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slides/slide254.xml" ContentType="application/vnd.openxmlformats-officedocument.presentationml.slide+xml"/>
  <Override PartName="/ppt/slides/slide255.xml" ContentType="application/vnd.openxmlformats-officedocument.presentationml.slide+xml"/>
  <Override PartName="/ppt/slides/slide256.xml" ContentType="application/vnd.openxmlformats-officedocument.presentationml.slide+xml"/>
  <Override PartName="/ppt/slides/slide257.xml" ContentType="application/vnd.openxmlformats-officedocument.presentationml.slide+xml"/>
  <Override PartName="/ppt/slides/slide258.xml" ContentType="application/vnd.openxmlformats-officedocument.presentationml.slide+xml"/>
  <Override PartName="/ppt/slides/slide259.xml" ContentType="application/vnd.openxmlformats-officedocument.presentationml.slide+xml"/>
  <Override PartName="/ppt/slides/slide260.xml" ContentType="application/vnd.openxmlformats-officedocument.presentationml.slide+xml"/>
  <Override PartName="/ppt/slides/slide261.xml" ContentType="application/vnd.openxmlformats-officedocument.presentationml.slide+xml"/>
  <Override PartName="/ppt/slides/slide262.xml" ContentType="application/vnd.openxmlformats-officedocument.presentationml.slide+xml"/>
  <Override PartName="/ppt/slides/slide263.xml" ContentType="application/vnd.openxmlformats-officedocument.presentationml.slide+xml"/>
  <Override PartName="/ppt/slides/slide264.xml" ContentType="application/vnd.openxmlformats-officedocument.presentationml.slide+xml"/>
  <Override PartName="/ppt/slides/slide265.xml" ContentType="application/vnd.openxmlformats-officedocument.presentationml.slide+xml"/>
  <Override PartName="/ppt/slides/slide266.xml" ContentType="application/vnd.openxmlformats-officedocument.presentationml.slide+xml"/>
  <Override PartName="/ppt/slides/slide267.xml" ContentType="application/vnd.openxmlformats-officedocument.presentationml.slide+xml"/>
  <Override PartName="/ppt/slides/slide268.xml" ContentType="application/vnd.openxmlformats-officedocument.presentationml.slide+xml"/>
  <Override PartName="/ppt/slides/slide269.xml" ContentType="application/vnd.openxmlformats-officedocument.presentationml.slide+xml"/>
  <Override PartName="/ppt/slides/slide270.xml" ContentType="application/vnd.openxmlformats-officedocument.presentationml.slide+xml"/>
  <Override PartName="/ppt/slides/slide271.xml" ContentType="application/vnd.openxmlformats-officedocument.presentationml.slide+xml"/>
  <Override PartName="/ppt/slides/slide272.xml" ContentType="application/vnd.openxmlformats-officedocument.presentationml.slide+xml"/>
  <Override PartName="/ppt/slides/slide273.xml" ContentType="application/vnd.openxmlformats-officedocument.presentationml.slide+xml"/>
  <Override PartName="/ppt/slides/slide274.xml" ContentType="application/vnd.openxmlformats-officedocument.presentationml.slide+xml"/>
  <Override PartName="/ppt/slides/slide275.xml" ContentType="application/vnd.openxmlformats-officedocument.presentationml.slide+xml"/>
  <Override PartName="/ppt/slides/slide276.xml" ContentType="application/vnd.openxmlformats-officedocument.presentationml.slide+xml"/>
  <Override PartName="/ppt/slides/slide277.xml" ContentType="application/vnd.openxmlformats-officedocument.presentationml.slide+xml"/>
  <Override PartName="/ppt/slides/slide278.xml" ContentType="application/vnd.openxmlformats-officedocument.presentationml.slide+xml"/>
  <Override PartName="/ppt/slides/slide279.xml" ContentType="application/vnd.openxmlformats-officedocument.presentationml.slide+xml"/>
  <Override PartName="/ppt/slides/slide280.xml" ContentType="application/vnd.openxmlformats-officedocument.presentationml.slide+xml"/>
  <Override PartName="/ppt/slides/slide281.xml" ContentType="application/vnd.openxmlformats-officedocument.presentationml.slide+xml"/>
  <Override PartName="/ppt/slides/slide282.xml" ContentType="application/vnd.openxmlformats-officedocument.presentationml.slide+xml"/>
  <Override PartName="/ppt/slides/slide283.xml" ContentType="application/vnd.openxmlformats-officedocument.presentationml.slide+xml"/>
  <Override PartName="/ppt/slides/slide284.xml" ContentType="application/vnd.openxmlformats-officedocument.presentationml.slide+xml"/>
  <Override PartName="/ppt/slides/slide285.xml" ContentType="application/vnd.openxmlformats-officedocument.presentationml.slide+xml"/>
  <Override PartName="/ppt/slides/slide286.xml" ContentType="application/vnd.openxmlformats-officedocument.presentationml.slide+xml"/>
  <Override PartName="/ppt/slides/slide287.xml" ContentType="application/vnd.openxmlformats-officedocument.presentationml.slide+xml"/>
  <Override PartName="/ppt/slides/slide288.xml" ContentType="application/vnd.openxmlformats-officedocument.presentationml.slide+xml"/>
  <Override PartName="/ppt/slides/slide289.xml" ContentType="application/vnd.openxmlformats-officedocument.presentationml.slide+xml"/>
  <Override PartName="/ppt/slides/slide290.xml" ContentType="application/vnd.openxmlformats-officedocument.presentationml.slide+xml"/>
  <Override PartName="/ppt/slides/slide291.xml" ContentType="application/vnd.openxmlformats-officedocument.presentationml.slide+xml"/>
  <Override PartName="/ppt/slides/slide292.xml" ContentType="application/vnd.openxmlformats-officedocument.presentationml.slide+xml"/>
  <Override PartName="/ppt/slides/slide293.xml" ContentType="application/vnd.openxmlformats-officedocument.presentationml.slide+xml"/>
  <Override PartName="/ppt/slides/slide294.xml" ContentType="application/vnd.openxmlformats-officedocument.presentationml.slide+xml"/>
  <Override PartName="/ppt/slides/slide295.xml" ContentType="application/vnd.openxmlformats-officedocument.presentationml.slide+xml"/>
  <Override PartName="/ppt/slides/slide296.xml" ContentType="application/vnd.openxmlformats-officedocument.presentationml.slide+xml"/>
  <Override PartName="/ppt/slides/slide297.xml" ContentType="application/vnd.openxmlformats-officedocument.presentationml.slide+xml"/>
  <Override PartName="/ppt/slides/slide298.xml" ContentType="application/vnd.openxmlformats-officedocument.presentationml.slide+xml"/>
  <Override PartName="/ppt/slides/slide299.xml" ContentType="application/vnd.openxmlformats-officedocument.presentationml.slide+xml"/>
  <Override PartName="/ppt/slides/slide300.xml" ContentType="application/vnd.openxmlformats-officedocument.presentationml.slide+xml"/>
  <Override PartName="/ppt/slides/slide301.xml" ContentType="application/vnd.openxmlformats-officedocument.presentationml.slide+xml"/>
  <Override PartName="/ppt/slides/slide302.xml" ContentType="application/vnd.openxmlformats-officedocument.presentationml.slide+xml"/>
  <Override PartName="/ppt/slides/slide303.xml" ContentType="application/vnd.openxmlformats-officedocument.presentationml.slide+xml"/>
  <Override PartName="/ppt/slides/slide304.xml" ContentType="application/vnd.openxmlformats-officedocument.presentationml.slide+xml"/>
  <Override PartName="/ppt/slides/slide305.xml" ContentType="application/vnd.openxmlformats-officedocument.presentationml.slide+xml"/>
  <Override PartName="/ppt/slides/slide306.xml" ContentType="application/vnd.openxmlformats-officedocument.presentationml.slide+xml"/>
  <Override PartName="/ppt/slides/slide307.xml" ContentType="application/vnd.openxmlformats-officedocument.presentationml.slide+xml"/>
  <Override PartName="/ppt/slides/slide308.xml" ContentType="application/vnd.openxmlformats-officedocument.presentationml.slide+xml"/>
  <Override PartName="/ppt/slides/slide309.xml" ContentType="application/vnd.openxmlformats-officedocument.presentationml.slide+xml"/>
  <Override PartName="/ppt/slides/slide310.xml" ContentType="application/vnd.openxmlformats-officedocument.presentationml.slide+xml"/>
  <Override PartName="/ppt/slides/slide311.xml" ContentType="application/vnd.openxmlformats-officedocument.presentationml.slide+xml"/>
  <Override PartName="/ppt/slides/slide312.xml" ContentType="application/vnd.openxmlformats-officedocument.presentationml.slide+xml"/>
  <Override PartName="/ppt/slides/slide313.xml" ContentType="application/vnd.openxmlformats-officedocument.presentationml.slide+xml"/>
  <Override PartName="/ppt/slides/slide314.xml" ContentType="application/vnd.openxmlformats-officedocument.presentationml.slide+xml"/>
  <Override PartName="/ppt/slides/slide315.xml" ContentType="application/vnd.openxmlformats-officedocument.presentationml.slide+xml"/>
  <Override PartName="/ppt/slides/slide316.xml" ContentType="application/vnd.openxmlformats-officedocument.presentationml.slide+xml"/>
  <Override PartName="/ppt/slides/slide317.xml" ContentType="application/vnd.openxmlformats-officedocument.presentationml.slide+xml"/>
  <Override PartName="/ppt/slides/slide318.xml" ContentType="application/vnd.openxmlformats-officedocument.presentationml.slide+xml"/>
  <Override PartName="/ppt/slides/slide319.xml" ContentType="application/vnd.openxmlformats-officedocument.presentationml.slide+xml"/>
  <Override PartName="/ppt/slides/slide320.xml" ContentType="application/vnd.openxmlformats-officedocument.presentationml.slide+xml"/>
  <Override PartName="/ppt/slides/slide321.xml" ContentType="application/vnd.openxmlformats-officedocument.presentationml.slide+xml"/>
  <Override PartName="/ppt/slides/slide322.xml" ContentType="application/vnd.openxmlformats-officedocument.presentationml.slide+xml"/>
  <Override PartName="/ppt/slides/slide323.xml" ContentType="application/vnd.openxmlformats-officedocument.presentationml.slide+xml"/>
  <Override PartName="/ppt/slides/slide324.xml" ContentType="application/vnd.openxmlformats-officedocument.presentationml.slide+xml"/>
  <Override PartName="/ppt/slides/slide325.xml" ContentType="application/vnd.openxmlformats-officedocument.presentationml.slide+xml"/>
  <Override PartName="/ppt/slides/slide326.xml" ContentType="application/vnd.openxmlformats-officedocument.presentationml.slide+xml"/>
  <Override PartName="/ppt/slides/slide327.xml" ContentType="application/vnd.openxmlformats-officedocument.presentationml.slide+xml"/>
  <Override PartName="/ppt/slides/slide328.xml" ContentType="application/vnd.openxmlformats-officedocument.presentationml.slide+xml"/>
  <Override PartName="/ppt/slides/slide329.xml" ContentType="application/vnd.openxmlformats-officedocument.presentationml.slide+xml"/>
  <Override PartName="/ppt/slides/slide330.xml" ContentType="application/vnd.openxmlformats-officedocument.presentationml.slide+xml"/>
  <Override PartName="/ppt/slides/slide331.xml" ContentType="application/vnd.openxmlformats-officedocument.presentationml.slide+xml"/>
  <Override PartName="/ppt/slides/slide332.xml" ContentType="application/vnd.openxmlformats-officedocument.presentationml.slide+xml"/>
  <Override PartName="/ppt/slides/slide333.xml" ContentType="application/vnd.openxmlformats-officedocument.presentationml.slide+xml"/>
  <Override PartName="/ppt/slides/slide334.xml" ContentType="application/vnd.openxmlformats-officedocument.presentationml.slide+xml"/>
  <Override PartName="/ppt/slides/slide335.xml" ContentType="application/vnd.openxmlformats-officedocument.presentationml.slide+xml"/>
  <Override PartName="/ppt/slides/slide336.xml" ContentType="application/vnd.openxmlformats-officedocument.presentationml.slide+xml"/>
  <Override PartName="/ppt/slides/slide337.xml" ContentType="application/vnd.openxmlformats-officedocument.presentationml.slide+xml"/>
  <Override PartName="/ppt/slides/slide338.xml" ContentType="application/vnd.openxmlformats-officedocument.presentationml.slide+xml"/>
  <Override PartName="/ppt/slides/slide339.xml" ContentType="application/vnd.openxmlformats-officedocument.presentationml.slide+xml"/>
  <Override PartName="/ppt/slides/slide340.xml" ContentType="application/vnd.openxmlformats-officedocument.presentationml.slide+xml"/>
  <Override PartName="/ppt/slides/slide341.xml" ContentType="application/vnd.openxmlformats-officedocument.presentationml.slide+xml"/>
  <Override PartName="/ppt/slides/slide342.xml" ContentType="application/vnd.openxmlformats-officedocument.presentationml.slide+xml"/>
  <Override PartName="/ppt/slides/slide343.xml" ContentType="application/vnd.openxmlformats-officedocument.presentationml.slide+xml"/>
  <Override PartName="/ppt/slides/slide344.xml" ContentType="application/vnd.openxmlformats-officedocument.presentationml.slide+xml"/>
  <Override PartName="/ppt/slides/slide345.xml" ContentType="application/vnd.openxmlformats-officedocument.presentationml.slide+xml"/>
  <Override PartName="/ppt/slides/slide346.xml" ContentType="application/vnd.openxmlformats-officedocument.presentationml.slide+xml"/>
  <Override PartName="/ppt/slides/slide347.xml" ContentType="application/vnd.openxmlformats-officedocument.presentationml.slide+xml"/>
  <Override PartName="/ppt/slides/slide348.xml" ContentType="application/vnd.openxmlformats-officedocument.presentationml.slide+xml"/>
  <Override PartName="/ppt/slides/slide349.xml" ContentType="application/vnd.openxmlformats-officedocument.presentationml.slide+xml"/>
  <Override PartName="/ppt/slides/slide350.xml" ContentType="application/vnd.openxmlformats-officedocument.presentationml.slide+xml"/>
  <Override PartName="/ppt/slides/slide351.xml" ContentType="application/vnd.openxmlformats-officedocument.presentationml.slide+xml"/>
  <Override PartName="/ppt/slides/slide352.xml" ContentType="application/vnd.openxmlformats-officedocument.presentationml.slide+xml"/>
  <Override PartName="/ppt/slides/slide353.xml" ContentType="application/vnd.openxmlformats-officedocument.presentationml.slide+xml"/>
  <Override PartName="/ppt/slides/slide354.xml" ContentType="application/vnd.openxmlformats-officedocument.presentationml.slide+xml"/>
  <Override PartName="/ppt/slides/slide355.xml" ContentType="application/vnd.openxmlformats-officedocument.presentationml.slide+xml"/>
  <Override PartName="/ppt/slides/slide356.xml" ContentType="application/vnd.openxmlformats-officedocument.presentationml.slide+xml"/>
  <Override PartName="/ppt/slides/slide357.xml" ContentType="application/vnd.openxmlformats-officedocument.presentationml.slide+xml"/>
  <Override PartName="/ppt/slides/slide358.xml" ContentType="application/vnd.openxmlformats-officedocument.presentationml.slide+xml"/>
  <Override PartName="/ppt/slides/slide359.xml" ContentType="application/vnd.openxmlformats-officedocument.presentationml.slide+xml"/>
  <Override PartName="/ppt/slides/slide360.xml" ContentType="application/vnd.openxmlformats-officedocument.presentationml.slide+xml"/>
  <Override PartName="/ppt/slides/slide361.xml" ContentType="application/vnd.openxmlformats-officedocument.presentationml.slide+xml"/>
  <Override PartName="/ppt/slides/slide362.xml" ContentType="application/vnd.openxmlformats-officedocument.presentationml.slide+xml"/>
  <Override PartName="/ppt/slides/slide363.xml" ContentType="application/vnd.openxmlformats-officedocument.presentationml.slide+xml"/>
  <Override PartName="/ppt/slides/slide364.xml" ContentType="application/vnd.openxmlformats-officedocument.presentationml.slide+xml"/>
  <Override PartName="/ppt/slides/slide365.xml" ContentType="application/vnd.openxmlformats-officedocument.presentationml.slide+xml"/>
  <Override PartName="/ppt/slides/slide366.xml" ContentType="application/vnd.openxmlformats-officedocument.presentationml.slide+xml"/>
  <Override PartName="/ppt/slides/slide367.xml" ContentType="application/vnd.openxmlformats-officedocument.presentationml.slide+xml"/>
  <Override PartName="/ppt/slides/slide368.xml" ContentType="application/vnd.openxmlformats-officedocument.presentationml.slide+xml"/>
  <Override PartName="/ppt/slides/slide369.xml" ContentType="application/vnd.openxmlformats-officedocument.presentationml.slide+xml"/>
  <Override PartName="/ppt/slides/slide370.xml" ContentType="application/vnd.openxmlformats-officedocument.presentationml.slide+xml"/>
  <Override PartName="/ppt/slides/slide371.xml" ContentType="application/vnd.openxmlformats-officedocument.presentationml.slide+xml"/>
  <Override PartName="/ppt/slides/slide372.xml" ContentType="application/vnd.openxmlformats-officedocument.presentationml.slide+xml"/>
  <Override PartName="/ppt/slides/slide373.xml" ContentType="application/vnd.openxmlformats-officedocument.presentationml.slide+xml"/>
  <Override PartName="/ppt/slides/slide374.xml" ContentType="application/vnd.openxmlformats-officedocument.presentationml.slide+xml"/>
  <Override PartName="/ppt/slides/slide375.xml" ContentType="application/vnd.openxmlformats-officedocument.presentationml.slide+xml"/>
  <Override PartName="/ppt/slides/slide376.xml" ContentType="application/vnd.openxmlformats-officedocument.presentationml.slide+xml"/>
  <Override PartName="/ppt/slides/slide377.xml" ContentType="application/vnd.openxmlformats-officedocument.presentationml.slide+xml"/>
  <Override PartName="/ppt/slides/slide378.xml" ContentType="application/vnd.openxmlformats-officedocument.presentationml.slide+xml"/>
  <Override PartName="/ppt/slides/slide379.xml" ContentType="application/vnd.openxmlformats-officedocument.presentationml.slide+xml"/>
  <Override PartName="/ppt/slides/slide38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82"/>
  </p:notesMasterIdLst>
  <p:sldIdLst>
    <p:sldId id="680" r:id="rId2"/>
    <p:sldId id="330" r:id="rId3"/>
    <p:sldId id="678" r:id="rId4"/>
    <p:sldId id="370" r:id="rId5"/>
    <p:sldId id="372" r:id="rId6"/>
    <p:sldId id="373" r:id="rId7"/>
    <p:sldId id="374" r:id="rId8"/>
    <p:sldId id="375" r:id="rId9"/>
    <p:sldId id="376" r:id="rId10"/>
    <p:sldId id="377" r:id="rId11"/>
    <p:sldId id="378" r:id="rId12"/>
    <p:sldId id="379" r:id="rId13"/>
    <p:sldId id="380" r:id="rId14"/>
    <p:sldId id="381" r:id="rId15"/>
    <p:sldId id="382" r:id="rId16"/>
    <p:sldId id="383" r:id="rId17"/>
    <p:sldId id="384" r:id="rId18"/>
    <p:sldId id="385" r:id="rId19"/>
    <p:sldId id="386" r:id="rId20"/>
    <p:sldId id="387" r:id="rId21"/>
    <p:sldId id="388" r:id="rId22"/>
    <p:sldId id="389" r:id="rId23"/>
    <p:sldId id="390" r:id="rId24"/>
    <p:sldId id="391" r:id="rId25"/>
    <p:sldId id="392" r:id="rId26"/>
    <p:sldId id="393" r:id="rId27"/>
    <p:sldId id="394" r:id="rId28"/>
    <p:sldId id="395" r:id="rId29"/>
    <p:sldId id="396" r:id="rId30"/>
    <p:sldId id="397" r:id="rId31"/>
    <p:sldId id="399" r:id="rId32"/>
    <p:sldId id="398" r:id="rId33"/>
    <p:sldId id="400" r:id="rId34"/>
    <p:sldId id="401" r:id="rId35"/>
    <p:sldId id="402" r:id="rId36"/>
    <p:sldId id="371" r:id="rId37"/>
    <p:sldId id="403" r:id="rId38"/>
    <p:sldId id="404" r:id="rId39"/>
    <p:sldId id="405" r:id="rId40"/>
    <p:sldId id="406" r:id="rId41"/>
    <p:sldId id="407" r:id="rId42"/>
    <p:sldId id="408" r:id="rId43"/>
    <p:sldId id="409" r:id="rId44"/>
    <p:sldId id="410" r:id="rId45"/>
    <p:sldId id="411" r:id="rId46"/>
    <p:sldId id="412" r:id="rId47"/>
    <p:sldId id="413" r:id="rId48"/>
    <p:sldId id="414" r:id="rId49"/>
    <p:sldId id="415" r:id="rId50"/>
    <p:sldId id="416" r:id="rId51"/>
    <p:sldId id="417" r:id="rId52"/>
    <p:sldId id="418" r:id="rId53"/>
    <p:sldId id="419" r:id="rId54"/>
    <p:sldId id="420" r:id="rId55"/>
    <p:sldId id="421" r:id="rId56"/>
    <p:sldId id="422" r:id="rId57"/>
    <p:sldId id="423" r:id="rId58"/>
    <p:sldId id="424" r:id="rId59"/>
    <p:sldId id="425" r:id="rId60"/>
    <p:sldId id="426" r:id="rId61"/>
    <p:sldId id="427" r:id="rId62"/>
    <p:sldId id="428" r:id="rId63"/>
    <p:sldId id="429" r:id="rId64"/>
    <p:sldId id="430" r:id="rId65"/>
    <p:sldId id="296" r:id="rId66"/>
    <p:sldId id="257" r:id="rId67"/>
    <p:sldId id="259" r:id="rId68"/>
    <p:sldId id="297" r:id="rId69"/>
    <p:sldId id="298" r:id="rId70"/>
    <p:sldId id="299" r:id="rId71"/>
    <p:sldId id="300" r:id="rId72"/>
    <p:sldId id="301" r:id="rId73"/>
    <p:sldId id="302" r:id="rId74"/>
    <p:sldId id="303" r:id="rId75"/>
    <p:sldId id="304" r:id="rId76"/>
    <p:sldId id="305" r:id="rId77"/>
    <p:sldId id="306" r:id="rId78"/>
    <p:sldId id="307" r:id="rId79"/>
    <p:sldId id="308" r:id="rId80"/>
    <p:sldId id="309" r:id="rId81"/>
    <p:sldId id="310" r:id="rId82"/>
    <p:sldId id="311" r:id="rId83"/>
    <p:sldId id="312" r:id="rId84"/>
    <p:sldId id="313" r:id="rId85"/>
    <p:sldId id="314" r:id="rId86"/>
    <p:sldId id="315" r:id="rId87"/>
    <p:sldId id="316" r:id="rId88"/>
    <p:sldId id="317" r:id="rId89"/>
    <p:sldId id="318" r:id="rId90"/>
    <p:sldId id="319" r:id="rId91"/>
    <p:sldId id="320" r:id="rId92"/>
    <p:sldId id="321" r:id="rId93"/>
    <p:sldId id="322" r:id="rId94"/>
    <p:sldId id="323" r:id="rId95"/>
    <p:sldId id="431" r:id="rId96"/>
    <p:sldId id="432" r:id="rId97"/>
    <p:sldId id="331" r:id="rId98"/>
    <p:sldId id="340" r:id="rId99"/>
    <p:sldId id="341" r:id="rId100"/>
    <p:sldId id="342" r:id="rId101"/>
    <p:sldId id="343" r:id="rId102"/>
    <p:sldId id="344" r:id="rId103"/>
    <p:sldId id="345" r:id="rId104"/>
    <p:sldId id="346" r:id="rId105"/>
    <p:sldId id="347" r:id="rId106"/>
    <p:sldId id="348" r:id="rId107"/>
    <p:sldId id="349" r:id="rId108"/>
    <p:sldId id="350" r:id="rId109"/>
    <p:sldId id="351" r:id="rId110"/>
    <p:sldId id="352" r:id="rId111"/>
    <p:sldId id="353" r:id="rId112"/>
    <p:sldId id="354" r:id="rId113"/>
    <p:sldId id="355" r:id="rId114"/>
    <p:sldId id="356" r:id="rId115"/>
    <p:sldId id="357" r:id="rId116"/>
    <p:sldId id="358" r:id="rId117"/>
    <p:sldId id="359" r:id="rId118"/>
    <p:sldId id="360" r:id="rId119"/>
    <p:sldId id="361" r:id="rId120"/>
    <p:sldId id="362" r:id="rId121"/>
    <p:sldId id="363" r:id="rId122"/>
    <p:sldId id="364" r:id="rId123"/>
    <p:sldId id="365" r:id="rId124"/>
    <p:sldId id="366" r:id="rId125"/>
    <p:sldId id="367" r:id="rId126"/>
    <p:sldId id="368" r:id="rId127"/>
    <p:sldId id="369" r:id="rId128"/>
    <p:sldId id="332" r:id="rId129"/>
    <p:sldId id="433" r:id="rId130"/>
    <p:sldId id="434" r:id="rId131"/>
    <p:sldId id="435" r:id="rId132"/>
    <p:sldId id="436" r:id="rId133"/>
    <p:sldId id="437" r:id="rId134"/>
    <p:sldId id="438" r:id="rId135"/>
    <p:sldId id="439" r:id="rId136"/>
    <p:sldId id="440" r:id="rId137"/>
    <p:sldId id="441" r:id="rId138"/>
    <p:sldId id="442" r:id="rId139"/>
    <p:sldId id="443" r:id="rId140"/>
    <p:sldId id="444" r:id="rId141"/>
    <p:sldId id="445" r:id="rId142"/>
    <p:sldId id="446" r:id="rId143"/>
    <p:sldId id="447" r:id="rId144"/>
    <p:sldId id="448" r:id="rId145"/>
    <p:sldId id="449" r:id="rId146"/>
    <p:sldId id="450" r:id="rId147"/>
    <p:sldId id="451" r:id="rId148"/>
    <p:sldId id="452" r:id="rId149"/>
    <p:sldId id="453" r:id="rId150"/>
    <p:sldId id="454" r:id="rId151"/>
    <p:sldId id="455" r:id="rId152"/>
    <p:sldId id="456" r:id="rId153"/>
    <p:sldId id="457" r:id="rId154"/>
    <p:sldId id="458" r:id="rId155"/>
    <p:sldId id="459" r:id="rId156"/>
    <p:sldId id="460" r:id="rId157"/>
    <p:sldId id="461" r:id="rId158"/>
    <p:sldId id="462" r:id="rId159"/>
    <p:sldId id="463" r:id="rId160"/>
    <p:sldId id="333" r:id="rId161"/>
    <p:sldId id="464" r:id="rId162"/>
    <p:sldId id="465" r:id="rId163"/>
    <p:sldId id="466" r:id="rId164"/>
    <p:sldId id="467" r:id="rId165"/>
    <p:sldId id="468" r:id="rId166"/>
    <p:sldId id="469" r:id="rId167"/>
    <p:sldId id="470" r:id="rId168"/>
    <p:sldId id="471" r:id="rId169"/>
    <p:sldId id="472" r:id="rId170"/>
    <p:sldId id="473" r:id="rId171"/>
    <p:sldId id="474" r:id="rId172"/>
    <p:sldId id="475" r:id="rId173"/>
    <p:sldId id="476" r:id="rId174"/>
    <p:sldId id="477" r:id="rId175"/>
    <p:sldId id="478" r:id="rId176"/>
    <p:sldId id="479" r:id="rId177"/>
    <p:sldId id="480" r:id="rId178"/>
    <p:sldId id="481" r:id="rId179"/>
    <p:sldId id="482" r:id="rId180"/>
    <p:sldId id="483" r:id="rId181"/>
    <p:sldId id="484" r:id="rId182"/>
    <p:sldId id="485" r:id="rId183"/>
    <p:sldId id="486" r:id="rId184"/>
    <p:sldId id="487" r:id="rId185"/>
    <p:sldId id="488" r:id="rId186"/>
    <p:sldId id="489" r:id="rId187"/>
    <p:sldId id="490" r:id="rId188"/>
    <p:sldId id="491" r:id="rId189"/>
    <p:sldId id="492" r:id="rId190"/>
    <p:sldId id="493" r:id="rId191"/>
    <p:sldId id="334" r:id="rId192"/>
    <p:sldId id="494" r:id="rId193"/>
    <p:sldId id="495" r:id="rId194"/>
    <p:sldId id="496" r:id="rId195"/>
    <p:sldId id="497" r:id="rId196"/>
    <p:sldId id="498" r:id="rId197"/>
    <p:sldId id="499" r:id="rId198"/>
    <p:sldId id="500" r:id="rId199"/>
    <p:sldId id="501" r:id="rId200"/>
    <p:sldId id="502" r:id="rId201"/>
    <p:sldId id="503" r:id="rId202"/>
    <p:sldId id="504" r:id="rId203"/>
    <p:sldId id="505" r:id="rId204"/>
    <p:sldId id="506" r:id="rId205"/>
    <p:sldId id="507" r:id="rId206"/>
    <p:sldId id="508" r:id="rId207"/>
    <p:sldId id="509" r:id="rId208"/>
    <p:sldId id="510" r:id="rId209"/>
    <p:sldId id="511" r:id="rId210"/>
    <p:sldId id="512" r:id="rId211"/>
    <p:sldId id="513" r:id="rId212"/>
    <p:sldId id="514" r:id="rId213"/>
    <p:sldId id="515" r:id="rId214"/>
    <p:sldId id="516" r:id="rId215"/>
    <p:sldId id="517" r:id="rId216"/>
    <p:sldId id="518" r:id="rId217"/>
    <p:sldId id="519" r:id="rId218"/>
    <p:sldId id="520" r:id="rId219"/>
    <p:sldId id="521" r:id="rId220"/>
    <p:sldId id="522" r:id="rId221"/>
    <p:sldId id="523" r:id="rId222"/>
    <p:sldId id="524" r:id="rId223"/>
    <p:sldId id="336" r:id="rId224"/>
    <p:sldId id="525" r:id="rId225"/>
    <p:sldId id="526" r:id="rId226"/>
    <p:sldId id="527" r:id="rId227"/>
    <p:sldId id="528" r:id="rId228"/>
    <p:sldId id="529" r:id="rId229"/>
    <p:sldId id="530" r:id="rId230"/>
    <p:sldId id="531" r:id="rId231"/>
    <p:sldId id="532" r:id="rId232"/>
    <p:sldId id="533" r:id="rId233"/>
    <p:sldId id="534" r:id="rId234"/>
    <p:sldId id="535" r:id="rId235"/>
    <p:sldId id="536" r:id="rId236"/>
    <p:sldId id="537" r:id="rId237"/>
    <p:sldId id="538" r:id="rId238"/>
    <p:sldId id="539" r:id="rId239"/>
    <p:sldId id="540" r:id="rId240"/>
    <p:sldId id="541" r:id="rId241"/>
    <p:sldId id="542" r:id="rId242"/>
    <p:sldId id="543" r:id="rId243"/>
    <p:sldId id="544" r:id="rId244"/>
    <p:sldId id="545" r:id="rId245"/>
    <p:sldId id="546" r:id="rId246"/>
    <p:sldId id="547" r:id="rId247"/>
    <p:sldId id="548" r:id="rId248"/>
    <p:sldId id="549" r:id="rId249"/>
    <p:sldId id="550" r:id="rId250"/>
    <p:sldId id="551" r:id="rId251"/>
    <p:sldId id="552" r:id="rId252"/>
    <p:sldId id="553" r:id="rId253"/>
    <p:sldId id="554" r:id="rId254"/>
    <p:sldId id="555" r:id="rId255"/>
    <p:sldId id="337" r:id="rId256"/>
    <p:sldId id="556" r:id="rId257"/>
    <p:sldId id="557" r:id="rId258"/>
    <p:sldId id="558" r:id="rId259"/>
    <p:sldId id="559" r:id="rId260"/>
    <p:sldId id="560" r:id="rId261"/>
    <p:sldId id="561" r:id="rId262"/>
    <p:sldId id="562" r:id="rId263"/>
    <p:sldId id="563" r:id="rId264"/>
    <p:sldId id="564" r:id="rId265"/>
    <p:sldId id="565" r:id="rId266"/>
    <p:sldId id="566" r:id="rId267"/>
    <p:sldId id="567" r:id="rId268"/>
    <p:sldId id="568" r:id="rId269"/>
    <p:sldId id="569" r:id="rId270"/>
    <p:sldId id="570" r:id="rId271"/>
    <p:sldId id="571" r:id="rId272"/>
    <p:sldId id="572" r:id="rId273"/>
    <p:sldId id="573" r:id="rId274"/>
    <p:sldId id="574" r:id="rId275"/>
    <p:sldId id="575" r:id="rId276"/>
    <p:sldId id="576" r:id="rId277"/>
    <p:sldId id="577" r:id="rId278"/>
    <p:sldId id="578" r:id="rId279"/>
    <p:sldId id="579" r:id="rId280"/>
    <p:sldId id="580" r:id="rId281"/>
    <p:sldId id="581" r:id="rId282"/>
    <p:sldId id="582" r:id="rId283"/>
    <p:sldId id="583" r:id="rId284"/>
    <p:sldId id="584" r:id="rId285"/>
    <p:sldId id="585" r:id="rId286"/>
    <p:sldId id="338" r:id="rId287"/>
    <p:sldId id="586" r:id="rId288"/>
    <p:sldId id="587" r:id="rId289"/>
    <p:sldId id="588" r:id="rId290"/>
    <p:sldId id="589" r:id="rId291"/>
    <p:sldId id="590" r:id="rId292"/>
    <p:sldId id="591" r:id="rId293"/>
    <p:sldId id="592" r:id="rId294"/>
    <p:sldId id="593" r:id="rId295"/>
    <p:sldId id="594" r:id="rId296"/>
    <p:sldId id="595" r:id="rId297"/>
    <p:sldId id="596" r:id="rId298"/>
    <p:sldId id="597" r:id="rId299"/>
    <p:sldId id="598" r:id="rId300"/>
    <p:sldId id="599" r:id="rId301"/>
    <p:sldId id="600" r:id="rId302"/>
    <p:sldId id="601" r:id="rId303"/>
    <p:sldId id="602" r:id="rId304"/>
    <p:sldId id="603" r:id="rId305"/>
    <p:sldId id="604" r:id="rId306"/>
    <p:sldId id="605" r:id="rId307"/>
    <p:sldId id="606" r:id="rId308"/>
    <p:sldId id="607" r:id="rId309"/>
    <p:sldId id="608" r:id="rId310"/>
    <p:sldId id="609" r:id="rId311"/>
    <p:sldId id="610" r:id="rId312"/>
    <p:sldId id="611" r:id="rId313"/>
    <p:sldId id="612" r:id="rId314"/>
    <p:sldId id="613" r:id="rId315"/>
    <p:sldId id="614" r:id="rId316"/>
    <p:sldId id="615" r:id="rId317"/>
    <p:sldId id="616" r:id="rId318"/>
    <p:sldId id="339" r:id="rId319"/>
    <p:sldId id="617" r:id="rId320"/>
    <p:sldId id="618" r:id="rId321"/>
    <p:sldId id="619" r:id="rId322"/>
    <p:sldId id="620" r:id="rId323"/>
    <p:sldId id="621" r:id="rId324"/>
    <p:sldId id="622" r:id="rId325"/>
    <p:sldId id="623" r:id="rId326"/>
    <p:sldId id="624" r:id="rId327"/>
    <p:sldId id="625" r:id="rId328"/>
    <p:sldId id="626" r:id="rId329"/>
    <p:sldId id="627" r:id="rId330"/>
    <p:sldId id="628" r:id="rId331"/>
    <p:sldId id="629" r:id="rId332"/>
    <p:sldId id="630" r:id="rId333"/>
    <p:sldId id="631" r:id="rId334"/>
    <p:sldId id="632" r:id="rId335"/>
    <p:sldId id="633" r:id="rId336"/>
    <p:sldId id="634" r:id="rId337"/>
    <p:sldId id="635" r:id="rId338"/>
    <p:sldId id="636" r:id="rId339"/>
    <p:sldId id="637" r:id="rId340"/>
    <p:sldId id="638" r:id="rId341"/>
    <p:sldId id="639" r:id="rId342"/>
    <p:sldId id="640" r:id="rId343"/>
    <p:sldId id="641" r:id="rId344"/>
    <p:sldId id="642" r:id="rId345"/>
    <p:sldId id="643" r:id="rId346"/>
    <p:sldId id="644" r:id="rId347"/>
    <p:sldId id="645" r:id="rId348"/>
    <p:sldId id="646" r:id="rId349"/>
    <p:sldId id="335" r:id="rId350"/>
    <p:sldId id="647" r:id="rId351"/>
    <p:sldId id="648" r:id="rId352"/>
    <p:sldId id="649" r:id="rId353"/>
    <p:sldId id="650" r:id="rId354"/>
    <p:sldId id="651" r:id="rId355"/>
    <p:sldId id="652" r:id="rId356"/>
    <p:sldId id="653" r:id="rId357"/>
    <p:sldId id="654" r:id="rId358"/>
    <p:sldId id="655" r:id="rId359"/>
    <p:sldId id="656" r:id="rId360"/>
    <p:sldId id="657" r:id="rId361"/>
    <p:sldId id="658" r:id="rId362"/>
    <p:sldId id="659" r:id="rId363"/>
    <p:sldId id="660" r:id="rId364"/>
    <p:sldId id="661" r:id="rId365"/>
    <p:sldId id="662" r:id="rId366"/>
    <p:sldId id="663" r:id="rId367"/>
    <p:sldId id="664" r:id="rId368"/>
    <p:sldId id="665" r:id="rId369"/>
    <p:sldId id="666" r:id="rId370"/>
    <p:sldId id="667" r:id="rId371"/>
    <p:sldId id="668" r:id="rId372"/>
    <p:sldId id="669" r:id="rId373"/>
    <p:sldId id="670" r:id="rId374"/>
    <p:sldId id="671" r:id="rId375"/>
    <p:sldId id="672" r:id="rId376"/>
    <p:sldId id="673" r:id="rId377"/>
    <p:sldId id="674" r:id="rId378"/>
    <p:sldId id="675" r:id="rId379"/>
    <p:sldId id="676" r:id="rId380"/>
    <p:sldId id="677" r:id="rId381"/>
  </p:sldIdLst>
  <p:sldSz cx="5148263" cy="914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140692D-6CC4-6B46-9439-032908616555}" v="89" dt="2023-11-11T16:47:44.73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3023"/>
    <p:restoredTop sz="94677"/>
  </p:normalViewPr>
  <p:slideViewPr>
    <p:cSldViewPr snapToGrid="0">
      <p:cViewPr>
        <p:scale>
          <a:sx n="371" d="100"/>
          <a:sy n="371" d="100"/>
        </p:scale>
        <p:origin x="-288" y="-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99" Type="http://schemas.openxmlformats.org/officeDocument/2006/relationships/slide" Target="slides/slide298.xml"/><Relationship Id="rId21" Type="http://schemas.openxmlformats.org/officeDocument/2006/relationships/slide" Target="slides/slide20.xml"/><Relationship Id="rId63" Type="http://schemas.openxmlformats.org/officeDocument/2006/relationships/slide" Target="slides/slide62.xml"/><Relationship Id="rId159" Type="http://schemas.openxmlformats.org/officeDocument/2006/relationships/slide" Target="slides/slide158.xml"/><Relationship Id="rId324" Type="http://schemas.openxmlformats.org/officeDocument/2006/relationships/slide" Target="slides/slide323.xml"/><Relationship Id="rId366" Type="http://schemas.openxmlformats.org/officeDocument/2006/relationships/slide" Target="slides/slide365.xml"/><Relationship Id="rId170" Type="http://schemas.openxmlformats.org/officeDocument/2006/relationships/slide" Target="slides/slide169.xml"/><Relationship Id="rId226" Type="http://schemas.openxmlformats.org/officeDocument/2006/relationships/slide" Target="slides/slide225.xml"/><Relationship Id="rId268" Type="http://schemas.openxmlformats.org/officeDocument/2006/relationships/slide" Target="slides/slide267.xml"/><Relationship Id="rId32" Type="http://schemas.openxmlformats.org/officeDocument/2006/relationships/slide" Target="slides/slide31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335" Type="http://schemas.openxmlformats.org/officeDocument/2006/relationships/slide" Target="slides/slide334.xml"/><Relationship Id="rId377" Type="http://schemas.openxmlformats.org/officeDocument/2006/relationships/slide" Target="slides/slide376.xml"/><Relationship Id="rId5" Type="http://schemas.openxmlformats.org/officeDocument/2006/relationships/slide" Target="slides/slide4.xml"/><Relationship Id="rId181" Type="http://schemas.openxmlformats.org/officeDocument/2006/relationships/slide" Target="slides/slide180.xml"/><Relationship Id="rId237" Type="http://schemas.openxmlformats.org/officeDocument/2006/relationships/slide" Target="slides/slide236.xml"/><Relationship Id="rId279" Type="http://schemas.openxmlformats.org/officeDocument/2006/relationships/slide" Target="slides/slide278.xml"/><Relationship Id="rId43" Type="http://schemas.openxmlformats.org/officeDocument/2006/relationships/slide" Target="slides/slide42.xml"/><Relationship Id="rId139" Type="http://schemas.openxmlformats.org/officeDocument/2006/relationships/slide" Target="slides/slide138.xml"/><Relationship Id="rId290" Type="http://schemas.openxmlformats.org/officeDocument/2006/relationships/slide" Target="slides/slide289.xml"/><Relationship Id="rId304" Type="http://schemas.openxmlformats.org/officeDocument/2006/relationships/slide" Target="slides/slide303.xml"/><Relationship Id="rId346" Type="http://schemas.openxmlformats.org/officeDocument/2006/relationships/slide" Target="slides/slide345.xml"/><Relationship Id="rId388" Type="http://schemas.microsoft.com/office/2015/10/relationships/revisionInfo" Target="revisionInfo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48" Type="http://schemas.openxmlformats.org/officeDocument/2006/relationships/slide" Target="slides/slide247.xml"/><Relationship Id="rId12" Type="http://schemas.openxmlformats.org/officeDocument/2006/relationships/slide" Target="slides/slide11.xml"/><Relationship Id="rId108" Type="http://schemas.openxmlformats.org/officeDocument/2006/relationships/slide" Target="slides/slide107.xml"/><Relationship Id="rId315" Type="http://schemas.openxmlformats.org/officeDocument/2006/relationships/slide" Target="slides/slide314.xml"/><Relationship Id="rId357" Type="http://schemas.openxmlformats.org/officeDocument/2006/relationships/slide" Target="slides/slide356.xml"/><Relationship Id="rId54" Type="http://schemas.openxmlformats.org/officeDocument/2006/relationships/slide" Target="slides/slide53.xml"/><Relationship Id="rId96" Type="http://schemas.openxmlformats.org/officeDocument/2006/relationships/slide" Target="slides/slide95.xml"/><Relationship Id="rId161" Type="http://schemas.openxmlformats.org/officeDocument/2006/relationships/slide" Target="slides/slide160.xml"/><Relationship Id="rId217" Type="http://schemas.openxmlformats.org/officeDocument/2006/relationships/slide" Target="slides/slide216.xml"/><Relationship Id="rId259" Type="http://schemas.openxmlformats.org/officeDocument/2006/relationships/slide" Target="slides/slide258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270" Type="http://schemas.openxmlformats.org/officeDocument/2006/relationships/slide" Target="slides/slide269.xml"/><Relationship Id="rId326" Type="http://schemas.openxmlformats.org/officeDocument/2006/relationships/slide" Target="slides/slide325.xml"/><Relationship Id="rId65" Type="http://schemas.openxmlformats.org/officeDocument/2006/relationships/slide" Target="slides/slide64.xml"/><Relationship Id="rId130" Type="http://schemas.openxmlformats.org/officeDocument/2006/relationships/slide" Target="slides/slide129.xml"/><Relationship Id="rId368" Type="http://schemas.openxmlformats.org/officeDocument/2006/relationships/slide" Target="slides/slide367.xml"/><Relationship Id="rId172" Type="http://schemas.openxmlformats.org/officeDocument/2006/relationships/slide" Target="slides/slide171.xml"/><Relationship Id="rId228" Type="http://schemas.openxmlformats.org/officeDocument/2006/relationships/slide" Target="slides/slide227.xml"/><Relationship Id="rId281" Type="http://schemas.openxmlformats.org/officeDocument/2006/relationships/slide" Target="slides/slide280.xml"/><Relationship Id="rId337" Type="http://schemas.openxmlformats.org/officeDocument/2006/relationships/slide" Target="slides/slide336.xml"/><Relationship Id="rId34" Type="http://schemas.openxmlformats.org/officeDocument/2006/relationships/slide" Target="slides/slide33.xml"/><Relationship Id="rId76" Type="http://schemas.openxmlformats.org/officeDocument/2006/relationships/slide" Target="slides/slide75.xml"/><Relationship Id="rId141" Type="http://schemas.openxmlformats.org/officeDocument/2006/relationships/slide" Target="slides/slide140.xml"/><Relationship Id="rId379" Type="http://schemas.openxmlformats.org/officeDocument/2006/relationships/slide" Target="slides/slide378.xml"/><Relationship Id="rId7" Type="http://schemas.openxmlformats.org/officeDocument/2006/relationships/slide" Target="slides/slide6.xml"/><Relationship Id="rId183" Type="http://schemas.openxmlformats.org/officeDocument/2006/relationships/slide" Target="slides/slide182.xml"/><Relationship Id="rId239" Type="http://schemas.openxmlformats.org/officeDocument/2006/relationships/slide" Target="slides/slide238.xml"/><Relationship Id="rId250" Type="http://schemas.openxmlformats.org/officeDocument/2006/relationships/slide" Target="slides/slide249.xml"/><Relationship Id="rId292" Type="http://schemas.openxmlformats.org/officeDocument/2006/relationships/slide" Target="slides/slide291.xml"/><Relationship Id="rId306" Type="http://schemas.openxmlformats.org/officeDocument/2006/relationships/slide" Target="slides/slide305.xml"/><Relationship Id="rId45" Type="http://schemas.openxmlformats.org/officeDocument/2006/relationships/slide" Target="slides/slide44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348" Type="http://schemas.openxmlformats.org/officeDocument/2006/relationships/slide" Target="slides/slide347.xml"/><Relationship Id="rId152" Type="http://schemas.openxmlformats.org/officeDocument/2006/relationships/slide" Target="slides/slide151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261" Type="http://schemas.openxmlformats.org/officeDocument/2006/relationships/slide" Target="slides/slide260.xml"/><Relationship Id="rId14" Type="http://schemas.openxmlformats.org/officeDocument/2006/relationships/slide" Target="slides/slide13.xml"/><Relationship Id="rId56" Type="http://schemas.openxmlformats.org/officeDocument/2006/relationships/slide" Target="slides/slide55.xml"/><Relationship Id="rId317" Type="http://schemas.openxmlformats.org/officeDocument/2006/relationships/slide" Target="slides/slide316.xml"/><Relationship Id="rId359" Type="http://schemas.openxmlformats.org/officeDocument/2006/relationships/slide" Target="slides/slide358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63" Type="http://schemas.openxmlformats.org/officeDocument/2006/relationships/slide" Target="slides/slide162.xml"/><Relationship Id="rId219" Type="http://schemas.openxmlformats.org/officeDocument/2006/relationships/slide" Target="slides/slide218.xml"/><Relationship Id="rId370" Type="http://schemas.openxmlformats.org/officeDocument/2006/relationships/slide" Target="slides/slide369.xml"/><Relationship Id="rId230" Type="http://schemas.openxmlformats.org/officeDocument/2006/relationships/slide" Target="slides/slide229.xml"/><Relationship Id="rId25" Type="http://schemas.openxmlformats.org/officeDocument/2006/relationships/slide" Target="slides/slide24.xml"/><Relationship Id="rId67" Type="http://schemas.openxmlformats.org/officeDocument/2006/relationships/slide" Target="slides/slide66.xml"/><Relationship Id="rId272" Type="http://schemas.openxmlformats.org/officeDocument/2006/relationships/slide" Target="slides/slide271.xml"/><Relationship Id="rId328" Type="http://schemas.openxmlformats.org/officeDocument/2006/relationships/slide" Target="slides/slide327.xml"/><Relationship Id="rId132" Type="http://schemas.openxmlformats.org/officeDocument/2006/relationships/slide" Target="slides/slide131.xml"/><Relationship Id="rId174" Type="http://schemas.openxmlformats.org/officeDocument/2006/relationships/slide" Target="slides/slide173.xml"/><Relationship Id="rId381" Type="http://schemas.openxmlformats.org/officeDocument/2006/relationships/slide" Target="slides/slide380.xml"/><Relationship Id="rId241" Type="http://schemas.openxmlformats.org/officeDocument/2006/relationships/slide" Target="slides/slide240.xml"/><Relationship Id="rId36" Type="http://schemas.openxmlformats.org/officeDocument/2006/relationships/slide" Target="slides/slide35.xml"/><Relationship Id="rId283" Type="http://schemas.openxmlformats.org/officeDocument/2006/relationships/slide" Target="slides/slide282.xml"/><Relationship Id="rId339" Type="http://schemas.openxmlformats.org/officeDocument/2006/relationships/slide" Target="slides/slide338.xml"/><Relationship Id="rId78" Type="http://schemas.openxmlformats.org/officeDocument/2006/relationships/slide" Target="slides/slide77.xml"/><Relationship Id="rId101" Type="http://schemas.openxmlformats.org/officeDocument/2006/relationships/slide" Target="slides/slide100.xml"/><Relationship Id="rId143" Type="http://schemas.openxmlformats.org/officeDocument/2006/relationships/slide" Target="slides/slide142.xml"/><Relationship Id="rId185" Type="http://schemas.openxmlformats.org/officeDocument/2006/relationships/slide" Target="slides/slide184.xml"/><Relationship Id="rId350" Type="http://schemas.openxmlformats.org/officeDocument/2006/relationships/slide" Target="slides/slide349.xml"/><Relationship Id="rId9" Type="http://schemas.openxmlformats.org/officeDocument/2006/relationships/slide" Target="slides/slide8.xml"/><Relationship Id="rId210" Type="http://schemas.openxmlformats.org/officeDocument/2006/relationships/slide" Target="slides/slide209.xml"/><Relationship Id="rId252" Type="http://schemas.openxmlformats.org/officeDocument/2006/relationships/slide" Target="slides/slide251.xml"/><Relationship Id="rId294" Type="http://schemas.openxmlformats.org/officeDocument/2006/relationships/slide" Target="slides/slide293.xml"/><Relationship Id="rId308" Type="http://schemas.openxmlformats.org/officeDocument/2006/relationships/slide" Target="slides/slide307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340" Type="http://schemas.openxmlformats.org/officeDocument/2006/relationships/slide" Target="slides/slide339.xml"/><Relationship Id="rId361" Type="http://schemas.openxmlformats.org/officeDocument/2006/relationships/slide" Target="slides/slide360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382" Type="http://schemas.openxmlformats.org/officeDocument/2006/relationships/notesMaster" Target="notesMasters/notesMaster1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242" Type="http://schemas.openxmlformats.org/officeDocument/2006/relationships/slide" Target="slides/slide241.xml"/><Relationship Id="rId263" Type="http://schemas.openxmlformats.org/officeDocument/2006/relationships/slide" Target="slides/slide262.xml"/><Relationship Id="rId284" Type="http://schemas.openxmlformats.org/officeDocument/2006/relationships/slide" Target="slides/slide283.xml"/><Relationship Id="rId319" Type="http://schemas.openxmlformats.org/officeDocument/2006/relationships/slide" Target="slides/slide318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330" Type="http://schemas.openxmlformats.org/officeDocument/2006/relationships/slide" Target="slides/slide329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351" Type="http://schemas.openxmlformats.org/officeDocument/2006/relationships/slide" Target="slides/slide350.xml"/><Relationship Id="rId372" Type="http://schemas.openxmlformats.org/officeDocument/2006/relationships/slide" Target="slides/slide371.xml"/><Relationship Id="rId211" Type="http://schemas.openxmlformats.org/officeDocument/2006/relationships/slide" Target="slides/slide210.xml"/><Relationship Id="rId232" Type="http://schemas.openxmlformats.org/officeDocument/2006/relationships/slide" Target="slides/slide231.xml"/><Relationship Id="rId253" Type="http://schemas.openxmlformats.org/officeDocument/2006/relationships/slide" Target="slides/slide252.xml"/><Relationship Id="rId274" Type="http://schemas.openxmlformats.org/officeDocument/2006/relationships/slide" Target="slides/slide273.xml"/><Relationship Id="rId295" Type="http://schemas.openxmlformats.org/officeDocument/2006/relationships/slide" Target="slides/slide294.xml"/><Relationship Id="rId309" Type="http://schemas.openxmlformats.org/officeDocument/2006/relationships/slide" Target="slides/slide308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320" Type="http://schemas.openxmlformats.org/officeDocument/2006/relationships/slide" Target="slides/slide319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341" Type="http://schemas.openxmlformats.org/officeDocument/2006/relationships/slide" Target="slides/slide340.xml"/><Relationship Id="rId362" Type="http://schemas.openxmlformats.org/officeDocument/2006/relationships/slide" Target="slides/slide361.xml"/><Relationship Id="rId383" Type="http://schemas.openxmlformats.org/officeDocument/2006/relationships/presProps" Target="presProps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243" Type="http://schemas.openxmlformats.org/officeDocument/2006/relationships/slide" Target="slides/slide242.xml"/><Relationship Id="rId264" Type="http://schemas.openxmlformats.org/officeDocument/2006/relationships/slide" Target="slides/slide263.xml"/><Relationship Id="rId285" Type="http://schemas.openxmlformats.org/officeDocument/2006/relationships/slide" Target="slides/slide284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310" Type="http://schemas.openxmlformats.org/officeDocument/2006/relationships/slide" Target="slides/slide309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331" Type="http://schemas.openxmlformats.org/officeDocument/2006/relationships/slide" Target="slides/slide330.xml"/><Relationship Id="rId352" Type="http://schemas.openxmlformats.org/officeDocument/2006/relationships/slide" Target="slides/slide351.xml"/><Relationship Id="rId373" Type="http://schemas.openxmlformats.org/officeDocument/2006/relationships/slide" Target="slides/slide372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33" Type="http://schemas.openxmlformats.org/officeDocument/2006/relationships/slide" Target="slides/slide232.xml"/><Relationship Id="rId254" Type="http://schemas.openxmlformats.org/officeDocument/2006/relationships/slide" Target="slides/slide253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275" Type="http://schemas.openxmlformats.org/officeDocument/2006/relationships/slide" Target="slides/slide274.xml"/><Relationship Id="rId296" Type="http://schemas.openxmlformats.org/officeDocument/2006/relationships/slide" Target="slides/slide295.xml"/><Relationship Id="rId300" Type="http://schemas.openxmlformats.org/officeDocument/2006/relationships/slide" Target="slides/slide299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321" Type="http://schemas.openxmlformats.org/officeDocument/2006/relationships/slide" Target="slides/slide320.xml"/><Relationship Id="rId342" Type="http://schemas.openxmlformats.org/officeDocument/2006/relationships/slide" Target="slides/slide341.xml"/><Relationship Id="rId363" Type="http://schemas.openxmlformats.org/officeDocument/2006/relationships/slide" Target="slides/slide362.xml"/><Relationship Id="rId384" Type="http://schemas.openxmlformats.org/officeDocument/2006/relationships/viewProps" Target="viewProps.xml"/><Relationship Id="rId202" Type="http://schemas.openxmlformats.org/officeDocument/2006/relationships/slide" Target="slides/slide201.xml"/><Relationship Id="rId223" Type="http://schemas.openxmlformats.org/officeDocument/2006/relationships/slide" Target="slides/slide222.xml"/><Relationship Id="rId244" Type="http://schemas.openxmlformats.org/officeDocument/2006/relationships/slide" Target="slides/slide243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265" Type="http://schemas.openxmlformats.org/officeDocument/2006/relationships/slide" Target="slides/slide264.xml"/><Relationship Id="rId286" Type="http://schemas.openxmlformats.org/officeDocument/2006/relationships/slide" Target="slides/slide285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311" Type="http://schemas.openxmlformats.org/officeDocument/2006/relationships/slide" Target="slides/slide310.xml"/><Relationship Id="rId332" Type="http://schemas.openxmlformats.org/officeDocument/2006/relationships/slide" Target="slides/slide331.xml"/><Relationship Id="rId353" Type="http://schemas.openxmlformats.org/officeDocument/2006/relationships/slide" Target="slides/slide352.xml"/><Relationship Id="rId374" Type="http://schemas.openxmlformats.org/officeDocument/2006/relationships/slide" Target="slides/slide373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34" Type="http://schemas.openxmlformats.org/officeDocument/2006/relationships/slide" Target="slides/slide233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55" Type="http://schemas.openxmlformats.org/officeDocument/2006/relationships/slide" Target="slides/slide254.xml"/><Relationship Id="rId276" Type="http://schemas.openxmlformats.org/officeDocument/2006/relationships/slide" Target="slides/slide275.xml"/><Relationship Id="rId297" Type="http://schemas.openxmlformats.org/officeDocument/2006/relationships/slide" Target="slides/slide296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301" Type="http://schemas.openxmlformats.org/officeDocument/2006/relationships/slide" Target="slides/slide300.xml"/><Relationship Id="rId322" Type="http://schemas.openxmlformats.org/officeDocument/2006/relationships/slide" Target="slides/slide321.xml"/><Relationship Id="rId343" Type="http://schemas.openxmlformats.org/officeDocument/2006/relationships/slide" Target="slides/slide342.xml"/><Relationship Id="rId364" Type="http://schemas.openxmlformats.org/officeDocument/2006/relationships/slide" Target="slides/slide363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385" Type="http://schemas.openxmlformats.org/officeDocument/2006/relationships/theme" Target="theme/theme1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245" Type="http://schemas.openxmlformats.org/officeDocument/2006/relationships/slide" Target="slides/slide244.xml"/><Relationship Id="rId266" Type="http://schemas.openxmlformats.org/officeDocument/2006/relationships/slide" Target="slides/slide265.xml"/><Relationship Id="rId287" Type="http://schemas.openxmlformats.org/officeDocument/2006/relationships/slide" Target="slides/slide286.xml"/><Relationship Id="rId30" Type="http://schemas.openxmlformats.org/officeDocument/2006/relationships/slide" Target="slides/slide2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312" Type="http://schemas.openxmlformats.org/officeDocument/2006/relationships/slide" Target="slides/slide311.xml"/><Relationship Id="rId333" Type="http://schemas.openxmlformats.org/officeDocument/2006/relationships/slide" Target="slides/slide332.xml"/><Relationship Id="rId354" Type="http://schemas.openxmlformats.org/officeDocument/2006/relationships/slide" Target="slides/slide353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189" Type="http://schemas.openxmlformats.org/officeDocument/2006/relationships/slide" Target="slides/slide188.xml"/><Relationship Id="rId375" Type="http://schemas.openxmlformats.org/officeDocument/2006/relationships/slide" Target="slides/slide374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35" Type="http://schemas.openxmlformats.org/officeDocument/2006/relationships/slide" Target="slides/slide234.xml"/><Relationship Id="rId256" Type="http://schemas.openxmlformats.org/officeDocument/2006/relationships/slide" Target="slides/slide255.xml"/><Relationship Id="rId277" Type="http://schemas.openxmlformats.org/officeDocument/2006/relationships/slide" Target="slides/slide276.xml"/><Relationship Id="rId298" Type="http://schemas.openxmlformats.org/officeDocument/2006/relationships/slide" Target="slides/slide297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302" Type="http://schemas.openxmlformats.org/officeDocument/2006/relationships/slide" Target="slides/slide301.xml"/><Relationship Id="rId323" Type="http://schemas.openxmlformats.org/officeDocument/2006/relationships/slide" Target="slides/slide322.xml"/><Relationship Id="rId344" Type="http://schemas.openxmlformats.org/officeDocument/2006/relationships/slide" Target="slides/slide343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179" Type="http://schemas.openxmlformats.org/officeDocument/2006/relationships/slide" Target="slides/slide178.xml"/><Relationship Id="rId365" Type="http://schemas.openxmlformats.org/officeDocument/2006/relationships/slide" Target="slides/slide364.xml"/><Relationship Id="rId386" Type="http://schemas.openxmlformats.org/officeDocument/2006/relationships/tableStyles" Target="tableStyles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5" Type="http://schemas.openxmlformats.org/officeDocument/2006/relationships/slide" Target="slides/slide224.xml"/><Relationship Id="rId246" Type="http://schemas.openxmlformats.org/officeDocument/2006/relationships/slide" Target="slides/slide245.xml"/><Relationship Id="rId267" Type="http://schemas.openxmlformats.org/officeDocument/2006/relationships/slide" Target="slides/slide266.xml"/><Relationship Id="rId288" Type="http://schemas.openxmlformats.org/officeDocument/2006/relationships/slide" Target="slides/slide287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313" Type="http://schemas.openxmlformats.org/officeDocument/2006/relationships/slide" Target="slides/slide312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94" Type="http://schemas.openxmlformats.org/officeDocument/2006/relationships/slide" Target="slides/slide93.xml"/><Relationship Id="rId148" Type="http://schemas.openxmlformats.org/officeDocument/2006/relationships/slide" Target="slides/slide147.xml"/><Relationship Id="rId169" Type="http://schemas.openxmlformats.org/officeDocument/2006/relationships/slide" Target="slides/slide168.xml"/><Relationship Id="rId334" Type="http://schemas.openxmlformats.org/officeDocument/2006/relationships/slide" Target="slides/slide333.xml"/><Relationship Id="rId355" Type="http://schemas.openxmlformats.org/officeDocument/2006/relationships/slide" Target="slides/slide354.xml"/><Relationship Id="rId376" Type="http://schemas.openxmlformats.org/officeDocument/2006/relationships/slide" Target="slides/slide375.xml"/><Relationship Id="rId4" Type="http://schemas.openxmlformats.org/officeDocument/2006/relationships/slide" Target="slides/slide3.xml"/><Relationship Id="rId180" Type="http://schemas.openxmlformats.org/officeDocument/2006/relationships/slide" Target="slides/slide179.xml"/><Relationship Id="rId215" Type="http://schemas.openxmlformats.org/officeDocument/2006/relationships/slide" Target="slides/slide214.xml"/><Relationship Id="rId236" Type="http://schemas.openxmlformats.org/officeDocument/2006/relationships/slide" Target="slides/slide235.xml"/><Relationship Id="rId257" Type="http://schemas.openxmlformats.org/officeDocument/2006/relationships/slide" Target="slides/slide256.xml"/><Relationship Id="rId278" Type="http://schemas.openxmlformats.org/officeDocument/2006/relationships/slide" Target="slides/slide277.xml"/><Relationship Id="rId303" Type="http://schemas.openxmlformats.org/officeDocument/2006/relationships/slide" Target="slides/slide302.xml"/><Relationship Id="rId42" Type="http://schemas.openxmlformats.org/officeDocument/2006/relationships/slide" Target="slides/slide41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345" Type="http://schemas.openxmlformats.org/officeDocument/2006/relationships/slide" Target="slides/slide344.xml"/><Relationship Id="rId387" Type="http://schemas.microsoft.com/office/2016/11/relationships/changesInfo" Target="changesInfos/changesInfo1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47" Type="http://schemas.openxmlformats.org/officeDocument/2006/relationships/slide" Target="slides/slide246.xml"/><Relationship Id="rId107" Type="http://schemas.openxmlformats.org/officeDocument/2006/relationships/slide" Target="slides/slide106.xml"/><Relationship Id="rId289" Type="http://schemas.openxmlformats.org/officeDocument/2006/relationships/slide" Target="slides/slide288.xml"/><Relationship Id="rId11" Type="http://schemas.openxmlformats.org/officeDocument/2006/relationships/slide" Target="slides/slide10.xml"/><Relationship Id="rId53" Type="http://schemas.openxmlformats.org/officeDocument/2006/relationships/slide" Target="slides/slide52.xml"/><Relationship Id="rId149" Type="http://schemas.openxmlformats.org/officeDocument/2006/relationships/slide" Target="slides/slide148.xml"/><Relationship Id="rId314" Type="http://schemas.openxmlformats.org/officeDocument/2006/relationships/slide" Target="slides/slide313.xml"/><Relationship Id="rId356" Type="http://schemas.openxmlformats.org/officeDocument/2006/relationships/slide" Target="slides/slide355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216" Type="http://schemas.openxmlformats.org/officeDocument/2006/relationships/slide" Target="slides/slide215.xml"/><Relationship Id="rId258" Type="http://schemas.openxmlformats.org/officeDocument/2006/relationships/slide" Target="slides/slide257.xml"/><Relationship Id="rId22" Type="http://schemas.openxmlformats.org/officeDocument/2006/relationships/slide" Target="slides/slide21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325" Type="http://schemas.openxmlformats.org/officeDocument/2006/relationships/slide" Target="slides/slide324.xml"/><Relationship Id="rId367" Type="http://schemas.openxmlformats.org/officeDocument/2006/relationships/slide" Target="slides/slide366.xml"/><Relationship Id="rId171" Type="http://schemas.openxmlformats.org/officeDocument/2006/relationships/slide" Target="slides/slide170.xml"/><Relationship Id="rId227" Type="http://schemas.openxmlformats.org/officeDocument/2006/relationships/slide" Target="slides/slide226.xml"/><Relationship Id="rId269" Type="http://schemas.openxmlformats.org/officeDocument/2006/relationships/slide" Target="slides/slide268.xml"/><Relationship Id="rId33" Type="http://schemas.openxmlformats.org/officeDocument/2006/relationships/slide" Target="slides/slide32.xml"/><Relationship Id="rId129" Type="http://schemas.openxmlformats.org/officeDocument/2006/relationships/slide" Target="slides/slide128.xml"/><Relationship Id="rId280" Type="http://schemas.openxmlformats.org/officeDocument/2006/relationships/slide" Target="slides/slide279.xml"/><Relationship Id="rId336" Type="http://schemas.openxmlformats.org/officeDocument/2006/relationships/slide" Target="slides/slide335.xml"/><Relationship Id="rId75" Type="http://schemas.openxmlformats.org/officeDocument/2006/relationships/slide" Target="slides/slide74.xml"/><Relationship Id="rId140" Type="http://schemas.openxmlformats.org/officeDocument/2006/relationships/slide" Target="slides/slide139.xml"/><Relationship Id="rId182" Type="http://schemas.openxmlformats.org/officeDocument/2006/relationships/slide" Target="slides/slide181.xml"/><Relationship Id="rId378" Type="http://schemas.openxmlformats.org/officeDocument/2006/relationships/slide" Target="slides/slide377.xml"/><Relationship Id="rId6" Type="http://schemas.openxmlformats.org/officeDocument/2006/relationships/slide" Target="slides/slide5.xml"/><Relationship Id="rId238" Type="http://schemas.openxmlformats.org/officeDocument/2006/relationships/slide" Target="slides/slide237.xml"/><Relationship Id="rId291" Type="http://schemas.openxmlformats.org/officeDocument/2006/relationships/slide" Target="slides/slide290.xml"/><Relationship Id="rId305" Type="http://schemas.openxmlformats.org/officeDocument/2006/relationships/slide" Target="slides/slide304.xml"/><Relationship Id="rId347" Type="http://schemas.openxmlformats.org/officeDocument/2006/relationships/slide" Target="slides/slide346.xml"/><Relationship Id="rId44" Type="http://schemas.openxmlformats.org/officeDocument/2006/relationships/slide" Target="slides/slide43.xml"/><Relationship Id="rId86" Type="http://schemas.openxmlformats.org/officeDocument/2006/relationships/slide" Target="slides/slide85.xml"/><Relationship Id="rId151" Type="http://schemas.openxmlformats.org/officeDocument/2006/relationships/slide" Target="slides/slide150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249" Type="http://schemas.openxmlformats.org/officeDocument/2006/relationships/slide" Target="slides/slide248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260" Type="http://schemas.openxmlformats.org/officeDocument/2006/relationships/slide" Target="slides/slide259.xml"/><Relationship Id="rId316" Type="http://schemas.openxmlformats.org/officeDocument/2006/relationships/slide" Target="slides/slide315.xml"/><Relationship Id="rId55" Type="http://schemas.openxmlformats.org/officeDocument/2006/relationships/slide" Target="slides/slide54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358" Type="http://schemas.openxmlformats.org/officeDocument/2006/relationships/slide" Target="slides/slide357.xml"/><Relationship Id="rId162" Type="http://schemas.openxmlformats.org/officeDocument/2006/relationships/slide" Target="slides/slide161.xml"/><Relationship Id="rId218" Type="http://schemas.openxmlformats.org/officeDocument/2006/relationships/slide" Target="slides/slide217.xml"/><Relationship Id="rId271" Type="http://schemas.openxmlformats.org/officeDocument/2006/relationships/slide" Target="slides/slide270.xml"/><Relationship Id="rId24" Type="http://schemas.openxmlformats.org/officeDocument/2006/relationships/slide" Target="slides/slide23.xml"/><Relationship Id="rId66" Type="http://schemas.openxmlformats.org/officeDocument/2006/relationships/slide" Target="slides/slide65.xml"/><Relationship Id="rId131" Type="http://schemas.openxmlformats.org/officeDocument/2006/relationships/slide" Target="slides/slide130.xml"/><Relationship Id="rId327" Type="http://schemas.openxmlformats.org/officeDocument/2006/relationships/slide" Target="slides/slide326.xml"/><Relationship Id="rId369" Type="http://schemas.openxmlformats.org/officeDocument/2006/relationships/slide" Target="slides/slide368.xml"/><Relationship Id="rId173" Type="http://schemas.openxmlformats.org/officeDocument/2006/relationships/slide" Target="slides/slide172.xml"/><Relationship Id="rId229" Type="http://schemas.openxmlformats.org/officeDocument/2006/relationships/slide" Target="slides/slide228.xml"/><Relationship Id="rId380" Type="http://schemas.openxmlformats.org/officeDocument/2006/relationships/slide" Target="slides/slide379.xml"/><Relationship Id="rId240" Type="http://schemas.openxmlformats.org/officeDocument/2006/relationships/slide" Target="slides/slide239.xml"/><Relationship Id="rId35" Type="http://schemas.openxmlformats.org/officeDocument/2006/relationships/slide" Target="slides/slide34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282" Type="http://schemas.openxmlformats.org/officeDocument/2006/relationships/slide" Target="slides/slide281.xml"/><Relationship Id="rId338" Type="http://schemas.openxmlformats.org/officeDocument/2006/relationships/slide" Target="slides/slide337.xml"/><Relationship Id="rId8" Type="http://schemas.openxmlformats.org/officeDocument/2006/relationships/slide" Target="slides/slide7.xml"/><Relationship Id="rId142" Type="http://schemas.openxmlformats.org/officeDocument/2006/relationships/slide" Target="slides/slide141.xml"/><Relationship Id="rId184" Type="http://schemas.openxmlformats.org/officeDocument/2006/relationships/slide" Target="slides/slide183.xml"/><Relationship Id="rId251" Type="http://schemas.openxmlformats.org/officeDocument/2006/relationships/slide" Target="slides/slide250.xml"/><Relationship Id="rId46" Type="http://schemas.openxmlformats.org/officeDocument/2006/relationships/slide" Target="slides/slide45.xml"/><Relationship Id="rId293" Type="http://schemas.openxmlformats.org/officeDocument/2006/relationships/slide" Target="slides/slide292.xml"/><Relationship Id="rId307" Type="http://schemas.openxmlformats.org/officeDocument/2006/relationships/slide" Target="slides/slide306.xml"/><Relationship Id="rId349" Type="http://schemas.openxmlformats.org/officeDocument/2006/relationships/slide" Target="slides/slide348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3" Type="http://schemas.openxmlformats.org/officeDocument/2006/relationships/slide" Target="slides/slide152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360" Type="http://schemas.openxmlformats.org/officeDocument/2006/relationships/slide" Target="slides/slide359.xml"/><Relationship Id="rId220" Type="http://schemas.openxmlformats.org/officeDocument/2006/relationships/slide" Target="slides/slide219.xml"/><Relationship Id="rId15" Type="http://schemas.openxmlformats.org/officeDocument/2006/relationships/slide" Target="slides/slide14.xml"/><Relationship Id="rId57" Type="http://schemas.openxmlformats.org/officeDocument/2006/relationships/slide" Target="slides/slide56.xml"/><Relationship Id="rId262" Type="http://schemas.openxmlformats.org/officeDocument/2006/relationships/slide" Target="slides/slide261.xml"/><Relationship Id="rId318" Type="http://schemas.openxmlformats.org/officeDocument/2006/relationships/slide" Target="slides/slide317.xml"/><Relationship Id="rId99" Type="http://schemas.openxmlformats.org/officeDocument/2006/relationships/slide" Target="slides/slide98.xml"/><Relationship Id="rId122" Type="http://schemas.openxmlformats.org/officeDocument/2006/relationships/slide" Target="slides/slide121.xml"/><Relationship Id="rId164" Type="http://schemas.openxmlformats.org/officeDocument/2006/relationships/slide" Target="slides/slide163.xml"/><Relationship Id="rId371" Type="http://schemas.openxmlformats.org/officeDocument/2006/relationships/slide" Target="slides/slide370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273" Type="http://schemas.openxmlformats.org/officeDocument/2006/relationships/slide" Target="slides/slide272.xml"/><Relationship Id="rId329" Type="http://schemas.openxmlformats.org/officeDocument/2006/relationships/slide" Target="slides/slide32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uck Tomasi" userId="79514c44-a18e-4aaa-84b1-18f74099d6b1" providerId="ADAL" clId="{4140692D-6CC4-6B46-9439-032908616555}"/>
    <pc:docChg chg="undo custSel modMainMaster">
      <pc:chgData name="Chuck Tomasi" userId="79514c44-a18e-4aaa-84b1-18f74099d6b1" providerId="ADAL" clId="{4140692D-6CC4-6B46-9439-032908616555}" dt="2023-11-11T16:47:44.729" v="884"/>
      <pc:docMkLst>
        <pc:docMk/>
      </pc:docMkLst>
      <pc:sldMasterChg chg="modSldLayout">
        <pc:chgData name="Chuck Tomasi" userId="79514c44-a18e-4aaa-84b1-18f74099d6b1" providerId="ADAL" clId="{4140692D-6CC4-6B46-9439-032908616555}" dt="2023-11-11T16:47:44.729" v="884"/>
        <pc:sldMasterMkLst>
          <pc:docMk/>
          <pc:sldMasterMk cId="2317532505" sldId="2147483672"/>
        </pc:sldMasterMkLst>
        <pc:sldLayoutChg chg="addSp delSp modSp mod">
          <pc:chgData name="Chuck Tomasi" userId="79514c44-a18e-4aaa-84b1-18f74099d6b1" providerId="ADAL" clId="{4140692D-6CC4-6B46-9439-032908616555}" dt="2023-11-11T16:44:10.661" v="839"/>
          <pc:sldLayoutMkLst>
            <pc:docMk/>
            <pc:sldMasterMk cId="2317532505" sldId="2147483672"/>
            <pc:sldLayoutMk cId="1645841540" sldId="2147483674"/>
          </pc:sldLayoutMkLst>
          <pc:spChg chg="mod">
            <ac:chgData name="Chuck Tomasi" userId="79514c44-a18e-4aaa-84b1-18f74099d6b1" providerId="ADAL" clId="{4140692D-6CC4-6B46-9439-032908616555}" dt="2023-11-11T16:44:10.661" v="839"/>
            <ac:spMkLst>
              <pc:docMk/>
              <pc:sldMasterMk cId="2317532505" sldId="2147483672"/>
              <pc:sldLayoutMk cId="1645841540" sldId="2147483674"/>
              <ac:spMk id="43" creationId="{805D96AD-30C0-8877-1A39-3D97206AF866}"/>
            </ac:spMkLst>
          </pc:spChg>
          <pc:spChg chg="mod">
            <ac:chgData name="Chuck Tomasi" userId="79514c44-a18e-4aaa-84b1-18f74099d6b1" providerId="ADAL" clId="{4140692D-6CC4-6B46-9439-032908616555}" dt="2023-11-11T16:44:10.661" v="839"/>
            <ac:spMkLst>
              <pc:docMk/>
              <pc:sldMasterMk cId="2317532505" sldId="2147483672"/>
              <pc:sldLayoutMk cId="1645841540" sldId="2147483674"/>
              <ac:spMk id="44" creationId="{D4F9A815-E319-634A-E240-97DAD3FF62C4}"/>
            </ac:spMkLst>
          </pc:spChg>
          <pc:spChg chg="mod">
            <ac:chgData name="Chuck Tomasi" userId="79514c44-a18e-4aaa-84b1-18f74099d6b1" providerId="ADAL" clId="{4140692D-6CC4-6B46-9439-032908616555}" dt="2023-11-11T16:44:10.661" v="839"/>
            <ac:spMkLst>
              <pc:docMk/>
              <pc:sldMasterMk cId="2317532505" sldId="2147483672"/>
              <pc:sldLayoutMk cId="1645841540" sldId="2147483674"/>
              <ac:spMk id="45" creationId="{52C8F117-D116-3D77-FA8C-3C508319F071}"/>
            </ac:spMkLst>
          </pc:spChg>
          <pc:spChg chg="mod">
            <ac:chgData name="Chuck Tomasi" userId="79514c44-a18e-4aaa-84b1-18f74099d6b1" providerId="ADAL" clId="{4140692D-6CC4-6B46-9439-032908616555}" dt="2023-11-11T16:44:10.661" v="839"/>
            <ac:spMkLst>
              <pc:docMk/>
              <pc:sldMasterMk cId="2317532505" sldId="2147483672"/>
              <pc:sldLayoutMk cId="1645841540" sldId="2147483674"/>
              <ac:spMk id="46" creationId="{0C5EC9FA-689A-636F-8413-0812BEAF1965}"/>
            </ac:spMkLst>
          </pc:spChg>
          <pc:spChg chg="mod">
            <ac:chgData name="Chuck Tomasi" userId="79514c44-a18e-4aaa-84b1-18f74099d6b1" providerId="ADAL" clId="{4140692D-6CC4-6B46-9439-032908616555}" dt="2023-11-11T16:44:10.661" v="839"/>
            <ac:spMkLst>
              <pc:docMk/>
              <pc:sldMasterMk cId="2317532505" sldId="2147483672"/>
              <pc:sldLayoutMk cId="1645841540" sldId="2147483674"/>
              <ac:spMk id="47" creationId="{B9D9C1B8-7586-B3C7-6473-1F43216853E7}"/>
            </ac:spMkLst>
          </pc:spChg>
          <pc:spChg chg="mod">
            <ac:chgData name="Chuck Tomasi" userId="79514c44-a18e-4aaa-84b1-18f74099d6b1" providerId="ADAL" clId="{4140692D-6CC4-6B46-9439-032908616555}" dt="2023-11-11T16:44:10.661" v="839"/>
            <ac:spMkLst>
              <pc:docMk/>
              <pc:sldMasterMk cId="2317532505" sldId="2147483672"/>
              <pc:sldLayoutMk cId="1645841540" sldId="2147483674"/>
              <ac:spMk id="48" creationId="{1D965D61-CE32-C384-6E23-4BDF94FBAE88}"/>
            </ac:spMkLst>
          </pc:spChg>
          <pc:spChg chg="mod">
            <ac:chgData name="Chuck Tomasi" userId="79514c44-a18e-4aaa-84b1-18f74099d6b1" providerId="ADAL" clId="{4140692D-6CC4-6B46-9439-032908616555}" dt="2023-11-11T16:44:10.661" v="839"/>
            <ac:spMkLst>
              <pc:docMk/>
              <pc:sldMasterMk cId="2317532505" sldId="2147483672"/>
              <pc:sldLayoutMk cId="1645841540" sldId="2147483674"/>
              <ac:spMk id="49" creationId="{4FA4185A-2038-500B-8D31-40618496DCA4}"/>
            </ac:spMkLst>
          </pc:spChg>
          <pc:spChg chg="mod">
            <ac:chgData name="Chuck Tomasi" userId="79514c44-a18e-4aaa-84b1-18f74099d6b1" providerId="ADAL" clId="{4140692D-6CC4-6B46-9439-032908616555}" dt="2023-11-11T16:44:10.661" v="839"/>
            <ac:spMkLst>
              <pc:docMk/>
              <pc:sldMasterMk cId="2317532505" sldId="2147483672"/>
              <pc:sldLayoutMk cId="1645841540" sldId="2147483674"/>
              <ac:spMk id="50" creationId="{3DE4156B-C1FD-D89C-DC97-303850FFF003}"/>
            </ac:spMkLst>
          </pc:spChg>
          <pc:spChg chg="mod">
            <ac:chgData name="Chuck Tomasi" userId="79514c44-a18e-4aaa-84b1-18f74099d6b1" providerId="ADAL" clId="{4140692D-6CC4-6B46-9439-032908616555}" dt="2023-11-11T16:44:10.661" v="839"/>
            <ac:spMkLst>
              <pc:docMk/>
              <pc:sldMasterMk cId="2317532505" sldId="2147483672"/>
              <pc:sldLayoutMk cId="1645841540" sldId="2147483674"/>
              <ac:spMk id="51" creationId="{76B77408-77C0-C2EB-B768-58F76BD2303A}"/>
            </ac:spMkLst>
          </pc:spChg>
          <pc:spChg chg="mod">
            <ac:chgData name="Chuck Tomasi" userId="79514c44-a18e-4aaa-84b1-18f74099d6b1" providerId="ADAL" clId="{4140692D-6CC4-6B46-9439-032908616555}" dt="2023-11-11T16:44:10.661" v="839"/>
            <ac:spMkLst>
              <pc:docMk/>
              <pc:sldMasterMk cId="2317532505" sldId="2147483672"/>
              <pc:sldLayoutMk cId="1645841540" sldId="2147483674"/>
              <ac:spMk id="52" creationId="{33B35E96-47D2-BF59-2BDB-BF1039EDA6BF}"/>
            </ac:spMkLst>
          </pc:spChg>
          <pc:spChg chg="mod">
            <ac:chgData name="Chuck Tomasi" userId="79514c44-a18e-4aaa-84b1-18f74099d6b1" providerId="ADAL" clId="{4140692D-6CC4-6B46-9439-032908616555}" dt="2023-11-11T16:44:10.661" v="839"/>
            <ac:spMkLst>
              <pc:docMk/>
              <pc:sldMasterMk cId="2317532505" sldId="2147483672"/>
              <pc:sldLayoutMk cId="1645841540" sldId="2147483674"/>
              <ac:spMk id="53" creationId="{04861439-4F37-04FC-D2CB-90BE9EC12908}"/>
            </ac:spMkLst>
          </pc:spChg>
          <pc:spChg chg="mod">
            <ac:chgData name="Chuck Tomasi" userId="79514c44-a18e-4aaa-84b1-18f74099d6b1" providerId="ADAL" clId="{4140692D-6CC4-6B46-9439-032908616555}" dt="2023-11-11T16:44:10.661" v="839"/>
            <ac:spMkLst>
              <pc:docMk/>
              <pc:sldMasterMk cId="2317532505" sldId="2147483672"/>
              <pc:sldLayoutMk cId="1645841540" sldId="2147483674"/>
              <ac:spMk id="54" creationId="{1F02B631-AA8E-4A2C-BE9E-5C262B6E0EA4}"/>
            </ac:spMkLst>
          </pc:spChg>
          <pc:spChg chg="mod">
            <ac:chgData name="Chuck Tomasi" userId="79514c44-a18e-4aaa-84b1-18f74099d6b1" providerId="ADAL" clId="{4140692D-6CC4-6B46-9439-032908616555}" dt="2023-11-11T16:44:10.661" v="839"/>
            <ac:spMkLst>
              <pc:docMk/>
              <pc:sldMasterMk cId="2317532505" sldId="2147483672"/>
              <pc:sldLayoutMk cId="1645841540" sldId="2147483674"/>
              <ac:spMk id="55" creationId="{F166CF7D-3492-64E3-50EE-987A9725C44F}"/>
            </ac:spMkLst>
          </pc:spChg>
          <pc:spChg chg="mod">
            <ac:chgData name="Chuck Tomasi" userId="79514c44-a18e-4aaa-84b1-18f74099d6b1" providerId="ADAL" clId="{4140692D-6CC4-6B46-9439-032908616555}" dt="2023-11-11T16:44:10.661" v="839"/>
            <ac:spMkLst>
              <pc:docMk/>
              <pc:sldMasterMk cId="2317532505" sldId="2147483672"/>
              <pc:sldLayoutMk cId="1645841540" sldId="2147483674"/>
              <ac:spMk id="56" creationId="{6B699841-C028-5FB4-ABF1-C96FB8FA6E93}"/>
            </ac:spMkLst>
          </pc:spChg>
          <pc:spChg chg="mod">
            <ac:chgData name="Chuck Tomasi" userId="79514c44-a18e-4aaa-84b1-18f74099d6b1" providerId="ADAL" clId="{4140692D-6CC4-6B46-9439-032908616555}" dt="2023-11-11T16:44:10.661" v="839"/>
            <ac:spMkLst>
              <pc:docMk/>
              <pc:sldMasterMk cId="2317532505" sldId="2147483672"/>
              <pc:sldLayoutMk cId="1645841540" sldId="2147483674"/>
              <ac:spMk id="57" creationId="{D22F1F2A-C3C2-4765-D5E5-8CB7785872D4}"/>
            </ac:spMkLst>
          </pc:spChg>
          <pc:spChg chg="mod">
            <ac:chgData name="Chuck Tomasi" userId="79514c44-a18e-4aaa-84b1-18f74099d6b1" providerId="ADAL" clId="{4140692D-6CC4-6B46-9439-032908616555}" dt="2023-11-11T16:44:10.661" v="839"/>
            <ac:spMkLst>
              <pc:docMk/>
              <pc:sldMasterMk cId="2317532505" sldId="2147483672"/>
              <pc:sldLayoutMk cId="1645841540" sldId="2147483674"/>
              <ac:spMk id="58" creationId="{9AD3C766-90EB-BF59-A4BB-0BD183A31D91}"/>
            </ac:spMkLst>
          </pc:spChg>
          <pc:spChg chg="mod">
            <ac:chgData name="Chuck Tomasi" userId="79514c44-a18e-4aaa-84b1-18f74099d6b1" providerId="ADAL" clId="{4140692D-6CC4-6B46-9439-032908616555}" dt="2023-11-11T16:44:10.661" v="839"/>
            <ac:spMkLst>
              <pc:docMk/>
              <pc:sldMasterMk cId="2317532505" sldId="2147483672"/>
              <pc:sldLayoutMk cId="1645841540" sldId="2147483674"/>
              <ac:spMk id="59" creationId="{F24E3605-DAFA-890D-3A43-0CC23BBF5224}"/>
            </ac:spMkLst>
          </pc:spChg>
          <pc:spChg chg="mod">
            <ac:chgData name="Chuck Tomasi" userId="79514c44-a18e-4aaa-84b1-18f74099d6b1" providerId="ADAL" clId="{4140692D-6CC4-6B46-9439-032908616555}" dt="2023-11-11T16:44:10.661" v="839"/>
            <ac:spMkLst>
              <pc:docMk/>
              <pc:sldMasterMk cId="2317532505" sldId="2147483672"/>
              <pc:sldLayoutMk cId="1645841540" sldId="2147483674"/>
              <ac:spMk id="60" creationId="{48EA6B93-74ED-6733-7F9F-8387F4F26A5E}"/>
            </ac:spMkLst>
          </pc:spChg>
          <pc:spChg chg="mod">
            <ac:chgData name="Chuck Tomasi" userId="79514c44-a18e-4aaa-84b1-18f74099d6b1" providerId="ADAL" clId="{4140692D-6CC4-6B46-9439-032908616555}" dt="2023-11-11T16:44:10.661" v="839"/>
            <ac:spMkLst>
              <pc:docMk/>
              <pc:sldMasterMk cId="2317532505" sldId="2147483672"/>
              <pc:sldLayoutMk cId="1645841540" sldId="2147483674"/>
              <ac:spMk id="62" creationId="{28C42D79-A798-A4E3-6DBF-D0C2CFB75401}"/>
            </ac:spMkLst>
          </pc:spChg>
          <pc:spChg chg="mod">
            <ac:chgData name="Chuck Tomasi" userId="79514c44-a18e-4aaa-84b1-18f74099d6b1" providerId="ADAL" clId="{4140692D-6CC4-6B46-9439-032908616555}" dt="2023-11-11T16:44:10.661" v="839"/>
            <ac:spMkLst>
              <pc:docMk/>
              <pc:sldMasterMk cId="2317532505" sldId="2147483672"/>
              <pc:sldLayoutMk cId="1645841540" sldId="2147483674"/>
              <ac:spMk id="63" creationId="{768BCEBC-D323-54E2-8147-D3253F7F4B7D}"/>
            </ac:spMkLst>
          </pc:spChg>
          <pc:spChg chg="mod">
            <ac:chgData name="Chuck Tomasi" userId="79514c44-a18e-4aaa-84b1-18f74099d6b1" providerId="ADAL" clId="{4140692D-6CC4-6B46-9439-032908616555}" dt="2023-11-11T16:44:10.661" v="839"/>
            <ac:spMkLst>
              <pc:docMk/>
              <pc:sldMasterMk cId="2317532505" sldId="2147483672"/>
              <pc:sldLayoutMk cId="1645841540" sldId="2147483674"/>
              <ac:spMk id="64" creationId="{098271E9-F671-E532-56EE-77087A675F60}"/>
            </ac:spMkLst>
          </pc:spChg>
          <pc:spChg chg="mod">
            <ac:chgData name="Chuck Tomasi" userId="79514c44-a18e-4aaa-84b1-18f74099d6b1" providerId="ADAL" clId="{4140692D-6CC4-6B46-9439-032908616555}" dt="2023-11-11T16:44:10.661" v="839"/>
            <ac:spMkLst>
              <pc:docMk/>
              <pc:sldMasterMk cId="2317532505" sldId="2147483672"/>
              <pc:sldLayoutMk cId="1645841540" sldId="2147483674"/>
              <ac:spMk id="65" creationId="{91C963F9-7526-377E-5335-395FF6E71B3D}"/>
            </ac:spMkLst>
          </pc:spChg>
          <pc:spChg chg="mod">
            <ac:chgData name="Chuck Tomasi" userId="79514c44-a18e-4aaa-84b1-18f74099d6b1" providerId="ADAL" clId="{4140692D-6CC4-6B46-9439-032908616555}" dt="2023-11-11T16:44:10.661" v="839"/>
            <ac:spMkLst>
              <pc:docMk/>
              <pc:sldMasterMk cId="2317532505" sldId="2147483672"/>
              <pc:sldLayoutMk cId="1645841540" sldId="2147483674"/>
              <ac:spMk id="66" creationId="{7BD6FB79-C4ED-5FF3-FDEF-3E9255FE4465}"/>
            </ac:spMkLst>
          </pc:spChg>
          <pc:spChg chg="mod">
            <ac:chgData name="Chuck Tomasi" userId="79514c44-a18e-4aaa-84b1-18f74099d6b1" providerId="ADAL" clId="{4140692D-6CC4-6B46-9439-032908616555}" dt="2023-11-11T16:44:10.661" v="839"/>
            <ac:spMkLst>
              <pc:docMk/>
              <pc:sldMasterMk cId="2317532505" sldId="2147483672"/>
              <pc:sldLayoutMk cId="1645841540" sldId="2147483674"/>
              <ac:spMk id="67" creationId="{1C2785A6-03CE-A833-0744-3BF633FDEF72}"/>
            </ac:spMkLst>
          </pc:spChg>
          <pc:spChg chg="mod">
            <ac:chgData name="Chuck Tomasi" userId="79514c44-a18e-4aaa-84b1-18f74099d6b1" providerId="ADAL" clId="{4140692D-6CC4-6B46-9439-032908616555}" dt="2023-11-11T16:44:10.661" v="839"/>
            <ac:spMkLst>
              <pc:docMk/>
              <pc:sldMasterMk cId="2317532505" sldId="2147483672"/>
              <pc:sldLayoutMk cId="1645841540" sldId="2147483674"/>
              <ac:spMk id="68" creationId="{BA928DD3-5C09-11C6-3696-6C3080BFCA04}"/>
            </ac:spMkLst>
          </pc:spChg>
          <pc:spChg chg="mod">
            <ac:chgData name="Chuck Tomasi" userId="79514c44-a18e-4aaa-84b1-18f74099d6b1" providerId="ADAL" clId="{4140692D-6CC4-6B46-9439-032908616555}" dt="2023-11-11T16:44:10.661" v="839"/>
            <ac:spMkLst>
              <pc:docMk/>
              <pc:sldMasterMk cId="2317532505" sldId="2147483672"/>
              <pc:sldLayoutMk cId="1645841540" sldId="2147483674"/>
              <ac:spMk id="69" creationId="{8416EC3A-C0BE-32EB-9E81-16A6EE7F4CC5}"/>
            </ac:spMkLst>
          </pc:spChg>
          <pc:spChg chg="mod">
            <ac:chgData name="Chuck Tomasi" userId="79514c44-a18e-4aaa-84b1-18f74099d6b1" providerId="ADAL" clId="{4140692D-6CC4-6B46-9439-032908616555}" dt="2023-11-11T16:44:10.661" v="839"/>
            <ac:spMkLst>
              <pc:docMk/>
              <pc:sldMasterMk cId="2317532505" sldId="2147483672"/>
              <pc:sldLayoutMk cId="1645841540" sldId="2147483674"/>
              <ac:spMk id="70" creationId="{425E6F62-CBFB-A677-2AB5-3BBDAEDFB3F6}"/>
            </ac:spMkLst>
          </pc:spChg>
          <pc:spChg chg="mod">
            <ac:chgData name="Chuck Tomasi" userId="79514c44-a18e-4aaa-84b1-18f74099d6b1" providerId="ADAL" clId="{4140692D-6CC4-6B46-9439-032908616555}" dt="2023-11-11T16:44:10.661" v="839"/>
            <ac:spMkLst>
              <pc:docMk/>
              <pc:sldMasterMk cId="2317532505" sldId="2147483672"/>
              <pc:sldLayoutMk cId="1645841540" sldId="2147483674"/>
              <ac:spMk id="71" creationId="{4E79C2A8-03B2-E3DF-2A5E-52342A34983E}"/>
            </ac:spMkLst>
          </pc:spChg>
          <pc:spChg chg="mod">
            <ac:chgData name="Chuck Tomasi" userId="79514c44-a18e-4aaa-84b1-18f74099d6b1" providerId="ADAL" clId="{4140692D-6CC4-6B46-9439-032908616555}" dt="2023-11-11T16:44:10.661" v="839"/>
            <ac:spMkLst>
              <pc:docMk/>
              <pc:sldMasterMk cId="2317532505" sldId="2147483672"/>
              <pc:sldLayoutMk cId="1645841540" sldId="2147483674"/>
              <ac:spMk id="97" creationId="{17C8689D-DBF8-D8B9-C10E-0FD3FBEB3686}"/>
            </ac:spMkLst>
          </pc:spChg>
          <pc:spChg chg="mod">
            <ac:chgData name="Chuck Tomasi" userId="79514c44-a18e-4aaa-84b1-18f74099d6b1" providerId="ADAL" clId="{4140692D-6CC4-6B46-9439-032908616555}" dt="2023-11-11T16:44:10.661" v="839"/>
            <ac:spMkLst>
              <pc:docMk/>
              <pc:sldMasterMk cId="2317532505" sldId="2147483672"/>
              <pc:sldLayoutMk cId="1645841540" sldId="2147483674"/>
              <ac:spMk id="98" creationId="{DEB3D750-993F-1EDD-175C-C2677CD2734B}"/>
            </ac:spMkLst>
          </pc:spChg>
          <pc:spChg chg="mod">
            <ac:chgData name="Chuck Tomasi" userId="79514c44-a18e-4aaa-84b1-18f74099d6b1" providerId="ADAL" clId="{4140692D-6CC4-6B46-9439-032908616555}" dt="2023-11-11T16:44:10.661" v="839"/>
            <ac:spMkLst>
              <pc:docMk/>
              <pc:sldMasterMk cId="2317532505" sldId="2147483672"/>
              <pc:sldLayoutMk cId="1645841540" sldId="2147483674"/>
              <ac:spMk id="99" creationId="{438547A0-5B69-5C96-82E0-D3AB6713B36E}"/>
            </ac:spMkLst>
          </pc:spChg>
          <pc:spChg chg="mod">
            <ac:chgData name="Chuck Tomasi" userId="79514c44-a18e-4aaa-84b1-18f74099d6b1" providerId="ADAL" clId="{4140692D-6CC4-6B46-9439-032908616555}" dt="2023-11-11T16:44:10.661" v="839"/>
            <ac:spMkLst>
              <pc:docMk/>
              <pc:sldMasterMk cId="2317532505" sldId="2147483672"/>
              <pc:sldLayoutMk cId="1645841540" sldId="2147483674"/>
              <ac:spMk id="100" creationId="{175045CD-2C9F-3044-E79F-825F178DDA99}"/>
            </ac:spMkLst>
          </pc:spChg>
          <pc:spChg chg="mod">
            <ac:chgData name="Chuck Tomasi" userId="79514c44-a18e-4aaa-84b1-18f74099d6b1" providerId="ADAL" clId="{4140692D-6CC4-6B46-9439-032908616555}" dt="2023-11-11T16:44:10.661" v="839"/>
            <ac:spMkLst>
              <pc:docMk/>
              <pc:sldMasterMk cId="2317532505" sldId="2147483672"/>
              <pc:sldLayoutMk cId="1645841540" sldId="2147483674"/>
              <ac:spMk id="101" creationId="{924E355D-4A47-8237-7825-5A6ED7087C55}"/>
            </ac:spMkLst>
          </pc:spChg>
          <pc:spChg chg="mod">
            <ac:chgData name="Chuck Tomasi" userId="79514c44-a18e-4aaa-84b1-18f74099d6b1" providerId="ADAL" clId="{4140692D-6CC4-6B46-9439-032908616555}" dt="2023-11-11T16:44:10.661" v="839"/>
            <ac:spMkLst>
              <pc:docMk/>
              <pc:sldMasterMk cId="2317532505" sldId="2147483672"/>
              <pc:sldLayoutMk cId="1645841540" sldId="2147483674"/>
              <ac:spMk id="102" creationId="{A37930A6-E1D3-CB3D-2133-3451C37F5F5D}"/>
            </ac:spMkLst>
          </pc:spChg>
          <pc:spChg chg="mod">
            <ac:chgData name="Chuck Tomasi" userId="79514c44-a18e-4aaa-84b1-18f74099d6b1" providerId="ADAL" clId="{4140692D-6CC4-6B46-9439-032908616555}" dt="2023-11-11T16:44:10.661" v="839"/>
            <ac:spMkLst>
              <pc:docMk/>
              <pc:sldMasterMk cId="2317532505" sldId="2147483672"/>
              <pc:sldLayoutMk cId="1645841540" sldId="2147483674"/>
              <ac:spMk id="103" creationId="{5E63B130-70E0-9C8B-B734-7AA11173CF1B}"/>
            </ac:spMkLst>
          </pc:spChg>
          <pc:spChg chg="mod">
            <ac:chgData name="Chuck Tomasi" userId="79514c44-a18e-4aaa-84b1-18f74099d6b1" providerId="ADAL" clId="{4140692D-6CC4-6B46-9439-032908616555}" dt="2023-11-11T16:44:10.661" v="839"/>
            <ac:spMkLst>
              <pc:docMk/>
              <pc:sldMasterMk cId="2317532505" sldId="2147483672"/>
              <pc:sldLayoutMk cId="1645841540" sldId="2147483674"/>
              <ac:spMk id="104" creationId="{5D3EA700-4A23-7B10-C31E-DC0C1813DB66}"/>
            </ac:spMkLst>
          </pc:spChg>
          <pc:spChg chg="mod">
            <ac:chgData name="Chuck Tomasi" userId="79514c44-a18e-4aaa-84b1-18f74099d6b1" providerId="ADAL" clId="{4140692D-6CC4-6B46-9439-032908616555}" dt="2023-11-11T16:44:10.661" v="839"/>
            <ac:spMkLst>
              <pc:docMk/>
              <pc:sldMasterMk cId="2317532505" sldId="2147483672"/>
              <pc:sldLayoutMk cId="1645841540" sldId="2147483674"/>
              <ac:spMk id="105" creationId="{1ADA6403-BB08-F2D1-9E28-FF1672A80DF2}"/>
            </ac:spMkLst>
          </pc:spChg>
          <pc:spChg chg="mod">
            <ac:chgData name="Chuck Tomasi" userId="79514c44-a18e-4aaa-84b1-18f74099d6b1" providerId="ADAL" clId="{4140692D-6CC4-6B46-9439-032908616555}" dt="2023-11-11T16:44:10.661" v="839"/>
            <ac:spMkLst>
              <pc:docMk/>
              <pc:sldMasterMk cId="2317532505" sldId="2147483672"/>
              <pc:sldLayoutMk cId="1645841540" sldId="2147483674"/>
              <ac:spMk id="106" creationId="{158FF3D0-C817-9077-D36C-53486EC5C4F2}"/>
            </ac:spMkLst>
          </pc:spChg>
          <pc:spChg chg="mod">
            <ac:chgData name="Chuck Tomasi" userId="79514c44-a18e-4aaa-84b1-18f74099d6b1" providerId="ADAL" clId="{4140692D-6CC4-6B46-9439-032908616555}" dt="2023-11-11T16:44:10.661" v="839"/>
            <ac:spMkLst>
              <pc:docMk/>
              <pc:sldMasterMk cId="2317532505" sldId="2147483672"/>
              <pc:sldLayoutMk cId="1645841540" sldId="2147483674"/>
              <ac:spMk id="107" creationId="{66B4A23F-7F5D-D98A-7DE8-BF03E21877C2}"/>
            </ac:spMkLst>
          </pc:spChg>
          <pc:spChg chg="mod">
            <ac:chgData name="Chuck Tomasi" userId="79514c44-a18e-4aaa-84b1-18f74099d6b1" providerId="ADAL" clId="{4140692D-6CC4-6B46-9439-032908616555}" dt="2023-11-11T16:44:10.661" v="839"/>
            <ac:spMkLst>
              <pc:docMk/>
              <pc:sldMasterMk cId="2317532505" sldId="2147483672"/>
              <pc:sldLayoutMk cId="1645841540" sldId="2147483674"/>
              <ac:spMk id="108" creationId="{02412D34-B151-D20C-A4F6-13BD426B5372}"/>
            </ac:spMkLst>
          </pc:spChg>
          <pc:spChg chg="mod">
            <ac:chgData name="Chuck Tomasi" userId="79514c44-a18e-4aaa-84b1-18f74099d6b1" providerId="ADAL" clId="{4140692D-6CC4-6B46-9439-032908616555}" dt="2023-11-11T16:44:10.661" v="839"/>
            <ac:spMkLst>
              <pc:docMk/>
              <pc:sldMasterMk cId="2317532505" sldId="2147483672"/>
              <pc:sldLayoutMk cId="1645841540" sldId="2147483674"/>
              <ac:spMk id="109" creationId="{38BD634F-CF4E-71BA-45DC-5920EC805FD7}"/>
            </ac:spMkLst>
          </pc:spChg>
          <pc:spChg chg="mod">
            <ac:chgData name="Chuck Tomasi" userId="79514c44-a18e-4aaa-84b1-18f74099d6b1" providerId="ADAL" clId="{4140692D-6CC4-6B46-9439-032908616555}" dt="2023-11-11T16:44:10.661" v="839"/>
            <ac:spMkLst>
              <pc:docMk/>
              <pc:sldMasterMk cId="2317532505" sldId="2147483672"/>
              <pc:sldLayoutMk cId="1645841540" sldId="2147483674"/>
              <ac:spMk id="110" creationId="{F7D3F129-4C45-FE23-3EF5-6D656567B844}"/>
            </ac:spMkLst>
          </pc:spChg>
          <pc:spChg chg="mod">
            <ac:chgData name="Chuck Tomasi" userId="79514c44-a18e-4aaa-84b1-18f74099d6b1" providerId="ADAL" clId="{4140692D-6CC4-6B46-9439-032908616555}" dt="2023-11-11T16:44:10.661" v="839"/>
            <ac:spMkLst>
              <pc:docMk/>
              <pc:sldMasterMk cId="2317532505" sldId="2147483672"/>
              <pc:sldLayoutMk cId="1645841540" sldId="2147483674"/>
              <ac:spMk id="111" creationId="{3973AE0A-33BB-E900-B016-6EEB4740A04C}"/>
            </ac:spMkLst>
          </pc:spChg>
          <pc:spChg chg="mod">
            <ac:chgData name="Chuck Tomasi" userId="79514c44-a18e-4aaa-84b1-18f74099d6b1" providerId="ADAL" clId="{4140692D-6CC4-6B46-9439-032908616555}" dt="2023-11-11T16:44:10.661" v="839"/>
            <ac:spMkLst>
              <pc:docMk/>
              <pc:sldMasterMk cId="2317532505" sldId="2147483672"/>
              <pc:sldLayoutMk cId="1645841540" sldId="2147483674"/>
              <ac:spMk id="112" creationId="{C588C440-EA9C-DFAB-44AD-3B204383C9D4}"/>
            </ac:spMkLst>
          </pc:spChg>
          <pc:spChg chg="mod">
            <ac:chgData name="Chuck Tomasi" userId="79514c44-a18e-4aaa-84b1-18f74099d6b1" providerId="ADAL" clId="{4140692D-6CC4-6B46-9439-032908616555}" dt="2023-11-11T16:44:10.661" v="839"/>
            <ac:spMkLst>
              <pc:docMk/>
              <pc:sldMasterMk cId="2317532505" sldId="2147483672"/>
              <pc:sldLayoutMk cId="1645841540" sldId="2147483674"/>
              <ac:spMk id="113" creationId="{5285FDAE-5DC8-AAD8-DD24-684EB90293D1}"/>
            </ac:spMkLst>
          </pc:spChg>
          <pc:spChg chg="mod">
            <ac:chgData name="Chuck Tomasi" userId="79514c44-a18e-4aaa-84b1-18f74099d6b1" providerId="ADAL" clId="{4140692D-6CC4-6B46-9439-032908616555}" dt="2023-11-11T16:44:10.661" v="839"/>
            <ac:spMkLst>
              <pc:docMk/>
              <pc:sldMasterMk cId="2317532505" sldId="2147483672"/>
              <pc:sldLayoutMk cId="1645841540" sldId="2147483674"/>
              <ac:spMk id="114" creationId="{2AF0B60F-FE3A-A5AE-CEB2-AA25409E9545}"/>
            </ac:spMkLst>
          </pc:spChg>
          <pc:spChg chg="mod">
            <ac:chgData name="Chuck Tomasi" userId="79514c44-a18e-4aaa-84b1-18f74099d6b1" providerId="ADAL" clId="{4140692D-6CC4-6B46-9439-032908616555}" dt="2023-11-11T16:44:10.661" v="839"/>
            <ac:spMkLst>
              <pc:docMk/>
              <pc:sldMasterMk cId="2317532505" sldId="2147483672"/>
              <pc:sldLayoutMk cId="1645841540" sldId="2147483674"/>
              <ac:spMk id="115" creationId="{D8ED1237-42B8-F8B3-8C67-9D7958A9BDFE}"/>
            </ac:spMkLst>
          </pc:spChg>
          <pc:spChg chg="mod">
            <ac:chgData name="Chuck Tomasi" userId="79514c44-a18e-4aaa-84b1-18f74099d6b1" providerId="ADAL" clId="{4140692D-6CC4-6B46-9439-032908616555}" dt="2023-11-11T16:44:10.661" v="839"/>
            <ac:spMkLst>
              <pc:docMk/>
              <pc:sldMasterMk cId="2317532505" sldId="2147483672"/>
              <pc:sldLayoutMk cId="1645841540" sldId="2147483674"/>
              <ac:spMk id="116" creationId="{98FFA370-1127-F6E4-CBDC-F418A24A7073}"/>
            </ac:spMkLst>
          </pc:spChg>
          <pc:spChg chg="mod">
            <ac:chgData name="Chuck Tomasi" userId="79514c44-a18e-4aaa-84b1-18f74099d6b1" providerId="ADAL" clId="{4140692D-6CC4-6B46-9439-032908616555}" dt="2023-11-11T16:44:10.661" v="839"/>
            <ac:spMkLst>
              <pc:docMk/>
              <pc:sldMasterMk cId="2317532505" sldId="2147483672"/>
              <pc:sldLayoutMk cId="1645841540" sldId="2147483674"/>
              <ac:spMk id="117" creationId="{F81969B7-73A9-F2A4-958C-CCC03C22ED66}"/>
            </ac:spMkLst>
          </pc:spChg>
          <pc:grpChg chg="del">
            <ac:chgData name="Chuck Tomasi" userId="79514c44-a18e-4aaa-84b1-18f74099d6b1" providerId="ADAL" clId="{4140692D-6CC4-6B46-9439-032908616555}" dt="2023-11-11T16:39:27.788" v="810" actId="478"/>
            <ac:grpSpMkLst>
              <pc:docMk/>
              <pc:sldMasterMk cId="2317532505" sldId="2147483672"/>
              <pc:sldLayoutMk cId="1645841540" sldId="2147483674"/>
              <ac:grpSpMk id="2" creationId="{8499B4B1-E6CD-65F5-212A-07648A8065F9}"/>
            </ac:grpSpMkLst>
          </pc:grpChg>
          <pc:grpChg chg="add mod">
            <ac:chgData name="Chuck Tomasi" userId="79514c44-a18e-4aaa-84b1-18f74099d6b1" providerId="ADAL" clId="{4140692D-6CC4-6B46-9439-032908616555}" dt="2023-11-11T16:44:10.661" v="839"/>
            <ac:grpSpMkLst>
              <pc:docMk/>
              <pc:sldMasterMk cId="2317532505" sldId="2147483672"/>
              <pc:sldLayoutMk cId="1645841540" sldId="2147483674"/>
              <ac:grpSpMk id="42" creationId="{0540B6B8-FF95-511E-A26E-A5EC8E5DC689}"/>
            </ac:grpSpMkLst>
          </pc:grpChg>
        </pc:sldLayoutChg>
        <pc:sldLayoutChg chg="addSp delSp modSp mod">
          <pc:chgData name="Chuck Tomasi" userId="79514c44-a18e-4aaa-84b1-18f74099d6b1" providerId="ADAL" clId="{4140692D-6CC4-6B46-9439-032908616555}" dt="2023-11-11T16:37:58.682" v="799" actId="166"/>
          <pc:sldLayoutMkLst>
            <pc:docMk/>
            <pc:sldMasterMk cId="2317532505" sldId="2147483672"/>
            <pc:sldLayoutMk cId="1438527250" sldId="2147483686"/>
          </pc:sldLayoutMkLst>
          <pc:spChg chg="mod">
            <ac:chgData name="Chuck Tomasi" userId="79514c44-a18e-4aaa-84b1-18f74099d6b1" providerId="ADAL" clId="{4140692D-6CC4-6B46-9439-032908616555}" dt="2023-11-11T15:46:21.152" v="99" actId="1076"/>
            <ac:spMkLst>
              <pc:docMk/>
              <pc:sldMasterMk cId="2317532505" sldId="2147483672"/>
              <pc:sldLayoutMk cId="1438527250" sldId="2147483686"/>
              <ac:spMk id="6" creationId="{A239834A-7403-3178-675C-213B915169C3}"/>
            </ac:spMkLst>
          </pc:spChg>
          <pc:spChg chg="add del mod">
            <ac:chgData name="Chuck Tomasi" userId="79514c44-a18e-4aaa-84b1-18f74099d6b1" providerId="ADAL" clId="{4140692D-6CC4-6B46-9439-032908616555}" dt="2023-11-11T15:43:51.145" v="37"/>
            <ac:spMkLst>
              <pc:docMk/>
              <pc:sldMasterMk cId="2317532505" sldId="2147483672"/>
              <pc:sldLayoutMk cId="1438527250" sldId="2147483686"/>
              <ac:spMk id="7" creationId="{78B79C38-CEFB-C9CB-6E81-60D4CDDD0DBA}"/>
            </ac:spMkLst>
          </pc:spChg>
          <pc:spChg chg="add del mod">
            <ac:chgData name="Chuck Tomasi" userId="79514c44-a18e-4aaa-84b1-18f74099d6b1" providerId="ADAL" clId="{4140692D-6CC4-6B46-9439-032908616555}" dt="2023-11-11T15:43:51.145" v="37"/>
            <ac:spMkLst>
              <pc:docMk/>
              <pc:sldMasterMk cId="2317532505" sldId="2147483672"/>
              <pc:sldLayoutMk cId="1438527250" sldId="2147483686"/>
              <ac:spMk id="18" creationId="{6BA409C3-45D9-7BA6-EA52-B12376F3AA08}"/>
            </ac:spMkLst>
          </pc:spChg>
          <pc:spChg chg="add del mod">
            <ac:chgData name="Chuck Tomasi" userId="79514c44-a18e-4aaa-84b1-18f74099d6b1" providerId="ADAL" clId="{4140692D-6CC4-6B46-9439-032908616555}" dt="2023-11-11T15:43:51.145" v="37"/>
            <ac:spMkLst>
              <pc:docMk/>
              <pc:sldMasterMk cId="2317532505" sldId="2147483672"/>
              <pc:sldLayoutMk cId="1438527250" sldId="2147483686"/>
              <ac:spMk id="19" creationId="{D8C8221B-8C3E-65A1-8BBD-8260079BC4E2}"/>
            </ac:spMkLst>
          </pc:spChg>
          <pc:spChg chg="add del mod">
            <ac:chgData name="Chuck Tomasi" userId="79514c44-a18e-4aaa-84b1-18f74099d6b1" providerId="ADAL" clId="{4140692D-6CC4-6B46-9439-032908616555}" dt="2023-11-11T15:43:51.145" v="37"/>
            <ac:spMkLst>
              <pc:docMk/>
              <pc:sldMasterMk cId="2317532505" sldId="2147483672"/>
              <pc:sldLayoutMk cId="1438527250" sldId="2147483686"/>
              <ac:spMk id="20" creationId="{B3788546-7E8E-2BC3-8EBF-740CA1C42998}"/>
            </ac:spMkLst>
          </pc:spChg>
          <pc:spChg chg="add del mod">
            <ac:chgData name="Chuck Tomasi" userId="79514c44-a18e-4aaa-84b1-18f74099d6b1" providerId="ADAL" clId="{4140692D-6CC4-6B46-9439-032908616555}" dt="2023-11-11T15:43:49.235" v="35"/>
            <ac:spMkLst>
              <pc:docMk/>
              <pc:sldMasterMk cId="2317532505" sldId="2147483672"/>
              <pc:sldLayoutMk cId="1438527250" sldId="2147483686"/>
              <ac:spMk id="21" creationId="{CEB4D2E6-B396-C874-F288-292D8C7AABA5}"/>
            </ac:spMkLst>
          </pc:spChg>
          <pc:spChg chg="add del mod">
            <ac:chgData name="Chuck Tomasi" userId="79514c44-a18e-4aaa-84b1-18f74099d6b1" providerId="ADAL" clId="{4140692D-6CC4-6B46-9439-032908616555}" dt="2023-11-11T15:43:47.253" v="33"/>
            <ac:spMkLst>
              <pc:docMk/>
              <pc:sldMasterMk cId="2317532505" sldId="2147483672"/>
              <pc:sldLayoutMk cId="1438527250" sldId="2147483686"/>
              <ac:spMk id="22" creationId="{5B537CCC-D9D1-7531-5767-02BBB395F08E}"/>
            </ac:spMkLst>
          </pc:spChg>
          <pc:spChg chg="add del mod">
            <ac:chgData name="Chuck Tomasi" userId="79514c44-a18e-4aaa-84b1-18f74099d6b1" providerId="ADAL" clId="{4140692D-6CC4-6B46-9439-032908616555}" dt="2023-11-11T15:43:45.339" v="31"/>
            <ac:spMkLst>
              <pc:docMk/>
              <pc:sldMasterMk cId="2317532505" sldId="2147483672"/>
              <pc:sldLayoutMk cId="1438527250" sldId="2147483686"/>
              <ac:spMk id="23" creationId="{232E4CB4-0D76-ACC5-16C6-D03725566FEC}"/>
            </ac:spMkLst>
          </pc:spChg>
          <pc:spChg chg="add mod">
            <ac:chgData name="Chuck Tomasi" userId="79514c44-a18e-4aaa-84b1-18f74099d6b1" providerId="ADAL" clId="{4140692D-6CC4-6B46-9439-032908616555}" dt="2023-11-11T16:30:37.897" v="788" actId="164"/>
            <ac:spMkLst>
              <pc:docMk/>
              <pc:sldMasterMk cId="2317532505" sldId="2147483672"/>
              <pc:sldLayoutMk cId="1438527250" sldId="2147483686"/>
              <ac:spMk id="24" creationId="{7DE92B31-5A8D-B585-CB35-F76E9887AFE0}"/>
            </ac:spMkLst>
          </pc:spChg>
          <pc:spChg chg="mod topLvl">
            <ac:chgData name="Chuck Tomasi" userId="79514c44-a18e-4aaa-84b1-18f74099d6b1" providerId="ADAL" clId="{4140692D-6CC4-6B46-9439-032908616555}" dt="2023-11-11T16:30:21.570" v="787" actId="164"/>
            <ac:spMkLst>
              <pc:docMk/>
              <pc:sldMasterMk cId="2317532505" sldId="2147483672"/>
              <pc:sldLayoutMk cId="1438527250" sldId="2147483686"/>
              <ac:spMk id="27" creationId="{42BBA384-3F0E-4C02-7CF1-C7EFA4A6ED19}"/>
            </ac:spMkLst>
          </pc:spChg>
          <pc:spChg chg="mod topLvl">
            <ac:chgData name="Chuck Tomasi" userId="79514c44-a18e-4aaa-84b1-18f74099d6b1" providerId="ADAL" clId="{4140692D-6CC4-6B46-9439-032908616555}" dt="2023-11-11T16:30:21.570" v="787" actId="164"/>
            <ac:spMkLst>
              <pc:docMk/>
              <pc:sldMasterMk cId="2317532505" sldId="2147483672"/>
              <pc:sldLayoutMk cId="1438527250" sldId="2147483686"/>
              <ac:spMk id="28" creationId="{A65F8C0A-A2EB-B229-0EA8-558272798A9D}"/>
            </ac:spMkLst>
          </pc:spChg>
          <pc:spChg chg="mod topLvl">
            <ac:chgData name="Chuck Tomasi" userId="79514c44-a18e-4aaa-84b1-18f74099d6b1" providerId="ADAL" clId="{4140692D-6CC4-6B46-9439-032908616555}" dt="2023-11-11T16:30:21.570" v="787" actId="164"/>
            <ac:spMkLst>
              <pc:docMk/>
              <pc:sldMasterMk cId="2317532505" sldId="2147483672"/>
              <pc:sldLayoutMk cId="1438527250" sldId="2147483686"/>
              <ac:spMk id="29" creationId="{E0F88EC1-508A-1784-51CA-C5798E8D2FBC}"/>
            </ac:spMkLst>
          </pc:spChg>
          <pc:spChg chg="mod topLvl">
            <ac:chgData name="Chuck Tomasi" userId="79514c44-a18e-4aaa-84b1-18f74099d6b1" providerId="ADAL" clId="{4140692D-6CC4-6B46-9439-032908616555}" dt="2023-11-11T16:30:21.570" v="787" actId="164"/>
            <ac:spMkLst>
              <pc:docMk/>
              <pc:sldMasterMk cId="2317532505" sldId="2147483672"/>
              <pc:sldLayoutMk cId="1438527250" sldId="2147483686"/>
              <ac:spMk id="30" creationId="{CCD749D7-AA47-48DA-7655-9288AC2D4826}"/>
            </ac:spMkLst>
          </pc:spChg>
          <pc:spChg chg="mod topLvl">
            <ac:chgData name="Chuck Tomasi" userId="79514c44-a18e-4aaa-84b1-18f74099d6b1" providerId="ADAL" clId="{4140692D-6CC4-6B46-9439-032908616555}" dt="2023-11-11T16:30:21.570" v="787" actId="164"/>
            <ac:spMkLst>
              <pc:docMk/>
              <pc:sldMasterMk cId="2317532505" sldId="2147483672"/>
              <pc:sldLayoutMk cId="1438527250" sldId="2147483686"/>
              <ac:spMk id="31" creationId="{3D71BB36-EA03-BA8A-564B-753458911BD3}"/>
            </ac:spMkLst>
          </pc:spChg>
          <pc:spChg chg="mod topLvl">
            <ac:chgData name="Chuck Tomasi" userId="79514c44-a18e-4aaa-84b1-18f74099d6b1" providerId="ADAL" clId="{4140692D-6CC4-6B46-9439-032908616555}" dt="2023-11-11T16:30:21.570" v="787" actId="164"/>
            <ac:spMkLst>
              <pc:docMk/>
              <pc:sldMasterMk cId="2317532505" sldId="2147483672"/>
              <pc:sldLayoutMk cId="1438527250" sldId="2147483686"/>
              <ac:spMk id="32" creationId="{CDBFAE00-7041-B82A-468C-0D60EED5FB43}"/>
            </ac:spMkLst>
          </pc:spChg>
          <pc:spChg chg="mod topLvl">
            <ac:chgData name="Chuck Tomasi" userId="79514c44-a18e-4aaa-84b1-18f74099d6b1" providerId="ADAL" clId="{4140692D-6CC4-6B46-9439-032908616555}" dt="2023-11-11T16:30:21.570" v="787" actId="164"/>
            <ac:spMkLst>
              <pc:docMk/>
              <pc:sldMasterMk cId="2317532505" sldId="2147483672"/>
              <pc:sldLayoutMk cId="1438527250" sldId="2147483686"/>
              <ac:spMk id="33" creationId="{5B78964C-7074-239B-EC30-48BCBC2B9F1C}"/>
            </ac:spMkLst>
          </pc:spChg>
          <pc:spChg chg="mod topLvl">
            <ac:chgData name="Chuck Tomasi" userId="79514c44-a18e-4aaa-84b1-18f74099d6b1" providerId="ADAL" clId="{4140692D-6CC4-6B46-9439-032908616555}" dt="2023-11-11T16:30:21.570" v="787" actId="164"/>
            <ac:spMkLst>
              <pc:docMk/>
              <pc:sldMasterMk cId="2317532505" sldId="2147483672"/>
              <pc:sldLayoutMk cId="1438527250" sldId="2147483686"/>
              <ac:spMk id="34" creationId="{DC509534-E984-791C-BA61-8041D970A7B6}"/>
            </ac:spMkLst>
          </pc:spChg>
          <pc:spChg chg="mod topLvl">
            <ac:chgData name="Chuck Tomasi" userId="79514c44-a18e-4aaa-84b1-18f74099d6b1" providerId="ADAL" clId="{4140692D-6CC4-6B46-9439-032908616555}" dt="2023-11-11T16:30:21.570" v="787" actId="164"/>
            <ac:spMkLst>
              <pc:docMk/>
              <pc:sldMasterMk cId="2317532505" sldId="2147483672"/>
              <pc:sldLayoutMk cId="1438527250" sldId="2147483686"/>
              <ac:spMk id="35" creationId="{691A93A0-DDD8-58AB-59FE-B183F296AE52}"/>
            </ac:spMkLst>
          </pc:spChg>
          <pc:spChg chg="mod topLvl">
            <ac:chgData name="Chuck Tomasi" userId="79514c44-a18e-4aaa-84b1-18f74099d6b1" providerId="ADAL" clId="{4140692D-6CC4-6B46-9439-032908616555}" dt="2023-11-11T16:30:21.570" v="787" actId="164"/>
            <ac:spMkLst>
              <pc:docMk/>
              <pc:sldMasterMk cId="2317532505" sldId="2147483672"/>
              <pc:sldLayoutMk cId="1438527250" sldId="2147483686"/>
              <ac:spMk id="36" creationId="{FEB0B281-F676-D029-8C98-B66E1E631B6D}"/>
            </ac:spMkLst>
          </pc:spChg>
          <pc:spChg chg="mod topLvl">
            <ac:chgData name="Chuck Tomasi" userId="79514c44-a18e-4aaa-84b1-18f74099d6b1" providerId="ADAL" clId="{4140692D-6CC4-6B46-9439-032908616555}" dt="2023-11-11T16:30:21.570" v="787" actId="164"/>
            <ac:spMkLst>
              <pc:docMk/>
              <pc:sldMasterMk cId="2317532505" sldId="2147483672"/>
              <pc:sldLayoutMk cId="1438527250" sldId="2147483686"/>
              <ac:spMk id="37" creationId="{A9B66EF6-4F2F-A05E-EC14-01B3F00A959D}"/>
            </ac:spMkLst>
          </pc:spChg>
          <pc:spChg chg="mod topLvl">
            <ac:chgData name="Chuck Tomasi" userId="79514c44-a18e-4aaa-84b1-18f74099d6b1" providerId="ADAL" clId="{4140692D-6CC4-6B46-9439-032908616555}" dt="2023-11-11T16:30:21.570" v="787" actId="164"/>
            <ac:spMkLst>
              <pc:docMk/>
              <pc:sldMasterMk cId="2317532505" sldId="2147483672"/>
              <pc:sldLayoutMk cId="1438527250" sldId="2147483686"/>
              <ac:spMk id="38" creationId="{D203C5D8-ACCB-FA7F-C0FC-E192A0FEC45F}"/>
            </ac:spMkLst>
          </pc:spChg>
          <pc:spChg chg="mod topLvl">
            <ac:chgData name="Chuck Tomasi" userId="79514c44-a18e-4aaa-84b1-18f74099d6b1" providerId="ADAL" clId="{4140692D-6CC4-6B46-9439-032908616555}" dt="2023-11-11T16:30:21.570" v="787" actId="164"/>
            <ac:spMkLst>
              <pc:docMk/>
              <pc:sldMasterMk cId="2317532505" sldId="2147483672"/>
              <pc:sldLayoutMk cId="1438527250" sldId="2147483686"/>
              <ac:spMk id="39" creationId="{EC716640-9DFB-1BDA-6A3E-930704329ED5}"/>
            </ac:spMkLst>
          </pc:spChg>
          <pc:spChg chg="mod topLvl">
            <ac:chgData name="Chuck Tomasi" userId="79514c44-a18e-4aaa-84b1-18f74099d6b1" providerId="ADAL" clId="{4140692D-6CC4-6B46-9439-032908616555}" dt="2023-11-11T16:30:21.570" v="787" actId="164"/>
            <ac:spMkLst>
              <pc:docMk/>
              <pc:sldMasterMk cId="2317532505" sldId="2147483672"/>
              <pc:sldLayoutMk cId="1438527250" sldId="2147483686"/>
              <ac:spMk id="40" creationId="{2BDBFA1F-7F82-626F-05A6-E9C67E52E51C}"/>
            </ac:spMkLst>
          </pc:spChg>
          <pc:spChg chg="mod topLvl">
            <ac:chgData name="Chuck Tomasi" userId="79514c44-a18e-4aaa-84b1-18f74099d6b1" providerId="ADAL" clId="{4140692D-6CC4-6B46-9439-032908616555}" dt="2023-11-11T16:30:21.570" v="787" actId="164"/>
            <ac:spMkLst>
              <pc:docMk/>
              <pc:sldMasterMk cId="2317532505" sldId="2147483672"/>
              <pc:sldLayoutMk cId="1438527250" sldId="2147483686"/>
              <ac:spMk id="41" creationId="{BDC4C71D-BB3F-4ED8-83DB-28A9322ABDDF}"/>
            </ac:spMkLst>
          </pc:spChg>
          <pc:spChg chg="mod topLvl">
            <ac:chgData name="Chuck Tomasi" userId="79514c44-a18e-4aaa-84b1-18f74099d6b1" providerId="ADAL" clId="{4140692D-6CC4-6B46-9439-032908616555}" dt="2023-11-11T16:30:21.570" v="787" actId="164"/>
            <ac:spMkLst>
              <pc:docMk/>
              <pc:sldMasterMk cId="2317532505" sldId="2147483672"/>
              <pc:sldLayoutMk cId="1438527250" sldId="2147483686"/>
              <ac:spMk id="42" creationId="{43B63F58-478D-1643-770C-FACC9A21E651}"/>
            </ac:spMkLst>
          </pc:spChg>
          <pc:spChg chg="mod topLvl">
            <ac:chgData name="Chuck Tomasi" userId="79514c44-a18e-4aaa-84b1-18f74099d6b1" providerId="ADAL" clId="{4140692D-6CC4-6B46-9439-032908616555}" dt="2023-11-11T16:30:21.570" v="787" actId="164"/>
            <ac:spMkLst>
              <pc:docMk/>
              <pc:sldMasterMk cId="2317532505" sldId="2147483672"/>
              <pc:sldLayoutMk cId="1438527250" sldId="2147483686"/>
              <ac:spMk id="43" creationId="{F655695C-A482-E7D2-54F8-BCD4E6DDE59E}"/>
            </ac:spMkLst>
          </pc:spChg>
          <pc:spChg chg="mod topLvl">
            <ac:chgData name="Chuck Tomasi" userId="79514c44-a18e-4aaa-84b1-18f74099d6b1" providerId="ADAL" clId="{4140692D-6CC4-6B46-9439-032908616555}" dt="2023-11-11T16:30:21.570" v="787" actId="164"/>
            <ac:spMkLst>
              <pc:docMk/>
              <pc:sldMasterMk cId="2317532505" sldId="2147483672"/>
              <pc:sldLayoutMk cId="1438527250" sldId="2147483686"/>
              <ac:spMk id="44" creationId="{704EB8FA-1A48-8BD4-A755-2929884C30FB}"/>
            </ac:spMkLst>
          </pc:spChg>
          <pc:spChg chg="mod topLvl">
            <ac:chgData name="Chuck Tomasi" userId="79514c44-a18e-4aaa-84b1-18f74099d6b1" providerId="ADAL" clId="{4140692D-6CC4-6B46-9439-032908616555}" dt="2023-11-11T16:30:21.570" v="787" actId="164"/>
            <ac:spMkLst>
              <pc:docMk/>
              <pc:sldMasterMk cId="2317532505" sldId="2147483672"/>
              <pc:sldLayoutMk cId="1438527250" sldId="2147483686"/>
              <ac:spMk id="45" creationId="{DC17C603-5025-C841-8297-B61C4A2A2174}"/>
            </ac:spMkLst>
          </pc:spChg>
          <pc:spChg chg="mod topLvl">
            <ac:chgData name="Chuck Tomasi" userId="79514c44-a18e-4aaa-84b1-18f74099d6b1" providerId="ADAL" clId="{4140692D-6CC4-6B46-9439-032908616555}" dt="2023-11-11T16:30:21.570" v="787" actId="164"/>
            <ac:spMkLst>
              <pc:docMk/>
              <pc:sldMasterMk cId="2317532505" sldId="2147483672"/>
              <pc:sldLayoutMk cId="1438527250" sldId="2147483686"/>
              <ac:spMk id="46" creationId="{E56E7EBB-96D2-3B27-6746-80EF178465AD}"/>
            </ac:spMkLst>
          </pc:spChg>
          <pc:spChg chg="mod topLvl">
            <ac:chgData name="Chuck Tomasi" userId="79514c44-a18e-4aaa-84b1-18f74099d6b1" providerId="ADAL" clId="{4140692D-6CC4-6B46-9439-032908616555}" dt="2023-11-11T16:30:21.570" v="787" actId="164"/>
            <ac:spMkLst>
              <pc:docMk/>
              <pc:sldMasterMk cId="2317532505" sldId="2147483672"/>
              <pc:sldLayoutMk cId="1438527250" sldId="2147483686"/>
              <ac:spMk id="47" creationId="{2988E6FF-EC27-4892-B761-FC0834D96CBA}"/>
            </ac:spMkLst>
          </pc:spChg>
          <pc:spChg chg="mod topLvl">
            <ac:chgData name="Chuck Tomasi" userId="79514c44-a18e-4aaa-84b1-18f74099d6b1" providerId="ADAL" clId="{4140692D-6CC4-6B46-9439-032908616555}" dt="2023-11-11T16:30:21.570" v="787" actId="164"/>
            <ac:spMkLst>
              <pc:docMk/>
              <pc:sldMasterMk cId="2317532505" sldId="2147483672"/>
              <pc:sldLayoutMk cId="1438527250" sldId="2147483686"/>
              <ac:spMk id="48" creationId="{EA81BFF2-5B5B-9E19-41F4-34F6B99E8BDD}"/>
            </ac:spMkLst>
          </pc:spChg>
          <pc:spChg chg="mod topLvl">
            <ac:chgData name="Chuck Tomasi" userId="79514c44-a18e-4aaa-84b1-18f74099d6b1" providerId="ADAL" clId="{4140692D-6CC4-6B46-9439-032908616555}" dt="2023-11-11T16:30:21.570" v="787" actId="164"/>
            <ac:spMkLst>
              <pc:docMk/>
              <pc:sldMasterMk cId="2317532505" sldId="2147483672"/>
              <pc:sldLayoutMk cId="1438527250" sldId="2147483686"/>
              <ac:spMk id="49" creationId="{556AEBED-2015-8E63-760A-5B061AC2BB03}"/>
            </ac:spMkLst>
          </pc:spChg>
          <pc:spChg chg="mod topLvl">
            <ac:chgData name="Chuck Tomasi" userId="79514c44-a18e-4aaa-84b1-18f74099d6b1" providerId="ADAL" clId="{4140692D-6CC4-6B46-9439-032908616555}" dt="2023-11-11T16:30:21.570" v="787" actId="164"/>
            <ac:spMkLst>
              <pc:docMk/>
              <pc:sldMasterMk cId="2317532505" sldId="2147483672"/>
              <pc:sldLayoutMk cId="1438527250" sldId="2147483686"/>
              <ac:spMk id="50" creationId="{B2D384D6-4D19-52A7-28B9-F16E91392455}"/>
            </ac:spMkLst>
          </pc:spChg>
          <pc:spChg chg="mod topLvl">
            <ac:chgData name="Chuck Tomasi" userId="79514c44-a18e-4aaa-84b1-18f74099d6b1" providerId="ADAL" clId="{4140692D-6CC4-6B46-9439-032908616555}" dt="2023-11-11T16:30:21.570" v="787" actId="164"/>
            <ac:spMkLst>
              <pc:docMk/>
              <pc:sldMasterMk cId="2317532505" sldId="2147483672"/>
              <pc:sldLayoutMk cId="1438527250" sldId="2147483686"/>
              <ac:spMk id="51" creationId="{09D7F8B4-6E81-E12B-84C3-610AA274A55F}"/>
            </ac:spMkLst>
          </pc:spChg>
          <pc:spChg chg="mod topLvl">
            <ac:chgData name="Chuck Tomasi" userId="79514c44-a18e-4aaa-84b1-18f74099d6b1" providerId="ADAL" clId="{4140692D-6CC4-6B46-9439-032908616555}" dt="2023-11-11T16:30:21.570" v="787" actId="164"/>
            <ac:spMkLst>
              <pc:docMk/>
              <pc:sldMasterMk cId="2317532505" sldId="2147483672"/>
              <pc:sldLayoutMk cId="1438527250" sldId="2147483686"/>
              <ac:spMk id="52" creationId="{5E1FE07E-A7B6-585A-E9A2-9769F22CBC60}"/>
            </ac:spMkLst>
          </pc:spChg>
          <pc:spChg chg="mod topLvl">
            <ac:chgData name="Chuck Tomasi" userId="79514c44-a18e-4aaa-84b1-18f74099d6b1" providerId="ADAL" clId="{4140692D-6CC4-6B46-9439-032908616555}" dt="2023-11-11T16:30:21.570" v="787" actId="164"/>
            <ac:spMkLst>
              <pc:docMk/>
              <pc:sldMasterMk cId="2317532505" sldId="2147483672"/>
              <pc:sldLayoutMk cId="1438527250" sldId="2147483686"/>
              <ac:spMk id="53" creationId="{7E76353E-2C3D-E3F2-67C1-01A00661A245}"/>
            </ac:spMkLst>
          </pc:spChg>
          <pc:spChg chg="mod topLvl">
            <ac:chgData name="Chuck Tomasi" userId="79514c44-a18e-4aaa-84b1-18f74099d6b1" providerId="ADAL" clId="{4140692D-6CC4-6B46-9439-032908616555}" dt="2023-11-11T16:30:21.570" v="787" actId="164"/>
            <ac:spMkLst>
              <pc:docMk/>
              <pc:sldMasterMk cId="2317532505" sldId="2147483672"/>
              <pc:sldLayoutMk cId="1438527250" sldId="2147483686"/>
              <ac:spMk id="54" creationId="{E2469168-5DA6-EF8C-A0D7-CA0A03BEAF3A}"/>
            </ac:spMkLst>
          </pc:spChg>
          <pc:spChg chg="mod topLvl">
            <ac:chgData name="Chuck Tomasi" userId="79514c44-a18e-4aaa-84b1-18f74099d6b1" providerId="ADAL" clId="{4140692D-6CC4-6B46-9439-032908616555}" dt="2023-11-11T16:30:21.570" v="787" actId="164"/>
            <ac:spMkLst>
              <pc:docMk/>
              <pc:sldMasterMk cId="2317532505" sldId="2147483672"/>
              <pc:sldLayoutMk cId="1438527250" sldId="2147483686"/>
              <ac:spMk id="55" creationId="{6DC61EAE-DB28-A2E8-42FB-5F1959189276}"/>
            </ac:spMkLst>
          </pc:spChg>
          <pc:spChg chg="mod topLvl">
            <ac:chgData name="Chuck Tomasi" userId="79514c44-a18e-4aaa-84b1-18f74099d6b1" providerId="ADAL" clId="{4140692D-6CC4-6B46-9439-032908616555}" dt="2023-11-11T16:30:21.570" v="787" actId="164"/>
            <ac:spMkLst>
              <pc:docMk/>
              <pc:sldMasterMk cId="2317532505" sldId="2147483672"/>
              <pc:sldLayoutMk cId="1438527250" sldId="2147483686"/>
              <ac:spMk id="56" creationId="{7A8174E8-DD5B-69DA-9EA4-B656FBA146C7}"/>
            </ac:spMkLst>
          </pc:spChg>
          <pc:spChg chg="mod topLvl">
            <ac:chgData name="Chuck Tomasi" userId="79514c44-a18e-4aaa-84b1-18f74099d6b1" providerId="ADAL" clId="{4140692D-6CC4-6B46-9439-032908616555}" dt="2023-11-11T16:30:21.570" v="787" actId="164"/>
            <ac:spMkLst>
              <pc:docMk/>
              <pc:sldMasterMk cId="2317532505" sldId="2147483672"/>
              <pc:sldLayoutMk cId="1438527250" sldId="2147483686"/>
              <ac:spMk id="57" creationId="{D3E6E08D-76F5-49ED-A2C7-2155ECB0F21C}"/>
            </ac:spMkLst>
          </pc:spChg>
          <pc:spChg chg="mod topLvl">
            <ac:chgData name="Chuck Tomasi" userId="79514c44-a18e-4aaa-84b1-18f74099d6b1" providerId="ADAL" clId="{4140692D-6CC4-6B46-9439-032908616555}" dt="2023-11-11T16:30:21.570" v="787" actId="164"/>
            <ac:spMkLst>
              <pc:docMk/>
              <pc:sldMasterMk cId="2317532505" sldId="2147483672"/>
              <pc:sldLayoutMk cId="1438527250" sldId="2147483686"/>
              <ac:spMk id="58" creationId="{4BB592ED-B37E-502A-277E-1FDE8840B061}"/>
            </ac:spMkLst>
          </pc:spChg>
          <pc:spChg chg="mod topLvl">
            <ac:chgData name="Chuck Tomasi" userId="79514c44-a18e-4aaa-84b1-18f74099d6b1" providerId="ADAL" clId="{4140692D-6CC4-6B46-9439-032908616555}" dt="2023-11-11T16:30:21.570" v="787" actId="164"/>
            <ac:spMkLst>
              <pc:docMk/>
              <pc:sldMasterMk cId="2317532505" sldId="2147483672"/>
              <pc:sldLayoutMk cId="1438527250" sldId="2147483686"/>
              <ac:spMk id="59" creationId="{D4074B1A-3B39-87A0-42DF-2CD5ED222C67}"/>
            </ac:spMkLst>
          </pc:spChg>
          <pc:spChg chg="mod topLvl">
            <ac:chgData name="Chuck Tomasi" userId="79514c44-a18e-4aaa-84b1-18f74099d6b1" providerId="ADAL" clId="{4140692D-6CC4-6B46-9439-032908616555}" dt="2023-11-11T16:30:21.570" v="787" actId="164"/>
            <ac:spMkLst>
              <pc:docMk/>
              <pc:sldMasterMk cId="2317532505" sldId="2147483672"/>
              <pc:sldLayoutMk cId="1438527250" sldId="2147483686"/>
              <ac:spMk id="60" creationId="{CA0C19D1-FF7B-9C6F-5E8C-07B38C68AA43}"/>
            </ac:spMkLst>
          </pc:spChg>
          <pc:spChg chg="add mod">
            <ac:chgData name="Chuck Tomasi" userId="79514c44-a18e-4aaa-84b1-18f74099d6b1" providerId="ADAL" clId="{4140692D-6CC4-6B46-9439-032908616555}" dt="2023-11-11T16:30:37.897" v="788" actId="164"/>
            <ac:spMkLst>
              <pc:docMk/>
              <pc:sldMasterMk cId="2317532505" sldId="2147483672"/>
              <pc:sldLayoutMk cId="1438527250" sldId="2147483686"/>
              <ac:spMk id="61" creationId="{A8750AA4-FDFF-BF46-C18D-34B52BECDF6B}"/>
            </ac:spMkLst>
          </pc:spChg>
          <pc:spChg chg="add mod">
            <ac:chgData name="Chuck Tomasi" userId="79514c44-a18e-4aaa-84b1-18f74099d6b1" providerId="ADAL" clId="{4140692D-6CC4-6B46-9439-032908616555}" dt="2023-11-11T16:30:37.897" v="788" actId="164"/>
            <ac:spMkLst>
              <pc:docMk/>
              <pc:sldMasterMk cId="2317532505" sldId="2147483672"/>
              <pc:sldLayoutMk cId="1438527250" sldId="2147483686"/>
              <ac:spMk id="62" creationId="{21E73810-B9D8-5C45-C0EB-8D6700BECE4C}"/>
            </ac:spMkLst>
          </pc:spChg>
          <pc:spChg chg="mod topLvl">
            <ac:chgData name="Chuck Tomasi" userId="79514c44-a18e-4aaa-84b1-18f74099d6b1" providerId="ADAL" clId="{4140692D-6CC4-6B46-9439-032908616555}" dt="2023-11-11T16:30:21.570" v="787" actId="164"/>
            <ac:spMkLst>
              <pc:docMk/>
              <pc:sldMasterMk cId="2317532505" sldId="2147483672"/>
              <pc:sldLayoutMk cId="1438527250" sldId="2147483686"/>
              <ac:spMk id="63" creationId="{176CF92A-D83B-2ADB-8199-F3E4EDEE306D}"/>
            </ac:spMkLst>
          </pc:spChg>
          <pc:spChg chg="add mod">
            <ac:chgData name="Chuck Tomasi" userId="79514c44-a18e-4aaa-84b1-18f74099d6b1" providerId="ADAL" clId="{4140692D-6CC4-6B46-9439-032908616555}" dt="2023-11-11T16:30:37.897" v="788" actId="164"/>
            <ac:spMkLst>
              <pc:docMk/>
              <pc:sldMasterMk cId="2317532505" sldId="2147483672"/>
              <pc:sldLayoutMk cId="1438527250" sldId="2147483686"/>
              <ac:spMk id="64" creationId="{5E248258-F15F-D79E-5A77-096CE49714F1}"/>
            </ac:spMkLst>
          </pc:spChg>
          <pc:spChg chg="mod">
            <ac:chgData name="Chuck Tomasi" userId="79514c44-a18e-4aaa-84b1-18f74099d6b1" providerId="ADAL" clId="{4140692D-6CC4-6B46-9439-032908616555}" dt="2023-11-11T16:17:11.351" v="719" actId="554"/>
            <ac:spMkLst>
              <pc:docMk/>
              <pc:sldMasterMk cId="2317532505" sldId="2147483672"/>
              <pc:sldLayoutMk cId="1438527250" sldId="2147483686"/>
              <ac:spMk id="67" creationId="{4265DF8E-57CF-DBB1-E3C7-9E47488CC874}"/>
            </ac:spMkLst>
          </pc:spChg>
          <pc:spChg chg="mod topLvl">
            <ac:chgData name="Chuck Tomasi" userId="79514c44-a18e-4aaa-84b1-18f74099d6b1" providerId="ADAL" clId="{4140692D-6CC4-6B46-9439-032908616555}" dt="2023-11-11T16:30:37.897" v="788" actId="164"/>
            <ac:spMkLst>
              <pc:docMk/>
              <pc:sldMasterMk cId="2317532505" sldId="2147483672"/>
              <pc:sldLayoutMk cId="1438527250" sldId="2147483686"/>
              <ac:spMk id="68" creationId="{A96178CD-9551-5187-0D56-550CD92C4134}"/>
            </ac:spMkLst>
          </pc:spChg>
          <pc:spChg chg="mod topLvl">
            <ac:chgData name="Chuck Tomasi" userId="79514c44-a18e-4aaa-84b1-18f74099d6b1" providerId="ADAL" clId="{4140692D-6CC4-6B46-9439-032908616555}" dt="2023-11-11T16:30:37.897" v="788" actId="164"/>
            <ac:spMkLst>
              <pc:docMk/>
              <pc:sldMasterMk cId="2317532505" sldId="2147483672"/>
              <pc:sldLayoutMk cId="1438527250" sldId="2147483686"/>
              <ac:spMk id="69" creationId="{A25CDAB9-F2B9-4EE5-0AFB-CBE48A47A73B}"/>
            </ac:spMkLst>
          </pc:spChg>
          <pc:spChg chg="mod topLvl">
            <ac:chgData name="Chuck Tomasi" userId="79514c44-a18e-4aaa-84b1-18f74099d6b1" providerId="ADAL" clId="{4140692D-6CC4-6B46-9439-032908616555}" dt="2023-11-11T16:30:37.897" v="788" actId="164"/>
            <ac:spMkLst>
              <pc:docMk/>
              <pc:sldMasterMk cId="2317532505" sldId="2147483672"/>
              <pc:sldLayoutMk cId="1438527250" sldId="2147483686"/>
              <ac:spMk id="70" creationId="{CEF9EB5E-A0D7-D716-A0F9-AD6FE05D8358}"/>
            </ac:spMkLst>
          </pc:spChg>
          <pc:spChg chg="mod topLvl">
            <ac:chgData name="Chuck Tomasi" userId="79514c44-a18e-4aaa-84b1-18f74099d6b1" providerId="ADAL" clId="{4140692D-6CC4-6B46-9439-032908616555}" dt="2023-11-11T16:30:37.897" v="788" actId="164"/>
            <ac:spMkLst>
              <pc:docMk/>
              <pc:sldMasterMk cId="2317532505" sldId="2147483672"/>
              <pc:sldLayoutMk cId="1438527250" sldId="2147483686"/>
              <ac:spMk id="71" creationId="{BE34A384-D036-F6F2-2EBE-A70F4232C95D}"/>
            </ac:spMkLst>
          </pc:spChg>
          <pc:spChg chg="mod topLvl">
            <ac:chgData name="Chuck Tomasi" userId="79514c44-a18e-4aaa-84b1-18f74099d6b1" providerId="ADAL" clId="{4140692D-6CC4-6B46-9439-032908616555}" dt="2023-11-11T16:30:37.897" v="788" actId="164"/>
            <ac:spMkLst>
              <pc:docMk/>
              <pc:sldMasterMk cId="2317532505" sldId="2147483672"/>
              <pc:sldLayoutMk cId="1438527250" sldId="2147483686"/>
              <ac:spMk id="72" creationId="{F3E2D756-C898-12B1-48B7-3C38176C1F91}"/>
            </ac:spMkLst>
          </pc:spChg>
          <pc:spChg chg="mod topLvl">
            <ac:chgData name="Chuck Tomasi" userId="79514c44-a18e-4aaa-84b1-18f74099d6b1" providerId="ADAL" clId="{4140692D-6CC4-6B46-9439-032908616555}" dt="2023-11-11T16:30:37.897" v="788" actId="164"/>
            <ac:spMkLst>
              <pc:docMk/>
              <pc:sldMasterMk cId="2317532505" sldId="2147483672"/>
              <pc:sldLayoutMk cId="1438527250" sldId="2147483686"/>
              <ac:spMk id="73" creationId="{AAE27056-7EC4-A2C1-DE28-921038866224}"/>
            </ac:spMkLst>
          </pc:spChg>
          <pc:spChg chg="mod topLvl">
            <ac:chgData name="Chuck Tomasi" userId="79514c44-a18e-4aaa-84b1-18f74099d6b1" providerId="ADAL" clId="{4140692D-6CC4-6B46-9439-032908616555}" dt="2023-11-11T16:30:37.897" v="788" actId="164"/>
            <ac:spMkLst>
              <pc:docMk/>
              <pc:sldMasterMk cId="2317532505" sldId="2147483672"/>
              <pc:sldLayoutMk cId="1438527250" sldId="2147483686"/>
              <ac:spMk id="74" creationId="{67BB7328-3279-7474-336D-614ED3EB97DE}"/>
            </ac:spMkLst>
          </pc:spChg>
          <pc:spChg chg="mod topLvl">
            <ac:chgData name="Chuck Tomasi" userId="79514c44-a18e-4aaa-84b1-18f74099d6b1" providerId="ADAL" clId="{4140692D-6CC4-6B46-9439-032908616555}" dt="2023-11-11T16:30:37.897" v="788" actId="164"/>
            <ac:spMkLst>
              <pc:docMk/>
              <pc:sldMasterMk cId="2317532505" sldId="2147483672"/>
              <pc:sldLayoutMk cId="1438527250" sldId="2147483686"/>
              <ac:spMk id="75" creationId="{FC1E0289-A33E-DC9D-7965-01B2135CA064}"/>
            </ac:spMkLst>
          </pc:spChg>
          <pc:spChg chg="mod topLvl">
            <ac:chgData name="Chuck Tomasi" userId="79514c44-a18e-4aaa-84b1-18f74099d6b1" providerId="ADAL" clId="{4140692D-6CC4-6B46-9439-032908616555}" dt="2023-11-11T16:30:37.897" v="788" actId="164"/>
            <ac:spMkLst>
              <pc:docMk/>
              <pc:sldMasterMk cId="2317532505" sldId="2147483672"/>
              <pc:sldLayoutMk cId="1438527250" sldId="2147483686"/>
              <ac:spMk id="76" creationId="{DC52A435-F0E1-8B96-2B6A-54C500D49F33}"/>
            </ac:spMkLst>
          </pc:spChg>
          <pc:spChg chg="mod topLvl">
            <ac:chgData name="Chuck Tomasi" userId="79514c44-a18e-4aaa-84b1-18f74099d6b1" providerId="ADAL" clId="{4140692D-6CC4-6B46-9439-032908616555}" dt="2023-11-11T16:30:37.897" v="788" actId="164"/>
            <ac:spMkLst>
              <pc:docMk/>
              <pc:sldMasterMk cId="2317532505" sldId="2147483672"/>
              <pc:sldLayoutMk cId="1438527250" sldId="2147483686"/>
              <ac:spMk id="77" creationId="{5CEC64FA-A8FA-458A-1206-88FB3901B762}"/>
            </ac:spMkLst>
          </pc:spChg>
          <pc:spChg chg="mod topLvl">
            <ac:chgData name="Chuck Tomasi" userId="79514c44-a18e-4aaa-84b1-18f74099d6b1" providerId="ADAL" clId="{4140692D-6CC4-6B46-9439-032908616555}" dt="2023-11-11T16:30:37.897" v="788" actId="164"/>
            <ac:spMkLst>
              <pc:docMk/>
              <pc:sldMasterMk cId="2317532505" sldId="2147483672"/>
              <pc:sldLayoutMk cId="1438527250" sldId="2147483686"/>
              <ac:spMk id="78" creationId="{D6A1F1EE-3EF0-C1D0-3984-1C4B060A1C3B}"/>
            </ac:spMkLst>
          </pc:spChg>
          <pc:spChg chg="mod topLvl">
            <ac:chgData name="Chuck Tomasi" userId="79514c44-a18e-4aaa-84b1-18f74099d6b1" providerId="ADAL" clId="{4140692D-6CC4-6B46-9439-032908616555}" dt="2023-11-11T16:30:37.897" v="788" actId="164"/>
            <ac:spMkLst>
              <pc:docMk/>
              <pc:sldMasterMk cId="2317532505" sldId="2147483672"/>
              <pc:sldLayoutMk cId="1438527250" sldId="2147483686"/>
              <ac:spMk id="79" creationId="{BF8E5165-493E-B7A1-4BAF-6825B6698DBE}"/>
            </ac:spMkLst>
          </pc:spChg>
          <pc:spChg chg="mod topLvl">
            <ac:chgData name="Chuck Tomasi" userId="79514c44-a18e-4aaa-84b1-18f74099d6b1" providerId="ADAL" clId="{4140692D-6CC4-6B46-9439-032908616555}" dt="2023-11-11T16:30:37.897" v="788" actId="164"/>
            <ac:spMkLst>
              <pc:docMk/>
              <pc:sldMasterMk cId="2317532505" sldId="2147483672"/>
              <pc:sldLayoutMk cId="1438527250" sldId="2147483686"/>
              <ac:spMk id="80" creationId="{07BEC6E4-AB38-8DC0-70B0-D50DF8CD4A73}"/>
            </ac:spMkLst>
          </pc:spChg>
          <pc:spChg chg="mod topLvl">
            <ac:chgData name="Chuck Tomasi" userId="79514c44-a18e-4aaa-84b1-18f74099d6b1" providerId="ADAL" clId="{4140692D-6CC4-6B46-9439-032908616555}" dt="2023-11-11T16:30:37.897" v="788" actId="164"/>
            <ac:spMkLst>
              <pc:docMk/>
              <pc:sldMasterMk cId="2317532505" sldId="2147483672"/>
              <pc:sldLayoutMk cId="1438527250" sldId="2147483686"/>
              <ac:spMk id="81" creationId="{B80780E9-DED0-E475-5A72-7DC37DF72617}"/>
            </ac:spMkLst>
          </pc:spChg>
          <pc:spChg chg="mod topLvl">
            <ac:chgData name="Chuck Tomasi" userId="79514c44-a18e-4aaa-84b1-18f74099d6b1" providerId="ADAL" clId="{4140692D-6CC4-6B46-9439-032908616555}" dt="2023-11-11T16:30:37.897" v="788" actId="164"/>
            <ac:spMkLst>
              <pc:docMk/>
              <pc:sldMasterMk cId="2317532505" sldId="2147483672"/>
              <pc:sldLayoutMk cId="1438527250" sldId="2147483686"/>
              <ac:spMk id="82" creationId="{54C679AF-A2DA-7D81-F140-B7E0970F010D}"/>
            </ac:spMkLst>
          </pc:spChg>
          <pc:spChg chg="mod topLvl">
            <ac:chgData name="Chuck Tomasi" userId="79514c44-a18e-4aaa-84b1-18f74099d6b1" providerId="ADAL" clId="{4140692D-6CC4-6B46-9439-032908616555}" dt="2023-11-11T16:30:37.897" v="788" actId="164"/>
            <ac:spMkLst>
              <pc:docMk/>
              <pc:sldMasterMk cId="2317532505" sldId="2147483672"/>
              <pc:sldLayoutMk cId="1438527250" sldId="2147483686"/>
              <ac:spMk id="83" creationId="{F8D08D8B-ABDB-90A4-611D-441A240EC870}"/>
            </ac:spMkLst>
          </pc:spChg>
          <pc:spChg chg="mod topLvl">
            <ac:chgData name="Chuck Tomasi" userId="79514c44-a18e-4aaa-84b1-18f74099d6b1" providerId="ADAL" clId="{4140692D-6CC4-6B46-9439-032908616555}" dt="2023-11-11T16:30:37.897" v="788" actId="164"/>
            <ac:spMkLst>
              <pc:docMk/>
              <pc:sldMasterMk cId="2317532505" sldId="2147483672"/>
              <pc:sldLayoutMk cId="1438527250" sldId="2147483686"/>
              <ac:spMk id="84" creationId="{A0D7F73D-462D-AA50-8B1E-13E6F75584BA}"/>
            </ac:spMkLst>
          </pc:spChg>
          <pc:spChg chg="mod topLvl">
            <ac:chgData name="Chuck Tomasi" userId="79514c44-a18e-4aaa-84b1-18f74099d6b1" providerId="ADAL" clId="{4140692D-6CC4-6B46-9439-032908616555}" dt="2023-11-11T16:30:37.897" v="788" actId="164"/>
            <ac:spMkLst>
              <pc:docMk/>
              <pc:sldMasterMk cId="2317532505" sldId="2147483672"/>
              <pc:sldLayoutMk cId="1438527250" sldId="2147483686"/>
              <ac:spMk id="85" creationId="{035895D1-D7C6-638E-6B46-4F2028C77E81}"/>
            </ac:spMkLst>
          </pc:spChg>
          <pc:spChg chg="mod topLvl">
            <ac:chgData name="Chuck Tomasi" userId="79514c44-a18e-4aaa-84b1-18f74099d6b1" providerId="ADAL" clId="{4140692D-6CC4-6B46-9439-032908616555}" dt="2023-11-11T16:30:37.897" v="788" actId="164"/>
            <ac:spMkLst>
              <pc:docMk/>
              <pc:sldMasterMk cId="2317532505" sldId="2147483672"/>
              <pc:sldLayoutMk cId="1438527250" sldId="2147483686"/>
              <ac:spMk id="86" creationId="{2B640B52-2E2B-4A02-AD01-8D444DD01169}"/>
            </ac:spMkLst>
          </pc:spChg>
          <pc:spChg chg="mod topLvl">
            <ac:chgData name="Chuck Tomasi" userId="79514c44-a18e-4aaa-84b1-18f74099d6b1" providerId="ADAL" clId="{4140692D-6CC4-6B46-9439-032908616555}" dt="2023-11-11T16:30:37.897" v="788" actId="164"/>
            <ac:spMkLst>
              <pc:docMk/>
              <pc:sldMasterMk cId="2317532505" sldId="2147483672"/>
              <pc:sldLayoutMk cId="1438527250" sldId="2147483686"/>
              <ac:spMk id="87" creationId="{1449EEB2-99A4-6C0E-2A9E-D934930E9B7C}"/>
            </ac:spMkLst>
          </pc:spChg>
          <pc:spChg chg="mod topLvl">
            <ac:chgData name="Chuck Tomasi" userId="79514c44-a18e-4aaa-84b1-18f74099d6b1" providerId="ADAL" clId="{4140692D-6CC4-6B46-9439-032908616555}" dt="2023-11-11T16:30:37.897" v="788" actId="164"/>
            <ac:spMkLst>
              <pc:docMk/>
              <pc:sldMasterMk cId="2317532505" sldId="2147483672"/>
              <pc:sldLayoutMk cId="1438527250" sldId="2147483686"/>
              <ac:spMk id="88" creationId="{FC2AEB54-9E5F-8FAE-06EE-F0ED2C9CA817}"/>
            </ac:spMkLst>
          </pc:spChg>
          <pc:spChg chg="mod topLvl">
            <ac:chgData name="Chuck Tomasi" userId="79514c44-a18e-4aaa-84b1-18f74099d6b1" providerId="ADAL" clId="{4140692D-6CC4-6B46-9439-032908616555}" dt="2023-11-11T16:30:37.897" v="788" actId="164"/>
            <ac:spMkLst>
              <pc:docMk/>
              <pc:sldMasterMk cId="2317532505" sldId="2147483672"/>
              <pc:sldLayoutMk cId="1438527250" sldId="2147483686"/>
              <ac:spMk id="89" creationId="{FB875C51-75D0-3E55-967D-57A5376A0912}"/>
            </ac:spMkLst>
          </pc:spChg>
          <pc:spChg chg="mod topLvl">
            <ac:chgData name="Chuck Tomasi" userId="79514c44-a18e-4aaa-84b1-18f74099d6b1" providerId="ADAL" clId="{4140692D-6CC4-6B46-9439-032908616555}" dt="2023-11-11T16:30:37.897" v="788" actId="164"/>
            <ac:spMkLst>
              <pc:docMk/>
              <pc:sldMasterMk cId="2317532505" sldId="2147483672"/>
              <pc:sldLayoutMk cId="1438527250" sldId="2147483686"/>
              <ac:spMk id="90" creationId="{F9D44733-03A3-8C95-98DF-048EE1026476}"/>
            </ac:spMkLst>
          </pc:spChg>
          <pc:spChg chg="mod topLvl">
            <ac:chgData name="Chuck Tomasi" userId="79514c44-a18e-4aaa-84b1-18f74099d6b1" providerId="ADAL" clId="{4140692D-6CC4-6B46-9439-032908616555}" dt="2023-11-11T16:30:37.897" v="788" actId="164"/>
            <ac:spMkLst>
              <pc:docMk/>
              <pc:sldMasterMk cId="2317532505" sldId="2147483672"/>
              <pc:sldLayoutMk cId="1438527250" sldId="2147483686"/>
              <ac:spMk id="91" creationId="{BDAFA83F-B20F-F7AC-6AB9-BB3B268233FF}"/>
            </ac:spMkLst>
          </pc:spChg>
          <pc:spChg chg="mod topLvl">
            <ac:chgData name="Chuck Tomasi" userId="79514c44-a18e-4aaa-84b1-18f74099d6b1" providerId="ADAL" clId="{4140692D-6CC4-6B46-9439-032908616555}" dt="2023-11-11T16:30:37.897" v="788" actId="164"/>
            <ac:spMkLst>
              <pc:docMk/>
              <pc:sldMasterMk cId="2317532505" sldId="2147483672"/>
              <pc:sldLayoutMk cId="1438527250" sldId="2147483686"/>
              <ac:spMk id="92" creationId="{85FB2E81-53D9-DC9E-7195-1A9095DE0F3B}"/>
            </ac:spMkLst>
          </pc:spChg>
          <pc:spChg chg="mod topLvl">
            <ac:chgData name="Chuck Tomasi" userId="79514c44-a18e-4aaa-84b1-18f74099d6b1" providerId="ADAL" clId="{4140692D-6CC4-6B46-9439-032908616555}" dt="2023-11-11T16:30:37.897" v="788" actId="164"/>
            <ac:spMkLst>
              <pc:docMk/>
              <pc:sldMasterMk cId="2317532505" sldId="2147483672"/>
              <pc:sldLayoutMk cId="1438527250" sldId="2147483686"/>
              <ac:spMk id="93" creationId="{55BF808F-3B2B-F862-E7A3-9CD626BED5F1}"/>
            </ac:spMkLst>
          </pc:spChg>
          <pc:spChg chg="mod topLvl">
            <ac:chgData name="Chuck Tomasi" userId="79514c44-a18e-4aaa-84b1-18f74099d6b1" providerId="ADAL" clId="{4140692D-6CC4-6B46-9439-032908616555}" dt="2023-11-11T16:30:37.897" v="788" actId="164"/>
            <ac:spMkLst>
              <pc:docMk/>
              <pc:sldMasterMk cId="2317532505" sldId="2147483672"/>
              <pc:sldLayoutMk cId="1438527250" sldId="2147483686"/>
              <ac:spMk id="94" creationId="{BA2D60E4-D8A6-A6E3-9552-CA0E5BE73516}"/>
            </ac:spMkLst>
          </pc:spChg>
          <pc:spChg chg="mod topLvl">
            <ac:chgData name="Chuck Tomasi" userId="79514c44-a18e-4aaa-84b1-18f74099d6b1" providerId="ADAL" clId="{4140692D-6CC4-6B46-9439-032908616555}" dt="2023-11-11T16:30:37.897" v="788" actId="164"/>
            <ac:spMkLst>
              <pc:docMk/>
              <pc:sldMasterMk cId="2317532505" sldId="2147483672"/>
              <pc:sldLayoutMk cId="1438527250" sldId="2147483686"/>
              <ac:spMk id="95" creationId="{EC2D8F3F-77A6-AAA6-11AC-F19623C2F294}"/>
            </ac:spMkLst>
          </pc:spChg>
          <pc:spChg chg="mod topLvl">
            <ac:chgData name="Chuck Tomasi" userId="79514c44-a18e-4aaa-84b1-18f74099d6b1" providerId="ADAL" clId="{4140692D-6CC4-6B46-9439-032908616555}" dt="2023-11-11T16:30:37.897" v="788" actId="164"/>
            <ac:spMkLst>
              <pc:docMk/>
              <pc:sldMasterMk cId="2317532505" sldId="2147483672"/>
              <pc:sldLayoutMk cId="1438527250" sldId="2147483686"/>
              <ac:spMk id="96" creationId="{501652C1-73F7-9573-A241-6BDB9149091F}"/>
            </ac:spMkLst>
          </pc:spChg>
          <pc:spChg chg="mod topLvl">
            <ac:chgData name="Chuck Tomasi" userId="79514c44-a18e-4aaa-84b1-18f74099d6b1" providerId="ADAL" clId="{4140692D-6CC4-6B46-9439-032908616555}" dt="2023-11-11T16:30:37.897" v="788" actId="164"/>
            <ac:spMkLst>
              <pc:docMk/>
              <pc:sldMasterMk cId="2317532505" sldId="2147483672"/>
              <pc:sldLayoutMk cId="1438527250" sldId="2147483686"/>
              <ac:spMk id="97" creationId="{3D60CAB7-A0DB-2192-67E4-014315F1AF4A}"/>
            </ac:spMkLst>
          </pc:spChg>
          <pc:spChg chg="mod topLvl">
            <ac:chgData name="Chuck Tomasi" userId="79514c44-a18e-4aaa-84b1-18f74099d6b1" providerId="ADAL" clId="{4140692D-6CC4-6B46-9439-032908616555}" dt="2023-11-11T16:30:37.897" v="788" actId="164"/>
            <ac:spMkLst>
              <pc:docMk/>
              <pc:sldMasterMk cId="2317532505" sldId="2147483672"/>
              <pc:sldLayoutMk cId="1438527250" sldId="2147483686"/>
              <ac:spMk id="98" creationId="{BE4DCEA2-84A6-D383-2181-D99CC57BADDC}"/>
            </ac:spMkLst>
          </pc:spChg>
          <pc:spChg chg="mod topLvl">
            <ac:chgData name="Chuck Tomasi" userId="79514c44-a18e-4aaa-84b1-18f74099d6b1" providerId="ADAL" clId="{4140692D-6CC4-6B46-9439-032908616555}" dt="2023-11-11T16:30:37.897" v="788" actId="164"/>
            <ac:spMkLst>
              <pc:docMk/>
              <pc:sldMasterMk cId="2317532505" sldId="2147483672"/>
              <pc:sldLayoutMk cId="1438527250" sldId="2147483686"/>
              <ac:spMk id="99" creationId="{60C52CBF-B3AB-54C8-580E-03CF74046898}"/>
            </ac:spMkLst>
          </pc:spChg>
          <pc:spChg chg="mod topLvl">
            <ac:chgData name="Chuck Tomasi" userId="79514c44-a18e-4aaa-84b1-18f74099d6b1" providerId="ADAL" clId="{4140692D-6CC4-6B46-9439-032908616555}" dt="2023-11-11T16:30:37.897" v="788" actId="164"/>
            <ac:spMkLst>
              <pc:docMk/>
              <pc:sldMasterMk cId="2317532505" sldId="2147483672"/>
              <pc:sldLayoutMk cId="1438527250" sldId="2147483686"/>
              <ac:spMk id="100" creationId="{F2DCE39B-AFBC-0D94-5378-DC0BD770FDD1}"/>
            </ac:spMkLst>
          </pc:spChg>
          <pc:spChg chg="mod topLvl">
            <ac:chgData name="Chuck Tomasi" userId="79514c44-a18e-4aaa-84b1-18f74099d6b1" providerId="ADAL" clId="{4140692D-6CC4-6B46-9439-032908616555}" dt="2023-11-11T16:30:37.897" v="788" actId="164"/>
            <ac:spMkLst>
              <pc:docMk/>
              <pc:sldMasterMk cId="2317532505" sldId="2147483672"/>
              <pc:sldLayoutMk cId="1438527250" sldId="2147483686"/>
              <ac:spMk id="101" creationId="{D75EBEDF-192C-0E18-7428-5C30DCAA2DEE}"/>
            </ac:spMkLst>
          </pc:spChg>
          <pc:spChg chg="mod topLvl">
            <ac:chgData name="Chuck Tomasi" userId="79514c44-a18e-4aaa-84b1-18f74099d6b1" providerId="ADAL" clId="{4140692D-6CC4-6B46-9439-032908616555}" dt="2023-11-11T16:30:37.897" v="788" actId="164"/>
            <ac:spMkLst>
              <pc:docMk/>
              <pc:sldMasterMk cId="2317532505" sldId="2147483672"/>
              <pc:sldLayoutMk cId="1438527250" sldId="2147483686"/>
              <ac:spMk id="102" creationId="{1BF6DFF3-4770-3458-078D-BB7BAB2E8986}"/>
            </ac:spMkLst>
          </pc:spChg>
          <pc:spChg chg="add mod">
            <ac:chgData name="Chuck Tomasi" userId="79514c44-a18e-4aaa-84b1-18f74099d6b1" providerId="ADAL" clId="{4140692D-6CC4-6B46-9439-032908616555}" dt="2023-11-11T16:30:37.897" v="788" actId="164"/>
            <ac:spMkLst>
              <pc:docMk/>
              <pc:sldMasterMk cId="2317532505" sldId="2147483672"/>
              <pc:sldLayoutMk cId="1438527250" sldId="2147483686"/>
              <ac:spMk id="103" creationId="{C4A3234C-A731-8D02-062C-1B2AFEA06B6D}"/>
            </ac:spMkLst>
          </pc:spChg>
          <pc:spChg chg="mod topLvl">
            <ac:chgData name="Chuck Tomasi" userId="79514c44-a18e-4aaa-84b1-18f74099d6b1" providerId="ADAL" clId="{4140692D-6CC4-6B46-9439-032908616555}" dt="2023-11-11T16:30:50.704" v="789" actId="164"/>
            <ac:spMkLst>
              <pc:docMk/>
              <pc:sldMasterMk cId="2317532505" sldId="2147483672"/>
              <pc:sldLayoutMk cId="1438527250" sldId="2147483686"/>
              <ac:spMk id="104" creationId="{54F19538-DD61-BED5-23BC-0A530F9E43EF}"/>
            </ac:spMkLst>
          </pc:spChg>
          <pc:spChg chg="mod topLvl">
            <ac:chgData name="Chuck Tomasi" userId="79514c44-a18e-4aaa-84b1-18f74099d6b1" providerId="ADAL" clId="{4140692D-6CC4-6B46-9439-032908616555}" dt="2023-11-11T16:30:50.704" v="789" actId="164"/>
            <ac:spMkLst>
              <pc:docMk/>
              <pc:sldMasterMk cId="2317532505" sldId="2147483672"/>
              <pc:sldLayoutMk cId="1438527250" sldId="2147483686"/>
              <ac:spMk id="105" creationId="{8CCA40FE-ACFE-D638-294B-74516A43D3D8}"/>
            </ac:spMkLst>
          </pc:spChg>
          <pc:spChg chg="mod topLvl">
            <ac:chgData name="Chuck Tomasi" userId="79514c44-a18e-4aaa-84b1-18f74099d6b1" providerId="ADAL" clId="{4140692D-6CC4-6B46-9439-032908616555}" dt="2023-11-11T16:30:50.704" v="789" actId="164"/>
            <ac:spMkLst>
              <pc:docMk/>
              <pc:sldMasterMk cId="2317532505" sldId="2147483672"/>
              <pc:sldLayoutMk cId="1438527250" sldId="2147483686"/>
              <ac:spMk id="106" creationId="{B52BB713-38A2-D211-F8F5-5754D705449D}"/>
            </ac:spMkLst>
          </pc:spChg>
          <pc:spChg chg="mod topLvl">
            <ac:chgData name="Chuck Tomasi" userId="79514c44-a18e-4aaa-84b1-18f74099d6b1" providerId="ADAL" clId="{4140692D-6CC4-6B46-9439-032908616555}" dt="2023-11-11T16:30:50.704" v="789" actId="164"/>
            <ac:spMkLst>
              <pc:docMk/>
              <pc:sldMasterMk cId="2317532505" sldId="2147483672"/>
              <pc:sldLayoutMk cId="1438527250" sldId="2147483686"/>
              <ac:spMk id="107" creationId="{AEA62D0E-7A23-5568-19FC-665C37741BF9}"/>
            </ac:spMkLst>
          </pc:spChg>
          <pc:spChg chg="mod topLvl">
            <ac:chgData name="Chuck Tomasi" userId="79514c44-a18e-4aaa-84b1-18f74099d6b1" providerId="ADAL" clId="{4140692D-6CC4-6B46-9439-032908616555}" dt="2023-11-11T16:30:50.704" v="789" actId="164"/>
            <ac:spMkLst>
              <pc:docMk/>
              <pc:sldMasterMk cId="2317532505" sldId="2147483672"/>
              <pc:sldLayoutMk cId="1438527250" sldId="2147483686"/>
              <ac:spMk id="108" creationId="{D928936F-5CC1-334A-9A33-9A5A5FFAAA98}"/>
            </ac:spMkLst>
          </pc:spChg>
          <pc:spChg chg="mod topLvl">
            <ac:chgData name="Chuck Tomasi" userId="79514c44-a18e-4aaa-84b1-18f74099d6b1" providerId="ADAL" clId="{4140692D-6CC4-6B46-9439-032908616555}" dt="2023-11-11T16:30:50.704" v="789" actId="164"/>
            <ac:spMkLst>
              <pc:docMk/>
              <pc:sldMasterMk cId="2317532505" sldId="2147483672"/>
              <pc:sldLayoutMk cId="1438527250" sldId="2147483686"/>
              <ac:spMk id="109" creationId="{FB783A2D-748E-692A-0726-1CFBDEC53325}"/>
            </ac:spMkLst>
          </pc:spChg>
          <pc:spChg chg="mod topLvl">
            <ac:chgData name="Chuck Tomasi" userId="79514c44-a18e-4aaa-84b1-18f74099d6b1" providerId="ADAL" clId="{4140692D-6CC4-6B46-9439-032908616555}" dt="2023-11-11T16:30:50.704" v="789" actId="164"/>
            <ac:spMkLst>
              <pc:docMk/>
              <pc:sldMasterMk cId="2317532505" sldId="2147483672"/>
              <pc:sldLayoutMk cId="1438527250" sldId="2147483686"/>
              <ac:spMk id="110" creationId="{BDA01B0F-CAC6-3F64-A0FD-7B5C43CB3C13}"/>
            </ac:spMkLst>
          </pc:spChg>
          <pc:spChg chg="mod topLvl">
            <ac:chgData name="Chuck Tomasi" userId="79514c44-a18e-4aaa-84b1-18f74099d6b1" providerId="ADAL" clId="{4140692D-6CC4-6B46-9439-032908616555}" dt="2023-11-11T16:30:50.704" v="789" actId="164"/>
            <ac:spMkLst>
              <pc:docMk/>
              <pc:sldMasterMk cId="2317532505" sldId="2147483672"/>
              <pc:sldLayoutMk cId="1438527250" sldId="2147483686"/>
              <ac:spMk id="111" creationId="{0057E82B-DE06-020F-96D4-202767705A6F}"/>
            </ac:spMkLst>
          </pc:spChg>
          <pc:spChg chg="mod topLvl">
            <ac:chgData name="Chuck Tomasi" userId="79514c44-a18e-4aaa-84b1-18f74099d6b1" providerId="ADAL" clId="{4140692D-6CC4-6B46-9439-032908616555}" dt="2023-11-11T16:30:50.704" v="789" actId="164"/>
            <ac:spMkLst>
              <pc:docMk/>
              <pc:sldMasterMk cId="2317532505" sldId="2147483672"/>
              <pc:sldLayoutMk cId="1438527250" sldId="2147483686"/>
              <ac:spMk id="112" creationId="{3DBB37B2-5C6F-24E0-B0E4-F2495F463259}"/>
            </ac:spMkLst>
          </pc:spChg>
          <pc:spChg chg="mod topLvl">
            <ac:chgData name="Chuck Tomasi" userId="79514c44-a18e-4aaa-84b1-18f74099d6b1" providerId="ADAL" clId="{4140692D-6CC4-6B46-9439-032908616555}" dt="2023-11-11T16:30:50.704" v="789" actId="164"/>
            <ac:spMkLst>
              <pc:docMk/>
              <pc:sldMasterMk cId="2317532505" sldId="2147483672"/>
              <pc:sldLayoutMk cId="1438527250" sldId="2147483686"/>
              <ac:spMk id="113" creationId="{29CAC2D8-EDBB-47F1-2CE8-D37F9B5184C2}"/>
            </ac:spMkLst>
          </pc:spChg>
          <pc:spChg chg="mod topLvl">
            <ac:chgData name="Chuck Tomasi" userId="79514c44-a18e-4aaa-84b1-18f74099d6b1" providerId="ADAL" clId="{4140692D-6CC4-6B46-9439-032908616555}" dt="2023-11-11T16:30:50.704" v="789" actId="164"/>
            <ac:spMkLst>
              <pc:docMk/>
              <pc:sldMasterMk cId="2317532505" sldId="2147483672"/>
              <pc:sldLayoutMk cId="1438527250" sldId="2147483686"/>
              <ac:spMk id="114" creationId="{8D35E72F-EDFA-F4B0-0023-218F50F1BDB2}"/>
            </ac:spMkLst>
          </pc:spChg>
          <pc:spChg chg="mod topLvl">
            <ac:chgData name="Chuck Tomasi" userId="79514c44-a18e-4aaa-84b1-18f74099d6b1" providerId="ADAL" clId="{4140692D-6CC4-6B46-9439-032908616555}" dt="2023-11-11T16:30:50.704" v="789" actId="164"/>
            <ac:spMkLst>
              <pc:docMk/>
              <pc:sldMasterMk cId="2317532505" sldId="2147483672"/>
              <pc:sldLayoutMk cId="1438527250" sldId="2147483686"/>
              <ac:spMk id="115" creationId="{2ED4FE73-9997-7CE1-B4EE-7EEB4B162088}"/>
            </ac:spMkLst>
          </pc:spChg>
          <pc:spChg chg="mod topLvl">
            <ac:chgData name="Chuck Tomasi" userId="79514c44-a18e-4aaa-84b1-18f74099d6b1" providerId="ADAL" clId="{4140692D-6CC4-6B46-9439-032908616555}" dt="2023-11-11T16:30:50.704" v="789" actId="164"/>
            <ac:spMkLst>
              <pc:docMk/>
              <pc:sldMasterMk cId="2317532505" sldId="2147483672"/>
              <pc:sldLayoutMk cId="1438527250" sldId="2147483686"/>
              <ac:spMk id="116" creationId="{F5FE51BE-2E71-3A06-2C9C-D930C6609516}"/>
            </ac:spMkLst>
          </pc:spChg>
          <pc:spChg chg="mod topLvl">
            <ac:chgData name="Chuck Tomasi" userId="79514c44-a18e-4aaa-84b1-18f74099d6b1" providerId="ADAL" clId="{4140692D-6CC4-6B46-9439-032908616555}" dt="2023-11-11T16:30:50.704" v="789" actId="164"/>
            <ac:spMkLst>
              <pc:docMk/>
              <pc:sldMasterMk cId="2317532505" sldId="2147483672"/>
              <pc:sldLayoutMk cId="1438527250" sldId="2147483686"/>
              <ac:spMk id="117" creationId="{DD16CCF1-2F3C-38D8-653E-41D14F4C993B}"/>
            </ac:spMkLst>
          </pc:spChg>
          <pc:spChg chg="mod topLvl">
            <ac:chgData name="Chuck Tomasi" userId="79514c44-a18e-4aaa-84b1-18f74099d6b1" providerId="ADAL" clId="{4140692D-6CC4-6B46-9439-032908616555}" dt="2023-11-11T16:30:50.704" v="789" actId="164"/>
            <ac:spMkLst>
              <pc:docMk/>
              <pc:sldMasterMk cId="2317532505" sldId="2147483672"/>
              <pc:sldLayoutMk cId="1438527250" sldId="2147483686"/>
              <ac:spMk id="118" creationId="{F63A43F0-6EC0-5789-B242-3E6FBC49D90F}"/>
            </ac:spMkLst>
          </pc:spChg>
          <pc:spChg chg="mod topLvl">
            <ac:chgData name="Chuck Tomasi" userId="79514c44-a18e-4aaa-84b1-18f74099d6b1" providerId="ADAL" clId="{4140692D-6CC4-6B46-9439-032908616555}" dt="2023-11-11T16:30:50.704" v="789" actId="164"/>
            <ac:spMkLst>
              <pc:docMk/>
              <pc:sldMasterMk cId="2317532505" sldId="2147483672"/>
              <pc:sldLayoutMk cId="1438527250" sldId="2147483686"/>
              <ac:spMk id="119" creationId="{8D4FCB1E-26D1-4186-A81C-0F06F537C908}"/>
            </ac:spMkLst>
          </pc:spChg>
          <pc:spChg chg="mod topLvl">
            <ac:chgData name="Chuck Tomasi" userId="79514c44-a18e-4aaa-84b1-18f74099d6b1" providerId="ADAL" clId="{4140692D-6CC4-6B46-9439-032908616555}" dt="2023-11-11T16:30:50.704" v="789" actId="164"/>
            <ac:spMkLst>
              <pc:docMk/>
              <pc:sldMasterMk cId="2317532505" sldId="2147483672"/>
              <pc:sldLayoutMk cId="1438527250" sldId="2147483686"/>
              <ac:spMk id="120" creationId="{1DCE82EF-7289-DEC8-2766-F2546FE34D15}"/>
            </ac:spMkLst>
          </pc:spChg>
          <pc:spChg chg="mod topLvl">
            <ac:chgData name="Chuck Tomasi" userId="79514c44-a18e-4aaa-84b1-18f74099d6b1" providerId="ADAL" clId="{4140692D-6CC4-6B46-9439-032908616555}" dt="2023-11-11T16:30:50.704" v="789" actId="164"/>
            <ac:spMkLst>
              <pc:docMk/>
              <pc:sldMasterMk cId="2317532505" sldId="2147483672"/>
              <pc:sldLayoutMk cId="1438527250" sldId="2147483686"/>
              <ac:spMk id="121" creationId="{C3B339C3-5D5F-8551-C0EC-3B96AA713A5B}"/>
            </ac:spMkLst>
          </pc:spChg>
          <pc:spChg chg="mod topLvl">
            <ac:chgData name="Chuck Tomasi" userId="79514c44-a18e-4aaa-84b1-18f74099d6b1" providerId="ADAL" clId="{4140692D-6CC4-6B46-9439-032908616555}" dt="2023-11-11T16:30:50.704" v="789" actId="164"/>
            <ac:spMkLst>
              <pc:docMk/>
              <pc:sldMasterMk cId="2317532505" sldId="2147483672"/>
              <pc:sldLayoutMk cId="1438527250" sldId="2147483686"/>
              <ac:spMk id="122" creationId="{C3480A4E-B8E7-69A8-B308-2943C3D09489}"/>
            </ac:spMkLst>
          </pc:spChg>
          <pc:spChg chg="mod topLvl">
            <ac:chgData name="Chuck Tomasi" userId="79514c44-a18e-4aaa-84b1-18f74099d6b1" providerId="ADAL" clId="{4140692D-6CC4-6B46-9439-032908616555}" dt="2023-11-11T16:30:50.704" v="789" actId="164"/>
            <ac:spMkLst>
              <pc:docMk/>
              <pc:sldMasterMk cId="2317532505" sldId="2147483672"/>
              <pc:sldLayoutMk cId="1438527250" sldId="2147483686"/>
              <ac:spMk id="123" creationId="{5CA6DC9F-36E4-374E-829E-8D6E8EFE4A1C}"/>
            </ac:spMkLst>
          </pc:spChg>
          <pc:spChg chg="mod topLvl">
            <ac:chgData name="Chuck Tomasi" userId="79514c44-a18e-4aaa-84b1-18f74099d6b1" providerId="ADAL" clId="{4140692D-6CC4-6B46-9439-032908616555}" dt="2023-11-11T16:30:50.704" v="789" actId="164"/>
            <ac:spMkLst>
              <pc:docMk/>
              <pc:sldMasterMk cId="2317532505" sldId="2147483672"/>
              <pc:sldLayoutMk cId="1438527250" sldId="2147483686"/>
              <ac:spMk id="124" creationId="{8361C5A6-1612-25F0-CD00-CBF246723D4E}"/>
            </ac:spMkLst>
          </pc:spChg>
          <pc:spChg chg="mod topLvl">
            <ac:chgData name="Chuck Tomasi" userId="79514c44-a18e-4aaa-84b1-18f74099d6b1" providerId="ADAL" clId="{4140692D-6CC4-6B46-9439-032908616555}" dt="2023-11-11T16:30:50.704" v="789" actId="164"/>
            <ac:spMkLst>
              <pc:docMk/>
              <pc:sldMasterMk cId="2317532505" sldId="2147483672"/>
              <pc:sldLayoutMk cId="1438527250" sldId="2147483686"/>
              <ac:spMk id="125" creationId="{40ADB674-5730-483C-6368-08F444003760}"/>
            </ac:spMkLst>
          </pc:spChg>
          <pc:spChg chg="mod topLvl">
            <ac:chgData name="Chuck Tomasi" userId="79514c44-a18e-4aaa-84b1-18f74099d6b1" providerId="ADAL" clId="{4140692D-6CC4-6B46-9439-032908616555}" dt="2023-11-11T16:30:50.704" v="789" actId="164"/>
            <ac:spMkLst>
              <pc:docMk/>
              <pc:sldMasterMk cId="2317532505" sldId="2147483672"/>
              <pc:sldLayoutMk cId="1438527250" sldId="2147483686"/>
              <ac:spMk id="126" creationId="{B637C9A4-03E8-28FF-4526-FF3D49246772}"/>
            </ac:spMkLst>
          </pc:spChg>
          <pc:spChg chg="mod topLvl">
            <ac:chgData name="Chuck Tomasi" userId="79514c44-a18e-4aaa-84b1-18f74099d6b1" providerId="ADAL" clId="{4140692D-6CC4-6B46-9439-032908616555}" dt="2023-11-11T16:30:50.704" v="789" actId="164"/>
            <ac:spMkLst>
              <pc:docMk/>
              <pc:sldMasterMk cId="2317532505" sldId="2147483672"/>
              <pc:sldLayoutMk cId="1438527250" sldId="2147483686"/>
              <ac:spMk id="127" creationId="{DD00317C-9F0E-6F7F-40D8-FAA57308CF97}"/>
            </ac:spMkLst>
          </pc:spChg>
          <pc:spChg chg="mod topLvl">
            <ac:chgData name="Chuck Tomasi" userId="79514c44-a18e-4aaa-84b1-18f74099d6b1" providerId="ADAL" clId="{4140692D-6CC4-6B46-9439-032908616555}" dt="2023-11-11T16:30:50.704" v="789" actId="164"/>
            <ac:spMkLst>
              <pc:docMk/>
              <pc:sldMasterMk cId="2317532505" sldId="2147483672"/>
              <pc:sldLayoutMk cId="1438527250" sldId="2147483686"/>
              <ac:spMk id="448" creationId="{2266DD1D-3B69-957E-A7B0-F8E73B273842}"/>
            </ac:spMkLst>
          </pc:spChg>
          <pc:spChg chg="mod topLvl">
            <ac:chgData name="Chuck Tomasi" userId="79514c44-a18e-4aaa-84b1-18f74099d6b1" providerId="ADAL" clId="{4140692D-6CC4-6B46-9439-032908616555}" dt="2023-11-11T16:30:50.704" v="789" actId="164"/>
            <ac:spMkLst>
              <pc:docMk/>
              <pc:sldMasterMk cId="2317532505" sldId="2147483672"/>
              <pc:sldLayoutMk cId="1438527250" sldId="2147483686"/>
              <ac:spMk id="449" creationId="{21BA0DC2-B256-77EC-3BE5-F4F2FAAA1C8D}"/>
            </ac:spMkLst>
          </pc:spChg>
          <pc:spChg chg="mod topLvl">
            <ac:chgData name="Chuck Tomasi" userId="79514c44-a18e-4aaa-84b1-18f74099d6b1" providerId="ADAL" clId="{4140692D-6CC4-6B46-9439-032908616555}" dt="2023-11-11T16:30:50.704" v="789" actId="164"/>
            <ac:spMkLst>
              <pc:docMk/>
              <pc:sldMasterMk cId="2317532505" sldId="2147483672"/>
              <pc:sldLayoutMk cId="1438527250" sldId="2147483686"/>
              <ac:spMk id="450" creationId="{2CB5B571-AE7F-5186-634C-34BC5AF350C9}"/>
            </ac:spMkLst>
          </pc:spChg>
          <pc:spChg chg="mod topLvl">
            <ac:chgData name="Chuck Tomasi" userId="79514c44-a18e-4aaa-84b1-18f74099d6b1" providerId="ADAL" clId="{4140692D-6CC4-6B46-9439-032908616555}" dt="2023-11-11T16:30:50.704" v="789" actId="164"/>
            <ac:spMkLst>
              <pc:docMk/>
              <pc:sldMasterMk cId="2317532505" sldId="2147483672"/>
              <pc:sldLayoutMk cId="1438527250" sldId="2147483686"/>
              <ac:spMk id="451" creationId="{7BC1AD43-D4B4-5EC7-C465-79E4E8E16074}"/>
            </ac:spMkLst>
          </pc:spChg>
          <pc:spChg chg="mod topLvl">
            <ac:chgData name="Chuck Tomasi" userId="79514c44-a18e-4aaa-84b1-18f74099d6b1" providerId="ADAL" clId="{4140692D-6CC4-6B46-9439-032908616555}" dt="2023-11-11T16:30:50.704" v="789" actId="164"/>
            <ac:spMkLst>
              <pc:docMk/>
              <pc:sldMasterMk cId="2317532505" sldId="2147483672"/>
              <pc:sldLayoutMk cId="1438527250" sldId="2147483686"/>
              <ac:spMk id="452" creationId="{8A4ED056-2940-353A-5F30-CE7AD1038C87}"/>
            </ac:spMkLst>
          </pc:spChg>
          <pc:spChg chg="mod topLvl">
            <ac:chgData name="Chuck Tomasi" userId="79514c44-a18e-4aaa-84b1-18f74099d6b1" providerId="ADAL" clId="{4140692D-6CC4-6B46-9439-032908616555}" dt="2023-11-11T16:30:50.704" v="789" actId="164"/>
            <ac:spMkLst>
              <pc:docMk/>
              <pc:sldMasterMk cId="2317532505" sldId="2147483672"/>
              <pc:sldLayoutMk cId="1438527250" sldId="2147483686"/>
              <ac:spMk id="453" creationId="{0361C5CF-9AF4-D2FE-C5DE-673BE528CF98}"/>
            </ac:spMkLst>
          </pc:spChg>
          <pc:spChg chg="mod topLvl">
            <ac:chgData name="Chuck Tomasi" userId="79514c44-a18e-4aaa-84b1-18f74099d6b1" providerId="ADAL" clId="{4140692D-6CC4-6B46-9439-032908616555}" dt="2023-11-11T16:30:50.704" v="789" actId="164"/>
            <ac:spMkLst>
              <pc:docMk/>
              <pc:sldMasterMk cId="2317532505" sldId="2147483672"/>
              <pc:sldLayoutMk cId="1438527250" sldId="2147483686"/>
              <ac:spMk id="454" creationId="{D8A05669-BF87-9BE2-5466-A6F2E7269E24}"/>
            </ac:spMkLst>
          </pc:spChg>
          <pc:spChg chg="mod topLvl">
            <ac:chgData name="Chuck Tomasi" userId="79514c44-a18e-4aaa-84b1-18f74099d6b1" providerId="ADAL" clId="{4140692D-6CC4-6B46-9439-032908616555}" dt="2023-11-11T16:30:50.704" v="789" actId="164"/>
            <ac:spMkLst>
              <pc:docMk/>
              <pc:sldMasterMk cId="2317532505" sldId="2147483672"/>
              <pc:sldLayoutMk cId="1438527250" sldId="2147483686"/>
              <ac:spMk id="455" creationId="{5A678821-E867-D997-5B6B-463D09897CC1}"/>
            </ac:spMkLst>
          </pc:spChg>
          <pc:spChg chg="mod topLvl">
            <ac:chgData name="Chuck Tomasi" userId="79514c44-a18e-4aaa-84b1-18f74099d6b1" providerId="ADAL" clId="{4140692D-6CC4-6B46-9439-032908616555}" dt="2023-11-11T16:30:50.704" v="789" actId="164"/>
            <ac:spMkLst>
              <pc:docMk/>
              <pc:sldMasterMk cId="2317532505" sldId="2147483672"/>
              <pc:sldLayoutMk cId="1438527250" sldId="2147483686"/>
              <ac:spMk id="456" creationId="{7402FDDF-A477-B749-967D-96A978E850A2}"/>
            </ac:spMkLst>
          </pc:spChg>
          <pc:spChg chg="mod topLvl">
            <ac:chgData name="Chuck Tomasi" userId="79514c44-a18e-4aaa-84b1-18f74099d6b1" providerId="ADAL" clId="{4140692D-6CC4-6B46-9439-032908616555}" dt="2023-11-11T16:30:50.704" v="789" actId="164"/>
            <ac:spMkLst>
              <pc:docMk/>
              <pc:sldMasterMk cId="2317532505" sldId="2147483672"/>
              <pc:sldLayoutMk cId="1438527250" sldId="2147483686"/>
              <ac:spMk id="457" creationId="{40001368-E584-1498-220E-43F8FABE0D66}"/>
            </ac:spMkLst>
          </pc:spChg>
          <pc:spChg chg="mod topLvl">
            <ac:chgData name="Chuck Tomasi" userId="79514c44-a18e-4aaa-84b1-18f74099d6b1" providerId="ADAL" clId="{4140692D-6CC4-6B46-9439-032908616555}" dt="2023-11-11T16:30:50.704" v="789" actId="164"/>
            <ac:spMkLst>
              <pc:docMk/>
              <pc:sldMasterMk cId="2317532505" sldId="2147483672"/>
              <pc:sldLayoutMk cId="1438527250" sldId="2147483686"/>
              <ac:spMk id="458" creationId="{CBE6851D-C8A4-6DB9-883E-19CB50CB9845}"/>
            </ac:spMkLst>
          </pc:spChg>
          <pc:spChg chg="mod topLvl">
            <ac:chgData name="Chuck Tomasi" userId="79514c44-a18e-4aaa-84b1-18f74099d6b1" providerId="ADAL" clId="{4140692D-6CC4-6B46-9439-032908616555}" dt="2023-11-11T16:30:50.704" v="789" actId="164"/>
            <ac:spMkLst>
              <pc:docMk/>
              <pc:sldMasterMk cId="2317532505" sldId="2147483672"/>
              <pc:sldLayoutMk cId="1438527250" sldId="2147483686"/>
              <ac:spMk id="459" creationId="{FB3F2ADE-B2B3-7A03-73AA-1CBD9057B7AE}"/>
            </ac:spMkLst>
          </pc:spChg>
          <pc:spChg chg="mod topLvl">
            <ac:chgData name="Chuck Tomasi" userId="79514c44-a18e-4aaa-84b1-18f74099d6b1" providerId="ADAL" clId="{4140692D-6CC4-6B46-9439-032908616555}" dt="2023-11-11T16:30:50.704" v="789" actId="164"/>
            <ac:spMkLst>
              <pc:docMk/>
              <pc:sldMasterMk cId="2317532505" sldId="2147483672"/>
              <pc:sldLayoutMk cId="1438527250" sldId="2147483686"/>
              <ac:spMk id="460" creationId="{F358B2A0-F788-F4E6-9C41-64417B8AAD10}"/>
            </ac:spMkLst>
          </pc:spChg>
          <pc:spChg chg="mod topLvl">
            <ac:chgData name="Chuck Tomasi" userId="79514c44-a18e-4aaa-84b1-18f74099d6b1" providerId="ADAL" clId="{4140692D-6CC4-6B46-9439-032908616555}" dt="2023-11-11T16:30:50.704" v="789" actId="164"/>
            <ac:spMkLst>
              <pc:docMk/>
              <pc:sldMasterMk cId="2317532505" sldId="2147483672"/>
              <pc:sldLayoutMk cId="1438527250" sldId="2147483686"/>
              <ac:spMk id="461" creationId="{16734413-DD9D-D3AA-F7FE-C75A46F2C818}"/>
            </ac:spMkLst>
          </pc:spChg>
          <pc:spChg chg="mod topLvl">
            <ac:chgData name="Chuck Tomasi" userId="79514c44-a18e-4aaa-84b1-18f74099d6b1" providerId="ADAL" clId="{4140692D-6CC4-6B46-9439-032908616555}" dt="2023-11-11T16:30:50.704" v="789" actId="164"/>
            <ac:spMkLst>
              <pc:docMk/>
              <pc:sldMasterMk cId="2317532505" sldId="2147483672"/>
              <pc:sldLayoutMk cId="1438527250" sldId="2147483686"/>
              <ac:spMk id="462" creationId="{90E22B2A-A66E-23B3-A1A8-2F915B5141CB}"/>
            </ac:spMkLst>
          </pc:spChg>
          <pc:spChg chg="mod topLvl">
            <ac:chgData name="Chuck Tomasi" userId="79514c44-a18e-4aaa-84b1-18f74099d6b1" providerId="ADAL" clId="{4140692D-6CC4-6B46-9439-032908616555}" dt="2023-11-11T16:30:50.704" v="789" actId="164"/>
            <ac:spMkLst>
              <pc:docMk/>
              <pc:sldMasterMk cId="2317532505" sldId="2147483672"/>
              <pc:sldLayoutMk cId="1438527250" sldId="2147483686"/>
              <ac:spMk id="463" creationId="{7A9236DB-DAAF-3119-03BE-E2F596EC18CD}"/>
            </ac:spMkLst>
          </pc:spChg>
          <pc:spChg chg="mod topLvl">
            <ac:chgData name="Chuck Tomasi" userId="79514c44-a18e-4aaa-84b1-18f74099d6b1" providerId="ADAL" clId="{4140692D-6CC4-6B46-9439-032908616555}" dt="2023-11-11T16:30:50.704" v="789" actId="164"/>
            <ac:spMkLst>
              <pc:docMk/>
              <pc:sldMasterMk cId="2317532505" sldId="2147483672"/>
              <pc:sldLayoutMk cId="1438527250" sldId="2147483686"/>
              <ac:spMk id="464" creationId="{22DFC69F-55A5-1C56-14A9-39DD57CC40C2}"/>
            </ac:spMkLst>
          </pc:spChg>
          <pc:spChg chg="mod topLvl">
            <ac:chgData name="Chuck Tomasi" userId="79514c44-a18e-4aaa-84b1-18f74099d6b1" providerId="ADAL" clId="{4140692D-6CC4-6B46-9439-032908616555}" dt="2023-11-11T16:30:50.704" v="789" actId="164"/>
            <ac:spMkLst>
              <pc:docMk/>
              <pc:sldMasterMk cId="2317532505" sldId="2147483672"/>
              <pc:sldLayoutMk cId="1438527250" sldId="2147483686"/>
              <ac:spMk id="465" creationId="{D179A311-FFFE-DB3D-363C-F7D7F3AC6E44}"/>
            </ac:spMkLst>
          </pc:spChg>
          <pc:spChg chg="add mod">
            <ac:chgData name="Chuck Tomasi" userId="79514c44-a18e-4aaa-84b1-18f74099d6b1" providerId="ADAL" clId="{4140692D-6CC4-6B46-9439-032908616555}" dt="2023-11-11T16:30:37.897" v="788" actId="164"/>
            <ac:spMkLst>
              <pc:docMk/>
              <pc:sldMasterMk cId="2317532505" sldId="2147483672"/>
              <pc:sldLayoutMk cId="1438527250" sldId="2147483686"/>
              <ac:spMk id="466" creationId="{7B4A4584-E401-47C7-E9F4-2B2C305B9859}"/>
            </ac:spMkLst>
          </pc:spChg>
          <pc:spChg chg="mod topLvl">
            <ac:chgData name="Chuck Tomasi" userId="79514c44-a18e-4aaa-84b1-18f74099d6b1" providerId="ADAL" clId="{4140692D-6CC4-6B46-9439-032908616555}" dt="2023-11-11T16:31:00.900" v="790" actId="164"/>
            <ac:spMkLst>
              <pc:docMk/>
              <pc:sldMasterMk cId="2317532505" sldId="2147483672"/>
              <pc:sldLayoutMk cId="1438527250" sldId="2147483686"/>
              <ac:spMk id="467" creationId="{A3731C55-151E-41ED-7908-157E6226738A}"/>
            </ac:spMkLst>
          </pc:spChg>
          <pc:spChg chg="mod topLvl">
            <ac:chgData name="Chuck Tomasi" userId="79514c44-a18e-4aaa-84b1-18f74099d6b1" providerId="ADAL" clId="{4140692D-6CC4-6B46-9439-032908616555}" dt="2023-11-11T16:31:00.900" v="790" actId="164"/>
            <ac:spMkLst>
              <pc:docMk/>
              <pc:sldMasterMk cId="2317532505" sldId="2147483672"/>
              <pc:sldLayoutMk cId="1438527250" sldId="2147483686"/>
              <ac:spMk id="468" creationId="{4986860F-6106-99AE-897C-7C974728F860}"/>
            </ac:spMkLst>
          </pc:spChg>
          <pc:spChg chg="mod topLvl">
            <ac:chgData name="Chuck Tomasi" userId="79514c44-a18e-4aaa-84b1-18f74099d6b1" providerId="ADAL" clId="{4140692D-6CC4-6B46-9439-032908616555}" dt="2023-11-11T16:31:00.900" v="790" actId="164"/>
            <ac:spMkLst>
              <pc:docMk/>
              <pc:sldMasterMk cId="2317532505" sldId="2147483672"/>
              <pc:sldLayoutMk cId="1438527250" sldId="2147483686"/>
              <ac:spMk id="469" creationId="{B4670C6C-C923-EAA2-5925-7488FA8C1777}"/>
            </ac:spMkLst>
          </pc:spChg>
          <pc:spChg chg="mod topLvl">
            <ac:chgData name="Chuck Tomasi" userId="79514c44-a18e-4aaa-84b1-18f74099d6b1" providerId="ADAL" clId="{4140692D-6CC4-6B46-9439-032908616555}" dt="2023-11-11T16:31:00.900" v="790" actId="164"/>
            <ac:spMkLst>
              <pc:docMk/>
              <pc:sldMasterMk cId="2317532505" sldId="2147483672"/>
              <pc:sldLayoutMk cId="1438527250" sldId="2147483686"/>
              <ac:spMk id="470" creationId="{0B5AE5EB-DEF0-BB72-68C6-0E53AD380822}"/>
            </ac:spMkLst>
          </pc:spChg>
          <pc:spChg chg="mod topLvl">
            <ac:chgData name="Chuck Tomasi" userId="79514c44-a18e-4aaa-84b1-18f74099d6b1" providerId="ADAL" clId="{4140692D-6CC4-6B46-9439-032908616555}" dt="2023-11-11T16:31:00.900" v="790" actId="164"/>
            <ac:spMkLst>
              <pc:docMk/>
              <pc:sldMasterMk cId="2317532505" sldId="2147483672"/>
              <pc:sldLayoutMk cId="1438527250" sldId="2147483686"/>
              <ac:spMk id="471" creationId="{8C804300-7CA7-4708-CEAF-12FF48F928B9}"/>
            </ac:spMkLst>
          </pc:spChg>
          <pc:spChg chg="mod topLvl">
            <ac:chgData name="Chuck Tomasi" userId="79514c44-a18e-4aaa-84b1-18f74099d6b1" providerId="ADAL" clId="{4140692D-6CC4-6B46-9439-032908616555}" dt="2023-11-11T16:31:00.900" v="790" actId="164"/>
            <ac:spMkLst>
              <pc:docMk/>
              <pc:sldMasterMk cId="2317532505" sldId="2147483672"/>
              <pc:sldLayoutMk cId="1438527250" sldId="2147483686"/>
              <ac:spMk id="472" creationId="{045BEA51-6E5C-5C1F-A4AA-AE15496400F9}"/>
            </ac:spMkLst>
          </pc:spChg>
          <pc:spChg chg="mod topLvl">
            <ac:chgData name="Chuck Tomasi" userId="79514c44-a18e-4aaa-84b1-18f74099d6b1" providerId="ADAL" clId="{4140692D-6CC4-6B46-9439-032908616555}" dt="2023-11-11T16:31:00.900" v="790" actId="164"/>
            <ac:spMkLst>
              <pc:docMk/>
              <pc:sldMasterMk cId="2317532505" sldId="2147483672"/>
              <pc:sldLayoutMk cId="1438527250" sldId="2147483686"/>
              <ac:spMk id="473" creationId="{E97AB0D7-0AC1-28E5-7125-8A2AB333BF9E}"/>
            </ac:spMkLst>
          </pc:spChg>
          <pc:spChg chg="mod topLvl">
            <ac:chgData name="Chuck Tomasi" userId="79514c44-a18e-4aaa-84b1-18f74099d6b1" providerId="ADAL" clId="{4140692D-6CC4-6B46-9439-032908616555}" dt="2023-11-11T16:31:00.900" v="790" actId="164"/>
            <ac:spMkLst>
              <pc:docMk/>
              <pc:sldMasterMk cId="2317532505" sldId="2147483672"/>
              <pc:sldLayoutMk cId="1438527250" sldId="2147483686"/>
              <ac:spMk id="474" creationId="{2372283F-C8C2-BBC3-1FB3-E52DF8744B59}"/>
            </ac:spMkLst>
          </pc:spChg>
          <pc:spChg chg="mod topLvl">
            <ac:chgData name="Chuck Tomasi" userId="79514c44-a18e-4aaa-84b1-18f74099d6b1" providerId="ADAL" clId="{4140692D-6CC4-6B46-9439-032908616555}" dt="2023-11-11T16:31:00.900" v="790" actId="164"/>
            <ac:spMkLst>
              <pc:docMk/>
              <pc:sldMasterMk cId="2317532505" sldId="2147483672"/>
              <pc:sldLayoutMk cId="1438527250" sldId="2147483686"/>
              <ac:spMk id="475" creationId="{80466A96-84D2-F98C-AD19-714C172EF9A2}"/>
            </ac:spMkLst>
          </pc:spChg>
          <pc:spChg chg="mod topLvl">
            <ac:chgData name="Chuck Tomasi" userId="79514c44-a18e-4aaa-84b1-18f74099d6b1" providerId="ADAL" clId="{4140692D-6CC4-6B46-9439-032908616555}" dt="2023-11-11T16:31:00.900" v="790" actId="164"/>
            <ac:spMkLst>
              <pc:docMk/>
              <pc:sldMasterMk cId="2317532505" sldId="2147483672"/>
              <pc:sldLayoutMk cId="1438527250" sldId="2147483686"/>
              <ac:spMk id="476" creationId="{5CA3CB2D-9EE0-13D8-C3FB-0B7C45723EC0}"/>
            </ac:spMkLst>
          </pc:spChg>
          <pc:spChg chg="mod topLvl">
            <ac:chgData name="Chuck Tomasi" userId="79514c44-a18e-4aaa-84b1-18f74099d6b1" providerId="ADAL" clId="{4140692D-6CC4-6B46-9439-032908616555}" dt="2023-11-11T16:31:00.900" v="790" actId="164"/>
            <ac:spMkLst>
              <pc:docMk/>
              <pc:sldMasterMk cId="2317532505" sldId="2147483672"/>
              <pc:sldLayoutMk cId="1438527250" sldId="2147483686"/>
              <ac:spMk id="477" creationId="{C2AA7BEB-8C8C-FB80-EBF4-42B9DF2CFA98}"/>
            </ac:spMkLst>
          </pc:spChg>
          <pc:spChg chg="mod topLvl">
            <ac:chgData name="Chuck Tomasi" userId="79514c44-a18e-4aaa-84b1-18f74099d6b1" providerId="ADAL" clId="{4140692D-6CC4-6B46-9439-032908616555}" dt="2023-11-11T16:31:00.900" v="790" actId="164"/>
            <ac:spMkLst>
              <pc:docMk/>
              <pc:sldMasterMk cId="2317532505" sldId="2147483672"/>
              <pc:sldLayoutMk cId="1438527250" sldId="2147483686"/>
              <ac:spMk id="478" creationId="{BED09DB0-3E2D-0831-4002-DFDFD00FE706}"/>
            </ac:spMkLst>
          </pc:spChg>
          <pc:spChg chg="mod topLvl">
            <ac:chgData name="Chuck Tomasi" userId="79514c44-a18e-4aaa-84b1-18f74099d6b1" providerId="ADAL" clId="{4140692D-6CC4-6B46-9439-032908616555}" dt="2023-11-11T16:31:00.900" v="790" actId="164"/>
            <ac:spMkLst>
              <pc:docMk/>
              <pc:sldMasterMk cId="2317532505" sldId="2147483672"/>
              <pc:sldLayoutMk cId="1438527250" sldId="2147483686"/>
              <ac:spMk id="479" creationId="{4295C9FA-7A98-5CE2-8D9E-0521888A1598}"/>
            </ac:spMkLst>
          </pc:spChg>
          <pc:spChg chg="mod topLvl">
            <ac:chgData name="Chuck Tomasi" userId="79514c44-a18e-4aaa-84b1-18f74099d6b1" providerId="ADAL" clId="{4140692D-6CC4-6B46-9439-032908616555}" dt="2023-11-11T16:31:00.900" v="790" actId="164"/>
            <ac:spMkLst>
              <pc:docMk/>
              <pc:sldMasterMk cId="2317532505" sldId="2147483672"/>
              <pc:sldLayoutMk cId="1438527250" sldId="2147483686"/>
              <ac:spMk id="480" creationId="{967C8130-796E-C17F-93EF-46DC642195D0}"/>
            </ac:spMkLst>
          </pc:spChg>
          <pc:spChg chg="mod topLvl">
            <ac:chgData name="Chuck Tomasi" userId="79514c44-a18e-4aaa-84b1-18f74099d6b1" providerId="ADAL" clId="{4140692D-6CC4-6B46-9439-032908616555}" dt="2023-11-11T16:31:00.900" v="790" actId="164"/>
            <ac:spMkLst>
              <pc:docMk/>
              <pc:sldMasterMk cId="2317532505" sldId="2147483672"/>
              <pc:sldLayoutMk cId="1438527250" sldId="2147483686"/>
              <ac:spMk id="481" creationId="{FECE1E25-8A08-EBDD-11FD-B0FF0E712B4E}"/>
            </ac:spMkLst>
          </pc:spChg>
          <pc:spChg chg="mod topLvl">
            <ac:chgData name="Chuck Tomasi" userId="79514c44-a18e-4aaa-84b1-18f74099d6b1" providerId="ADAL" clId="{4140692D-6CC4-6B46-9439-032908616555}" dt="2023-11-11T16:31:00.900" v="790" actId="164"/>
            <ac:spMkLst>
              <pc:docMk/>
              <pc:sldMasterMk cId="2317532505" sldId="2147483672"/>
              <pc:sldLayoutMk cId="1438527250" sldId="2147483686"/>
              <ac:spMk id="482" creationId="{AA97ECEB-B0CD-DFDF-1026-DB887A690805}"/>
            </ac:spMkLst>
          </pc:spChg>
          <pc:spChg chg="mod topLvl">
            <ac:chgData name="Chuck Tomasi" userId="79514c44-a18e-4aaa-84b1-18f74099d6b1" providerId="ADAL" clId="{4140692D-6CC4-6B46-9439-032908616555}" dt="2023-11-11T16:31:00.900" v="790" actId="164"/>
            <ac:spMkLst>
              <pc:docMk/>
              <pc:sldMasterMk cId="2317532505" sldId="2147483672"/>
              <pc:sldLayoutMk cId="1438527250" sldId="2147483686"/>
              <ac:spMk id="483" creationId="{F854F6CB-BCB9-9537-8CB1-AEA1E7F361F7}"/>
            </ac:spMkLst>
          </pc:spChg>
          <pc:spChg chg="mod topLvl">
            <ac:chgData name="Chuck Tomasi" userId="79514c44-a18e-4aaa-84b1-18f74099d6b1" providerId="ADAL" clId="{4140692D-6CC4-6B46-9439-032908616555}" dt="2023-11-11T16:31:00.900" v="790" actId="164"/>
            <ac:spMkLst>
              <pc:docMk/>
              <pc:sldMasterMk cId="2317532505" sldId="2147483672"/>
              <pc:sldLayoutMk cId="1438527250" sldId="2147483686"/>
              <ac:spMk id="484" creationId="{6AFFFE97-B4A4-4D97-1680-EACD42563FBA}"/>
            </ac:spMkLst>
          </pc:spChg>
          <pc:spChg chg="mod topLvl">
            <ac:chgData name="Chuck Tomasi" userId="79514c44-a18e-4aaa-84b1-18f74099d6b1" providerId="ADAL" clId="{4140692D-6CC4-6B46-9439-032908616555}" dt="2023-11-11T16:31:00.900" v="790" actId="164"/>
            <ac:spMkLst>
              <pc:docMk/>
              <pc:sldMasterMk cId="2317532505" sldId="2147483672"/>
              <pc:sldLayoutMk cId="1438527250" sldId="2147483686"/>
              <ac:spMk id="485" creationId="{D3441706-8340-1A61-62F4-EAD51D732FC3}"/>
            </ac:spMkLst>
          </pc:spChg>
          <pc:spChg chg="mod topLvl">
            <ac:chgData name="Chuck Tomasi" userId="79514c44-a18e-4aaa-84b1-18f74099d6b1" providerId="ADAL" clId="{4140692D-6CC4-6B46-9439-032908616555}" dt="2023-11-11T16:31:00.900" v="790" actId="164"/>
            <ac:spMkLst>
              <pc:docMk/>
              <pc:sldMasterMk cId="2317532505" sldId="2147483672"/>
              <pc:sldLayoutMk cId="1438527250" sldId="2147483686"/>
              <ac:spMk id="486" creationId="{7EB925DC-2B9E-D008-2B5B-C4D39BBE1944}"/>
            </ac:spMkLst>
          </pc:spChg>
          <pc:spChg chg="mod topLvl">
            <ac:chgData name="Chuck Tomasi" userId="79514c44-a18e-4aaa-84b1-18f74099d6b1" providerId="ADAL" clId="{4140692D-6CC4-6B46-9439-032908616555}" dt="2023-11-11T16:31:00.900" v="790" actId="164"/>
            <ac:spMkLst>
              <pc:docMk/>
              <pc:sldMasterMk cId="2317532505" sldId="2147483672"/>
              <pc:sldLayoutMk cId="1438527250" sldId="2147483686"/>
              <ac:spMk id="487" creationId="{57DD18EF-9C04-1783-F94C-2D7816F8A8B7}"/>
            </ac:spMkLst>
          </pc:spChg>
          <pc:spChg chg="mod topLvl">
            <ac:chgData name="Chuck Tomasi" userId="79514c44-a18e-4aaa-84b1-18f74099d6b1" providerId="ADAL" clId="{4140692D-6CC4-6B46-9439-032908616555}" dt="2023-11-11T16:31:00.900" v="790" actId="164"/>
            <ac:spMkLst>
              <pc:docMk/>
              <pc:sldMasterMk cId="2317532505" sldId="2147483672"/>
              <pc:sldLayoutMk cId="1438527250" sldId="2147483686"/>
              <ac:spMk id="488" creationId="{6A9D28A1-356C-8601-B9EA-6DFA9F4FBA6F}"/>
            </ac:spMkLst>
          </pc:spChg>
          <pc:spChg chg="mod topLvl">
            <ac:chgData name="Chuck Tomasi" userId="79514c44-a18e-4aaa-84b1-18f74099d6b1" providerId="ADAL" clId="{4140692D-6CC4-6B46-9439-032908616555}" dt="2023-11-11T16:31:00.900" v="790" actId="164"/>
            <ac:spMkLst>
              <pc:docMk/>
              <pc:sldMasterMk cId="2317532505" sldId="2147483672"/>
              <pc:sldLayoutMk cId="1438527250" sldId="2147483686"/>
              <ac:spMk id="489" creationId="{710B02C7-8AD4-62E1-483B-3D8A2B3A8193}"/>
            </ac:spMkLst>
          </pc:spChg>
          <pc:spChg chg="mod topLvl">
            <ac:chgData name="Chuck Tomasi" userId="79514c44-a18e-4aaa-84b1-18f74099d6b1" providerId="ADAL" clId="{4140692D-6CC4-6B46-9439-032908616555}" dt="2023-11-11T16:31:00.900" v="790" actId="164"/>
            <ac:spMkLst>
              <pc:docMk/>
              <pc:sldMasterMk cId="2317532505" sldId="2147483672"/>
              <pc:sldLayoutMk cId="1438527250" sldId="2147483686"/>
              <ac:spMk id="490" creationId="{BC4919FA-DA23-077F-51E6-A62EBDDD4FC3}"/>
            </ac:spMkLst>
          </pc:spChg>
          <pc:spChg chg="mod topLvl">
            <ac:chgData name="Chuck Tomasi" userId="79514c44-a18e-4aaa-84b1-18f74099d6b1" providerId="ADAL" clId="{4140692D-6CC4-6B46-9439-032908616555}" dt="2023-11-11T16:31:00.900" v="790" actId="164"/>
            <ac:spMkLst>
              <pc:docMk/>
              <pc:sldMasterMk cId="2317532505" sldId="2147483672"/>
              <pc:sldLayoutMk cId="1438527250" sldId="2147483686"/>
              <ac:spMk id="491" creationId="{9BCDD153-8D97-F3D0-30C7-DAE59A19F0D9}"/>
            </ac:spMkLst>
          </pc:spChg>
          <pc:spChg chg="mod topLvl">
            <ac:chgData name="Chuck Tomasi" userId="79514c44-a18e-4aaa-84b1-18f74099d6b1" providerId="ADAL" clId="{4140692D-6CC4-6B46-9439-032908616555}" dt="2023-11-11T16:31:00.900" v="790" actId="164"/>
            <ac:spMkLst>
              <pc:docMk/>
              <pc:sldMasterMk cId="2317532505" sldId="2147483672"/>
              <pc:sldLayoutMk cId="1438527250" sldId="2147483686"/>
              <ac:spMk id="492" creationId="{5AECA71F-82D3-2979-F74F-06802DCB4764}"/>
            </ac:spMkLst>
          </pc:spChg>
          <pc:spChg chg="mod topLvl">
            <ac:chgData name="Chuck Tomasi" userId="79514c44-a18e-4aaa-84b1-18f74099d6b1" providerId="ADAL" clId="{4140692D-6CC4-6B46-9439-032908616555}" dt="2023-11-11T16:31:00.900" v="790" actId="164"/>
            <ac:spMkLst>
              <pc:docMk/>
              <pc:sldMasterMk cId="2317532505" sldId="2147483672"/>
              <pc:sldLayoutMk cId="1438527250" sldId="2147483686"/>
              <ac:spMk id="493" creationId="{5E72E830-CE3D-6D5F-5F71-0AA9482CAF09}"/>
            </ac:spMkLst>
          </pc:spChg>
          <pc:spChg chg="mod topLvl">
            <ac:chgData name="Chuck Tomasi" userId="79514c44-a18e-4aaa-84b1-18f74099d6b1" providerId="ADAL" clId="{4140692D-6CC4-6B46-9439-032908616555}" dt="2023-11-11T16:31:00.900" v="790" actId="164"/>
            <ac:spMkLst>
              <pc:docMk/>
              <pc:sldMasterMk cId="2317532505" sldId="2147483672"/>
              <pc:sldLayoutMk cId="1438527250" sldId="2147483686"/>
              <ac:spMk id="494" creationId="{7321BAC2-8AED-52BA-A1EA-E8C38F6C6761}"/>
            </ac:spMkLst>
          </pc:spChg>
          <pc:spChg chg="mod topLvl">
            <ac:chgData name="Chuck Tomasi" userId="79514c44-a18e-4aaa-84b1-18f74099d6b1" providerId="ADAL" clId="{4140692D-6CC4-6B46-9439-032908616555}" dt="2023-11-11T16:31:00.900" v="790" actId="164"/>
            <ac:spMkLst>
              <pc:docMk/>
              <pc:sldMasterMk cId="2317532505" sldId="2147483672"/>
              <pc:sldLayoutMk cId="1438527250" sldId="2147483686"/>
              <ac:spMk id="495" creationId="{43ECFD3E-E156-2797-921F-00F0308D1067}"/>
            </ac:spMkLst>
          </pc:spChg>
          <pc:spChg chg="mod">
            <ac:chgData name="Chuck Tomasi" userId="79514c44-a18e-4aaa-84b1-18f74099d6b1" providerId="ADAL" clId="{4140692D-6CC4-6B46-9439-032908616555}" dt="2023-11-11T16:19:37.470" v="734" actId="552"/>
            <ac:spMkLst>
              <pc:docMk/>
              <pc:sldMasterMk cId="2317532505" sldId="2147483672"/>
              <pc:sldLayoutMk cId="1438527250" sldId="2147483686"/>
              <ac:spMk id="496" creationId="{862CE993-4D61-6D83-F9B1-BA52890017D6}"/>
            </ac:spMkLst>
          </pc:spChg>
          <pc:spChg chg="add mod">
            <ac:chgData name="Chuck Tomasi" userId="79514c44-a18e-4aaa-84b1-18f74099d6b1" providerId="ADAL" clId="{4140692D-6CC4-6B46-9439-032908616555}" dt="2023-11-11T16:30:37.897" v="788" actId="164"/>
            <ac:spMkLst>
              <pc:docMk/>
              <pc:sldMasterMk cId="2317532505" sldId="2147483672"/>
              <pc:sldLayoutMk cId="1438527250" sldId="2147483686"/>
              <ac:spMk id="497" creationId="{15E301D7-C467-98D8-6014-1E4E52BFCCA2}"/>
            </ac:spMkLst>
          </pc:spChg>
          <pc:spChg chg="mod">
            <ac:chgData name="Chuck Tomasi" userId="79514c44-a18e-4aaa-84b1-18f74099d6b1" providerId="ADAL" clId="{4140692D-6CC4-6B46-9439-032908616555}" dt="2023-11-11T16:12:58.219" v="690" actId="553"/>
            <ac:spMkLst>
              <pc:docMk/>
              <pc:sldMasterMk cId="2317532505" sldId="2147483672"/>
              <pc:sldLayoutMk cId="1438527250" sldId="2147483686"/>
              <ac:spMk id="498" creationId="{3F13212E-FB13-9A92-846B-DE69BEC5C64C}"/>
            </ac:spMkLst>
          </pc:spChg>
          <pc:spChg chg="mod">
            <ac:chgData name="Chuck Tomasi" userId="79514c44-a18e-4aaa-84b1-18f74099d6b1" providerId="ADAL" clId="{4140692D-6CC4-6B46-9439-032908616555}" dt="2023-11-11T16:12:48.729" v="689" actId="553"/>
            <ac:spMkLst>
              <pc:docMk/>
              <pc:sldMasterMk cId="2317532505" sldId="2147483672"/>
              <pc:sldLayoutMk cId="1438527250" sldId="2147483686"/>
              <ac:spMk id="499" creationId="{2E1DBC32-559E-F695-4F10-35BE872F67D4}"/>
            </ac:spMkLst>
          </pc:spChg>
          <pc:spChg chg="mod">
            <ac:chgData name="Chuck Tomasi" userId="79514c44-a18e-4aaa-84b1-18f74099d6b1" providerId="ADAL" clId="{4140692D-6CC4-6B46-9439-032908616555}" dt="2023-11-11T16:23:48.746" v="756" actId="552"/>
            <ac:spMkLst>
              <pc:docMk/>
              <pc:sldMasterMk cId="2317532505" sldId="2147483672"/>
              <pc:sldLayoutMk cId="1438527250" sldId="2147483686"/>
              <ac:spMk id="500" creationId="{9F4DFCA8-11C2-A6FB-2EBA-54E9321991F2}"/>
            </ac:spMkLst>
          </pc:spChg>
          <pc:spChg chg="mod">
            <ac:chgData name="Chuck Tomasi" userId="79514c44-a18e-4aaa-84b1-18f74099d6b1" providerId="ADAL" clId="{4140692D-6CC4-6B46-9439-032908616555}" dt="2023-11-11T16:11:03.187" v="685" actId="552"/>
            <ac:spMkLst>
              <pc:docMk/>
              <pc:sldMasterMk cId="2317532505" sldId="2147483672"/>
              <pc:sldLayoutMk cId="1438527250" sldId="2147483686"/>
              <ac:spMk id="501" creationId="{FACDEC3D-5438-987D-6AC0-D2A8EFF06BEE}"/>
            </ac:spMkLst>
          </pc:spChg>
          <pc:spChg chg="mod">
            <ac:chgData name="Chuck Tomasi" userId="79514c44-a18e-4aaa-84b1-18f74099d6b1" providerId="ADAL" clId="{4140692D-6CC4-6B46-9439-032908616555}" dt="2023-11-11T16:23:04.623" v="750" actId="552"/>
            <ac:spMkLst>
              <pc:docMk/>
              <pc:sldMasterMk cId="2317532505" sldId="2147483672"/>
              <pc:sldLayoutMk cId="1438527250" sldId="2147483686"/>
              <ac:spMk id="502" creationId="{33920D5E-5F1D-17FE-0B1B-75BEE37D84CD}"/>
            </ac:spMkLst>
          </pc:spChg>
          <pc:spChg chg="mod">
            <ac:chgData name="Chuck Tomasi" userId="79514c44-a18e-4aaa-84b1-18f74099d6b1" providerId="ADAL" clId="{4140692D-6CC4-6B46-9439-032908616555}" dt="2023-11-11T15:58:21.363" v="419" actId="553"/>
            <ac:spMkLst>
              <pc:docMk/>
              <pc:sldMasterMk cId="2317532505" sldId="2147483672"/>
              <pc:sldLayoutMk cId="1438527250" sldId="2147483686"/>
              <ac:spMk id="507" creationId="{2FD8F3A4-BAD2-FF22-61D7-4168B5492D70}"/>
            </ac:spMkLst>
          </pc:spChg>
          <pc:spChg chg="mod">
            <ac:chgData name="Chuck Tomasi" userId="79514c44-a18e-4aaa-84b1-18f74099d6b1" providerId="ADAL" clId="{4140692D-6CC4-6B46-9439-032908616555}" dt="2023-11-11T15:58:05.311" v="417" actId="553"/>
            <ac:spMkLst>
              <pc:docMk/>
              <pc:sldMasterMk cId="2317532505" sldId="2147483672"/>
              <pc:sldLayoutMk cId="1438527250" sldId="2147483686"/>
              <ac:spMk id="509" creationId="{94B1431A-2ED7-D87E-42CD-A68441BF246F}"/>
            </ac:spMkLst>
          </pc:spChg>
          <pc:spChg chg="add mod">
            <ac:chgData name="Chuck Tomasi" userId="79514c44-a18e-4aaa-84b1-18f74099d6b1" providerId="ADAL" clId="{4140692D-6CC4-6B46-9439-032908616555}" dt="2023-11-11T16:30:50.704" v="789" actId="164"/>
            <ac:spMkLst>
              <pc:docMk/>
              <pc:sldMasterMk cId="2317532505" sldId="2147483672"/>
              <pc:sldLayoutMk cId="1438527250" sldId="2147483686"/>
              <ac:spMk id="510" creationId="{C9C9C915-3ED6-3CAF-AC3F-6DA67C0FD8C5}"/>
            </ac:spMkLst>
          </pc:spChg>
          <pc:spChg chg="mod">
            <ac:chgData name="Chuck Tomasi" userId="79514c44-a18e-4aaa-84b1-18f74099d6b1" providerId="ADAL" clId="{4140692D-6CC4-6B46-9439-032908616555}" dt="2023-11-11T16:14:57.852" v="698" actId="555"/>
            <ac:spMkLst>
              <pc:docMk/>
              <pc:sldMasterMk cId="2317532505" sldId="2147483672"/>
              <pc:sldLayoutMk cId="1438527250" sldId="2147483686"/>
              <ac:spMk id="511" creationId="{EB9BF00A-3A5E-E312-09C0-CFE3B0310DBE}"/>
            </ac:spMkLst>
          </pc:spChg>
          <pc:spChg chg="mod topLvl">
            <ac:chgData name="Chuck Tomasi" userId="79514c44-a18e-4aaa-84b1-18f74099d6b1" providerId="ADAL" clId="{4140692D-6CC4-6B46-9439-032908616555}" dt="2023-11-11T16:31:00.900" v="790" actId="164"/>
            <ac:spMkLst>
              <pc:docMk/>
              <pc:sldMasterMk cId="2317532505" sldId="2147483672"/>
              <pc:sldLayoutMk cId="1438527250" sldId="2147483686"/>
              <ac:spMk id="832" creationId="{16583680-00E2-6DD5-3397-35A1E46F9B7F}"/>
            </ac:spMkLst>
          </pc:spChg>
          <pc:spChg chg="mod topLvl">
            <ac:chgData name="Chuck Tomasi" userId="79514c44-a18e-4aaa-84b1-18f74099d6b1" providerId="ADAL" clId="{4140692D-6CC4-6B46-9439-032908616555}" dt="2023-11-11T16:31:00.900" v="790" actId="164"/>
            <ac:spMkLst>
              <pc:docMk/>
              <pc:sldMasterMk cId="2317532505" sldId="2147483672"/>
              <pc:sldLayoutMk cId="1438527250" sldId="2147483686"/>
              <ac:spMk id="833" creationId="{F7EF35F7-7343-8AFC-B577-785EB052316E}"/>
            </ac:spMkLst>
          </pc:spChg>
          <pc:spChg chg="mod topLvl">
            <ac:chgData name="Chuck Tomasi" userId="79514c44-a18e-4aaa-84b1-18f74099d6b1" providerId="ADAL" clId="{4140692D-6CC4-6B46-9439-032908616555}" dt="2023-11-11T16:31:00.900" v="790" actId="164"/>
            <ac:spMkLst>
              <pc:docMk/>
              <pc:sldMasterMk cId="2317532505" sldId="2147483672"/>
              <pc:sldLayoutMk cId="1438527250" sldId="2147483686"/>
              <ac:spMk id="834" creationId="{EB2AF339-029B-BEA6-1719-6D5F2C6E08A7}"/>
            </ac:spMkLst>
          </pc:spChg>
          <pc:spChg chg="mod topLvl">
            <ac:chgData name="Chuck Tomasi" userId="79514c44-a18e-4aaa-84b1-18f74099d6b1" providerId="ADAL" clId="{4140692D-6CC4-6B46-9439-032908616555}" dt="2023-11-11T16:31:00.900" v="790" actId="164"/>
            <ac:spMkLst>
              <pc:docMk/>
              <pc:sldMasterMk cId="2317532505" sldId="2147483672"/>
              <pc:sldLayoutMk cId="1438527250" sldId="2147483686"/>
              <ac:spMk id="835" creationId="{D56E7179-87C2-B399-A531-0EB901BAEFE0}"/>
            </ac:spMkLst>
          </pc:spChg>
          <pc:spChg chg="mod topLvl">
            <ac:chgData name="Chuck Tomasi" userId="79514c44-a18e-4aaa-84b1-18f74099d6b1" providerId="ADAL" clId="{4140692D-6CC4-6B46-9439-032908616555}" dt="2023-11-11T16:31:00.900" v="790" actId="164"/>
            <ac:spMkLst>
              <pc:docMk/>
              <pc:sldMasterMk cId="2317532505" sldId="2147483672"/>
              <pc:sldLayoutMk cId="1438527250" sldId="2147483686"/>
              <ac:spMk id="836" creationId="{BB19E34B-47F6-28E2-FB02-14F6926BBC51}"/>
            </ac:spMkLst>
          </pc:spChg>
          <pc:spChg chg="mod topLvl">
            <ac:chgData name="Chuck Tomasi" userId="79514c44-a18e-4aaa-84b1-18f74099d6b1" providerId="ADAL" clId="{4140692D-6CC4-6B46-9439-032908616555}" dt="2023-11-11T16:31:00.900" v="790" actId="164"/>
            <ac:spMkLst>
              <pc:docMk/>
              <pc:sldMasterMk cId="2317532505" sldId="2147483672"/>
              <pc:sldLayoutMk cId="1438527250" sldId="2147483686"/>
              <ac:spMk id="837" creationId="{7751F928-9F23-9742-C38C-A4189CCDABE4}"/>
            </ac:spMkLst>
          </pc:spChg>
          <pc:spChg chg="add mod">
            <ac:chgData name="Chuck Tomasi" userId="79514c44-a18e-4aaa-84b1-18f74099d6b1" providerId="ADAL" clId="{4140692D-6CC4-6B46-9439-032908616555}" dt="2023-11-11T16:30:50.704" v="789" actId="164"/>
            <ac:spMkLst>
              <pc:docMk/>
              <pc:sldMasterMk cId="2317532505" sldId="2147483672"/>
              <pc:sldLayoutMk cId="1438527250" sldId="2147483686"/>
              <ac:spMk id="838" creationId="{9AD0594F-EB49-3311-4377-6E5941F74A8F}"/>
            </ac:spMkLst>
          </pc:spChg>
          <pc:spChg chg="add mod">
            <ac:chgData name="Chuck Tomasi" userId="79514c44-a18e-4aaa-84b1-18f74099d6b1" providerId="ADAL" clId="{4140692D-6CC4-6B46-9439-032908616555}" dt="2023-11-11T16:30:50.704" v="789" actId="164"/>
            <ac:spMkLst>
              <pc:docMk/>
              <pc:sldMasterMk cId="2317532505" sldId="2147483672"/>
              <pc:sldLayoutMk cId="1438527250" sldId="2147483686"/>
              <ac:spMk id="839" creationId="{43C60FE9-5D4A-88D5-065B-8C57F82980B4}"/>
            </ac:spMkLst>
          </pc:spChg>
          <pc:spChg chg="add mod">
            <ac:chgData name="Chuck Tomasi" userId="79514c44-a18e-4aaa-84b1-18f74099d6b1" providerId="ADAL" clId="{4140692D-6CC4-6B46-9439-032908616555}" dt="2023-11-11T16:30:50.704" v="789" actId="164"/>
            <ac:spMkLst>
              <pc:docMk/>
              <pc:sldMasterMk cId="2317532505" sldId="2147483672"/>
              <pc:sldLayoutMk cId="1438527250" sldId="2147483686"/>
              <ac:spMk id="840" creationId="{ED695EBE-067D-1A39-6E05-2B029DDD9649}"/>
            </ac:spMkLst>
          </pc:spChg>
          <pc:spChg chg="add mod">
            <ac:chgData name="Chuck Tomasi" userId="79514c44-a18e-4aaa-84b1-18f74099d6b1" providerId="ADAL" clId="{4140692D-6CC4-6B46-9439-032908616555}" dt="2023-11-11T16:30:50.704" v="789" actId="164"/>
            <ac:spMkLst>
              <pc:docMk/>
              <pc:sldMasterMk cId="2317532505" sldId="2147483672"/>
              <pc:sldLayoutMk cId="1438527250" sldId="2147483686"/>
              <ac:spMk id="841" creationId="{611E24D1-3B37-B22D-AA4E-5EC97D4564E5}"/>
            </ac:spMkLst>
          </pc:spChg>
          <pc:spChg chg="add mod">
            <ac:chgData name="Chuck Tomasi" userId="79514c44-a18e-4aaa-84b1-18f74099d6b1" providerId="ADAL" clId="{4140692D-6CC4-6B46-9439-032908616555}" dt="2023-11-11T16:30:50.704" v="789" actId="164"/>
            <ac:spMkLst>
              <pc:docMk/>
              <pc:sldMasterMk cId="2317532505" sldId="2147483672"/>
              <pc:sldLayoutMk cId="1438527250" sldId="2147483686"/>
              <ac:spMk id="842" creationId="{E1157954-0914-C938-BC93-D8476B57D2F8}"/>
            </ac:spMkLst>
          </pc:spChg>
          <pc:spChg chg="add mod">
            <ac:chgData name="Chuck Tomasi" userId="79514c44-a18e-4aaa-84b1-18f74099d6b1" providerId="ADAL" clId="{4140692D-6CC4-6B46-9439-032908616555}" dt="2023-11-11T16:30:50.704" v="789" actId="164"/>
            <ac:spMkLst>
              <pc:docMk/>
              <pc:sldMasterMk cId="2317532505" sldId="2147483672"/>
              <pc:sldLayoutMk cId="1438527250" sldId="2147483686"/>
              <ac:spMk id="843" creationId="{8A968AFF-9EF4-42DD-F8D4-5E54EE0EC02F}"/>
            </ac:spMkLst>
          </pc:spChg>
          <pc:spChg chg="add mod">
            <ac:chgData name="Chuck Tomasi" userId="79514c44-a18e-4aaa-84b1-18f74099d6b1" providerId="ADAL" clId="{4140692D-6CC4-6B46-9439-032908616555}" dt="2023-11-11T16:35:14.053" v="792" actId="164"/>
            <ac:spMkLst>
              <pc:docMk/>
              <pc:sldMasterMk cId="2317532505" sldId="2147483672"/>
              <pc:sldLayoutMk cId="1438527250" sldId="2147483686"/>
              <ac:spMk id="844" creationId="{2441CE97-80BA-99B4-94BD-4360C27A0FD2}"/>
            </ac:spMkLst>
          </pc:spChg>
          <pc:spChg chg="mod">
            <ac:chgData name="Chuck Tomasi" userId="79514c44-a18e-4aaa-84b1-18f74099d6b1" providerId="ADAL" clId="{4140692D-6CC4-6B46-9439-032908616555}" dt="2023-11-11T16:18:02.700" v="725" actId="166"/>
            <ac:spMkLst>
              <pc:docMk/>
              <pc:sldMasterMk cId="2317532505" sldId="2147483672"/>
              <pc:sldLayoutMk cId="1438527250" sldId="2147483686"/>
              <ac:spMk id="845" creationId="{92C85FAD-435C-994B-F71E-74C7DB8F4B09}"/>
            </ac:spMkLst>
          </pc:spChg>
          <pc:spChg chg="mod topLvl">
            <ac:chgData name="Chuck Tomasi" userId="79514c44-a18e-4aaa-84b1-18f74099d6b1" providerId="ADAL" clId="{4140692D-6CC4-6B46-9439-032908616555}" dt="2023-11-11T16:35:01.047" v="791" actId="164"/>
            <ac:spMkLst>
              <pc:docMk/>
              <pc:sldMasterMk cId="2317532505" sldId="2147483672"/>
              <pc:sldLayoutMk cId="1438527250" sldId="2147483686"/>
              <ac:spMk id="846" creationId="{F7DF7883-5123-2AB7-3C17-9E98460E3529}"/>
            </ac:spMkLst>
          </pc:spChg>
          <pc:spChg chg="mod topLvl">
            <ac:chgData name="Chuck Tomasi" userId="79514c44-a18e-4aaa-84b1-18f74099d6b1" providerId="ADAL" clId="{4140692D-6CC4-6B46-9439-032908616555}" dt="2023-11-11T16:35:01.047" v="791" actId="164"/>
            <ac:spMkLst>
              <pc:docMk/>
              <pc:sldMasterMk cId="2317532505" sldId="2147483672"/>
              <pc:sldLayoutMk cId="1438527250" sldId="2147483686"/>
              <ac:spMk id="847" creationId="{685489D4-0242-CE3A-F4C3-99F4B2D11A34}"/>
            </ac:spMkLst>
          </pc:spChg>
          <pc:spChg chg="mod topLvl">
            <ac:chgData name="Chuck Tomasi" userId="79514c44-a18e-4aaa-84b1-18f74099d6b1" providerId="ADAL" clId="{4140692D-6CC4-6B46-9439-032908616555}" dt="2023-11-11T16:35:01.047" v="791" actId="164"/>
            <ac:spMkLst>
              <pc:docMk/>
              <pc:sldMasterMk cId="2317532505" sldId="2147483672"/>
              <pc:sldLayoutMk cId="1438527250" sldId="2147483686"/>
              <ac:spMk id="848" creationId="{DD55F897-207A-7F1D-8E83-8C69AE653BEC}"/>
            </ac:spMkLst>
          </pc:spChg>
          <pc:spChg chg="mod topLvl">
            <ac:chgData name="Chuck Tomasi" userId="79514c44-a18e-4aaa-84b1-18f74099d6b1" providerId="ADAL" clId="{4140692D-6CC4-6B46-9439-032908616555}" dt="2023-11-11T16:35:01.047" v="791" actId="164"/>
            <ac:spMkLst>
              <pc:docMk/>
              <pc:sldMasterMk cId="2317532505" sldId="2147483672"/>
              <pc:sldLayoutMk cId="1438527250" sldId="2147483686"/>
              <ac:spMk id="849" creationId="{72722242-8E58-4435-2673-FDDE09BC80B0}"/>
            </ac:spMkLst>
          </pc:spChg>
          <pc:spChg chg="mod topLvl">
            <ac:chgData name="Chuck Tomasi" userId="79514c44-a18e-4aaa-84b1-18f74099d6b1" providerId="ADAL" clId="{4140692D-6CC4-6B46-9439-032908616555}" dt="2023-11-11T16:35:01.047" v="791" actId="164"/>
            <ac:spMkLst>
              <pc:docMk/>
              <pc:sldMasterMk cId="2317532505" sldId="2147483672"/>
              <pc:sldLayoutMk cId="1438527250" sldId="2147483686"/>
              <ac:spMk id="850" creationId="{E564EC97-CBB2-927E-5C3E-E6140260B853}"/>
            </ac:spMkLst>
          </pc:spChg>
          <pc:spChg chg="mod topLvl">
            <ac:chgData name="Chuck Tomasi" userId="79514c44-a18e-4aaa-84b1-18f74099d6b1" providerId="ADAL" clId="{4140692D-6CC4-6B46-9439-032908616555}" dt="2023-11-11T16:35:01.047" v="791" actId="164"/>
            <ac:spMkLst>
              <pc:docMk/>
              <pc:sldMasterMk cId="2317532505" sldId="2147483672"/>
              <pc:sldLayoutMk cId="1438527250" sldId="2147483686"/>
              <ac:spMk id="851" creationId="{2A4D3ED3-D6F4-DA06-5D8E-FAE4D46A95F1}"/>
            </ac:spMkLst>
          </pc:spChg>
          <pc:spChg chg="mod topLvl">
            <ac:chgData name="Chuck Tomasi" userId="79514c44-a18e-4aaa-84b1-18f74099d6b1" providerId="ADAL" clId="{4140692D-6CC4-6B46-9439-032908616555}" dt="2023-11-11T16:35:01.047" v="791" actId="164"/>
            <ac:spMkLst>
              <pc:docMk/>
              <pc:sldMasterMk cId="2317532505" sldId="2147483672"/>
              <pc:sldLayoutMk cId="1438527250" sldId="2147483686"/>
              <ac:spMk id="852" creationId="{DE3A610C-189F-1144-34AE-58D7259C2DCD}"/>
            </ac:spMkLst>
          </pc:spChg>
          <pc:spChg chg="mod topLvl">
            <ac:chgData name="Chuck Tomasi" userId="79514c44-a18e-4aaa-84b1-18f74099d6b1" providerId="ADAL" clId="{4140692D-6CC4-6B46-9439-032908616555}" dt="2023-11-11T16:35:01.047" v="791" actId="164"/>
            <ac:spMkLst>
              <pc:docMk/>
              <pc:sldMasterMk cId="2317532505" sldId="2147483672"/>
              <pc:sldLayoutMk cId="1438527250" sldId="2147483686"/>
              <ac:spMk id="853" creationId="{1F7C5812-8788-E638-E496-A1854B652A35}"/>
            </ac:spMkLst>
          </pc:spChg>
          <pc:spChg chg="mod topLvl">
            <ac:chgData name="Chuck Tomasi" userId="79514c44-a18e-4aaa-84b1-18f74099d6b1" providerId="ADAL" clId="{4140692D-6CC4-6B46-9439-032908616555}" dt="2023-11-11T16:35:01.047" v="791" actId="164"/>
            <ac:spMkLst>
              <pc:docMk/>
              <pc:sldMasterMk cId="2317532505" sldId="2147483672"/>
              <pc:sldLayoutMk cId="1438527250" sldId="2147483686"/>
              <ac:spMk id="854" creationId="{4EC70952-6A28-ACE3-509F-35C409E696D9}"/>
            </ac:spMkLst>
          </pc:spChg>
          <pc:spChg chg="mod topLvl">
            <ac:chgData name="Chuck Tomasi" userId="79514c44-a18e-4aaa-84b1-18f74099d6b1" providerId="ADAL" clId="{4140692D-6CC4-6B46-9439-032908616555}" dt="2023-11-11T16:35:01.047" v="791" actId="164"/>
            <ac:spMkLst>
              <pc:docMk/>
              <pc:sldMasterMk cId="2317532505" sldId="2147483672"/>
              <pc:sldLayoutMk cId="1438527250" sldId="2147483686"/>
              <ac:spMk id="855" creationId="{E6EFCAF8-5899-03B0-7D35-F70E59DD1E6B}"/>
            </ac:spMkLst>
          </pc:spChg>
          <pc:spChg chg="mod topLvl">
            <ac:chgData name="Chuck Tomasi" userId="79514c44-a18e-4aaa-84b1-18f74099d6b1" providerId="ADAL" clId="{4140692D-6CC4-6B46-9439-032908616555}" dt="2023-11-11T16:35:01.047" v="791" actId="164"/>
            <ac:spMkLst>
              <pc:docMk/>
              <pc:sldMasterMk cId="2317532505" sldId="2147483672"/>
              <pc:sldLayoutMk cId="1438527250" sldId="2147483686"/>
              <ac:spMk id="856" creationId="{5F7E1B1D-5A34-5509-6B10-332407BA6793}"/>
            </ac:spMkLst>
          </pc:spChg>
          <pc:spChg chg="mod topLvl">
            <ac:chgData name="Chuck Tomasi" userId="79514c44-a18e-4aaa-84b1-18f74099d6b1" providerId="ADAL" clId="{4140692D-6CC4-6B46-9439-032908616555}" dt="2023-11-11T16:35:01.047" v="791" actId="164"/>
            <ac:spMkLst>
              <pc:docMk/>
              <pc:sldMasterMk cId="2317532505" sldId="2147483672"/>
              <pc:sldLayoutMk cId="1438527250" sldId="2147483686"/>
              <ac:spMk id="857" creationId="{EC232FD4-D36C-28CD-0C00-F6090A70AA7A}"/>
            </ac:spMkLst>
          </pc:spChg>
          <pc:spChg chg="mod topLvl">
            <ac:chgData name="Chuck Tomasi" userId="79514c44-a18e-4aaa-84b1-18f74099d6b1" providerId="ADAL" clId="{4140692D-6CC4-6B46-9439-032908616555}" dt="2023-11-11T16:35:01.047" v="791" actId="164"/>
            <ac:spMkLst>
              <pc:docMk/>
              <pc:sldMasterMk cId="2317532505" sldId="2147483672"/>
              <pc:sldLayoutMk cId="1438527250" sldId="2147483686"/>
              <ac:spMk id="858" creationId="{E7485B17-43FE-9036-5DE4-F5A484A69C27}"/>
            </ac:spMkLst>
          </pc:spChg>
          <pc:spChg chg="mod topLvl">
            <ac:chgData name="Chuck Tomasi" userId="79514c44-a18e-4aaa-84b1-18f74099d6b1" providerId="ADAL" clId="{4140692D-6CC4-6B46-9439-032908616555}" dt="2023-11-11T16:35:01.047" v="791" actId="164"/>
            <ac:spMkLst>
              <pc:docMk/>
              <pc:sldMasterMk cId="2317532505" sldId="2147483672"/>
              <pc:sldLayoutMk cId="1438527250" sldId="2147483686"/>
              <ac:spMk id="859" creationId="{DBC35038-156E-1782-62AC-82494DCE9201}"/>
            </ac:spMkLst>
          </pc:spChg>
          <pc:spChg chg="mod topLvl">
            <ac:chgData name="Chuck Tomasi" userId="79514c44-a18e-4aaa-84b1-18f74099d6b1" providerId="ADAL" clId="{4140692D-6CC4-6B46-9439-032908616555}" dt="2023-11-11T16:35:01.047" v="791" actId="164"/>
            <ac:spMkLst>
              <pc:docMk/>
              <pc:sldMasterMk cId="2317532505" sldId="2147483672"/>
              <pc:sldLayoutMk cId="1438527250" sldId="2147483686"/>
              <ac:spMk id="860" creationId="{3BA34E70-8877-0A39-D95C-B53EC72A3B83}"/>
            </ac:spMkLst>
          </pc:spChg>
          <pc:spChg chg="mod topLvl">
            <ac:chgData name="Chuck Tomasi" userId="79514c44-a18e-4aaa-84b1-18f74099d6b1" providerId="ADAL" clId="{4140692D-6CC4-6B46-9439-032908616555}" dt="2023-11-11T16:35:01.047" v="791" actId="164"/>
            <ac:spMkLst>
              <pc:docMk/>
              <pc:sldMasterMk cId="2317532505" sldId="2147483672"/>
              <pc:sldLayoutMk cId="1438527250" sldId="2147483686"/>
              <ac:spMk id="861" creationId="{AB0A5F2C-CDD7-6A61-5468-0F0AF4E590B8}"/>
            </ac:spMkLst>
          </pc:spChg>
          <pc:spChg chg="mod topLvl">
            <ac:chgData name="Chuck Tomasi" userId="79514c44-a18e-4aaa-84b1-18f74099d6b1" providerId="ADAL" clId="{4140692D-6CC4-6B46-9439-032908616555}" dt="2023-11-11T16:35:01.047" v="791" actId="164"/>
            <ac:spMkLst>
              <pc:docMk/>
              <pc:sldMasterMk cId="2317532505" sldId="2147483672"/>
              <pc:sldLayoutMk cId="1438527250" sldId="2147483686"/>
              <ac:spMk id="862" creationId="{25D07CB0-ECE9-D374-5B4D-ECAA2C2F2065}"/>
            </ac:spMkLst>
          </pc:spChg>
          <pc:spChg chg="mod topLvl">
            <ac:chgData name="Chuck Tomasi" userId="79514c44-a18e-4aaa-84b1-18f74099d6b1" providerId="ADAL" clId="{4140692D-6CC4-6B46-9439-032908616555}" dt="2023-11-11T16:35:01.047" v="791" actId="164"/>
            <ac:spMkLst>
              <pc:docMk/>
              <pc:sldMasterMk cId="2317532505" sldId="2147483672"/>
              <pc:sldLayoutMk cId="1438527250" sldId="2147483686"/>
              <ac:spMk id="863" creationId="{64A1A7DB-A5F7-9122-E009-4462E7363EFD}"/>
            </ac:spMkLst>
          </pc:spChg>
          <pc:spChg chg="mod topLvl">
            <ac:chgData name="Chuck Tomasi" userId="79514c44-a18e-4aaa-84b1-18f74099d6b1" providerId="ADAL" clId="{4140692D-6CC4-6B46-9439-032908616555}" dt="2023-11-11T16:35:01.047" v="791" actId="164"/>
            <ac:spMkLst>
              <pc:docMk/>
              <pc:sldMasterMk cId="2317532505" sldId="2147483672"/>
              <pc:sldLayoutMk cId="1438527250" sldId="2147483686"/>
              <ac:spMk id="864" creationId="{9F39CFA5-DB5E-CD0E-A9F4-991A55855C6E}"/>
            </ac:spMkLst>
          </pc:spChg>
          <pc:spChg chg="mod topLvl">
            <ac:chgData name="Chuck Tomasi" userId="79514c44-a18e-4aaa-84b1-18f74099d6b1" providerId="ADAL" clId="{4140692D-6CC4-6B46-9439-032908616555}" dt="2023-11-11T16:35:01.047" v="791" actId="164"/>
            <ac:spMkLst>
              <pc:docMk/>
              <pc:sldMasterMk cId="2317532505" sldId="2147483672"/>
              <pc:sldLayoutMk cId="1438527250" sldId="2147483686"/>
              <ac:spMk id="865" creationId="{854AC55F-B328-2469-CEF7-CA3516E5C455}"/>
            </ac:spMkLst>
          </pc:spChg>
          <pc:spChg chg="mod topLvl">
            <ac:chgData name="Chuck Tomasi" userId="79514c44-a18e-4aaa-84b1-18f74099d6b1" providerId="ADAL" clId="{4140692D-6CC4-6B46-9439-032908616555}" dt="2023-11-11T16:35:01.047" v="791" actId="164"/>
            <ac:spMkLst>
              <pc:docMk/>
              <pc:sldMasterMk cId="2317532505" sldId="2147483672"/>
              <pc:sldLayoutMk cId="1438527250" sldId="2147483686"/>
              <ac:spMk id="866" creationId="{C09BBEF5-7822-A9B9-CECB-72E882415C8E}"/>
            </ac:spMkLst>
          </pc:spChg>
          <pc:spChg chg="mod topLvl">
            <ac:chgData name="Chuck Tomasi" userId="79514c44-a18e-4aaa-84b1-18f74099d6b1" providerId="ADAL" clId="{4140692D-6CC4-6B46-9439-032908616555}" dt="2023-11-11T16:35:01.047" v="791" actId="164"/>
            <ac:spMkLst>
              <pc:docMk/>
              <pc:sldMasterMk cId="2317532505" sldId="2147483672"/>
              <pc:sldLayoutMk cId="1438527250" sldId="2147483686"/>
              <ac:spMk id="867" creationId="{EEEA39DA-C651-496D-7895-23D02F0B851C}"/>
            </ac:spMkLst>
          </pc:spChg>
          <pc:spChg chg="mod topLvl">
            <ac:chgData name="Chuck Tomasi" userId="79514c44-a18e-4aaa-84b1-18f74099d6b1" providerId="ADAL" clId="{4140692D-6CC4-6B46-9439-032908616555}" dt="2023-11-11T16:35:01.047" v="791" actId="164"/>
            <ac:spMkLst>
              <pc:docMk/>
              <pc:sldMasterMk cId="2317532505" sldId="2147483672"/>
              <pc:sldLayoutMk cId="1438527250" sldId="2147483686"/>
              <ac:spMk id="868" creationId="{B079851B-FB58-B465-BC69-11498EB11E6E}"/>
            </ac:spMkLst>
          </pc:spChg>
          <pc:spChg chg="mod topLvl">
            <ac:chgData name="Chuck Tomasi" userId="79514c44-a18e-4aaa-84b1-18f74099d6b1" providerId="ADAL" clId="{4140692D-6CC4-6B46-9439-032908616555}" dt="2023-11-11T16:35:01.047" v="791" actId="164"/>
            <ac:spMkLst>
              <pc:docMk/>
              <pc:sldMasterMk cId="2317532505" sldId="2147483672"/>
              <pc:sldLayoutMk cId="1438527250" sldId="2147483686"/>
              <ac:spMk id="869" creationId="{826AD488-8ECF-DFD9-160C-4A019AD3F6F4}"/>
            </ac:spMkLst>
          </pc:spChg>
          <pc:spChg chg="mod topLvl">
            <ac:chgData name="Chuck Tomasi" userId="79514c44-a18e-4aaa-84b1-18f74099d6b1" providerId="ADAL" clId="{4140692D-6CC4-6B46-9439-032908616555}" dt="2023-11-11T16:35:01.047" v="791" actId="164"/>
            <ac:spMkLst>
              <pc:docMk/>
              <pc:sldMasterMk cId="2317532505" sldId="2147483672"/>
              <pc:sldLayoutMk cId="1438527250" sldId="2147483686"/>
              <ac:spMk id="870" creationId="{F94F2A60-0ED5-E5E5-FBC0-CF00EF6A88E0}"/>
            </ac:spMkLst>
          </pc:spChg>
          <pc:spChg chg="mod topLvl">
            <ac:chgData name="Chuck Tomasi" userId="79514c44-a18e-4aaa-84b1-18f74099d6b1" providerId="ADAL" clId="{4140692D-6CC4-6B46-9439-032908616555}" dt="2023-11-11T16:35:01.047" v="791" actId="164"/>
            <ac:spMkLst>
              <pc:docMk/>
              <pc:sldMasterMk cId="2317532505" sldId="2147483672"/>
              <pc:sldLayoutMk cId="1438527250" sldId="2147483686"/>
              <ac:spMk id="871" creationId="{4EB59E64-F224-4DAC-8C09-BC16198C42CE}"/>
            </ac:spMkLst>
          </pc:spChg>
          <pc:spChg chg="mod topLvl">
            <ac:chgData name="Chuck Tomasi" userId="79514c44-a18e-4aaa-84b1-18f74099d6b1" providerId="ADAL" clId="{4140692D-6CC4-6B46-9439-032908616555}" dt="2023-11-11T16:35:01.047" v="791" actId="164"/>
            <ac:spMkLst>
              <pc:docMk/>
              <pc:sldMasterMk cId="2317532505" sldId="2147483672"/>
              <pc:sldLayoutMk cId="1438527250" sldId="2147483686"/>
              <ac:spMk id="872" creationId="{136E4E73-EF53-A31D-4A96-950D1ADF5282}"/>
            </ac:spMkLst>
          </pc:spChg>
          <pc:spChg chg="mod topLvl">
            <ac:chgData name="Chuck Tomasi" userId="79514c44-a18e-4aaa-84b1-18f74099d6b1" providerId="ADAL" clId="{4140692D-6CC4-6B46-9439-032908616555}" dt="2023-11-11T16:35:01.047" v="791" actId="164"/>
            <ac:spMkLst>
              <pc:docMk/>
              <pc:sldMasterMk cId="2317532505" sldId="2147483672"/>
              <pc:sldLayoutMk cId="1438527250" sldId="2147483686"/>
              <ac:spMk id="873" creationId="{407293A9-1044-CBF1-86D7-DD92594DE7CC}"/>
            </ac:spMkLst>
          </pc:spChg>
          <pc:spChg chg="mod topLvl">
            <ac:chgData name="Chuck Tomasi" userId="79514c44-a18e-4aaa-84b1-18f74099d6b1" providerId="ADAL" clId="{4140692D-6CC4-6B46-9439-032908616555}" dt="2023-11-11T16:35:01.047" v="791" actId="164"/>
            <ac:spMkLst>
              <pc:docMk/>
              <pc:sldMasterMk cId="2317532505" sldId="2147483672"/>
              <pc:sldLayoutMk cId="1438527250" sldId="2147483686"/>
              <ac:spMk id="874" creationId="{20D3CF8A-4F18-5128-0DBA-CD1BD60F0E04}"/>
            </ac:spMkLst>
          </pc:spChg>
          <pc:spChg chg="mod topLvl">
            <ac:chgData name="Chuck Tomasi" userId="79514c44-a18e-4aaa-84b1-18f74099d6b1" providerId="ADAL" clId="{4140692D-6CC4-6B46-9439-032908616555}" dt="2023-11-11T16:35:01.047" v="791" actId="164"/>
            <ac:spMkLst>
              <pc:docMk/>
              <pc:sldMasterMk cId="2317532505" sldId="2147483672"/>
              <pc:sldLayoutMk cId="1438527250" sldId="2147483686"/>
              <ac:spMk id="875" creationId="{9022161E-F0E6-E819-6D1C-418919FFF440}"/>
            </ac:spMkLst>
          </pc:spChg>
          <pc:spChg chg="mod topLvl">
            <ac:chgData name="Chuck Tomasi" userId="79514c44-a18e-4aaa-84b1-18f74099d6b1" providerId="ADAL" clId="{4140692D-6CC4-6B46-9439-032908616555}" dt="2023-11-11T16:35:01.047" v="791" actId="164"/>
            <ac:spMkLst>
              <pc:docMk/>
              <pc:sldMasterMk cId="2317532505" sldId="2147483672"/>
              <pc:sldLayoutMk cId="1438527250" sldId="2147483686"/>
              <ac:spMk id="876" creationId="{F87852D1-F0D1-E0F3-D097-BC4FBC3E47F9}"/>
            </ac:spMkLst>
          </pc:spChg>
          <pc:spChg chg="mod topLvl">
            <ac:chgData name="Chuck Tomasi" userId="79514c44-a18e-4aaa-84b1-18f74099d6b1" providerId="ADAL" clId="{4140692D-6CC4-6B46-9439-032908616555}" dt="2023-11-11T16:35:01.047" v="791" actId="164"/>
            <ac:spMkLst>
              <pc:docMk/>
              <pc:sldMasterMk cId="2317532505" sldId="2147483672"/>
              <pc:sldLayoutMk cId="1438527250" sldId="2147483686"/>
              <ac:spMk id="877" creationId="{6B2E8F91-05EF-8BD9-6E3C-C2A53E351BE8}"/>
            </ac:spMkLst>
          </pc:spChg>
          <pc:spChg chg="mod topLvl">
            <ac:chgData name="Chuck Tomasi" userId="79514c44-a18e-4aaa-84b1-18f74099d6b1" providerId="ADAL" clId="{4140692D-6CC4-6B46-9439-032908616555}" dt="2023-11-11T16:35:01.047" v="791" actId="164"/>
            <ac:spMkLst>
              <pc:docMk/>
              <pc:sldMasterMk cId="2317532505" sldId="2147483672"/>
              <pc:sldLayoutMk cId="1438527250" sldId="2147483686"/>
              <ac:spMk id="878" creationId="{53B7B890-19DB-6C73-EF6C-A293F617B327}"/>
            </ac:spMkLst>
          </pc:spChg>
          <pc:spChg chg="mod topLvl">
            <ac:chgData name="Chuck Tomasi" userId="79514c44-a18e-4aaa-84b1-18f74099d6b1" providerId="ADAL" clId="{4140692D-6CC4-6B46-9439-032908616555}" dt="2023-11-11T16:35:01.047" v="791" actId="164"/>
            <ac:spMkLst>
              <pc:docMk/>
              <pc:sldMasterMk cId="2317532505" sldId="2147483672"/>
              <pc:sldLayoutMk cId="1438527250" sldId="2147483686"/>
              <ac:spMk id="879" creationId="{6E715699-1643-F75C-4452-B2712ECB600D}"/>
            </ac:spMkLst>
          </pc:spChg>
          <pc:spChg chg="mod topLvl">
            <ac:chgData name="Chuck Tomasi" userId="79514c44-a18e-4aaa-84b1-18f74099d6b1" providerId="ADAL" clId="{4140692D-6CC4-6B46-9439-032908616555}" dt="2023-11-11T16:35:01.047" v="791" actId="164"/>
            <ac:spMkLst>
              <pc:docMk/>
              <pc:sldMasterMk cId="2317532505" sldId="2147483672"/>
              <pc:sldLayoutMk cId="1438527250" sldId="2147483686"/>
              <ac:spMk id="880" creationId="{99A8F43D-2CF3-306E-90FC-C488795CA315}"/>
            </ac:spMkLst>
          </pc:spChg>
          <pc:spChg chg="add mod">
            <ac:chgData name="Chuck Tomasi" userId="79514c44-a18e-4aaa-84b1-18f74099d6b1" providerId="ADAL" clId="{4140692D-6CC4-6B46-9439-032908616555}" dt="2023-11-11T16:35:43.748" v="794" actId="164"/>
            <ac:spMkLst>
              <pc:docMk/>
              <pc:sldMasterMk cId="2317532505" sldId="2147483672"/>
              <pc:sldLayoutMk cId="1438527250" sldId="2147483686"/>
              <ac:spMk id="881" creationId="{1D7EBBB8-4CE0-BD2B-0917-8CD68F11D12E}"/>
            </ac:spMkLst>
          </pc:spChg>
          <pc:spChg chg="add mod">
            <ac:chgData name="Chuck Tomasi" userId="79514c44-a18e-4aaa-84b1-18f74099d6b1" providerId="ADAL" clId="{4140692D-6CC4-6B46-9439-032908616555}" dt="2023-11-11T16:37:19.189" v="797" actId="164"/>
            <ac:spMkLst>
              <pc:docMk/>
              <pc:sldMasterMk cId="2317532505" sldId="2147483672"/>
              <pc:sldLayoutMk cId="1438527250" sldId="2147483686"/>
              <ac:spMk id="882" creationId="{AE956982-CFA6-6CCC-6CCD-2FB35A0D1FF4}"/>
            </ac:spMkLst>
          </pc:spChg>
          <pc:spChg chg="add mod">
            <ac:chgData name="Chuck Tomasi" userId="79514c44-a18e-4aaa-84b1-18f74099d6b1" providerId="ADAL" clId="{4140692D-6CC4-6B46-9439-032908616555}" dt="2023-11-11T16:37:19.189" v="797" actId="164"/>
            <ac:spMkLst>
              <pc:docMk/>
              <pc:sldMasterMk cId="2317532505" sldId="2147483672"/>
              <pc:sldLayoutMk cId="1438527250" sldId="2147483686"/>
              <ac:spMk id="883" creationId="{EDA7D08F-1773-019F-E0E4-9C719F5CEE14}"/>
            </ac:spMkLst>
          </pc:spChg>
          <pc:spChg chg="add mod">
            <ac:chgData name="Chuck Tomasi" userId="79514c44-a18e-4aaa-84b1-18f74099d6b1" providerId="ADAL" clId="{4140692D-6CC4-6B46-9439-032908616555}" dt="2023-11-11T16:37:19.189" v="797" actId="164"/>
            <ac:spMkLst>
              <pc:docMk/>
              <pc:sldMasterMk cId="2317532505" sldId="2147483672"/>
              <pc:sldLayoutMk cId="1438527250" sldId="2147483686"/>
              <ac:spMk id="884" creationId="{8260B0B1-E711-533E-BEB7-B5ED1E3B1CE5}"/>
            </ac:spMkLst>
          </pc:spChg>
          <pc:spChg chg="add mod">
            <ac:chgData name="Chuck Tomasi" userId="79514c44-a18e-4aaa-84b1-18f74099d6b1" providerId="ADAL" clId="{4140692D-6CC4-6B46-9439-032908616555}" dt="2023-11-11T16:37:19.189" v="797" actId="164"/>
            <ac:spMkLst>
              <pc:docMk/>
              <pc:sldMasterMk cId="2317532505" sldId="2147483672"/>
              <pc:sldLayoutMk cId="1438527250" sldId="2147483686"/>
              <ac:spMk id="885" creationId="{294D9088-A5FD-0ECE-B338-E828974A83AF}"/>
            </ac:spMkLst>
          </pc:spChg>
          <pc:spChg chg="add mod">
            <ac:chgData name="Chuck Tomasi" userId="79514c44-a18e-4aaa-84b1-18f74099d6b1" providerId="ADAL" clId="{4140692D-6CC4-6B46-9439-032908616555}" dt="2023-11-11T16:37:19.189" v="797" actId="164"/>
            <ac:spMkLst>
              <pc:docMk/>
              <pc:sldMasterMk cId="2317532505" sldId="2147483672"/>
              <pc:sldLayoutMk cId="1438527250" sldId="2147483686"/>
              <ac:spMk id="886" creationId="{0F98C796-C85F-186A-1B5D-8D5076C5882D}"/>
            </ac:spMkLst>
          </pc:spChg>
          <pc:spChg chg="add mod">
            <ac:chgData name="Chuck Tomasi" userId="79514c44-a18e-4aaa-84b1-18f74099d6b1" providerId="ADAL" clId="{4140692D-6CC4-6B46-9439-032908616555}" dt="2023-11-11T16:37:19.189" v="797" actId="164"/>
            <ac:spMkLst>
              <pc:docMk/>
              <pc:sldMasterMk cId="2317532505" sldId="2147483672"/>
              <pc:sldLayoutMk cId="1438527250" sldId="2147483686"/>
              <ac:spMk id="887" creationId="{16A16508-4DC4-20FC-B4C0-96CB59B24D5F}"/>
            </ac:spMkLst>
          </pc:spChg>
          <pc:spChg chg="del mod topLvl">
            <ac:chgData name="Chuck Tomasi" userId="79514c44-a18e-4aaa-84b1-18f74099d6b1" providerId="ADAL" clId="{4140692D-6CC4-6B46-9439-032908616555}" dt="2023-11-11T16:14:37.439" v="696" actId="478"/>
            <ac:spMkLst>
              <pc:docMk/>
              <pc:sldMasterMk cId="2317532505" sldId="2147483672"/>
              <pc:sldLayoutMk cId="1438527250" sldId="2147483686"/>
              <ac:spMk id="888" creationId="{37BDD014-D7BE-91AC-A05C-E039DB11477F}"/>
            </ac:spMkLst>
          </pc:spChg>
          <pc:spChg chg="del mod topLvl">
            <ac:chgData name="Chuck Tomasi" userId="79514c44-a18e-4aaa-84b1-18f74099d6b1" providerId="ADAL" clId="{4140692D-6CC4-6B46-9439-032908616555}" dt="2023-11-11T16:14:37.439" v="696" actId="478"/>
            <ac:spMkLst>
              <pc:docMk/>
              <pc:sldMasterMk cId="2317532505" sldId="2147483672"/>
              <pc:sldLayoutMk cId="1438527250" sldId="2147483686"/>
              <ac:spMk id="889" creationId="{E757D89E-0E33-6D86-42C7-F5D56FAE250D}"/>
            </ac:spMkLst>
          </pc:spChg>
          <pc:spChg chg="del mod topLvl">
            <ac:chgData name="Chuck Tomasi" userId="79514c44-a18e-4aaa-84b1-18f74099d6b1" providerId="ADAL" clId="{4140692D-6CC4-6B46-9439-032908616555}" dt="2023-11-11T16:14:37.439" v="696" actId="478"/>
            <ac:spMkLst>
              <pc:docMk/>
              <pc:sldMasterMk cId="2317532505" sldId="2147483672"/>
              <pc:sldLayoutMk cId="1438527250" sldId="2147483686"/>
              <ac:spMk id="890" creationId="{BAEFCABA-F74E-91D1-BC4F-61BE84E75183}"/>
            </ac:spMkLst>
          </pc:spChg>
          <pc:spChg chg="mod">
            <ac:chgData name="Chuck Tomasi" userId="79514c44-a18e-4aaa-84b1-18f74099d6b1" providerId="ADAL" clId="{4140692D-6CC4-6B46-9439-032908616555}" dt="2023-11-11T16:18:02.700" v="725" actId="166"/>
            <ac:spMkLst>
              <pc:docMk/>
              <pc:sldMasterMk cId="2317532505" sldId="2147483672"/>
              <pc:sldLayoutMk cId="1438527250" sldId="2147483686"/>
              <ac:spMk id="891" creationId="{60934F8F-3DC9-2C1F-5A2C-29C087CE985B}"/>
            </ac:spMkLst>
          </pc:spChg>
          <pc:spChg chg="add mod">
            <ac:chgData name="Chuck Tomasi" userId="79514c44-a18e-4aaa-84b1-18f74099d6b1" providerId="ADAL" clId="{4140692D-6CC4-6B46-9439-032908616555}" dt="2023-11-11T16:37:19.189" v="797" actId="164"/>
            <ac:spMkLst>
              <pc:docMk/>
              <pc:sldMasterMk cId="2317532505" sldId="2147483672"/>
              <pc:sldLayoutMk cId="1438527250" sldId="2147483686"/>
              <ac:spMk id="892" creationId="{D6B4C74B-45CD-C09B-2DAD-FE75620F65A5}"/>
            </ac:spMkLst>
          </pc:spChg>
          <pc:spChg chg="mod">
            <ac:chgData name="Chuck Tomasi" userId="79514c44-a18e-4aaa-84b1-18f74099d6b1" providerId="ADAL" clId="{4140692D-6CC4-6B46-9439-032908616555}" dt="2023-11-11T16:17:31.316" v="721" actId="554"/>
            <ac:spMkLst>
              <pc:docMk/>
              <pc:sldMasterMk cId="2317532505" sldId="2147483672"/>
              <pc:sldLayoutMk cId="1438527250" sldId="2147483686"/>
              <ac:spMk id="893" creationId="{C7D43B19-9695-224E-6249-58EDD881AA2A}"/>
            </ac:spMkLst>
          </pc:spChg>
          <pc:spChg chg="mod">
            <ac:chgData name="Chuck Tomasi" userId="79514c44-a18e-4aaa-84b1-18f74099d6b1" providerId="ADAL" clId="{4140692D-6CC4-6B46-9439-032908616555}" dt="2023-11-11T16:17:22.943" v="720" actId="554"/>
            <ac:spMkLst>
              <pc:docMk/>
              <pc:sldMasterMk cId="2317532505" sldId="2147483672"/>
              <pc:sldLayoutMk cId="1438527250" sldId="2147483686"/>
              <ac:spMk id="894" creationId="{B0739B8B-2EF9-868F-D835-12719A28DF33}"/>
            </ac:spMkLst>
          </pc:spChg>
          <pc:spChg chg="mod">
            <ac:chgData name="Chuck Tomasi" userId="79514c44-a18e-4aaa-84b1-18f74099d6b1" providerId="ADAL" clId="{4140692D-6CC4-6B46-9439-032908616555}" dt="2023-11-11T16:14:27.739" v="695" actId="555"/>
            <ac:spMkLst>
              <pc:docMk/>
              <pc:sldMasterMk cId="2317532505" sldId="2147483672"/>
              <pc:sldLayoutMk cId="1438527250" sldId="2147483686"/>
              <ac:spMk id="895" creationId="{812C6BFB-34FB-C6FD-9EF0-BF35DA63118A}"/>
            </ac:spMkLst>
          </pc:spChg>
          <pc:spChg chg="mod topLvl">
            <ac:chgData name="Chuck Tomasi" userId="79514c44-a18e-4aaa-84b1-18f74099d6b1" providerId="ADAL" clId="{4140692D-6CC4-6B46-9439-032908616555}" dt="2023-11-11T16:31:00.900" v="790" actId="164"/>
            <ac:spMkLst>
              <pc:docMk/>
              <pc:sldMasterMk cId="2317532505" sldId="2147483672"/>
              <pc:sldLayoutMk cId="1438527250" sldId="2147483686"/>
              <ac:spMk id="896" creationId="{1075D481-AE29-0EF5-0414-AA1B53E59E38}"/>
            </ac:spMkLst>
          </pc:spChg>
          <pc:spChg chg="mod topLvl">
            <ac:chgData name="Chuck Tomasi" userId="79514c44-a18e-4aaa-84b1-18f74099d6b1" providerId="ADAL" clId="{4140692D-6CC4-6B46-9439-032908616555}" dt="2023-11-11T16:31:00.900" v="790" actId="164"/>
            <ac:spMkLst>
              <pc:docMk/>
              <pc:sldMasterMk cId="2317532505" sldId="2147483672"/>
              <pc:sldLayoutMk cId="1438527250" sldId="2147483686"/>
              <ac:spMk id="897" creationId="{0AF53779-813B-7F7E-E34F-BE97365DF302}"/>
            </ac:spMkLst>
          </pc:spChg>
          <pc:spChg chg="mod topLvl">
            <ac:chgData name="Chuck Tomasi" userId="79514c44-a18e-4aaa-84b1-18f74099d6b1" providerId="ADAL" clId="{4140692D-6CC4-6B46-9439-032908616555}" dt="2023-11-11T16:31:00.900" v="790" actId="164"/>
            <ac:spMkLst>
              <pc:docMk/>
              <pc:sldMasterMk cId="2317532505" sldId="2147483672"/>
              <pc:sldLayoutMk cId="1438527250" sldId="2147483686"/>
              <ac:spMk id="898" creationId="{92D561A2-9E57-E709-049C-2C1A82576661}"/>
            </ac:spMkLst>
          </pc:spChg>
          <pc:spChg chg="mod topLvl">
            <ac:chgData name="Chuck Tomasi" userId="79514c44-a18e-4aaa-84b1-18f74099d6b1" providerId="ADAL" clId="{4140692D-6CC4-6B46-9439-032908616555}" dt="2023-11-11T16:31:00.900" v="790" actId="164"/>
            <ac:spMkLst>
              <pc:docMk/>
              <pc:sldMasterMk cId="2317532505" sldId="2147483672"/>
              <pc:sldLayoutMk cId="1438527250" sldId="2147483686"/>
              <ac:spMk id="899" creationId="{7A1519A5-7D41-46E6-4B2B-8DB3B6B24D65}"/>
            </ac:spMkLst>
          </pc:spChg>
          <pc:spChg chg="mod topLvl">
            <ac:chgData name="Chuck Tomasi" userId="79514c44-a18e-4aaa-84b1-18f74099d6b1" providerId="ADAL" clId="{4140692D-6CC4-6B46-9439-032908616555}" dt="2023-11-11T16:31:00.900" v="790" actId="164"/>
            <ac:spMkLst>
              <pc:docMk/>
              <pc:sldMasterMk cId="2317532505" sldId="2147483672"/>
              <pc:sldLayoutMk cId="1438527250" sldId="2147483686"/>
              <ac:spMk id="900" creationId="{D96E976B-11F6-A427-F837-23A20692AD3B}"/>
            </ac:spMkLst>
          </pc:spChg>
          <pc:spChg chg="mod topLvl">
            <ac:chgData name="Chuck Tomasi" userId="79514c44-a18e-4aaa-84b1-18f74099d6b1" providerId="ADAL" clId="{4140692D-6CC4-6B46-9439-032908616555}" dt="2023-11-11T16:31:00.900" v="790" actId="164"/>
            <ac:spMkLst>
              <pc:docMk/>
              <pc:sldMasterMk cId="2317532505" sldId="2147483672"/>
              <pc:sldLayoutMk cId="1438527250" sldId="2147483686"/>
              <ac:spMk id="901" creationId="{4DAD082F-9255-46B4-0483-B952C4F5E6F6}"/>
            </ac:spMkLst>
          </pc:spChg>
          <pc:spChg chg="mod topLvl">
            <ac:chgData name="Chuck Tomasi" userId="79514c44-a18e-4aaa-84b1-18f74099d6b1" providerId="ADAL" clId="{4140692D-6CC4-6B46-9439-032908616555}" dt="2023-11-11T16:37:31.169" v="798" actId="164"/>
            <ac:spMkLst>
              <pc:docMk/>
              <pc:sldMasterMk cId="2317532505" sldId="2147483672"/>
              <pc:sldLayoutMk cId="1438527250" sldId="2147483686"/>
              <ac:spMk id="902" creationId="{8998B7B2-C707-F8BB-53EF-0D332825F668}"/>
            </ac:spMkLst>
          </pc:spChg>
          <pc:spChg chg="mod topLvl">
            <ac:chgData name="Chuck Tomasi" userId="79514c44-a18e-4aaa-84b1-18f74099d6b1" providerId="ADAL" clId="{4140692D-6CC4-6B46-9439-032908616555}" dt="2023-11-11T16:37:31.169" v="798" actId="164"/>
            <ac:spMkLst>
              <pc:docMk/>
              <pc:sldMasterMk cId="2317532505" sldId="2147483672"/>
              <pc:sldLayoutMk cId="1438527250" sldId="2147483686"/>
              <ac:spMk id="903" creationId="{7D4521E6-1D6B-32A3-2A5B-CA56884C651E}"/>
            </ac:spMkLst>
          </pc:spChg>
          <pc:spChg chg="mod topLvl">
            <ac:chgData name="Chuck Tomasi" userId="79514c44-a18e-4aaa-84b1-18f74099d6b1" providerId="ADAL" clId="{4140692D-6CC4-6B46-9439-032908616555}" dt="2023-11-11T16:37:31.169" v="798" actId="164"/>
            <ac:spMkLst>
              <pc:docMk/>
              <pc:sldMasterMk cId="2317532505" sldId="2147483672"/>
              <pc:sldLayoutMk cId="1438527250" sldId="2147483686"/>
              <ac:spMk id="904" creationId="{C4EB674A-0C63-F66F-FB52-D9D9B888DC3F}"/>
            </ac:spMkLst>
          </pc:spChg>
          <pc:spChg chg="mod topLvl">
            <ac:chgData name="Chuck Tomasi" userId="79514c44-a18e-4aaa-84b1-18f74099d6b1" providerId="ADAL" clId="{4140692D-6CC4-6B46-9439-032908616555}" dt="2023-11-11T16:37:31.169" v="798" actId="164"/>
            <ac:spMkLst>
              <pc:docMk/>
              <pc:sldMasterMk cId="2317532505" sldId="2147483672"/>
              <pc:sldLayoutMk cId="1438527250" sldId="2147483686"/>
              <ac:spMk id="905" creationId="{C2AF4BAD-AF8C-9AB2-E4D5-13B9BB5C21DB}"/>
            </ac:spMkLst>
          </pc:spChg>
          <pc:spChg chg="mod topLvl">
            <ac:chgData name="Chuck Tomasi" userId="79514c44-a18e-4aaa-84b1-18f74099d6b1" providerId="ADAL" clId="{4140692D-6CC4-6B46-9439-032908616555}" dt="2023-11-11T16:37:31.169" v="798" actId="164"/>
            <ac:spMkLst>
              <pc:docMk/>
              <pc:sldMasterMk cId="2317532505" sldId="2147483672"/>
              <pc:sldLayoutMk cId="1438527250" sldId="2147483686"/>
              <ac:spMk id="906" creationId="{A1592A10-75E6-AF10-2AC4-C50283544706}"/>
            </ac:spMkLst>
          </pc:spChg>
          <pc:spChg chg="mod topLvl">
            <ac:chgData name="Chuck Tomasi" userId="79514c44-a18e-4aaa-84b1-18f74099d6b1" providerId="ADAL" clId="{4140692D-6CC4-6B46-9439-032908616555}" dt="2023-11-11T16:37:31.169" v="798" actId="164"/>
            <ac:spMkLst>
              <pc:docMk/>
              <pc:sldMasterMk cId="2317532505" sldId="2147483672"/>
              <pc:sldLayoutMk cId="1438527250" sldId="2147483686"/>
              <ac:spMk id="907" creationId="{DEA347B2-A3E3-E136-DF14-CAECF54E6545}"/>
            </ac:spMkLst>
          </pc:spChg>
          <pc:spChg chg="mod topLvl">
            <ac:chgData name="Chuck Tomasi" userId="79514c44-a18e-4aaa-84b1-18f74099d6b1" providerId="ADAL" clId="{4140692D-6CC4-6B46-9439-032908616555}" dt="2023-11-11T16:37:31.169" v="798" actId="164"/>
            <ac:spMkLst>
              <pc:docMk/>
              <pc:sldMasterMk cId="2317532505" sldId="2147483672"/>
              <pc:sldLayoutMk cId="1438527250" sldId="2147483686"/>
              <ac:spMk id="908" creationId="{48A079EE-E45E-BDA2-CD6D-3AF812B8F6FF}"/>
            </ac:spMkLst>
          </pc:spChg>
          <pc:spChg chg="mod topLvl">
            <ac:chgData name="Chuck Tomasi" userId="79514c44-a18e-4aaa-84b1-18f74099d6b1" providerId="ADAL" clId="{4140692D-6CC4-6B46-9439-032908616555}" dt="2023-11-11T16:37:31.169" v="798" actId="164"/>
            <ac:spMkLst>
              <pc:docMk/>
              <pc:sldMasterMk cId="2317532505" sldId="2147483672"/>
              <pc:sldLayoutMk cId="1438527250" sldId="2147483686"/>
              <ac:spMk id="909" creationId="{ADD59E4C-D0C3-AA00-8844-9F2228672105}"/>
            </ac:spMkLst>
          </pc:spChg>
          <pc:spChg chg="mod topLvl">
            <ac:chgData name="Chuck Tomasi" userId="79514c44-a18e-4aaa-84b1-18f74099d6b1" providerId="ADAL" clId="{4140692D-6CC4-6B46-9439-032908616555}" dt="2023-11-11T16:37:31.169" v="798" actId="164"/>
            <ac:spMkLst>
              <pc:docMk/>
              <pc:sldMasterMk cId="2317532505" sldId="2147483672"/>
              <pc:sldLayoutMk cId="1438527250" sldId="2147483686"/>
              <ac:spMk id="910" creationId="{C966DBF4-7F0D-C6CC-4DF8-98E73D11AF4E}"/>
            </ac:spMkLst>
          </pc:spChg>
          <pc:spChg chg="mod topLvl">
            <ac:chgData name="Chuck Tomasi" userId="79514c44-a18e-4aaa-84b1-18f74099d6b1" providerId="ADAL" clId="{4140692D-6CC4-6B46-9439-032908616555}" dt="2023-11-11T16:37:31.169" v="798" actId="164"/>
            <ac:spMkLst>
              <pc:docMk/>
              <pc:sldMasterMk cId="2317532505" sldId="2147483672"/>
              <pc:sldLayoutMk cId="1438527250" sldId="2147483686"/>
              <ac:spMk id="911" creationId="{123D829E-CEAC-CE4D-9DCC-1CEFD109C2F9}"/>
            </ac:spMkLst>
          </pc:spChg>
          <pc:spChg chg="mod topLvl">
            <ac:chgData name="Chuck Tomasi" userId="79514c44-a18e-4aaa-84b1-18f74099d6b1" providerId="ADAL" clId="{4140692D-6CC4-6B46-9439-032908616555}" dt="2023-11-11T16:37:31.169" v="798" actId="164"/>
            <ac:spMkLst>
              <pc:docMk/>
              <pc:sldMasterMk cId="2317532505" sldId="2147483672"/>
              <pc:sldLayoutMk cId="1438527250" sldId="2147483686"/>
              <ac:spMk id="912" creationId="{2E3C39F5-FB6E-785C-E02E-619A4AF3B942}"/>
            </ac:spMkLst>
          </pc:spChg>
          <pc:spChg chg="mod topLvl">
            <ac:chgData name="Chuck Tomasi" userId="79514c44-a18e-4aaa-84b1-18f74099d6b1" providerId="ADAL" clId="{4140692D-6CC4-6B46-9439-032908616555}" dt="2023-11-11T16:37:31.169" v="798" actId="164"/>
            <ac:spMkLst>
              <pc:docMk/>
              <pc:sldMasterMk cId="2317532505" sldId="2147483672"/>
              <pc:sldLayoutMk cId="1438527250" sldId="2147483686"/>
              <ac:spMk id="913" creationId="{191357E8-3E0D-E06D-F851-C0E8B041DB56}"/>
            </ac:spMkLst>
          </pc:spChg>
          <pc:spChg chg="mod topLvl">
            <ac:chgData name="Chuck Tomasi" userId="79514c44-a18e-4aaa-84b1-18f74099d6b1" providerId="ADAL" clId="{4140692D-6CC4-6B46-9439-032908616555}" dt="2023-11-11T16:37:31.169" v="798" actId="164"/>
            <ac:spMkLst>
              <pc:docMk/>
              <pc:sldMasterMk cId="2317532505" sldId="2147483672"/>
              <pc:sldLayoutMk cId="1438527250" sldId="2147483686"/>
              <ac:spMk id="914" creationId="{C37B02E1-C1E6-64E6-8273-142D3C462B0E}"/>
            </ac:spMkLst>
          </pc:spChg>
          <pc:spChg chg="mod topLvl">
            <ac:chgData name="Chuck Tomasi" userId="79514c44-a18e-4aaa-84b1-18f74099d6b1" providerId="ADAL" clId="{4140692D-6CC4-6B46-9439-032908616555}" dt="2023-11-11T16:37:31.169" v="798" actId="164"/>
            <ac:spMkLst>
              <pc:docMk/>
              <pc:sldMasterMk cId="2317532505" sldId="2147483672"/>
              <pc:sldLayoutMk cId="1438527250" sldId="2147483686"/>
              <ac:spMk id="915" creationId="{04C65FF9-5660-D4DF-A095-42D531EA42B0}"/>
            </ac:spMkLst>
          </pc:spChg>
          <pc:spChg chg="mod topLvl">
            <ac:chgData name="Chuck Tomasi" userId="79514c44-a18e-4aaa-84b1-18f74099d6b1" providerId="ADAL" clId="{4140692D-6CC4-6B46-9439-032908616555}" dt="2023-11-11T16:37:31.169" v="798" actId="164"/>
            <ac:spMkLst>
              <pc:docMk/>
              <pc:sldMasterMk cId="2317532505" sldId="2147483672"/>
              <pc:sldLayoutMk cId="1438527250" sldId="2147483686"/>
              <ac:spMk id="916" creationId="{2ADC4FF2-3047-0638-81B7-89C43ACDE6D0}"/>
            </ac:spMkLst>
          </pc:spChg>
          <pc:spChg chg="mod topLvl">
            <ac:chgData name="Chuck Tomasi" userId="79514c44-a18e-4aaa-84b1-18f74099d6b1" providerId="ADAL" clId="{4140692D-6CC4-6B46-9439-032908616555}" dt="2023-11-11T16:37:31.169" v="798" actId="164"/>
            <ac:spMkLst>
              <pc:docMk/>
              <pc:sldMasterMk cId="2317532505" sldId="2147483672"/>
              <pc:sldLayoutMk cId="1438527250" sldId="2147483686"/>
              <ac:spMk id="917" creationId="{AE7B8A72-3F71-017B-D040-BB9D1DA3C12F}"/>
            </ac:spMkLst>
          </pc:spChg>
          <pc:spChg chg="mod topLvl">
            <ac:chgData name="Chuck Tomasi" userId="79514c44-a18e-4aaa-84b1-18f74099d6b1" providerId="ADAL" clId="{4140692D-6CC4-6B46-9439-032908616555}" dt="2023-11-11T16:37:31.169" v="798" actId="164"/>
            <ac:spMkLst>
              <pc:docMk/>
              <pc:sldMasterMk cId="2317532505" sldId="2147483672"/>
              <pc:sldLayoutMk cId="1438527250" sldId="2147483686"/>
              <ac:spMk id="918" creationId="{D6668353-2D76-1036-20DF-DBACA6B5C142}"/>
            </ac:spMkLst>
          </pc:spChg>
          <pc:spChg chg="mod topLvl">
            <ac:chgData name="Chuck Tomasi" userId="79514c44-a18e-4aaa-84b1-18f74099d6b1" providerId="ADAL" clId="{4140692D-6CC4-6B46-9439-032908616555}" dt="2023-11-11T16:37:31.169" v="798" actId="164"/>
            <ac:spMkLst>
              <pc:docMk/>
              <pc:sldMasterMk cId="2317532505" sldId="2147483672"/>
              <pc:sldLayoutMk cId="1438527250" sldId="2147483686"/>
              <ac:spMk id="919" creationId="{91843631-87C1-DF84-15F9-8609B5FE01D6}"/>
            </ac:spMkLst>
          </pc:spChg>
          <pc:spChg chg="mod topLvl">
            <ac:chgData name="Chuck Tomasi" userId="79514c44-a18e-4aaa-84b1-18f74099d6b1" providerId="ADAL" clId="{4140692D-6CC4-6B46-9439-032908616555}" dt="2023-11-11T16:37:31.169" v="798" actId="164"/>
            <ac:spMkLst>
              <pc:docMk/>
              <pc:sldMasterMk cId="2317532505" sldId="2147483672"/>
              <pc:sldLayoutMk cId="1438527250" sldId="2147483686"/>
              <ac:spMk id="920" creationId="{61FDE343-836F-D8B2-9B16-ADF5BFF489E3}"/>
            </ac:spMkLst>
          </pc:spChg>
          <pc:spChg chg="mod topLvl">
            <ac:chgData name="Chuck Tomasi" userId="79514c44-a18e-4aaa-84b1-18f74099d6b1" providerId="ADAL" clId="{4140692D-6CC4-6B46-9439-032908616555}" dt="2023-11-11T16:37:31.169" v="798" actId="164"/>
            <ac:spMkLst>
              <pc:docMk/>
              <pc:sldMasterMk cId="2317532505" sldId="2147483672"/>
              <pc:sldLayoutMk cId="1438527250" sldId="2147483686"/>
              <ac:spMk id="921" creationId="{0D878AA2-13E4-07CB-C65D-BBE5740AA54B}"/>
            </ac:spMkLst>
          </pc:spChg>
          <pc:spChg chg="mod topLvl">
            <ac:chgData name="Chuck Tomasi" userId="79514c44-a18e-4aaa-84b1-18f74099d6b1" providerId="ADAL" clId="{4140692D-6CC4-6B46-9439-032908616555}" dt="2023-11-11T16:37:31.169" v="798" actId="164"/>
            <ac:spMkLst>
              <pc:docMk/>
              <pc:sldMasterMk cId="2317532505" sldId="2147483672"/>
              <pc:sldLayoutMk cId="1438527250" sldId="2147483686"/>
              <ac:spMk id="922" creationId="{C52A35A0-312B-C924-77B9-9C0EF0DA540E}"/>
            </ac:spMkLst>
          </pc:spChg>
          <pc:spChg chg="mod topLvl">
            <ac:chgData name="Chuck Tomasi" userId="79514c44-a18e-4aaa-84b1-18f74099d6b1" providerId="ADAL" clId="{4140692D-6CC4-6B46-9439-032908616555}" dt="2023-11-11T16:37:31.169" v="798" actId="164"/>
            <ac:spMkLst>
              <pc:docMk/>
              <pc:sldMasterMk cId="2317532505" sldId="2147483672"/>
              <pc:sldLayoutMk cId="1438527250" sldId="2147483686"/>
              <ac:spMk id="923" creationId="{8201794F-58A4-3EB1-AF5A-47AF9DEDAD06}"/>
            </ac:spMkLst>
          </pc:spChg>
          <pc:spChg chg="mod topLvl">
            <ac:chgData name="Chuck Tomasi" userId="79514c44-a18e-4aaa-84b1-18f74099d6b1" providerId="ADAL" clId="{4140692D-6CC4-6B46-9439-032908616555}" dt="2023-11-11T16:37:31.169" v="798" actId="164"/>
            <ac:spMkLst>
              <pc:docMk/>
              <pc:sldMasterMk cId="2317532505" sldId="2147483672"/>
              <pc:sldLayoutMk cId="1438527250" sldId="2147483686"/>
              <ac:spMk id="924" creationId="{4D83A47B-492E-8041-10F3-7D1DDEDCB8B0}"/>
            </ac:spMkLst>
          </pc:spChg>
          <pc:spChg chg="mod topLvl">
            <ac:chgData name="Chuck Tomasi" userId="79514c44-a18e-4aaa-84b1-18f74099d6b1" providerId="ADAL" clId="{4140692D-6CC4-6B46-9439-032908616555}" dt="2023-11-11T16:37:31.169" v="798" actId="164"/>
            <ac:spMkLst>
              <pc:docMk/>
              <pc:sldMasterMk cId="2317532505" sldId="2147483672"/>
              <pc:sldLayoutMk cId="1438527250" sldId="2147483686"/>
              <ac:spMk id="925" creationId="{1FE9E392-947F-9888-8C8B-1F9351DE7A7A}"/>
            </ac:spMkLst>
          </pc:spChg>
          <pc:spChg chg="mod topLvl">
            <ac:chgData name="Chuck Tomasi" userId="79514c44-a18e-4aaa-84b1-18f74099d6b1" providerId="ADAL" clId="{4140692D-6CC4-6B46-9439-032908616555}" dt="2023-11-11T16:37:31.169" v="798" actId="164"/>
            <ac:spMkLst>
              <pc:docMk/>
              <pc:sldMasterMk cId="2317532505" sldId="2147483672"/>
              <pc:sldLayoutMk cId="1438527250" sldId="2147483686"/>
              <ac:spMk id="926" creationId="{A0293F14-0FBF-6450-4C2B-A36C9B91DDBE}"/>
            </ac:spMkLst>
          </pc:spChg>
          <pc:spChg chg="mod topLvl">
            <ac:chgData name="Chuck Tomasi" userId="79514c44-a18e-4aaa-84b1-18f74099d6b1" providerId="ADAL" clId="{4140692D-6CC4-6B46-9439-032908616555}" dt="2023-11-11T16:37:31.169" v="798" actId="164"/>
            <ac:spMkLst>
              <pc:docMk/>
              <pc:sldMasterMk cId="2317532505" sldId="2147483672"/>
              <pc:sldLayoutMk cId="1438527250" sldId="2147483686"/>
              <ac:spMk id="927" creationId="{F745EFD2-0344-6F7E-22DC-AA53F69BCE8D}"/>
            </ac:spMkLst>
          </pc:spChg>
          <pc:spChg chg="mod topLvl">
            <ac:chgData name="Chuck Tomasi" userId="79514c44-a18e-4aaa-84b1-18f74099d6b1" providerId="ADAL" clId="{4140692D-6CC4-6B46-9439-032908616555}" dt="2023-11-11T16:37:31.169" v="798" actId="164"/>
            <ac:spMkLst>
              <pc:docMk/>
              <pc:sldMasterMk cId="2317532505" sldId="2147483672"/>
              <pc:sldLayoutMk cId="1438527250" sldId="2147483686"/>
              <ac:spMk id="928" creationId="{00A55910-F12E-75C5-7360-AF7B234D60EE}"/>
            </ac:spMkLst>
          </pc:spChg>
          <pc:spChg chg="mod topLvl">
            <ac:chgData name="Chuck Tomasi" userId="79514c44-a18e-4aaa-84b1-18f74099d6b1" providerId="ADAL" clId="{4140692D-6CC4-6B46-9439-032908616555}" dt="2023-11-11T16:37:31.169" v="798" actId="164"/>
            <ac:spMkLst>
              <pc:docMk/>
              <pc:sldMasterMk cId="2317532505" sldId="2147483672"/>
              <pc:sldLayoutMk cId="1438527250" sldId="2147483686"/>
              <ac:spMk id="929" creationId="{54215D6A-74E5-9BC1-E068-0A76708C2DE4}"/>
            </ac:spMkLst>
          </pc:spChg>
          <pc:spChg chg="mod topLvl">
            <ac:chgData name="Chuck Tomasi" userId="79514c44-a18e-4aaa-84b1-18f74099d6b1" providerId="ADAL" clId="{4140692D-6CC4-6B46-9439-032908616555}" dt="2023-11-11T16:37:31.169" v="798" actId="164"/>
            <ac:spMkLst>
              <pc:docMk/>
              <pc:sldMasterMk cId="2317532505" sldId="2147483672"/>
              <pc:sldLayoutMk cId="1438527250" sldId="2147483686"/>
              <ac:spMk id="930" creationId="{30F9913D-3A84-D1E2-AEC6-1C57207F7C6A}"/>
            </ac:spMkLst>
          </pc:spChg>
          <pc:spChg chg="mod topLvl">
            <ac:chgData name="Chuck Tomasi" userId="79514c44-a18e-4aaa-84b1-18f74099d6b1" providerId="ADAL" clId="{4140692D-6CC4-6B46-9439-032908616555}" dt="2023-11-11T16:37:31.169" v="798" actId="164"/>
            <ac:spMkLst>
              <pc:docMk/>
              <pc:sldMasterMk cId="2317532505" sldId="2147483672"/>
              <pc:sldLayoutMk cId="1438527250" sldId="2147483686"/>
              <ac:spMk id="931" creationId="{3D5126B6-3956-6829-63F2-7DA3A299BDBB}"/>
            </ac:spMkLst>
          </pc:spChg>
          <pc:spChg chg="mod topLvl">
            <ac:chgData name="Chuck Tomasi" userId="79514c44-a18e-4aaa-84b1-18f74099d6b1" providerId="ADAL" clId="{4140692D-6CC4-6B46-9439-032908616555}" dt="2023-11-11T16:37:31.169" v="798" actId="164"/>
            <ac:spMkLst>
              <pc:docMk/>
              <pc:sldMasterMk cId="2317532505" sldId="2147483672"/>
              <pc:sldLayoutMk cId="1438527250" sldId="2147483686"/>
              <ac:spMk id="932" creationId="{8DF0B603-F88A-1F68-4864-BC90E68EFCFE}"/>
            </ac:spMkLst>
          </pc:spChg>
          <pc:spChg chg="mod topLvl">
            <ac:chgData name="Chuck Tomasi" userId="79514c44-a18e-4aaa-84b1-18f74099d6b1" providerId="ADAL" clId="{4140692D-6CC4-6B46-9439-032908616555}" dt="2023-11-11T16:37:31.169" v="798" actId="164"/>
            <ac:spMkLst>
              <pc:docMk/>
              <pc:sldMasterMk cId="2317532505" sldId="2147483672"/>
              <pc:sldLayoutMk cId="1438527250" sldId="2147483686"/>
              <ac:spMk id="933" creationId="{23379FDE-31F5-F90F-E139-83D849BD32DB}"/>
            </ac:spMkLst>
          </pc:spChg>
          <pc:spChg chg="del mod topLvl">
            <ac:chgData name="Chuck Tomasi" userId="79514c44-a18e-4aaa-84b1-18f74099d6b1" providerId="ADAL" clId="{4140692D-6CC4-6B46-9439-032908616555}" dt="2023-11-11T16:14:37.439" v="696" actId="478"/>
            <ac:spMkLst>
              <pc:docMk/>
              <pc:sldMasterMk cId="2317532505" sldId="2147483672"/>
              <pc:sldLayoutMk cId="1438527250" sldId="2147483686"/>
              <ac:spMk id="934" creationId="{5506C069-1F94-4819-2ED0-551F46AA4660}"/>
            </ac:spMkLst>
          </pc:spChg>
          <pc:spChg chg="del mod topLvl">
            <ac:chgData name="Chuck Tomasi" userId="79514c44-a18e-4aaa-84b1-18f74099d6b1" providerId="ADAL" clId="{4140692D-6CC4-6B46-9439-032908616555}" dt="2023-11-11T16:14:37.439" v="696" actId="478"/>
            <ac:spMkLst>
              <pc:docMk/>
              <pc:sldMasterMk cId="2317532505" sldId="2147483672"/>
              <pc:sldLayoutMk cId="1438527250" sldId="2147483686"/>
              <ac:spMk id="935" creationId="{5FDCF980-ACC0-FDB8-A017-F0F32B12573C}"/>
            </ac:spMkLst>
          </pc:spChg>
          <pc:spChg chg="del mod topLvl">
            <ac:chgData name="Chuck Tomasi" userId="79514c44-a18e-4aaa-84b1-18f74099d6b1" providerId="ADAL" clId="{4140692D-6CC4-6B46-9439-032908616555}" dt="2023-11-11T16:14:37.439" v="696" actId="478"/>
            <ac:spMkLst>
              <pc:docMk/>
              <pc:sldMasterMk cId="2317532505" sldId="2147483672"/>
              <pc:sldLayoutMk cId="1438527250" sldId="2147483686"/>
              <ac:spMk id="936" creationId="{D99B5ED8-3FF4-3F02-F6CD-9E4B57639266}"/>
            </ac:spMkLst>
          </pc:spChg>
          <pc:spChg chg="del mod topLvl">
            <ac:chgData name="Chuck Tomasi" userId="79514c44-a18e-4aaa-84b1-18f74099d6b1" providerId="ADAL" clId="{4140692D-6CC4-6B46-9439-032908616555}" dt="2023-11-11T16:14:37.439" v="696" actId="478"/>
            <ac:spMkLst>
              <pc:docMk/>
              <pc:sldMasterMk cId="2317532505" sldId="2147483672"/>
              <pc:sldLayoutMk cId="1438527250" sldId="2147483686"/>
              <ac:spMk id="937" creationId="{27749FCA-36B7-0595-20E5-D741A7D46EB9}"/>
            </ac:spMkLst>
          </pc:spChg>
          <pc:spChg chg="mod topLvl">
            <ac:chgData name="Chuck Tomasi" userId="79514c44-a18e-4aaa-84b1-18f74099d6b1" providerId="ADAL" clId="{4140692D-6CC4-6B46-9439-032908616555}" dt="2023-11-11T16:37:31.169" v="798" actId="164"/>
            <ac:spMkLst>
              <pc:docMk/>
              <pc:sldMasterMk cId="2317532505" sldId="2147483672"/>
              <pc:sldLayoutMk cId="1438527250" sldId="2147483686"/>
              <ac:spMk id="938" creationId="{FB1948E6-900E-80A5-8400-C9679CD249A3}"/>
            </ac:spMkLst>
          </pc:spChg>
          <pc:spChg chg="mod topLvl">
            <ac:chgData name="Chuck Tomasi" userId="79514c44-a18e-4aaa-84b1-18f74099d6b1" providerId="ADAL" clId="{4140692D-6CC4-6B46-9439-032908616555}" dt="2023-11-11T16:35:14.053" v="792" actId="164"/>
            <ac:spMkLst>
              <pc:docMk/>
              <pc:sldMasterMk cId="2317532505" sldId="2147483672"/>
              <pc:sldLayoutMk cId="1438527250" sldId="2147483686"/>
              <ac:spMk id="939" creationId="{219ADD4D-B0D1-FF3D-E931-F597A5454FC9}"/>
            </ac:spMkLst>
          </pc:spChg>
          <pc:spChg chg="mod topLvl">
            <ac:chgData name="Chuck Tomasi" userId="79514c44-a18e-4aaa-84b1-18f74099d6b1" providerId="ADAL" clId="{4140692D-6CC4-6B46-9439-032908616555}" dt="2023-11-11T16:35:14.053" v="792" actId="164"/>
            <ac:spMkLst>
              <pc:docMk/>
              <pc:sldMasterMk cId="2317532505" sldId="2147483672"/>
              <pc:sldLayoutMk cId="1438527250" sldId="2147483686"/>
              <ac:spMk id="940" creationId="{C3E7B4D6-EA9A-FC69-D702-081F022C45FC}"/>
            </ac:spMkLst>
          </pc:spChg>
          <pc:spChg chg="mod topLvl">
            <ac:chgData name="Chuck Tomasi" userId="79514c44-a18e-4aaa-84b1-18f74099d6b1" providerId="ADAL" clId="{4140692D-6CC4-6B46-9439-032908616555}" dt="2023-11-11T16:35:14.053" v="792" actId="164"/>
            <ac:spMkLst>
              <pc:docMk/>
              <pc:sldMasterMk cId="2317532505" sldId="2147483672"/>
              <pc:sldLayoutMk cId="1438527250" sldId="2147483686"/>
              <ac:spMk id="941" creationId="{CDE4C0C9-0634-D605-1DBC-E3E06017F008}"/>
            </ac:spMkLst>
          </pc:spChg>
          <pc:spChg chg="mod topLvl">
            <ac:chgData name="Chuck Tomasi" userId="79514c44-a18e-4aaa-84b1-18f74099d6b1" providerId="ADAL" clId="{4140692D-6CC4-6B46-9439-032908616555}" dt="2023-11-11T16:35:14.053" v="792" actId="164"/>
            <ac:spMkLst>
              <pc:docMk/>
              <pc:sldMasterMk cId="2317532505" sldId="2147483672"/>
              <pc:sldLayoutMk cId="1438527250" sldId="2147483686"/>
              <ac:spMk id="942" creationId="{586E1566-80D7-85E7-0FF5-705F3964B82F}"/>
            </ac:spMkLst>
          </pc:spChg>
          <pc:spChg chg="mod topLvl">
            <ac:chgData name="Chuck Tomasi" userId="79514c44-a18e-4aaa-84b1-18f74099d6b1" providerId="ADAL" clId="{4140692D-6CC4-6B46-9439-032908616555}" dt="2023-11-11T16:35:14.053" v="792" actId="164"/>
            <ac:spMkLst>
              <pc:docMk/>
              <pc:sldMasterMk cId="2317532505" sldId="2147483672"/>
              <pc:sldLayoutMk cId="1438527250" sldId="2147483686"/>
              <ac:spMk id="943" creationId="{A31F0949-E5E7-4915-AFED-C2F2AA9AFD76}"/>
            </ac:spMkLst>
          </pc:spChg>
          <pc:spChg chg="mod topLvl">
            <ac:chgData name="Chuck Tomasi" userId="79514c44-a18e-4aaa-84b1-18f74099d6b1" providerId="ADAL" clId="{4140692D-6CC4-6B46-9439-032908616555}" dt="2023-11-11T16:35:14.053" v="792" actId="164"/>
            <ac:spMkLst>
              <pc:docMk/>
              <pc:sldMasterMk cId="2317532505" sldId="2147483672"/>
              <pc:sldLayoutMk cId="1438527250" sldId="2147483686"/>
              <ac:spMk id="944" creationId="{5E890969-9A15-FCF0-BA11-35D221BB98A1}"/>
            </ac:spMkLst>
          </pc:spChg>
          <pc:spChg chg="mod topLvl">
            <ac:chgData name="Chuck Tomasi" userId="79514c44-a18e-4aaa-84b1-18f74099d6b1" providerId="ADAL" clId="{4140692D-6CC4-6B46-9439-032908616555}" dt="2023-11-11T16:35:14.053" v="792" actId="164"/>
            <ac:spMkLst>
              <pc:docMk/>
              <pc:sldMasterMk cId="2317532505" sldId="2147483672"/>
              <pc:sldLayoutMk cId="1438527250" sldId="2147483686"/>
              <ac:spMk id="945" creationId="{341C9C2C-E534-47A8-AB5C-A4A71D97685E}"/>
            </ac:spMkLst>
          </pc:spChg>
          <pc:spChg chg="mod topLvl">
            <ac:chgData name="Chuck Tomasi" userId="79514c44-a18e-4aaa-84b1-18f74099d6b1" providerId="ADAL" clId="{4140692D-6CC4-6B46-9439-032908616555}" dt="2023-11-11T16:35:14.053" v="792" actId="164"/>
            <ac:spMkLst>
              <pc:docMk/>
              <pc:sldMasterMk cId="2317532505" sldId="2147483672"/>
              <pc:sldLayoutMk cId="1438527250" sldId="2147483686"/>
              <ac:spMk id="946" creationId="{1B0573FF-AAF3-04FF-8AA3-569F6E11D1AF}"/>
            </ac:spMkLst>
          </pc:spChg>
          <pc:spChg chg="mod topLvl">
            <ac:chgData name="Chuck Tomasi" userId="79514c44-a18e-4aaa-84b1-18f74099d6b1" providerId="ADAL" clId="{4140692D-6CC4-6B46-9439-032908616555}" dt="2023-11-11T16:35:14.053" v="792" actId="164"/>
            <ac:spMkLst>
              <pc:docMk/>
              <pc:sldMasterMk cId="2317532505" sldId="2147483672"/>
              <pc:sldLayoutMk cId="1438527250" sldId="2147483686"/>
              <ac:spMk id="947" creationId="{5A60A480-DFD7-63C3-F808-D17AC40B97E8}"/>
            </ac:spMkLst>
          </pc:spChg>
          <pc:spChg chg="mod topLvl">
            <ac:chgData name="Chuck Tomasi" userId="79514c44-a18e-4aaa-84b1-18f74099d6b1" providerId="ADAL" clId="{4140692D-6CC4-6B46-9439-032908616555}" dt="2023-11-11T16:35:14.053" v="792" actId="164"/>
            <ac:spMkLst>
              <pc:docMk/>
              <pc:sldMasterMk cId="2317532505" sldId="2147483672"/>
              <pc:sldLayoutMk cId="1438527250" sldId="2147483686"/>
              <ac:spMk id="948" creationId="{52DB025C-EBB1-2AE6-AC9B-02FD28F479DC}"/>
            </ac:spMkLst>
          </pc:spChg>
          <pc:spChg chg="mod topLvl">
            <ac:chgData name="Chuck Tomasi" userId="79514c44-a18e-4aaa-84b1-18f74099d6b1" providerId="ADAL" clId="{4140692D-6CC4-6B46-9439-032908616555}" dt="2023-11-11T16:35:14.053" v="792" actId="164"/>
            <ac:spMkLst>
              <pc:docMk/>
              <pc:sldMasterMk cId="2317532505" sldId="2147483672"/>
              <pc:sldLayoutMk cId="1438527250" sldId="2147483686"/>
              <ac:spMk id="949" creationId="{A3B40746-140B-1972-8F81-1183A6082128}"/>
            </ac:spMkLst>
          </pc:spChg>
          <pc:spChg chg="mod topLvl">
            <ac:chgData name="Chuck Tomasi" userId="79514c44-a18e-4aaa-84b1-18f74099d6b1" providerId="ADAL" clId="{4140692D-6CC4-6B46-9439-032908616555}" dt="2023-11-11T16:35:14.053" v="792" actId="164"/>
            <ac:spMkLst>
              <pc:docMk/>
              <pc:sldMasterMk cId="2317532505" sldId="2147483672"/>
              <pc:sldLayoutMk cId="1438527250" sldId="2147483686"/>
              <ac:spMk id="950" creationId="{C1126CB0-26DC-1E99-9B47-BC365335C78F}"/>
            </ac:spMkLst>
          </pc:spChg>
          <pc:spChg chg="mod topLvl">
            <ac:chgData name="Chuck Tomasi" userId="79514c44-a18e-4aaa-84b1-18f74099d6b1" providerId="ADAL" clId="{4140692D-6CC4-6B46-9439-032908616555}" dt="2023-11-11T16:35:14.053" v="792" actId="164"/>
            <ac:spMkLst>
              <pc:docMk/>
              <pc:sldMasterMk cId="2317532505" sldId="2147483672"/>
              <pc:sldLayoutMk cId="1438527250" sldId="2147483686"/>
              <ac:spMk id="951" creationId="{0E2B146E-A3F2-9384-1AA7-F0CB40FACE03}"/>
            </ac:spMkLst>
          </pc:spChg>
          <pc:spChg chg="mod topLvl">
            <ac:chgData name="Chuck Tomasi" userId="79514c44-a18e-4aaa-84b1-18f74099d6b1" providerId="ADAL" clId="{4140692D-6CC4-6B46-9439-032908616555}" dt="2023-11-11T16:35:14.053" v="792" actId="164"/>
            <ac:spMkLst>
              <pc:docMk/>
              <pc:sldMasterMk cId="2317532505" sldId="2147483672"/>
              <pc:sldLayoutMk cId="1438527250" sldId="2147483686"/>
              <ac:spMk id="952" creationId="{B5C47C1A-DC18-4772-AB6E-6CF80030F298}"/>
            </ac:spMkLst>
          </pc:spChg>
          <pc:spChg chg="mod topLvl">
            <ac:chgData name="Chuck Tomasi" userId="79514c44-a18e-4aaa-84b1-18f74099d6b1" providerId="ADAL" clId="{4140692D-6CC4-6B46-9439-032908616555}" dt="2023-11-11T16:35:14.053" v="792" actId="164"/>
            <ac:spMkLst>
              <pc:docMk/>
              <pc:sldMasterMk cId="2317532505" sldId="2147483672"/>
              <pc:sldLayoutMk cId="1438527250" sldId="2147483686"/>
              <ac:spMk id="953" creationId="{EBBF810A-10AF-71C4-4459-6AB9B1C214A9}"/>
            </ac:spMkLst>
          </pc:spChg>
          <pc:spChg chg="mod topLvl">
            <ac:chgData name="Chuck Tomasi" userId="79514c44-a18e-4aaa-84b1-18f74099d6b1" providerId="ADAL" clId="{4140692D-6CC4-6B46-9439-032908616555}" dt="2023-11-11T16:35:14.053" v="792" actId="164"/>
            <ac:spMkLst>
              <pc:docMk/>
              <pc:sldMasterMk cId="2317532505" sldId="2147483672"/>
              <pc:sldLayoutMk cId="1438527250" sldId="2147483686"/>
              <ac:spMk id="954" creationId="{5B2C5718-C557-78AC-3DCC-88BE7A11030E}"/>
            </ac:spMkLst>
          </pc:spChg>
          <pc:spChg chg="mod topLvl">
            <ac:chgData name="Chuck Tomasi" userId="79514c44-a18e-4aaa-84b1-18f74099d6b1" providerId="ADAL" clId="{4140692D-6CC4-6B46-9439-032908616555}" dt="2023-11-11T16:35:14.053" v="792" actId="164"/>
            <ac:spMkLst>
              <pc:docMk/>
              <pc:sldMasterMk cId="2317532505" sldId="2147483672"/>
              <pc:sldLayoutMk cId="1438527250" sldId="2147483686"/>
              <ac:spMk id="955" creationId="{A5490676-9182-E1EF-98DA-397AD5D19BD2}"/>
            </ac:spMkLst>
          </pc:spChg>
          <pc:spChg chg="mod topLvl">
            <ac:chgData name="Chuck Tomasi" userId="79514c44-a18e-4aaa-84b1-18f74099d6b1" providerId="ADAL" clId="{4140692D-6CC4-6B46-9439-032908616555}" dt="2023-11-11T16:35:14.053" v="792" actId="164"/>
            <ac:spMkLst>
              <pc:docMk/>
              <pc:sldMasterMk cId="2317532505" sldId="2147483672"/>
              <pc:sldLayoutMk cId="1438527250" sldId="2147483686"/>
              <ac:spMk id="956" creationId="{D84F15F8-A31D-A4FA-B8DF-70CA7F543679}"/>
            </ac:spMkLst>
          </pc:spChg>
          <pc:spChg chg="mod topLvl">
            <ac:chgData name="Chuck Tomasi" userId="79514c44-a18e-4aaa-84b1-18f74099d6b1" providerId="ADAL" clId="{4140692D-6CC4-6B46-9439-032908616555}" dt="2023-11-11T16:35:14.053" v="792" actId="164"/>
            <ac:spMkLst>
              <pc:docMk/>
              <pc:sldMasterMk cId="2317532505" sldId="2147483672"/>
              <pc:sldLayoutMk cId="1438527250" sldId="2147483686"/>
              <ac:spMk id="957" creationId="{97955920-D2AC-4325-5D13-82458B013F9D}"/>
            </ac:spMkLst>
          </pc:spChg>
          <pc:spChg chg="mod topLvl">
            <ac:chgData name="Chuck Tomasi" userId="79514c44-a18e-4aaa-84b1-18f74099d6b1" providerId="ADAL" clId="{4140692D-6CC4-6B46-9439-032908616555}" dt="2023-11-11T16:35:14.053" v="792" actId="164"/>
            <ac:spMkLst>
              <pc:docMk/>
              <pc:sldMasterMk cId="2317532505" sldId="2147483672"/>
              <pc:sldLayoutMk cId="1438527250" sldId="2147483686"/>
              <ac:spMk id="958" creationId="{058704AA-97D8-62AB-5BE8-5FB5DD73B69F}"/>
            </ac:spMkLst>
          </pc:spChg>
          <pc:spChg chg="mod topLvl">
            <ac:chgData name="Chuck Tomasi" userId="79514c44-a18e-4aaa-84b1-18f74099d6b1" providerId="ADAL" clId="{4140692D-6CC4-6B46-9439-032908616555}" dt="2023-11-11T16:35:14.053" v="792" actId="164"/>
            <ac:spMkLst>
              <pc:docMk/>
              <pc:sldMasterMk cId="2317532505" sldId="2147483672"/>
              <pc:sldLayoutMk cId="1438527250" sldId="2147483686"/>
              <ac:spMk id="959" creationId="{478B39B8-2656-D8EA-8CFD-B98D8E4752BE}"/>
            </ac:spMkLst>
          </pc:spChg>
          <pc:spChg chg="mod topLvl">
            <ac:chgData name="Chuck Tomasi" userId="79514c44-a18e-4aaa-84b1-18f74099d6b1" providerId="ADAL" clId="{4140692D-6CC4-6B46-9439-032908616555}" dt="2023-11-11T16:35:14.053" v="792" actId="164"/>
            <ac:spMkLst>
              <pc:docMk/>
              <pc:sldMasterMk cId="2317532505" sldId="2147483672"/>
              <pc:sldLayoutMk cId="1438527250" sldId="2147483686"/>
              <ac:spMk id="960" creationId="{18C3607C-7182-7920-B22D-5B652E25D78E}"/>
            </ac:spMkLst>
          </pc:spChg>
          <pc:spChg chg="mod topLvl">
            <ac:chgData name="Chuck Tomasi" userId="79514c44-a18e-4aaa-84b1-18f74099d6b1" providerId="ADAL" clId="{4140692D-6CC4-6B46-9439-032908616555}" dt="2023-11-11T16:35:14.053" v="792" actId="164"/>
            <ac:spMkLst>
              <pc:docMk/>
              <pc:sldMasterMk cId="2317532505" sldId="2147483672"/>
              <pc:sldLayoutMk cId="1438527250" sldId="2147483686"/>
              <ac:spMk id="961" creationId="{BEB64E11-B917-E35D-B6CD-D911E92E53E8}"/>
            </ac:spMkLst>
          </pc:spChg>
          <pc:spChg chg="mod topLvl">
            <ac:chgData name="Chuck Tomasi" userId="79514c44-a18e-4aaa-84b1-18f74099d6b1" providerId="ADAL" clId="{4140692D-6CC4-6B46-9439-032908616555}" dt="2023-11-11T16:35:14.053" v="792" actId="164"/>
            <ac:spMkLst>
              <pc:docMk/>
              <pc:sldMasterMk cId="2317532505" sldId="2147483672"/>
              <pc:sldLayoutMk cId="1438527250" sldId="2147483686"/>
              <ac:spMk id="962" creationId="{AAD15167-7DAD-3015-5FD8-E07723D54CB1}"/>
            </ac:spMkLst>
          </pc:spChg>
          <pc:spChg chg="mod topLvl">
            <ac:chgData name="Chuck Tomasi" userId="79514c44-a18e-4aaa-84b1-18f74099d6b1" providerId="ADAL" clId="{4140692D-6CC4-6B46-9439-032908616555}" dt="2023-11-11T16:35:14.053" v="792" actId="164"/>
            <ac:spMkLst>
              <pc:docMk/>
              <pc:sldMasterMk cId="2317532505" sldId="2147483672"/>
              <pc:sldLayoutMk cId="1438527250" sldId="2147483686"/>
              <ac:spMk id="963" creationId="{E7CDB49B-4E03-9D35-971E-CBB9194487B1}"/>
            </ac:spMkLst>
          </pc:spChg>
          <pc:spChg chg="mod topLvl">
            <ac:chgData name="Chuck Tomasi" userId="79514c44-a18e-4aaa-84b1-18f74099d6b1" providerId="ADAL" clId="{4140692D-6CC4-6B46-9439-032908616555}" dt="2023-11-11T16:35:14.053" v="792" actId="164"/>
            <ac:spMkLst>
              <pc:docMk/>
              <pc:sldMasterMk cId="2317532505" sldId="2147483672"/>
              <pc:sldLayoutMk cId="1438527250" sldId="2147483686"/>
              <ac:spMk id="964" creationId="{31EC4308-0420-8A08-DF01-57C9C44CE9CD}"/>
            </ac:spMkLst>
          </pc:spChg>
          <pc:spChg chg="mod topLvl">
            <ac:chgData name="Chuck Tomasi" userId="79514c44-a18e-4aaa-84b1-18f74099d6b1" providerId="ADAL" clId="{4140692D-6CC4-6B46-9439-032908616555}" dt="2023-11-11T16:35:14.053" v="792" actId="164"/>
            <ac:spMkLst>
              <pc:docMk/>
              <pc:sldMasterMk cId="2317532505" sldId="2147483672"/>
              <pc:sldLayoutMk cId="1438527250" sldId="2147483686"/>
              <ac:spMk id="965" creationId="{2F3BB20E-995C-C5DF-CBCC-DDFC0874B946}"/>
            </ac:spMkLst>
          </pc:spChg>
          <pc:spChg chg="mod topLvl">
            <ac:chgData name="Chuck Tomasi" userId="79514c44-a18e-4aaa-84b1-18f74099d6b1" providerId="ADAL" clId="{4140692D-6CC4-6B46-9439-032908616555}" dt="2023-11-11T16:35:14.053" v="792" actId="164"/>
            <ac:spMkLst>
              <pc:docMk/>
              <pc:sldMasterMk cId="2317532505" sldId="2147483672"/>
              <pc:sldLayoutMk cId="1438527250" sldId="2147483686"/>
              <ac:spMk id="966" creationId="{192ED182-0C98-4E9F-5915-AE0C9BB79BA8}"/>
            </ac:spMkLst>
          </pc:spChg>
          <pc:spChg chg="mod topLvl">
            <ac:chgData name="Chuck Tomasi" userId="79514c44-a18e-4aaa-84b1-18f74099d6b1" providerId="ADAL" clId="{4140692D-6CC4-6B46-9439-032908616555}" dt="2023-11-11T16:35:14.053" v="792" actId="164"/>
            <ac:spMkLst>
              <pc:docMk/>
              <pc:sldMasterMk cId="2317532505" sldId="2147483672"/>
              <pc:sldLayoutMk cId="1438527250" sldId="2147483686"/>
              <ac:spMk id="967" creationId="{A00EB357-0BB5-2EB3-F96B-0F4FB378230F}"/>
            </ac:spMkLst>
          </pc:spChg>
          <pc:spChg chg="mod topLvl">
            <ac:chgData name="Chuck Tomasi" userId="79514c44-a18e-4aaa-84b1-18f74099d6b1" providerId="ADAL" clId="{4140692D-6CC4-6B46-9439-032908616555}" dt="2023-11-11T16:35:14.053" v="792" actId="164"/>
            <ac:spMkLst>
              <pc:docMk/>
              <pc:sldMasterMk cId="2317532505" sldId="2147483672"/>
              <pc:sldLayoutMk cId="1438527250" sldId="2147483686"/>
              <ac:spMk id="968" creationId="{64DD9E1F-B2E0-B543-CD41-9AF9479087EF}"/>
            </ac:spMkLst>
          </pc:spChg>
          <pc:spChg chg="mod topLvl">
            <ac:chgData name="Chuck Tomasi" userId="79514c44-a18e-4aaa-84b1-18f74099d6b1" providerId="ADAL" clId="{4140692D-6CC4-6B46-9439-032908616555}" dt="2023-11-11T16:35:14.053" v="792" actId="164"/>
            <ac:spMkLst>
              <pc:docMk/>
              <pc:sldMasterMk cId="2317532505" sldId="2147483672"/>
              <pc:sldLayoutMk cId="1438527250" sldId="2147483686"/>
              <ac:spMk id="969" creationId="{8929BEEB-0F0E-3015-3ED9-9AB9890AD217}"/>
            </ac:spMkLst>
          </pc:spChg>
          <pc:spChg chg="mod topLvl">
            <ac:chgData name="Chuck Tomasi" userId="79514c44-a18e-4aaa-84b1-18f74099d6b1" providerId="ADAL" clId="{4140692D-6CC4-6B46-9439-032908616555}" dt="2023-11-11T16:35:14.053" v="792" actId="164"/>
            <ac:spMkLst>
              <pc:docMk/>
              <pc:sldMasterMk cId="2317532505" sldId="2147483672"/>
              <pc:sldLayoutMk cId="1438527250" sldId="2147483686"/>
              <ac:spMk id="970" creationId="{C9244B60-5F04-B753-DCC7-792A83569758}"/>
            </ac:spMkLst>
          </pc:spChg>
          <pc:spChg chg="mod topLvl">
            <ac:chgData name="Chuck Tomasi" userId="79514c44-a18e-4aaa-84b1-18f74099d6b1" providerId="ADAL" clId="{4140692D-6CC4-6B46-9439-032908616555}" dt="2023-11-11T16:35:14.053" v="792" actId="164"/>
            <ac:spMkLst>
              <pc:docMk/>
              <pc:sldMasterMk cId="2317532505" sldId="2147483672"/>
              <pc:sldLayoutMk cId="1438527250" sldId="2147483686"/>
              <ac:spMk id="971" creationId="{B4CF6124-7E52-1BD5-BD3A-10D87E917429}"/>
            </ac:spMkLst>
          </pc:spChg>
          <pc:spChg chg="mod topLvl">
            <ac:chgData name="Chuck Tomasi" userId="79514c44-a18e-4aaa-84b1-18f74099d6b1" providerId="ADAL" clId="{4140692D-6CC4-6B46-9439-032908616555}" dt="2023-11-11T16:35:14.053" v="792" actId="164"/>
            <ac:spMkLst>
              <pc:docMk/>
              <pc:sldMasterMk cId="2317532505" sldId="2147483672"/>
              <pc:sldLayoutMk cId="1438527250" sldId="2147483686"/>
              <ac:spMk id="972" creationId="{8DCD56D1-6BB5-0085-9D5B-18A933DE4A7E}"/>
            </ac:spMkLst>
          </pc:spChg>
          <pc:spChg chg="mod topLvl">
            <ac:chgData name="Chuck Tomasi" userId="79514c44-a18e-4aaa-84b1-18f74099d6b1" providerId="ADAL" clId="{4140692D-6CC4-6B46-9439-032908616555}" dt="2023-11-11T16:35:14.053" v="792" actId="164"/>
            <ac:spMkLst>
              <pc:docMk/>
              <pc:sldMasterMk cId="2317532505" sldId="2147483672"/>
              <pc:sldLayoutMk cId="1438527250" sldId="2147483686"/>
              <ac:spMk id="973" creationId="{38240066-F59B-A4A6-3217-D332C70EE2B4}"/>
            </ac:spMkLst>
          </pc:spChg>
          <pc:spChg chg="add del mod">
            <ac:chgData name="Chuck Tomasi" userId="79514c44-a18e-4aaa-84b1-18f74099d6b1" providerId="ADAL" clId="{4140692D-6CC4-6B46-9439-032908616555}" dt="2023-11-11T16:24:06.249" v="760" actId="767"/>
            <ac:spMkLst>
              <pc:docMk/>
              <pc:sldMasterMk cId="2317532505" sldId="2147483672"/>
              <pc:sldLayoutMk cId="1438527250" sldId="2147483686"/>
              <ac:spMk id="974" creationId="{76DDF366-554E-E306-A3D5-3D58761C21EB}"/>
            </ac:spMkLst>
          </pc:spChg>
          <pc:spChg chg="mod topLvl">
            <ac:chgData name="Chuck Tomasi" userId="79514c44-a18e-4aaa-84b1-18f74099d6b1" providerId="ADAL" clId="{4140692D-6CC4-6B46-9439-032908616555}" dt="2023-11-11T16:37:31.169" v="798" actId="164"/>
            <ac:spMkLst>
              <pc:docMk/>
              <pc:sldMasterMk cId="2317532505" sldId="2147483672"/>
              <pc:sldLayoutMk cId="1438527250" sldId="2147483686"/>
              <ac:spMk id="981" creationId="{F34FC54B-1DEB-18A1-54A7-E03266E082B4}"/>
            </ac:spMkLst>
          </pc:spChg>
          <pc:spChg chg="mod topLvl">
            <ac:chgData name="Chuck Tomasi" userId="79514c44-a18e-4aaa-84b1-18f74099d6b1" providerId="ADAL" clId="{4140692D-6CC4-6B46-9439-032908616555}" dt="2023-11-11T16:35:29.445" v="793" actId="164"/>
            <ac:spMkLst>
              <pc:docMk/>
              <pc:sldMasterMk cId="2317532505" sldId="2147483672"/>
              <pc:sldLayoutMk cId="1438527250" sldId="2147483686"/>
              <ac:spMk id="982" creationId="{DD500F11-6B24-D8F1-30F0-6FADE025BFDA}"/>
            </ac:spMkLst>
          </pc:spChg>
          <pc:spChg chg="mod topLvl">
            <ac:chgData name="Chuck Tomasi" userId="79514c44-a18e-4aaa-84b1-18f74099d6b1" providerId="ADAL" clId="{4140692D-6CC4-6B46-9439-032908616555}" dt="2023-11-11T16:35:29.445" v="793" actId="164"/>
            <ac:spMkLst>
              <pc:docMk/>
              <pc:sldMasterMk cId="2317532505" sldId="2147483672"/>
              <pc:sldLayoutMk cId="1438527250" sldId="2147483686"/>
              <ac:spMk id="983" creationId="{3B81A62E-456D-25BD-3171-3C37B1F2FC25}"/>
            </ac:spMkLst>
          </pc:spChg>
          <pc:spChg chg="mod topLvl">
            <ac:chgData name="Chuck Tomasi" userId="79514c44-a18e-4aaa-84b1-18f74099d6b1" providerId="ADAL" clId="{4140692D-6CC4-6B46-9439-032908616555}" dt="2023-11-11T16:35:29.445" v="793" actId="164"/>
            <ac:spMkLst>
              <pc:docMk/>
              <pc:sldMasterMk cId="2317532505" sldId="2147483672"/>
              <pc:sldLayoutMk cId="1438527250" sldId="2147483686"/>
              <ac:spMk id="984" creationId="{43AC4F8F-B978-4D7C-2050-05CD78482EE4}"/>
            </ac:spMkLst>
          </pc:spChg>
          <pc:spChg chg="mod topLvl">
            <ac:chgData name="Chuck Tomasi" userId="79514c44-a18e-4aaa-84b1-18f74099d6b1" providerId="ADAL" clId="{4140692D-6CC4-6B46-9439-032908616555}" dt="2023-11-11T16:35:29.445" v="793" actId="164"/>
            <ac:spMkLst>
              <pc:docMk/>
              <pc:sldMasterMk cId="2317532505" sldId="2147483672"/>
              <pc:sldLayoutMk cId="1438527250" sldId="2147483686"/>
              <ac:spMk id="985" creationId="{8C96A270-37C9-9559-114A-837A6986A4C2}"/>
            </ac:spMkLst>
          </pc:spChg>
          <pc:spChg chg="mod topLvl">
            <ac:chgData name="Chuck Tomasi" userId="79514c44-a18e-4aaa-84b1-18f74099d6b1" providerId="ADAL" clId="{4140692D-6CC4-6B46-9439-032908616555}" dt="2023-11-11T16:35:29.445" v="793" actId="164"/>
            <ac:spMkLst>
              <pc:docMk/>
              <pc:sldMasterMk cId="2317532505" sldId="2147483672"/>
              <pc:sldLayoutMk cId="1438527250" sldId="2147483686"/>
              <ac:spMk id="986" creationId="{37E90F27-7126-822E-CCFD-DCB68A99C5BB}"/>
            </ac:spMkLst>
          </pc:spChg>
          <pc:spChg chg="mod topLvl">
            <ac:chgData name="Chuck Tomasi" userId="79514c44-a18e-4aaa-84b1-18f74099d6b1" providerId="ADAL" clId="{4140692D-6CC4-6B46-9439-032908616555}" dt="2023-11-11T16:35:29.445" v="793" actId="164"/>
            <ac:spMkLst>
              <pc:docMk/>
              <pc:sldMasterMk cId="2317532505" sldId="2147483672"/>
              <pc:sldLayoutMk cId="1438527250" sldId="2147483686"/>
              <ac:spMk id="987" creationId="{6E9E03E2-097A-2F0D-D2A5-02F972B169F4}"/>
            </ac:spMkLst>
          </pc:spChg>
          <pc:spChg chg="mod topLvl">
            <ac:chgData name="Chuck Tomasi" userId="79514c44-a18e-4aaa-84b1-18f74099d6b1" providerId="ADAL" clId="{4140692D-6CC4-6B46-9439-032908616555}" dt="2023-11-11T16:35:29.445" v="793" actId="164"/>
            <ac:spMkLst>
              <pc:docMk/>
              <pc:sldMasterMk cId="2317532505" sldId="2147483672"/>
              <pc:sldLayoutMk cId="1438527250" sldId="2147483686"/>
              <ac:spMk id="988" creationId="{97135B7B-9DC1-68E0-B92F-174B8FE78FE5}"/>
            </ac:spMkLst>
          </pc:spChg>
          <pc:spChg chg="mod topLvl">
            <ac:chgData name="Chuck Tomasi" userId="79514c44-a18e-4aaa-84b1-18f74099d6b1" providerId="ADAL" clId="{4140692D-6CC4-6B46-9439-032908616555}" dt="2023-11-11T16:35:29.445" v="793" actId="164"/>
            <ac:spMkLst>
              <pc:docMk/>
              <pc:sldMasterMk cId="2317532505" sldId="2147483672"/>
              <pc:sldLayoutMk cId="1438527250" sldId="2147483686"/>
              <ac:spMk id="989" creationId="{6F9E5B9B-ACDC-CA1B-8358-698BF1CABB45}"/>
            </ac:spMkLst>
          </pc:spChg>
          <pc:spChg chg="mod topLvl">
            <ac:chgData name="Chuck Tomasi" userId="79514c44-a18e-4aaa-84b1-18f74099d6b1" providerId="ADAL" clId="{4140692D-6CC4-6B46-9439-032908616555}" dt="2023-11-11T16:35:29.445" v="793" actId="164"/>
            <ac:spMkLst>
              <pc:docMk/>
              <pc:sldMasterMk cId="2317532505" sldId="2147483672"/>
              <pc:sldLayoutMk cId="1438527250" sldId="2147483686"/>
              <ac:spMk id="990" creationId="{D2E7B833-5B0C-3160-DED7-DA05EC6C8D8E}"/>
            </ac:spMkLst>
          </pc:spChg>
          <pc:spChg chg="mod topLvl">
            <ac:chgData name="Chuck Tomasi" userId="79514c44-a18e-4aaa-84b1-18f74099d6b1" providerId="ADAL" clId="{4140692D-6CC4-6B46-9439-032908616555}" dt="2023-11-11T16:35:29.445" v="793" actId="164"/>
            <ac:spMkLst>
              <pc:docMk/>
              <pc:sldMasterMk cId="2317532505" sldId="2147483672"/>
              <pc:sldLayoutMk cId="1438527250" sldId="2147483686"/>
              <ac:spMk id="991" creationId="{B3A4B561-50C0-66FC-78D7-B6EAF909806B}"/>
            </ac:spMkLst>
          </pc:spChg>
          <pc:spChg chg="mod topLvl">
            <ac:chgData name="Chuck Tomasi" userId="79514c44-a18e-4aaa-84b1-18f74099d6b1" providerId="ADAL" clId="{4140692D-6CC4-6B46-9439-032908616555}" dt="2023-11-11T16:35:29.445" v="793" actId="164"/>
            <ac:spMkLst>
              <pc:docMk/>
              <pc:sldMasterMk cId="2317532505" sldId="2147483672"/>
              <pc:sldLayoutMk cId="1438527250" sldId="2147483686"/>
              <ac:spMk id="992" creationId="{E17550CC-E4A5-1FB5-80E7-5E287632E555}"/>
            </ac:spMkLst>
          </pc:spChg>
          <pc:spChg chg="mod topLvl">
            <ac:chgData name="Chuck Tomasi" userId="79514c44-a18e-4aaa-84b1-18f74099d6b1" providerId="ADAL" clId="{4140692D-6CC4-6B46-9439-032908616555}" dt="2023-11-11T16:35:29.445" v="793" actId="164"/>
            <ac:spMkLst>
              <pc:docMk/>
              <pc:sldMasterMk cId="2317532505" sldId="2147483672"/>
              <pc:sldLayoutMk cId="1438527250" sldId="2147483686"/>
              <ac:spMk id="993" creationId="{350A07D3-42C5-E79F-D29D-DF8263E572C9}"/>
            </ac:spMkLst>
          </pc:spChg>
          <pc:spChg chg="mod topLvl">
            <ac:chgData name="Chuck Tomasi" userId="79514c44-a18e-4aaa-84b1-18f74099d6b1" providerId="ADAL" clId="{4140692D-6CC4-6B46-9439-032908616555}" dt="2023-11-11T16:35:29.445" v="793" actId="164"/>
            <ac:spMkLst>
              <pc:docMk/>
              <pc:sldMasterMk cId="2317532505" sldId="2147483672"/>
              <pc:sldLayoutMk cId="1438527250" sldId="2147483686"/>
              <ac:spMk id="994" creationId="{3885340F-166B-F90A-3F00-1EB9DDF7A924}"/>
            </ac:spMkLst>
          </pc:spChg>
          <pc:spChg chg="mod topLvl">
            <ac:chgData name="Chuck Tomasi" userId="79514c44-a18e-4aaa-84b1-18f74099d6b1" providerId="ADAL" clId="{4140692D-6CC4-6B46-9439-032908616555}" dt="2023-11-11T16:35:29.445" v="793" actId="164"/>
            <ac:spMkLst>
              <pc:docMk/>
              <pc:sldMasterMk cId="2317532505" sldId="2147483672"/>
              <pc:sldLayoutMk cId="1438527250" sldId="2147483686"/>
              <ac:spMk id="995" creationId="{EBE77555-0C1C-6A41-1FB5-1C6A79DB0E89}"/>
            </ac:spMkLst>
          </pc:spChg>
          <pc:spChg chg="mod topLvl">
            <ac:chgData name="Chuck Tomasi" userId="79514c44-a18e-4aaa-84b1-18f74099d6b1" providerId="ADAL" clId="{4140692D-6CC4-6B46-9439-032908616555}" dt="2023-11-11T16:35:29.445" v="793" actId="164"/>
            <ac:spMkLst>
              <pc:docMk/>
              <pc:sldMasterMk cId="2317532505" sldId="2147483672"/>
              <pc:sldLayoutMk cId="1438527250" sldId="2147483686"/>
              <ac:spMk id="996" creationId="{DFFAF20C-B77F-4CDB-3AB9-8693CA747D89}"/>
            </ac:spMkLst>
          </pc:spChg>
          <pc:spChg chg="mod topLvl">
            <ac:chgData name="Chuck Tomasi" userId="79514c44-a18e-4aaa-84b1-18f74099d6b1" providerId="ADAL" clId="{4140692D-6CC4-6B46-9439-032908616555}" dt="2023-11-11T16:35:29.445" v="793" actId="164"/>
            <ac:spMkLst>
              <pc:docMk/>
              <pc:sldMasterMk cId="2317532505" sldId="2147483672"/>
              <pc:sldLayoutMk cId="1438527250" sldId="2147483686"/>
              <ac:spMk id="997" creationId="{CE0B33A5-ADD4-C59A-77DF-E3EB4A32CE54}"/>
            </ac:spMkLst>
          </pc:spChg>
          <pc:spChg chg="mod topLvl">
            <ac:chgData name="Chuck Tomasi" userId="79514c44-a18e-4aaa-84b1-18f74099d6b1" providerId="ADAL" clId="{4140692D-6CC4-6B46-9439-032908616555}" dt="2023-11-11T16:35:29.445" v="793" actId="164"/>
            <ac:spMkLst>
              <pc:docMk/>
              <pc:sldMasterMk cId="2317532505" sldId="2147483672"/>
              <pc:sldLayoutMk cId="1438527250" sldId="2147483686"/>
              <ac:spMk id="998" creationId="{0692C7EE-6FE5-A456-B9F9-F968345E3CCF}"/>
            </ac:spMkLst>
          </pc:spChg>
          <pc:spChg chg="mod topLvl">
            <ac:chgData name="Chuck Tomasi" userId="79514c44-a18e-4aaa-84b1-18f74099d6b1" providerId="ADAL" clId="{4140692D-6CC4-6B46-9439-032908616555}" dt="2023-11-11T16:35:29.445" v="793" actId="164"/>
            <ac:spMkLst>
              <pc:docMk/>
              <pc:sldMasterMk cId="2317532505" sldId="2147483672"/>
              <pc:sldLayoutMk cId="1438527250" sldId="2147483686"/>
              <ac:spMk id="999" creationId="{1863C235-4EF8-24C0-6293-65462B43FD00}"/>
            </ac:spMkLst>
          </pc:spChg>
          <pc:spChg chg="mod topLvl">
            <ac:chgData name="Chuck Tomasi" userId="79514c44-a18e-4aaa-84b1-18f74099d6b1" providerId="ADAL" clId="{4140692D-6CC4-6B46-9439-032908616555}" dt="2023-11-11T16:35:29.445" v="793" actId="164"/>
            <ac:spMkLst>
              <pc:docMk/>
              <pc:sldMasterMk cId="2317532505" sldId="2147483672"/>
              <pc:sldLayoutMk cId="1438527250" sldId="2147483686"/>
              <ac:spMk id="1000" creationId="{EE5F7F00-8F3D-4858-5573-2A2D7EE3E956}"/>
            </ac:spMkLst>
          </pc:spChg>
          <pc:spChg chg="mod topLvl">
            <ac:chgData name="Chuck Tomasi" userId="79514c44-a18e-4aaa-84b1-18f74099d6b1" providerId="ADAL" clId="{4140692D-6CC4-6B46-9439-032908616555}" dt="2023-11-11T16:35:29.445" v="793" actId="164"/>
            <ac:spMkLst>
              <pc:docMk/>
              <pc:sldMasterMk cId="2317532505" sldId="2147483672"/>
              <pc:sldLayoutMk cId="1438527250" sldId="2147483686"/>
              <ac:spMk id="1001" creationId="{F3DA73A0-32CE-B3F5-0758-859911412F6E}"/>
            </ac:spMkLst>
          </pc:spChg>
          <pc:spChg chg="mod topLvl">
            <ac:chgData name="Chuck Tomasi" userId="79514c44-a18e-4aaa-84b1-18f74099d6b1" providerId="ADAL" clId="{4140692D-6CC4-6B46-9439-032908616555}" dt="2023-11-11T16:35:29.445" v="793" actId="164"/>
            <ac:spMkLst>
              <pc:docMk/>
              <pc:sldMasterMk cId="2317532505" sldId="2147483672"/>
              <pc:sldLayoutMk cId="1438527250" sldId="2147483686"/>
              <ac:spMk id="1002" creationId="{A754EBEB-D02F-77E8-2648-63CC01A998D8}"/>
            </ac:spMkLst>
          </pc:spChg>
          <pc:spChg chg="mod topLvl">
            <ac:chgData name="Chuck Tomasi" userId="79514c44-a18e-4aaa-84b1-18f74099d6b1" providerId="ADAL" clId="{4140692D-6CC4-6B46-9439-032908616555}" dt="2023-11-11T16:35:29.445" v="793" actId="164"/>
            <ac:spMkLst>
              <pc:docMk/>
              <pc:sldMasterMk cId="2317532505" sldId="2147483672"/>
              <pc:sldLayoutMk cId="1438527250" sldId="2147483686"/>
              <ac:spMk id="1003" creationId="{D3877B8D-2190-B22B-9F70-3F573EF1DC05}"/>
            </ac:spMkLst>
          </pc:spChg>
          <pc:spChg chg="mod topLvl">
            <ac:chgData name="Chuck Tomasi" userId="79514c44-a18e-4aaa-84b1-18f74099d6b1" providerId="ADAL" clId="{4140692D-6CC4-6B46-9439-032908616555}" dt="2023-11-11T16:35:29.445" v="793" actId="164"/>
            <ac:spMkLst>
              <pc:docMk/>
              <pc:sldMasterMk cId="2317532505" sldId="2147483672"/>
              <pc:sldLayoutMk cId="1438527250" sldId="2147483686"/>
              <ac:spMk id="1004" creationId="{1997E8AD-8B51-C49F-2B8A-D7AD3F4E9CB0}"/>
            </ac:spMkLst>
          </pc:spChg>
          <pc:spChg chg="mod topLvl">
            <ac:chgData name="Chuck Tomasi" userId="79514c44-a18e-4aaa-84b1-18f74099d6b1" providerId="ADAL" clId="{4140692D-6CC4-6B46-9439-032908616555}" dt="2023-11-11T16:35:29.445" v="793" actId="164"/>
            <ac:spMkLst>
              <pc:docMk/>
              <pc:sldMasterMk cId="2317532505" sldId="2147483672"/>
              <pc:sldLayoutMk cId="1438527250" sldId="2147483686"/>
              <ac:spMk id="1005" creationId="{96B50DA0-B8F7-84EC-55D6-DF305A5CF93C}"/>
            </ac:spMkLst>
          </pc:spChg>
          <pc:spChg chg="mod topLvl">
            <ac:chgData name="Chuck Tomasi" userId="79514c44-a18e-4aaa-84b1-18f74099d6b1" providerId="ADAL" clId="{4140692D-6CC4-6B46-9439-032908616555}" dt="2023-11-11T16:35:29.445" v="793" actId="164"/>
            <ac:spMkLst>
              <pc:docMk/>
              <pc:sldMasterMk cId="2317532505" sldId="2147483672"/>
              <pc:sldLayoutMk cId="1438527250" sldId="2147483686"/>
              <ac:spMk id="1006" creationId="{E4F862B7-CA2E-BCDE-F3EE-2CBA8C7BEF84}"/>
            </ac:spMkLst>
          </pc:spChg>
          <pc:spChg chg="mod topLvl">
            <ac:chgData name="Chuck Tomasi" userId="79514c44-a18e-4aaa-84b1-18f74099d6b1" providerId="ADAL" clId="{4140692D-6CC4-6B46-9439-032908616555}" dt="2023-11-11T16:35:29.445" v="793" actId="164"/>
            <ac:spMkLst>
              <pc:docMk/>
              <pc:sldMasterMk cId="2317532505" sldId="2147483672"/>
              <pc:sldLayoutMk cId="1438527250" sldId="2147483686"/>
              <ac:spMk id="1007" creationId="{9A1FFF1A-0702-7B11-C65F-8A0984148767}"/>
            </ac:spMkLst>
          </pc:spChg>
          <pc:spChg chg="mod topLvl">
            <ac:chgData name="Chuck Tomasi" userId="79514c44-a18e-4aaa-84b1-18f74099d6b1" providerId="ADAL" clId="{4140692D-6CC4-6B46-9439-032908616555}" dt="2023-11-11T16:35:29.445" v="793" actId="164"/>
            <ac:spMkLst>
              <pc:docMk/>
              <pc:sldMasterMk cId="2317532505" sldId="2147483672"/>
              <pc:sldLayoutMk cId="1438527250" sldId="2147483686"/>
              <ac:spMk id="1008" creationId="{0175710E-A38C-A4E3-61CF-2CADA90966E1}"/>
            </ac:spMkLst>
          </pc:spChg>
          <pc:spChg chg="mod topLvl">
            <ac:chgData name="Chuck Tomasi" userId="79514c44-a18e-4aaa-84b1-18f74099d6b1" providerId="ADAL" clId="{4140692D-6CC4-6B46-9439-032908616555}" dt="2023-11-11T16:35:29.445" v="793" actId="164"/>
            <ac:spMkLst>
              <pc:docMk/>
              <pc:sldMasterMk cId="2317532505" sldId="2147483672"/>
              <pc:sldLayoutMk cId="1438527250" sldId="2147483686"/>
              <ac:spMk id="1009" creationId="{F76C58C9-CD4C-32D5-8CE5-BD49923FFAE5}"/>
            </ac:spMkLst>
          </pc:spChg>
          <pc:spChg chg="mod topLvl">
            <ac:chgData name="Chuck Tomasi" userId="79514c44-a18e-4aaa-84b1-18f74099d6b1" providerId="ADAL" clId="{4140692D-6CC4-6B46-9439-032908616555}" dt="2023-11-11T16:35:29.445" v="793" actId="164"/>
            <ac:spMkLst>
              <pc:docMk/>
              <pc:sldMasterMk cId="2317532505" sldId="2147483672"/>
              <pc:sldLayoutMk cId="1438527250" sldId="2147483686"/>
              <ac:spMk id="1010" creationId="{B18F38A4-68F9-2C8C-DA5C-6D7A69F75B77}"/>
            </ac:spMkLst>
          </pc:spChg>
          <pc:spChg chg="mod topLvl">
            <ac:chgData name="Chuck Tomasi" userId="79514c44-a18e-4aaa-84b1-18f74099d6b1" providerId="ADAL" clId="{4140692D-6CC4-6B46-9439-032908616555}" dt="2023-11-11T16:35:29.445" v="793" actId="164"/>
            <ac:spMkLst>
              <pc:docMk/>
              <pc:sldMasterMk cId="2317532505" sldId="2147483672"/>
              <pc:sldLayoutMk cId="1438527250" sldId="2147483686"/>
              <ac:spMk id="1011" creationId="{262312E4-3F68-9B86-5C42-A7CB4F516945}"/>
            </ac:spMkLst>
          </pc:spChg>
          <pc:spChg chg="mod topLvl">
            <ac:chgData name="Chuck Tomasi" userId="79514c44-a18e-4aaa-84b1-18f74099d6b1" providerId="ADAL" clId="{4140692D-6CC4-6B46-9439-032908616555}" dt="2023-11-11T16:35:29.445" v="793" actId="164"/>
            <ac:spMkLst>
              <pc:docMk/>
              <pc:sldMasterMk cId="2317532505" sldId="2147483672"/>
              <pc:sldLayoutMk cId="1438527250" sldId="2147483686"/>
              <ac:spMk id="1012" creationId="{9086C73C-77C9-45DA-68E2-CFCC54954A27}"/>
            </ac:spMkLst>
          </pc:spChg>
          <pc:spChg chg="mod topLvl">
            <ac:chgData name="Chuck Tomasi" userId="79514c44-a18e-4aaa-84b1-18f74099d6b1" providerId="ADAL" clId="{4140692D-6CC4-6B46-9439-032908616555}" dt="2023-11-11T16:35:29.445" v="793" actId="164"/>
            <ac:spMkLst>
              <pc:docMk/>
              <pc:sldMasterMk cId="2317532505" sldId="2147483672"/>
              <pc:sldLayoutMk cId="1438527250" sldId="2147483686"/>
              <ac:spMk id="1013" creationId="{479A4995-EA66-5DD3-C992-02CAC6928CFE}"/>
            </ac:spMkLst>
          </pc:spChg>
          <pc:spChg chg="mod topLvl">
            <ac:chgData name="Chuck Tomasi" userId="79514c44-a18e-4aaa-84b1-18f74099d6b1" providerId="ADAL" clId="{4140692D-6CC4-6B46-9439-032908616555}" dt="2023-11-11T16:35:29.445" v="793" actId="164"/>
            <ac:spMkLst>
              <pc:docMk/>
              <pc:sldMasterMk cId="2317532505" sldId="2147483672"/>
              <pc:sldLayoutMk cId="1438527250" sldId="2147483686"/>
              <ac:spMk id="1014" creationId="{732487C9-AAF2-22D0-7C42-02F24E6A5727}"/>
            </ac:spMkLst>
          </pc:spChg>
          <pc:spChg chg="mod topLvl">
            <ac:chgData name="Chuck Tomasi" userId="79514c44-a18e-4aaa-84b1-18f74099d6b1" providerId="ADAL" clId="{4140692D-6CC4-6B46-9439-032908616555}" dt="2023-11-11T16:35:29.445" v="793" actId="164"/>
            <ac:spMkLst>
              <pc:docMk/>
              <pc:sldMasterMk cId="2317532505" sldId="2147483672"/>
              <pc:sldLayoutMk cId="1438527250" sldId="2147483686"/>
              <ac:spMk id="1015" creationId="{5C56968C-9220-9E92-B4FC-46AB26A48E32}"/>
            </ac:spMkLst>
          </pc:spChg>
          <pc:spChg chg="mod topLvl">
            <ac:chgData name="Chuck Tomasi" userId="79514c44-a18e-4aaa-84b1-18f74099d6b1" providerId="ADAL" clId="{4140692D-6CC4-6B46-9439-032908616555}" dt="2023-11-11T16:35:29.445" v="793" actId="164"/>
            <ac:spMkLst>
              <pc:docMk/>
              <pc:sldMasterMk cId="2317532505" sldId="2147483672"/>
              <pc:sldLayoutMk cId="1438527250" sldId="2147483686"/>
              <ac:spMk id="1016" creationId="{6C5E2E53-11BE-BA58-9A53-C51742B10FA6}"/>
            </ac:spMkLst>
          </pc:spChg>
          <pc:spChg chg="mod topLvl">
            <ac:chgData name="Chuck Tomasi" userId="79514c44-a18e-4aaa-84b1-18f74099d6b1" providerId="ADAL" clId="{4140692D-6CC4-6B46-9439-032908616555}" dt="2023-11-11T16:37:31.169" v="798" actId="164"/>
            <ac:spMkLst>
              <pc:docMk/>
              <pc:sldMasterMk cId="2317532505" sldId="2147483672"/>
              <pc:sldLayoutMk cId="1438527250" sldId="2147483686"/>
              <ac:spMk id="1022" creationId="{9C7CD486-0987-C2B9-3CD1-41EE6ED8C9C8}"/>
            </ac:spMkLst>
          </pc:spChg>
          <pc:spChg chg="mod topLvl">
            <ac:chgData name="Chuck Tomasi" userId="79514c44-a18e-4aaa-84b1-18f74099d6b1" providerId="ADAL" clId="{4140692D-6CC4-6B46-9439-032908616555}" dt="2023-11-11T16:37:31.169" v="798" actId="164"/>
            <ac:spMkLst>
              <pc:docMk/>
              <pc:sldMasterMk cId="2317532505" sldId="2147483672"/>
              <pc:sldLayoutMk cId="1438527250" sldId="2147483686"/>
              <ac:spMk id="1023" creationId="{221E5910-CB87-F718-7428-C6490A0056CD}"/>
            </ac:spMkLst>
          </pc:spChg>
          <pc:spChg chg="mod topLvl">
            <ac:chgData name="Chuck Tomasi" userId="79514c44-a18e-4aaa-84b1-18f74099d6b1" providerId="ADAL" clId="{4140692D-6CC4-6B46-9439-032908616555}" dt="2023-11-11T16:37:31.169" v="798" actId="164"/>
            <ac:spMkLst>
              <pc:docMk/>
              <pc:sldMasterMk cId="2317532505" sldId="2147483672"/>
              <pc:sldLayoutMk cId="1438527250" sldId="2147483686"/>
              <ac:spMk id="1280" creationId="{B3117438-95D8-1A3F-F01E-925A4849D5C1}"/>
            </ac:spMkLst>
          </pc:spChg>
          <pc:spChg chg="mod topLvl">
            <ac:chgData name="Chuck Tomasi" userId="79514c44-a18e-4aaa-84b1-18f74099d6b1" providerId="ADAL" clId="{4140692D-6CC4-6B46-9439-032908616555}" dt="2023-11-11T16:37:31.169" v="798" actId="164"/>
            <ac:spMkLst>
              <pc:docMk/>
              <pc:sldMasterMk cId="2317532505" sldId="2147483672"/>
              <pc:sldLayoutMk cId="1438527250" sldId="2147483686"/>
              <ac:spMk id="1281" creationId="{95A05D5E-3711-E6FF-4668-CF5EC2C2D198}"/>
            </ac:spMkLst>
          </pc:spChg>
          <pc:spChg chg="mod topLvl">
            <ac:chgData name="Chuck Tomasi" userId="79514c44-a18e-4aaa-84b1-18f74099d6b1" providerId="ADAL" clId="{4140692D-6CC4-6B46-9439-032908616555}" dt="2023-11-11T16:37:31.169" v="798" actId="164"/>
            <ac:spMkLst>
              <pc:docMk/>
              <pc:sldMasterMk cId="2317532505" sldId="2147483672"/>
              <pc:sldLayoutMk cId="1438527250" sldId="2147483686"/>
              <ac:spMk id="1282" creationId="{021D4625-AF96-9D9F-D715-B0BC7B8A19B2}"/>
            </ac:spMkLst>
          </pc:spChg>
          <pc:spChg chg="mod topLvl">
            <ac:chgData name="Chuck Tomasi" userId="79514c44-a18e-4aaa-84b1-18f74099d6b1" providerId="ADAL" clId="{4140692D-6CC4-6B46-9439-032908616555}" dt="2023-11-11T16:37:31.169" v="798" actId="164"/>
            <ac:spMkLst>
              <pc:docMk/>
              <pc:sldMasterMk cId="2317532505" sldId="2147483672"/>
              <pc:sldLayoutMk cId="1438527250" sldId="2147483686"/>
              <ac:spMk id="1283" creationId="{A9177C4E-F912-B818-AB26-6750C8CCEB44}"/>
            </ac:spMkLst>
          </pc:spChg>
          <pc:spChg chg="mod topLvl">
            <ac:chgData name="Chuck Tomasi" userId="79514c44-a18e-4aaa-84b1-18f74099d6b1" providerId="ADAL" clId="{4140692D-6CC4-6B46-9439-032908616555}" dt="2023-11-11T16:37:31.169" v="798" actId="164"/>
            <ac:spMkLst>
              <pc:docMk/>
              <pc:sldMasterMk cId="2317532505" sldId="2147483672"/>
              <pc:sldLayoutMk cId="1438527250" sldId="2147483686"/>
              <ac:spMk id="1284" creationId="{107CED5F-2B69-7C59-0ECB-D18CB71E6EFA}"/>
            </ac:spMkLst>
          </pc:spChg>
          <pc:spChg chg="mod topLvl">
            <ac:chgData name="Chuck Tomasi" userId="79514c44-a18e-4aaa-84b1-18f74099d6b1" providerId="ADAL" clId="{4140692D-6CC4-6B46-9439-032908616555}" dt="2023-11-11T16:37:31.169" v="798" actId="164"/>
            <ac:spMkLst>
              <pc:docMk/>
              <pc:sldMasterMk cId="2317532505" sldId="2147483672"/>
              <pc:sldLayoutMk cId="1438527250" sldId="2147483686"/>
              <ac:spMk id="1285" creationId="{043F328C-FB53-0620-C271-9EE1078465AB}"/>
            </ac:spMkLst>
          </pc:spChg>
          <pc:spChg chg="mod topLvl">
            <ac:chgData name="Chuck Tomasi" userId="79514c44-a18e-4aaa-84b1-18f74099d6b1" providerId="ADAL" clId="{4140692D-6CC4-6B46-9439-032908616555}" dt="2023-11-11T16:31:00.900" v="790" actId="164"/>
            <ac:spMkLst>
              <pc:docMk/>
              <pc:sldMasterMk cId="2317532505" sldId="2147483672"/>
              <pc:sldLayoutMk cId="1438527250" sldId="2147483686"/>
              <ac:spMk id="1286" creationId="{C5B7FE43-AC9A-1410-E6C2-5BD69FC506FD}"/>
            </ac:spMkLst>
          </pc:spChg>
          <pc:spChg chg="mod topLvl">
            <ac:chgData name="Chuck Tomasi" userId="79514c44-a18e-4aaa-84b1-18f74099d6b1" providerId="ADAL" clId="{4140692D-6CC4-6B46-9439-032908616555}" dt="2023-11-11T16:35:01.047" v="791" actId="164"/>
            <ac:spMkLst>
              <pc:docMk/>
              <pc:sldMasterMk cId="2317532505" sldId="2147483672"/>
              <pc:sldLayoutMk cId="1438527250" sldId="2147483686"/>
              <ac:spMk id="1287" creationId="{BEBE273B-F3AA-CEEF-A719-14A26934C4AE}"/>
            </ac:spMkLst>
          </pc:spChg>
          <pc:spChg chg="mod topLvl">
            <ac:chgData name="Chuck Tomasi" userId="79514c44-a18e-4aaa-84b1-18f74099d6b1" providerId="ADAL" clId="{4140692D-6CC4-6B46-9439-032908616555}" dt="2023-11-11T16:35:01.047" v="791" actId="164"/>
            <ac:spMkLst>
              <pc:docMk/>
              <pc:sldMasterMk cId="2317532505" sldId="2147483672"/>
              <pc:sldLayoutMk cId="1438527250" sldId="2147483686"/>
              <ac:spMk id="1288" creationId="{2F06084F-B53B-F2C6-7992-F6F07541BDFF}"/>
            </ac:spMkLst>
          </pc:spChg>
          <pc:spChg chg="mod topLvl">
            <ac:chgData name="Chuck Tomasi" userId="79514c44-a18e-4aaa-84b1-18f74099d6b1" providerId="ADAL" clId="{4140692D-6CC4-6B46-9439-032908616555}" dt="2023-11-11T16:35:01.047" v="791" actId="164"/>
            <ac:spMkLst>
              <pc:docMk/>
              <pc:sldMasterMk cId="2317532505" sldId="2147483672"/>
              <pc:sldLayoutMk cId="1438527250" sldId="2147483686"/>
              <ac:spMk id="1289" creationId="{029D189B-A660-D76D-3938-227717F5F268}"/>
            </ac:spMkLst>
          </pc:spChg>
          <pc:spChg chg="mod topLvl">
            <ac:chgData name="Chuck Tomasi" userId="79514c44-a18e-4aaa-84b1-18f74099d6b1" providerId="ADAL" clId="{4140692D-6CC4-6B46-9439-032908616555}" dt="2023-11-11T16:35:01.047" v="791" actId="164"/>
            <ac:spMkLst>
              <pc:docMk/>
              <pc:sldMasterMk cId="2317532505" sldId="2147483672"/>
              <pc:sldLayoutMk cId="1438527250" sldId="2147483686"/>
              <ac:spMk id="1290" creationId="{4F248C1B-7847-B8EC-EAF8-F94F68082705}"/>
            </ac:spMkLst>
          </pc:spChg>
          <pc:spChg chg="mod topLvl">
            <ac:chgData name="Chuck Tomasi" userId="79514c44-a18e-4aaa-84b1-18f74099d6b1" providerId="ADAL" clId="{4140692D-6CC4-6B46-9439-032908616555}" dt="2023-11-11T16:35:01.047" v="791" actId="164"/>
            <ac:spMkLst>
              <pc:docMk/>
              <pc:sldMasterMk cId="2317532505" sldId="2147483672"/>
              <pc:sldLayoutMk cId="1438527250" sldId="2147483686"/>
              <ac:spMk id="1291" creationId="{88DCC7B8-C028-6FA7-A0E5-C400A4209501}"/>
            </ac:spMkLst>
          </pc:spChg>
          <pc:spChg chg="mod topLvl">
            <ac:chgData name="Chuck Tomasi" userId="79514c44-a18e-4aaa-84b1-18f74099d6b1" providerId="ADAL" clId="{4140692D-6CC4-6B46-9439-032908616555}" dt="2023-11-11T16:35:01.047" v="791" actId="164"/>
            <ac:spMkLst>
              <pc:docMk/>
              <pc:sldMasterMk cId="2317532505" sldId="2147483672"/>
              <pc:sldLayoutMk cId="1438527250" sldId="2147483686"/>
              <ac:spMk id="1292" creationId="{E178836C-2CE0-6163-CC89-0B9DD42C4095}"/>
            </ac:spMkLst>
          </pc:spChg>
          <pc:spChg chg="mod topLvl">
            <ac:chgData name="Chuck Tomasi" userId="79514c44-a18e-4aaa-84b1-18f74099d6b1" providerId="ADAL" clId="{4140692D-6CC4-6B46-9439-032908616555}" dt="2023-11-11T16:35:01.047" v="791" actId="164"/>
            <ac:spMkLst>
              <pc:docMk/>
              <pc:sldMasterMk cId="2317532505" sldId="2147483672"/>
              <pc:sldLayoutMk cId="1438527250" sldId="2147483686"/>
              <ac:spMk id="1293" creationId="{6FC7FEC6-03F8-1077-69D9-13EB63835EAD}"/>
            </ac:spMkLst>
          </pc:spChg>
          <pc:spChg chg="mod topLvl">
            <ac:chgData name="Chuck Tomasi" userId="79514c44-a18e-4aaa-84b1-18f74099d6b1" providerId="ADAL" clId="{4140692D-6CC4-6B46-9439-032908616555}" dt="2023-11-11T16:35:14.053" v="792" actId="164"/>
            <ac:spMkLst>
              <pc:docMk/>
              <pc:sldMasterMk cId="2317532505" sldId="2147483672"/>
              <pc:sldLayoutMk cId="1438527250" sldId="2147483686"/>
              <ac:spMk id="1294" creationId="{291A91B2-7DE7-ED03-F752-2D288EAD4EC7}"/>
            </ac:spMkLst>
          </pc:spChg>
          <pc:spChg chg="mod topLvl">
            <ac:chgData name="Chuck Tomasi" userId="79514c44-a18e-4aaa-84b1-18f74099d6b1" providerId="ADAL" clId="{4140692D-6CC4-6B46-9439-032908616555}" dt="2023-11-11T16:35:14.053" v="792" actId="164"/>
            <ac:spMkLst>
              <pc:docMk/>
              <pc:sldMasterMk cId="2317532505" sldId="2147483672"/>
              <pc:sldLayoutMk cId="1438527250" sldId="2147483686"/>
              <ac:spMk id="1295" creationId="{A29750B4-79E0-7146-97EA-F987FB1A344D}"/>
            </ac:spMkLst>
          </pc:spChg>
          <pc:spChg chg="mod topLvl">
            <ac:chgData name="Chuck Tomasi" userId="79514c44-a18e-4aaa-84b1-18f74099d6b1" providerId="ADAL" clId="{4140692D-6CC4-6B46-9439-032908616555}" dt="2023-11-11T16:35:14.053" v="792" actId="164"/>
            <ac:spMkLst>
              <pc:docMk/>
              <pc:sldMasterMk cId="2317532505" sldId="2147483672"/>
              <pc:sldLayoutMk cId="1438527250" sldId="2147483686"/>
              <ac:spMk id="1296" creationId="{14A7AD79-911C-5338-E724-AB4396077D5D}"/>
            </ac:spMkLst>
          </pc:spChg>
          <pc:spChg chg="mod topLvl">
            <ac:chgData name="Chuck Tomasi" userId="79514c44-a18e-4aaa-84b1-18f74099d6b1" providerId="ADAL" clId="{4140692D-6CC4-6B46-9439-032908616555}" dt="2023-11-11T16:35:14.053" v="792" actId="164"/>
            <ac:spMkLst>
              <pc:docMk/>
              <pc:sldMasterMk cId="2317532505" sldId="2147483672"/>
              <pc:sldLayoutMk cId="1438527250" sldId="2147483686"/>
              <ac:spMk id="1297" creationId="{3524C362-6BD8-AD55-EF3F-1E0221AC2458}"/>
            </ac:spMkLst>
          </pc:spChg>
          <pc:spChg chg="mod topLvl">
            <ac:chgData name="Chuck Tomasi" userId="79514c44-a18e-4aaa-84b1-18f74099d6b1" providerId="ADAL" clId="{4140692D-6CC4-6B46-9439-032908616555}" dt="2023-11-11T16:35:14.053" v="792" actId="164"/>
            <ac:spMkLst>
              <pc:docMk/>
              <pc:sldMasterMk cId="2317532505" sldId="2147483672"/>
              <pc:sldLayoutMk cId="1438527250" sldId="2147483686"/>
              <ac:spMk id="1298" creationId="{42E20141-BB12-8ABE-F0B1-0E0841A28237}"/>
            </ac:spMkLst>
          </pc:spChg>
          <pc:spChg chg="mod topLvl">
            <ac:chgData name="Chuck Tomasi" userId="79514c44-a18e-4aaa-84b1-18f74099d6b1" providerId="ADAL" clId="{4140692D-6CC4-6B46-9439-032908616555}" dt="2023-11-11T16:35:14.053" v="792" actId="164"/>
            <ac:spMkLst>
              <pc:docMk/>
              <pc:sldMasterMk cId="2317532505" sldId="2147483672"/>
              <pc:sldLayoutMk cId="1438527250" sldId="2147483686"/>
              <ac:spMk id="1299" creationId="{16571996-3119-2778-5C8D-B1F50E35141B}"/>
            </ac:spMkLst>
          </pc:spChg>
          <pc:spChg chg="mod topLvl">
            <ac:chgData name="Chuck Tomasi" userId="79514c44-a18e-4aaa-84b1-18f74099d6b1" providerId="ADAL" clId="{4140692D-6CC4-6B46-9439-032908616555}" dt="2023-11-11T16:35:14.053" v="792" actId="164"/>
            <ac:spMkLst>
              <pc:docMk/>
              <pc:sldMasterMk cId="2317532505" sldId="2147483672"/>
              <pc:sldLayoutMk cId="1438527250" sldId="2147483686"/>
              <ac:spMk id="1300" creationId="{601D2186-D353-E977-49AE-F79F2336D261}"/>
            </ac:spMkLst>
          </pc:spChg>
          <pc:spChg chg="mod topLvl">
            <ac:chgData name="Chuck Tomasi" userId="79514c44-a18e-4aaa-84b1-18f74099d6b1" providerId="ADAL" clId="{4140692D-6CC4-6B46-9439-032908616555}" dt="2023-11-11T16:35:29.445" v="793" actId="164"/>
            <ac:spMkLst>
              <pc:docMk/>
              <pc:sldMasterMk cId="2317532505" sldId="2147483672"/>
              <pc:sldLayoutMk cId="1438527250" sldId="2147483686"/>
              <ac:spMk id="1301" creationId="{2C9DAA3C-8632-A51F-46F9-08B82DDA548A}"/>
            </ac:spMkLst>
          </pc:spChg>
          <pc:spChg chg="mod topLvl">
            <ac:chgData name="Chuck Tomasi" userId="79514c44-a18e-4aaa-84b1-18f74099d6b1" providerId="ADAL" clId="{4140692D-6CC4-6B46-9439-032908616555}" dt="2023-11-11T16:35:29.445" v="793" actId="164"/>
            <ac:spMkLst>
              <pc:docMk/>
              <pc:sldMasterMk cId="2317532505" sldId="2147483672"/>
              <pc:sldLayoutMk cId="1438527250" sldId="2147483686"/>
              <ac:spMk id="1302" creationId="{C8262F11-DBF3-1FD4-C269-C54208002DF0}"/>
            </ac:spMkLst>
          </pc:spChg>
          <pc:spChg chg="mod topLvl">
            <ac:chgData name="Chuck Tomasi" userId="79514c44-a18e-4aaa-84b1-18f74099d6b1" providerId="ADAL" clId="{4140692D-6CC4-6B46-9439-032908616555}" dt="2023-11-11T16:35:29.445" v="793" actId="164"/>
            <ac:spMkLst>
              <pc:docMk/>
              <pc:sldMasterMk cId="2317532505" sldId="2147483672"/>
              <pc:sldLayoutMk cId="1438527250" sldId="2147483686"/>
              <ac:spMk id="1303" creationId="{E3CA5699-6E4C-4FF9-7E5B-77530DB3C9E0}"/>
            </ac:spMkLst>
          </pc:spChg>
          <pc:spChg chg="mod topLvl">
            <ac:chgData name="Chuck Tomasi" userId="79514c44-a18e-4aaa-84b1-18f74099d6b1" providerId="ADAL" clId="{4140692D-6CC4-6B46-9439-032908616555}" dt="2023-11-11T16:35:29.445" v="793" actId="164"/>
            <ac:spMkLst>
              <pc:docMk/>
              <pc:sldMasterMk cId="2317532505" sldId="2147483672"/>
              <pc:sldLayoutMk cId="1438527250" sldId="2147483686"/>
              <ac:spMk id="1304" creationId="{C58C7F08-7D3C-AD2D-624B-C9DBFABC492B}"/>
            </ac:spMkLst>
          </pc:spChg>
          <pc:spChg chg="mod topLvl">
            <ac:chgData name="Chuck Tomasi" userId="79514c44-a18e-4aaa-84b1-18f74099d6b1" providerId="ADAL" clId="{4140692D-6CC4-6B46-9439-032908616555}" dt="2023-11-11T16:35:29.445" v="793" actId="164"/>
            <ac:spMkLst>
              <pc:docMk/>
              <pc:sldMasterMk cId="2317532505" sldId="2147483672"/>
              <pc:sldLayoutMk cId="1438527250" sldId="2147483686"/>
              <ac:spMk id="1305" creationId="{C8B6546C-A8E9-8EEF-6CF9-4C91CFE80EEF}"/>
            </ac:spMkLst>
          </pc:spChg>
          <pc:spChg chg="mod topLvl">
            <ac:chgData name="Chuck Tomasi" userId="79514c44-a18e-4aaa-84b1-18f74099d6b1" providerId="ADAL" clId="{4140692D-6CC4-6B46-9439-032908616555}" dt="2023-11-11T16:35:29.445" v="793" actId="164"/>
            <ac:spMkLst>
              <pc:docMk/>
              <pc:sldMasterMk cId="2317532505" sldId="2147483672"/>
              <pc:sldLayoutMk cId="1438527250" sldId="2147483686"/>
              <ac:spMk id="1306" creationId="{36038732-0665-72F6-694C-9F534648C712}"/>
            </ac:spMkLst>
          </pc:spChg>
          <pc:spChg chg="mod topLvl">
            <ac:chgData name="Chuck Tomasi" userId="79514c44-a18e-4aaa-84b1-18f74099d6b1" providerId="ADAL" clId="{4140692D-6CC4-6B46-9439-032908616555}" dt="2023-11-11T16:35:29.445" v="793" actId="164"/>
            <ac:spMkLst>
              <pc:docMk/>
              <pc:sldMasterMk cId="2317532505" sldId="2147483672"/>
              <pc:sldLayoutMk cId="1438527250" sldId="2147483686"/>
              <ac:spMk id="1307" creationId="{5D63CD9D-1678-5B73-83A7-CCA566D7A113}"/>
            </ac:spMkLst>
          </pc:spChg>
          <pc:spChg chg="mod topLvl">
            <ac:chgData name="Chuck Tomasi" userId="79514c44-a18e-4aaa-84b1-18f74099d6b1" providerId="ADAL" clId="{4140692D-6CC4-6B46-9439-032908616555}" dt="2023-11-11T16:35:43.748" v="794" actId="164"/>
            <ac:spMkLst>
              <pc:docMk/>
              <pc:sldMasterMk cId="2317532505" sldId="2147483672"/>
              <pc:sldLayoutMk cId="1438527250" sldId="2147483686"/>
              <ac:spMk id="1308" creationId="{6E19AB10-5079-4108-BB4E-7114F82CFE8B}"/>
            </ac:spMkLst>
          </pc:spChg>
          <pc:spChg chg="mod topLvl">
            <ac:chgData name="Chuck Tomasi" userId="79514c44-a18e-4aaa-84b1-18f74099d6b1" providerId="ADAL" clId="{4140692D-6CC4-6B46-9439-032908616555}" dt="2023-11-11T16:35:43.748" v="794" actId="164"/>
            <ac:spMkLst>
              <pc:docMk/>
              <pc:sldMasterMk cId="2317532505" sldId="2147483672"/>
              <pc:sldLayoutMk cId="1438527250" sldId="2147483686"/>
              <ac:spMk id="1309" creationId="{69C0687F-991C-9F78-83C6-0EED2F089503}"/>
            </ac:spMkLst>
          </pc:spChg>
          <pc:spChg chg="mod topLvl">
            <ac:chgData name="Chuck Tomasi" userId="79514c44-a18e-4aaa-84b1-18f74099d6b1" providerId="ADAL" clId="{4140692D-6CC4-6B46-9439-032908616555}" dt="2023-11-11T16:35:43.748" v="794" actId="164"/>
            <ac:spMkLst>
              <pc:docMk/>
              <pc:sldMasterMk cId="2317532505" sldId="2147483672"/>
              <pc:sldLayoutMk cId="1438527250" sldId="2147483686"/>
              <ac:spMk id="1310" creationId="{7824ACB2-36C5-D06A-93DB-8F9E672146B1}"/>
            </ac:spMkLst>
          </pc:spChg>
          <pc:spChg chg="mod topLvl">
            <ac:chgData name="Chuck Tomasi" userId="79514c44-a18e-4aaa-84b1-18f74099d6b1" providerId="ADAL" clId="{4140692D-6CC4-6B46-9439-032908616555}" dt="2023-11-11T16:30:21.570" v="787" actId="164"/>
            <ac:spMkLst>
              <pc:docMk/>
              <pc:sldMasterMk cId="2317532505" sldId="2147483672"/>
              <pc:sldLayoutMk cId="1438527250" sldId="2147483686"/>
              <ac:spMk id="1311" creationId="{385341BA-1002-5292-FBD1-17F42442097C}"/>
            </ac:spMkLst>
          </pc:spChg>
          <pc:spChg chg="mod topLvl">
            <ac:chgData name="Chuck Tomasi" userId="79514c44-a18e-4aaa-84b1-18f74099d6b1" providerId="ADAL" clId="{4140692D-6CC4-6B46-9439-032908616555}" dt="2023-11-11T16:30:21.570" v="787" actId="164"/>
            <ac:spMkLst>
              <pc:docMk/>
              <pc:sldMasterMk cId="2317532505" sldId="2147483672"/>
              <pc:sldLayoutMk cId="1438527250" sldId="2147483686"/>
              <ac:spMk id="1312" creationId="{BE3A0D9B-C803-962E-EE49-44240C39FA6A}"/>
            </ac:spMkLst>
          </pc:spChg>
          <pc:spChg chg="mod topLvl">
            <ac:chgData name="Chuck Tomasi" userId="79514c44-a18e-4aaa-84b1-18f74099d6b1" providerId="ADAL" clId="{4140692D-6CC4-6B46-9439-032908616555}" dt="2023-11-11T16:30:21.570" v="787" actId="164"/>
            <ac:spMkLst>
              <pc:docMk/>
              <pc:sldMasterMk cId="2317532505" sldId="2147483672"/>
              <pc:sldLayoutMk cId="1438527250" sldId="2147483686"/>
              <ac:spMk id="1313" creationId="{134F9060-D67F-6798-C1AA-85D9AF85E887}"/>
            </ac:spMkLst>
          </pc:spChg>
          <pc:spChg chg="mod topLvl">
            <ac:chgData name="Chuck Tomasi" userId="79514c44-a18e-4aaa-84b1-18f74099d6b1" providerId="ADAL" clId="{4140692D-6CC4-6B46-9439-032908616555}" dt="2023-11-11T16:30:21.570" v="787" actId="164"/>
            <ac:spMkLst>
              <pc:docMk/>
              <pc:sldMasterMk cId="2317532505" sldId="2147483672"/>
              <pc:sldLayoutMk cId="1438527250" sldId="2147483686"/>
              <ac:spMk id="1314" creationId="{374D9B67-8063-63E2-E89E-9DA0C0223F2F}"/>
            </ac:spMkLst>
          </pc:spChg>
          <pc:spChg chg="mod topLvl">
            <ac:chgData name="Chuck Tomasi" userId="79514c44-a18e-4aaa-84b1-18f74099d6b1" providerId="ADAL" clId="{4140692D-6CC4-6B46-9439-032908616555}" dt="2023-11-11T16:30:21.570" v="787" actId="164"/>
            <ac:spMkLst>
              <pc:docMk/>
              <pc:sldMasterMk cId="2317532505" sldId="2147483672"/>
              <pc:sldLayoutMk cId="1438527250" sldId="2147483686"/>
              <ac:spMk id="1315" creationId="{F8827990-465F-4FA0-E94C-D6BB70D7DEAF}"/>
            </ac:spMkLst>
          </pc:spChg>
          <pc:spChg chg="mod topLvl">
            <ac:chgData name="Chuck Tomasi" userId="79514c44-a18e-4aaa-84b1-18f74099d6b1" providerId="ADAL" clId="{4140692D-6CC4-6B46-9439-032908616555}" dt="2023-11-11T16:30:21.570" v="787" actId="164"/>
            <ac:spMkLst>
              <pc:docMk/>
              <pc:sldMasterMk cId="2317532505" sldId="2147483672"/>
              <pc:sldLayoutMk cId="1438527250" sldId="2147483686"/>
              <ac:spMk id="1316" creationId="{CAB74AAB-05B9-74B9-B22D-814B19220CFC}"/>
            </ac:spMkLst>
          </pc:spChg>
          <pc:spChg chg="mod topLvl">
            <ac:chgData name="Chuck Tomasi" userId="79514c44-a18e-4aaa-84b1-18f74099d6b1" providerId="ADAL" clId="{4140692D-6CC4-6B46-9439-032908616555}" dt="2023-11-11T16:30:21.570" v="787" actId="164"/>
            <ac:spMkLst>
              <pc:docMk/>
              <pc:sldMasterMk cId="2317532505" sldId="2147483672"/>
              <pc:sldLayoutMk cId="1438527250" sldId="2147483686"/>
              <ac:spMk id="1317" creationId="{37A09FA7-F2BD-3C85-1EE5-6993B23668A3}"/>
            </ac:spMkLst>
          </pc:spChg>
          <pc:spChg chg="mod topLvl">
            <ac:chgData name="Chuck Tomasi" userId="79514c44-a18e-4aaa-84b1-18f74099d6b1" providerId="ADAL" clId="{4140692D-6CC4-6B46-9439-032908616555}" dt="2023-11-11T16:35:43.748" v="794" actId="164"/>
            <ac:spMkLst>
              <pc:docMk/>
              <pc:sldMasterMk cId="2317532505" sldId="2147483672"/>
              <pc:sldLayoutMk cId="1438527250" sldId="2147483686"/>
              <ac:spMk id="1318" creationId="{FF391527-3F60-2DC2-ACCB-819CB15370DB}"/>
            </ac:spMkLst>
          </pc:spChg>
          <pc:spChg chg="mod topLvl">
            <ac:chgData name="Chuck Tomasi" userId="79514c44-a18e-4aaa-84b1-18f74099d6b1" providerId="ADAL" clId="{4140692D-6CC4-6B46-9439-032908616555}" dt="2023-11-11T16:35:43.748" v="794" actId="164"/>
            <ac:spMkLst>
              <pc:docMk/>
              <pc:sldMasterMk cId="2317532505" sldId="2147483672"/>
              <pc:sldLayoutMk cId="1438527250" sldId="2147483686"/>
              <ac:spMk id="1319" creationId="{F1D102B6-B178-EC63-B9CA-6A1D0BABEFF5}"/>
            </ac:spMkLst>
          </pc:spChg>
          <pc:spChg chg="mod topLvl">
            <ac:chgData name="Chuck Tomasi" userId="79514c44-a18e-4aaa-84b1-18f74099d6b1" providerId="ADAL" clId="{4140692D-6CC4-6B46-9439-032908616555}" dt="2023-11-11T16:35:43.748" v="794" actId="164"/>
            <ac:spMkLst>
              <pc:docMk/>
              <pc:sldMasterMk cId="2317532505" sldId="2147483672"/>
              <pc:sldLayoutMk cId="1438527250" sldId="2147483686"/>
              <ac:spMk id="1323" creationId="{A424328C-81E5-1B29-ACB0-9EB225091CA6}"/>
            </ac:spMkLst>
          </pc:spChg>
          <pc:spChg chg="mod topLvl">
            <ac:chgData name="Chuck Tomasi" userId="79514c44-a18e-4aaa-84b1-18f74099d6b1" providerId="ADAL" clId="{4140692D-6CC4-6B46-9439-032908616555}" dt="2023-11-11T16:35:43.748" v="794" actId="164"/>
            <ac:spMkLst>
              <pc:docMk/>
              <pc:sldMasterMk cId="2317532505" sldId="2147483672"/>
              <pc:sldLayoutMk cId="1438527250" sldId="2147483686"/>
              <ac:spMk id="1325" creationId="{0A7D7470-2658-CEA1-7A4B-FB0D51C6B6B3}"/>
            </ac:spMkLst>
          </pc:spChg>
          <pc:spChg chg="mod topLvl">
            <ac:chgData name="Chuck Tomasi" userId="79514c44-a18e-4aaa-84b1-18f74099d6b1" providerId="ADAL" clId="{4140692D-6CC4-6B46-9439-032908616555}" dt="2023-11-11T16:35:54.663" v="795" actId="164"/>
            <ac:spMkLst>
              <pc:docMk/>
              <pc:sldMasterMk cId="2317532505" sldId="2147483672"/>
              <pc:sldLayoutMk cId="1438527250" sldId="2147483686"/>
              <ac:spMk id="1329" creationId="{56F0E52E-0D5F-5CAD-160A-8173BBF40352}"/>
            </ac:spMkLst>
          </pc:spChg>
          <pc:spChg chg="mod topLvl">
            <ac:chgData name="Chuck Tomasi" userId="79514c44-a18e-4aaa-84b1-18f74099d6b1" providerId="ADAL" clId="{4140692D-6CC4-6B46-9439-032908616555}" dt="2023-11-11T16:35:54.663" v="795" actId="164"/>
            <ac:spMkLst>
              <pc:docMk/>
              <pc:sldMasterMk cId="2317532505" sldId="2147483672"/>
              <pc:sldLayoutMk cId="1438527250" sldId="2147483686"/>
              <ac:spMk id="1335" creationId="{042E2CC0-DDA5-721B-C8D2-BF54486C3D55}"/>
            </ac:spMkLst>
          </pc:spChg>
          <pc:spChg chg="mod topLvl">
            <ac:chgData name="Chuck Tomasi" userId="79514c44-a18e-4aaa-84b1-18f74099d6b1" providerId="ADAL" clId="{4140692D-6CC4-6B46-9439-032908616555}" dt="2023-11-11T16:35:54.663" v="795" actId="164"/>
            <ac:spMkLst>
              <pc:docMk/>
              <pc:sldMasterMk cId="2317532505" sldId="2147483672"/>
              <pc:sldLayoutMk cId="1438527250" sldId="2147483686"/>
              <ac:spMk id="1336" creationId="{0F7E7D16-667B-0D72-9074-89BFFC78C82E}"/>
            </ac:spMkLst>
          </pc:spChg>
          <pc:spChg chg="mod">
            <ac:chgData name="Chuck Tomasi" userId="79514c44-a18e-4aaa-84b1-18f74099d6b1" providerId="ADAL" clId="{4140692D-6CC4-6B46-9439-032908616555}" dt="2023-11-11T16:16:03.593" v="714" actId="166"/>
            <ac:spMkLst>
              <pc:docMk/>
              <pc:sldMasterMk cId="2317532505" sldId="2147483672"/>
              <pc:sldLayoutMk cId="1438527250" sldId="2147483686"/>
              <ac:spMk id="1337" creationId="{4FBC39E0-1697-259B-5B7B-47F57774E649}"/>
            </ac:spMkLst>
          </pc:spChg>
          <pc:spChg chg="mod topLvl">
            <ac:chgData name="Chuck Tomasi" userId="79514c44-a18e-4aaa-84b1-18f74099d6b1" providerId="ADAL" clId="{4140692D-6CC4-6B46-9439-032908616555}" dt="2023-11-11T16:35:54.663" v="795" actId="164"/>
            <ac:spMkLst>
              <pc:docMk/>
              <pc:sldMasterMk cId="2317532505" sldId="2147483672"/>
              <pc:sldLayoutMk cId="1438527250" sldId="2147483686"/>
              <ac:spMk id="1338" creationId="{A9241171-9099-95DA-6F29-C8BC30705FC6}"/>
            </ac:spMkLst>
          </pc:spChg>
          <pc:spChg chg="mod topLvl">
            <ac:chgData name="Chuck Tomasi" userId="79514c44-a18e-4aaa-84b1-18f74099d6b1" providerId="ADAL" clId="{4140692D-6CC4-6B46-9439-032908616555}" dt="2023-11-11T16:35:54.663" v="795" actId="164"/>
            <ac:spMkLst>
              <pc:docMk/>
              <pc:sldMasterMk cId="2317532505" sldId="2147483672"/>
              <pc:sldLayoutMk cId="1438527250" sldId="2147483686"/>
              <ac:spMk id="1339" creationId="{992C7726-F26A-DFC1-5B5B-91CB21CC89E6}"/>
            </ac:spMkLst>
          </pc:spChg>
          <pc:spChg chg="mod topLvl">
            <ac:chgData name="Chuck Tomasi" userId="79514c44-a18e-4aaa-84b1-18f74099d6b1" providerId="ADAL" clId="{4140692D-6CC4-6B46-9439-032908616555}" dt="2023-11-11T16:35:54.663" v="795" actId="164"/>
            <ac:spMkLst>
              <pc:docMk/>
              <pc:sldMasterMk cId="2317532505" sldId="2147483672"/>
              <pc:sldLayoutMk cId="1438527250" sldId="2147483686"/>
              <ac:spMk id="1340" creationId="{ACD11304-C237-A99F-A0A8-AB76FD8C9A43}"/>
            </ac:spMkLst>
          </pc:spChg>
          <pc:spChg chg="mod topLvl">
            <ac:chgData name="Chuck Tomasi" userId="79514c44-a18e-4aaa-84b1-18f74099d6b1" providerId="ADAL" clId="{4140692D-6CC4-6B46-9439-032908616555}" dt="2023-11-11T16:35:54.663" v="795" actId="164"/>
            <ac:spMkLst>
              <pc:docMk/>
              <pc:sldMasterMk cId="2317532505" sldId="2147483672"/>
              <pc:sldLayoutMk cId="1438527250" sldId="2147483686"/>
              <ac:spMk id="1341" creationId="{6D4489ED-E3E5-2CFF-1D11-40B06831BB06}"/>
            </ac:spMkLst>
          </pc:spChg>
          <pc:spChg chg="mod">
            <ac:chgData name="Chuck Tomasi" userId="79514c44-a18e-4aaa-84b1-18f74099d6b1" providerId="ADAL" clId="{4140692D-6CC4-6B46-9439-032908616555}" dt="2023-11-11T16:14:08.388" v="693" actId="555"/>
            <ac:spMkLst>
              <pc:docMk/>
              <pc:sldMasterMk cId="2317532505" sldId="2147483672"/>
              <pc:sldLayoutMk cId="1438527250" sldId="2147483686"/>
              <ac:spMk id="1342" creationId="{1A052D44-45B9-2A79-E0BA-ADD9149BBFDF}"/>
            </ac:spMkLst>
          </pc:spChg>
          <pc:spChg chg="mod">
            <ac:chgData name="Chuck Tomasi" userId="79514c44-a18e-4aaa-84b1-18f74099d6b1" providerId="ADAL" clId="{4140692D-6CC4-6B46-9439-032908616555}" dt="2023-11-11T16:37:58.682" v="799" actId="166"/>
            <ac:spMkLst>
              <pc:docMk/>
              <pc:sldMasterMk cId="2317532505" sldId="2147483672"/>
              <pc:sldLayoutMk cId="1438527250" sldId="2147483686"/>
              <ac:spMk id="1424" creationId="{84DBDDE0-0EA2-ACD3-5A2E-95640133ABB5}"/>
            </ac:spMkLst>
          </pc:spChg>
          <pc:spChg chg="mod topLvl">
            <ac:chgData name="Chuck Tomasi" userId="79514c44-a18e-4aaa-84b1-18f74099d6b1" providerId="ADAL" clId="{4140692D-6CC4-6B46-9439-032908616555}" dt="2023-11-11T16:35:43.748" v="794" actId="164"/>
            <ac:spMkLst>
              <pc:docMk/>
              <pc:sldMasterMk cId="2317532505" sldId="2147483672"/>
              <pc:sldLayoutMk cId="1438527250" sldId="2147483686"/>
              <ac:spMk id="1521" creationId="{F1F541F9-3C4C-5B1E-A566-A99C7FC75685}"/>
            </ac:spMkLst>
          </pc:spChg>
          <pc:spChg chg="mod topLvl">
            <ac:chgData name="Chuck Tomasi" userId="79514c44-a18e-4aaa-84b1-18f74099d6b1" providerId="ADAL" clId="{4140692D-6CC4-6B46-9439-032908616555}" dt="2023-11-11T16:35:43.748" v="794" actId="164"/>
            <ac:spMkLst>
              <pc:docMk/>
              <pc:sldMasterMk cId="2317532505" sldId="2147483672"/>
              <pc:sldLayoutMk cId="1438527250" sldId="2147483686"/>
              <ac:spMk id="1522" creationId="{903BAF1C-5D78-11BA-FB8B-E1BFCE0D51DD}"/>
            </ac:spMkLst>
          </pc:spChg>
          <pc:spChg chg="mod topLvl">
            <ac:chgData name="Chuck Tomasi" userId="79514c44-a18e-4aaa-84b1-18f74099d6b1" providerId="ADAL" clId="{4140692D-6CC4-6B46-9439-032908616555}" dt="2023-11-11T16:35:43.748" v="794" actId="164"/>
            <ac:spMkLst>
              <pc:docMk/>
              <pc:sldMasterMk cId="2317532505" sldId="2147483672"/>
              <pc:sldLayoutMk cId="1438527250" sldId="2147483686"/>
              <ac:spMk id="1523" creationId="{A93995CF-E094-AD9B-6C89-F4DE5C5A1C08}"/>
            </ac:spMkLst>
          </pc:spChg>
          <pc:spChg chg="mod topLvl">
            <ac:chgData name="Chuck Tomasi" userId="79514c44-a18e-4aaa-84b1-18f74099d6b1" providerId="ADAL" clId="{4140692D-6CC4-6B46-9439-032908616555}" dt="2023-11-11T16:35:43.748" v="794" actId="164"/>
            <ac:spMkLst>
              <pc:docMk/>
              <pc:sldMasterMk cId="2317532505" sldId="2147483672"/>
              <pc:sldLayoutMk cId="1438527250" sldId="2147483686"/>
              <ac:spMk id="1524" creationId="{21C8E5C6-88EA-41D9-6FD7-85AFBEAC1E54}"/>
            </ac:spMkLst>
          </pc:spChg>
          <pc:spChg chg="mod topLvl">
            <ac:chgData name="Chuck Tomasi" userId="79514c44-a18e-4aaa-84b1-18f74099d6b1" providerId="ADAL" clId="{4140692D-6CC4-6B46-9439-032908616555}" dt="2023-11-11T16:35:43.748" v="794" actId="164"/>
            <ac:spMkLst>
              <pc:docMk/>
              <pc:sldMasterMk cId="2317532505" sldId="2147483672"/>
              <pc:sldLayoutMk cId="1438527250" sldId="2147483686"/>
              <ac:spMk id="1525" creationId="{0289C865-053B-19AF-669D-68624BBB29F5}"/>
            </ac:spMkLst>
          </pc:spChg>
          <pc:spChg chg="mod topLvl">
            <ac:chgData name="Chuck Tomasi" userId="79514c44-a18e-4aaa-84b1-18f74099d6b1" providerId="ADAL" clId="{4140692D-6CC4-6B46-9439-032908616555}" dt="2023-11-11T16:35:43.748" v="794" actId="164"/>
            <ac:spMkLst>
              <pc:docMk/>
              <pc:sldMasterMk cId="2317532505" sldId="2147483672"/>
              <pc:sldLayoutMk cId="1438527250" sldId="2147483686"/>
              <ac:spMk id="1526" creationId="{2FC4A836-0354-6BB9-F5CB-5258DB95F635}"/>
            </ac:spMkLst>
          </pc:spChg>
          <pc:spChg chg="mod topLvl">
            <ac:chgData name="Chuck Tomasi" userId="79514c44-a18e-4aaa-84b1-18f74099d6b1" providerId="ADAL" clId="{4140692D-6CC4-6B46-9439-032908616555}" dt="2023-11-11T16:35:43.748" v="794" actId="164"/>
            <ac:spMkLst>
              <pc:docMk/>
              <pc:sldMasterMk cId="2317532505" sldId="2147483672"/>
              <pc:sldLayoutMk cId="1438527250" sldId="2147483686"/>
              <ac:spMk id="1527" creationId="{5B4CC011-3604-94C5-69ED-7858709CACE1}"/>
            </ac:spMkLst>
          </pc:spChg>
          <pc:spChg chg="mod topLvl">
            <ac:chgData name="Chuck Tomasi" userId="79514c44-a18e-4aaa-84b1-18f74099d6b1" providerId="ADAL" clId="{4140692D-6CC4-6B46-9439-032908616555}" dt="2023-11-11T16:35:43.748" v="794" actId="164"/>
            <ac:spMkLst>
              <pc:docMk/>
              <pc:sldMasterMk cId="2317532505" sldId="2147483672"/>
              <pc:sldLayoutMk cId="1438527250" sldId="2147483686"/>
              <ac:spMk id="1528" creationId="{6553FD64-9B84-8B48-4D24-A0E01F1FED48}"/>
            </ac:spMkLst>
          </pc:spChg>
          <pc:spChg chg="mod topLvl">
            <ac:chgData name="Chuck Tomasi" userId="79514c44-a18e-4aaa-84b1-18f74099d6b1" providerId="ADAL" clId="{4140692D-6CC4-6B46-9439-032908616555}" dt="2023-11-11T16:35:43.748" v="794" actId="164"/>
            <ac:spMkLst>
              <pc:docMk/>
              <pc:sldMasterMk cId="2317532505" sldId="2147483672"/>
              <pc:sldLayoutMk cId="1438527250" sldId="2147483686"/>
              <ac:spMk id="1529" creationId="{FD56DF0C-90B3-B171-64D6-6559E354AC89}"/>
            </ac:spMkLst>
          </pc:spChg>
          <pc:spChg chg="mod topLvl">
            <ac:chgData name="Chuck Tomasi" userId="79514c44-a18e-4aaa-84b1-18f74099d6b1" providerId="ADAL" clId="{4140692D-6CC4-6B46-9439-032908616555}" dt="2023-11-11T16:35:43.748" v="794" actId="164"/>
            <ac:spMkLst>
              <pc:docMk/>
              <pc:sldMasterMk cId="2317532505" sldId="2147483672"/>
              <pc:sldLayoutMk cId="1438527250" sldId="2147483686"/>
              <ac:spMk id="1530" creationId="{C04B7357-FDDC-B808-EAC5-FDCE9E85BC6A}"/>
            </ac:spMkLst>
          </pc:spChg>
          <pc:spChg chg="mod topLvl">
            <ac:chgData name="Chuck Tomasi" userId="79514c44-a18e-4aaa-84b1-18f74099d6b1" providerId="ADAL" clId="{4140692D-6CC4-6B46-9439-032908616555}" dt="2023-11-11T16:35:43.748" v="794" actId="164"/>
            <ac:spMkLst>
              <pc:docMk/>
              <pc:sldMasterMk cId="2317532505" sldId="2147483672"/>
              <pc:sldLayoutMk cId="1438527250" sldId="2147483686"/>
              <ac:spMk id="1531" creationId="{7BE002E4-8EFA-341F-EE14-BB5B8F52C810}"/>
            </ac:spMkLst>
          </pc:spChg>
          <pc:spChg chg="mod topLvl">
            <ac:chgData name="Chuck Tomasi" userId="79514c44-a18e-4aaa-84b1-18f74099d6b1" providerId="ADAL" clId="{4140692D-6CC4-6B46-9439-032908616555}" dt="2023-11-11T16:35:43.748" v="794" actId="164"/>
            <ac:spMkLst>
              <pc:docMk/>
              <pc:sldMasterMk cId="2317532505" sldId="2147483672"/>
              <pc:sldLayoutMk cId="1438527250" sldId="2147483686"/>
              <ac:spMk id="1532" creationId="{5AAC32D7-FEE0-75B8-6690-C5A2979E003F}"/>
            </ac:spMkLst>
          </pc:spChg>
          <pc:spChg chg="mod topLvl">
            <ac:chgData name="Chuck Tomasi" userId="79514c44-a18e-4aaa-84b1-18f74099d6b1" providerId="ADAL" clId="{4140692D-6CC4-6B46-9439-032908616555}" dt="2023-11-11T16:35:43.748" v="794" actId="164"/>
            <ac:spMkLst>
              <pc:docMk/>
              <pc:sldMasterMk cId="2317532505" sldId="2147483672"/>
              <pc:sldLayoutMk cId="1438527250" sldId="2147483686"/>
              <ac:spMk id="1533" creationId="{01489C34-1D59-BEA7-E863-489C902882E2}"/>
            </ac:spMkLst>
          </pc:spChg>
          <pc:spChg chg="mod topLvl">
            <ac:chgData name="Chuck Tomasi" userId="79514c44-a18e-4aaa-84b1-18f74099d6b1" providerId="ADAL" clId="{4140692D-6CC4-6B46-9439-032908616555}" dt="2023-11-11T16:35:43.748" v="794" actId="164"/>
            <ac:spMkLst>
              <pc:docMk/>
              <pc:sldMasterMk cId="2317532505" sldId="2147483672"/>
              <pc:sldLayoutMk cId="1438527250" sldId="2147483686"/>
              <ac:spMk id="1534" creationId="{47F034B6-3174-2FEF-CF47-0B71D8DED9E1}"/>
            </ac:spMkLst>
          </pc:spChg>
          <pc:spChg chg="mod topLvl">
            <ac:chgData name="Chuck Tomasi" userId="79514c44-a18e-4aaa-84b1-18f74099d6b1" providerId="ADAL" clId="{4140692D-6CC4-6B46-9439-032908616555}" dt="2023-11-11T16:35:43.748" v="794" actId="164"/>
            <ac:spMkLst>
              <pc:docMk/>
              <pc:sldMasterMk cId="2317532505" sldId="2147483672"/>
              <pc:sldLayoutMk cId="1438527250" sldId="2147483686"/>
              <ac:spMk id="1535" creationId="{976900C7-878A-CA06-E782-39D0914AAE15}"/>
            </ac:spMkLst>
          </pc:spChg>
          <pc:spChg chg="mod topLvl">
            <ac:chgData name="Chuck Tomasi" userId="79514c44-a18e-4aaa-84b1-18f74099d6b1" providerId="ADAL" clId="{4140692D-6CC4-6B46-9439-032908616555}" dt="2023-11-11T16:35:43.748" v="794" actId="164"/>
            <ac:spMkLst>
              <pc:docMk/>
              <pc:sldMasterMk cId="2317532505" sldId="2147483672"/>
              <pc:sldLayoutMk cId="1438527250" sldId="2147483686"/>
              <ac:spMk id="1536" creationId="{24158429-EBCF-6E1A-EC70-1AD85EBF66B5}"/>
            </ac:spMkLst>
          </pc:spChg>
          <pc:spChg chg="mod topLvl">
            <ac:chgData name="Chuck Tomasi" userId="79514c44-a18e-4aaa-84b1-18f74099d6b1" providerId="ADAL" clId="{4140692D-6CC4-6B46-9439-032908616555}" dt="2023-11-11T16:35:43.748" v="794" actId="164"/>
            <ac:spMkLst>
              <pc:docMk/>
              <pc:sldMasterMk cId="2317532505" sldId="2147483672"/>
              <pc:sldLayoutMk cId="1438527250" sldId="2147483686"/>
              <ac:spMk id="1537" creationId="{86213B9C-C7B0-57A0-E79A-6A22920CB3CB}"/>
            </ac:spMkLst>
          </pc:spChg>
          <pc:spChg chg="mod topLvl">
            <ac:chgData name="Chuck Tomasi" userId="79514c44-a18e-4aaa-84b1-18f74099d6b1" providerId="ADAL" clId="{4140692D-6CC4-6B46-9439-032908616555}" dt="2023-11-11T16:35:43.748" v="794" actId="164"/>
            <ac:spMkLst>
              <pc:docMk/>
              <pc:sldMasterMk cId="2317532505" sldId="2147483672"/>
              <pc:sldLayoutMk cId="1438527250" sldId="2147483686"/>
              <ac:spMk id="1538" creationId="{7E6026C1-A439-AB35-7C4D-AB39972E113F}"/>
            </ac:spMkLst>
          </pc:spChg>
          <pc:spChg chg="mod topLvl">
            <ac:chgData name="Chuck Tomasi" userId="79514c44-a18e-4aaa-84b1-18f74099d6b1" providerId="ADAL" clId="{4140692D-6CC4-6B46-9439-032908616555}" dt="2023-11-11T16:35:43.748" v="794" actId="164"/>
            <ac:spMkLst>
              <pc:docMk/>
              <pc:sldMasterMk cId="2317532505" sldId="2147483672"/>
              <pc:sldLayoutMk cId="1438527250" sldId="2147483686"/>
              <ac:spMk id="1539" creationId="{5DE970B2-8530-CC8B-B84C-E0B47ECA54AF}"/>
            </ac:spMkLst>
          </pc:spChg>
          <pc:spChg chg="mod topLvl">
            <ac:chgData name="Chuck Tomasi" userId="79514c44-a18e-4aaa-84b1-18f74099d6b1" providerId="ADAL" clId="{4140692D-6CC4-6B46-9439-032908616555}" dt="2023-11-11T16:35:43.748" v="794" actId="164"/>
            <ac:spMkLst>
              <pc:docMk/>
              <pc:sldMasterMk cId="2317532505" sldId="2147483672"/>
              <pc:sldLayoutMk cId="1438527250" sldId="2147483686"/>
              <ac:spMk id="1540" creationId="{C93F4E23-0978-D3D6-C58F-1539FB290146}"/>
            </ac:spMkLst>
          </pc:spChg>
          <pc:spChg chg="mod topLvl">
            <ac:chgData name="Chuck Tomasi" userId="79514c44-a18e-4aaa-84b1-18f74099d6b1" providerId="ADAL" clId="{4140692D-6CC4-6B46-9439-032908616555}" dt="2023-11-11T16:35:43.748" v="794" actId="164"/>
            <ac:spMkLst>
              <pc:docMk/>
              <pc:sldMasterMk cId="2317532505" sldId="2147483672"/>
              <pc:sldLayoutMk cId="1438527250" sldId="2147483686"/>
              <ac:spMk id="1541" creationId="{35965908-8F02-D57F-2A1A-B577E406D73E}"/>
            </ac:spMkLst>
          </pc:spChg>
          <pc:spChg chg="mod topLvl">
            <ac:chgData name="Chuck Tomasi" userId="79514c44-a18e-4aaa-84b1-18f74099d6b1" providerId="ADAL" clId="{4140692D-6CC4-6B46-9439-032908616555}" dt="2023-11-11T16:35:43.748" v="794" actId="164"/>
            <ac:spMkLst>
              <pc:docMk/>
              <pc:sldMasterMk cId="2317532505" sldId="2147483672"/>
              <pc:sldLayoutMk cId="1438527250" sldId="2147483686"/>
              <ac:spMk id="1542" creationId="{570B56F7-49A5-77E9-89B2-5D9F8C6E2BA4}"/>
            </ac:spMkLst>
          </pc:spChg>
          <pc:spChg chg="mod topLvl">
            <ac:chgData name="Chuck Tomasi" userId="79514c44-a18e-4aaa-84b1-18f74099d6b1" providerId="ADAL" clId="{4140692D-6CC4-6B46-9439-032908616555}" dt="2023-11-11T16:35:43.748" v="794" actId="164"/>
            <ac:spMkLst>
              <pc:docMk/>
              <pc:sldMasterMk cId="2317532505" sldId="2147483672"/>
              <pc:sldLayoutMk cId="1438527250" sldId="2147483686"/>
              <ac:spMk id="1543" creationId="{9507BC73-C501-34F4-F6FD-B25CD7FDE6F6}"/>
            </ac:spMkLst>
          </pc:spChg>
          <pc:spChg chg="mod topLvl">
            <ac:chgData name="Chuck Tomasi" userId="79514c44-a18e-4aaa-84b1-18f74099d6b1" providerId="ADAL" clId="{4140692D-6CC4-6B46-9439-032908616555}" dt="2023-11-11T16:35:43.748" v="794" actId="164"/>
            <ac:spMkLst>
              <pc:docMk/>
              <pc:sldMasterMk cId="2317532505" sldId="2147483672"/>
              <pc:sldLayoutMk cId="1438527250" sldId="2147483686"/>
              <ac:spMk id="1544" creationId="{0BA7CF80-3E35-72EA-5B5B-B78F3596FF66}"/>
            </ac:spMkLst>
          </pc:spChg>
          <pc:spChg chg="mod topLvl">
            <ac:chgData name="Chuck Tomasi" userId="79514c44-a18e-4aaa-84b1-18f74099d6b1" providerId="ADAL" clId="{4140692D-6CC4-6B46-9439-032908616555}" dt="2023-11-11T16:35:43.748" v="794" actId="164"/>
            <ac:spMkLst>
              <pc:docMk/>
              <pc:sldMasterMk cId="2317532505" sldId="2147483672"/>
              <pc:sldLayoutMk cId="1438527250" sldId="2147483686"/>
              <ac:spMk id="1545" creationId="{09469DAB-74E3-459F-C502-EAD4D1D200FA}"/>
            </ac:spMkLst>
          </pc:spChg>
          <pc:spChg chg="mod topLvl">
            <ac:chgData name="Chuck Tomasi" userId="79514c44-a18e-4aaa-84b1-18f74099d6b1" providerId="ADAL" clId="{4140692D-6CC4-6B46-9439-032908616555}" dt="2023-11-11T16:35:43.748" v="794" actId="164"/>
            <ac:spMkLst>
              <pc:docMk/>
              <pc:sldMasterMk cId="2317532505" sldId="2147483672"/>
              <pc:sldLayoutMk cId="1438527250" sldId="2147483686"/>
              <ac:spMk id="1546" creationId="{B0FF859F-D81E-C5B7-E9B7-E4D0ED1D29B2}"/>
            </ac:spMkLst>
          </pc:spChg>
          <pc:spChg chg="mod topLvl">
            <ac:chgData name="Chuck Tomasi" userId="79514c44-a18e-4aaa-84b1-18f74099d6b1" providerId="ADAL" clId="{4140692D-6CC4-6B46-9439-032908616555}" dt="2023-11-11T16:35:43.748" v="794" actId="164"/>
            <ac:spMkLst>
              <pc:docMk/>
              <pc:sldMasterMk cId="2317532505" sldId="2147483672"/>
              <pc:sldLayoutMk cId="1438527250" sldId="2147483686"/>
              <ac:spMk id="1547" creationId="{0245FE3C-D820-6DFC-2308-0D0019872A6C}"/>
            </ac:spMkLst>
          </pc:spChg>
          <pc:spChg chg="mod topLvl">
            <ac:chgData name="Chuck Tomasi" userId="79514c44-a18e-4aaa-84b1-18f74099d6b1" providerId="ADAL" clId="{4140692D-6CC4-6B46-9439-032908616555}" dt="2023-11-11T16:35:43.748" v="794" actId="164"/>
            <ac:spMkLst>
              <pc:docMk/>
              <pc:sldMasterMk cId="2317532505" sldId="2147483672"/>
              <pc:sldLayoutMk cId="1438527250" sldId="2147483686"/>
              <ac:spMk id="1548" creationId="{65C33F38-A6C0-FF17-C264-28BABE83D35C}"/>
            </ac:spMkLst>
          </pc:spChg>
          <pc:spChg chg="mod topLvl">
            <ac:chgData name="Chuck Tomasi" userId="79514c44-a18e-4aaa-84b1-18f74099d6b1" providerId="ADAL" clId="{4140692D-6CC4-6B46-9439-032908616555}" dt="2023-11-11T16:35:43.748" v="794" actId="164"/>
            <ac:spMkLst>
              <pc:docMk/>
              <pc:sldMasterMk cId="2317532505" sldId="2147483672"/>
              <pc:sldLayoutMk cId="1438527250" sldId="2147483686"/>
              <ac:spMk id="1549" creationId="{11D26235-14B7-9565-7B5A-5AACD866DA13}"/>
            </ac:spMkLst>
          </pc:spChg>
          <pc:spChg chg="mod topLvl">
            <ac:chgData name="Chuck Tomasi" userId="79514c44-a18e-4aaa-84b1-18f74099d6b1" providerId="ADAL" clId="{4140692D-6CC4-6B46-9439-032908616555}" dt="2023-11-11T16:35:43.748" v="794" actId="164"/>
            <ac:spMkLst>
              <pc:docMk/>
              <pc:sldMasterMk cId="2317532505" sldId="2147483672"/>
              <pc:sldLayoutMk cId="1438527250" sldId="2147483686"/>
              <ac:spMk id="1550" creationId="{391B21C7-561C-9EC5-4F4E-9DB67D5DD6D5}"/>
            </ac:spMkLst>
          </pc:spChg>
          <pc:spChg chg="mod topLvl">
            <ac:chgData name="Chuck Tomasi" userId="79514c44-a18e-4aaa-84b1-18f74099d6b1" providerId="ADAL" clId="{4140692D-6CC4-6B46-9439-032908616555}" dt="2023-11-11T16:35:43.748" v="794" actId="164"/>
            <ac:spMkLst>
              <pc:docMk/>
              <pc:sldMasterMk cId="2317532505" sldId="2147483672"/>
              <pc:sldLayoutMk cId="1438527250" sldId="2147483686"/>
              <ac:spMk id="1551" creationId="{0CB320D9-1780-6EAC-D2A1-AF56A4050CFC}"/>
            </ac:spMkLst>
          </pc:spChg>
          <pc:spChg chg="mod topLvl">
            <ac:chgData name="Chuck Tomasi" userId="79514c44-a18e-4aaa-84b1-18f74099d6b1" providerId="ADAL" clId="{4140692D-6CC4-6B46-9439-032908616555}" dt="2023-11-11T16:35:43.748" v="794" actId="164"/>
            <ac:spMkLst>
              <pc:docMk/>
              <pc:sldMasterMk cId="2317532505" sldId="2147483672"/>
              <pc:sldLayoutMk cId="1438527250" sldId="2147483686"/>
              <ac:spMk id="1552" creationId="{675DAC5E-8473-F737-5F5A-9063D90256EB}"/>
            </ac:spMkLst>
          </pc:spChg>
          <pc:spChg chg="mod topLvl">
            <ac:chgData name="Chuck Tomasi" userId="79514c44-a18e-4aaa-84b1-18f74099d6b1" providerId="ADAL" clId="{4140692D-6CC4-6B46-9439-032908616555}" dt="2023-11-11T16:35:43.748" v="794" actId="164"/>
            <ac:spMkLst>
              <pc:docMk/>
              <pc:sldMasterMk cId="2317532505" sldId="2147483672"/>
              <pc:sldLayoutMk cId="1438527250" sldId="2147483686"/>
              <ac:spMk id="1553" creationId="{6D40A76C-610D-1577-6057-A3A1F04A9CA7}"/>
            </ac:spMkLst>
          </pc:spChg>
          <pc:spChg chg="mod topLvl">
            <ac:chgData name="Chuck Tomasi" userId="79514c44-a18e-4aaa-84b1-18f74099d6b1" providerId="ADAL" clId="{4140692D-6CC4-6B46-9439-032908616555}" dt="2023-11-11T16:35:43.748" v="794" actId="164"/>
            <ac:spMkLst>
              <pc:docMk/>
              <pc:sldMasterMk cId="2317532505" sldId="2147483672"/>
              <pc:sldLayoutMk cId="1438527250" sldId="2147483686"/>
              <ac:spMk id="1554" creationId="{669938EF-3154-2A40-3DD7-34EC46507329}"/>
            </ac:spMkLst>
          </pc:spChg>
          <pc:spChg chg="mod topLvl">
            <ac:chgData name="Chuck Tomasi" userId="79514c44-a18e-4aaa-84b1-18f74099d6b1" providerId="ADAL" clId="{4140692D-6CC4-6B46-9439-032908616555}" dt="2023-11-11T16:35:43.748" v="794" actId="164"/>
            <ac:spMkLst>
              <pc:docMk/>
              <pc:sldMasterMk cId="2317532505" sldId="2147483672"/>
              <pc:sldLayoutMk cId="1438527250" sldId="2147483686"/>
              <ac:spMk id="1555" creationId="{1489B225-42E7-F56B-1EC4-9F002AFD9A90}"/>
            </ac:spMkLst>
          </pc:spChg>
          <pc:spChg chg="mod topLvl">
            <ac:chgData name="Chuck Tomasi" userId="79514c44-a18e-4aaa-84b1-18f74099d6b1" providerId="ADAL" clId="{4140692D-6CC4-6B46-9439-032908616555}" dt="2023-11-11T16:35:43.748" v="794" actId="164"/>
            <ac:spMkLst>
              <pc:docMk/>
              <pc:sldMasterMk cId="2317532505" sldId="2147483672"/>
              <pc:sldLayoutMk cId="1438527250" sldId="2147483686"/>
              <ac:spMk id="1563" creationId="{98862894-B27F-C98B-C6D7-C0747D7C720F}"/>
            </ac:spMkLst>
          </pc:spChg>
          <pc:spChg chg="mod topLvl">
            <ac:chgData name="Chuck Tomasi" userId="79514c44-a18e-4aaa-84b1-18f74099d6b1" providerId="ADAL" clId="{4140692D-6CC4-6B46-9439-032908616555}" dt="2023-11-11T16:35:43.748" v="794" actId="164"/>
            <ac:spMkLst>
              <pc:docMk/>
              <pc:sldMasterMk cId="2317532505" sldId="2147483672"/>
              <pc:sldLayoutMk cId="1438527250" sldId="2147483686"/>
              <ac:spMk id="1564" creationId="{377B0B67-F672-76D4-C6BF-6BFCDB0DFA63}"/>
            </ac:spMkLst>
          </pc:spChg>
          <pc:spChg chg="mod topLvl">
            <ac:chgData name="Chuck Tomasi" userId="79514c44-a18e-4aaa-84b1-18f74099d6b1" providerId="ADAL" clId="{4140692D-6CC4-6B46-9439-032908616555}" dt="2023-11-11T16:35:43.748" v="794" actId="164"/>
            <ac:spMkLst>
              <pc:docMk/>
              <pc:sldMasterMk cId="2317532505" sldId="2147483672"/>
              <pc:sldLayoutMk cId="1438527250" sldId="2147483686"/>
              <ac:spMk id="1565" creationId="{389F3173-EBA1-DFC9-D6EA-2B88F4ED35D5}"/>
            </ac:spMkLst>
          </pc:spChg>
          <pc:spChg chg="mod topLvl">
            <ac:chgData name="Chuck Tomasi" userId="79514c44-a18e-4aaa-84b1-18f74099d6b1" providerId="ADAL" clId="{4140692D-6CC4-6B46-9439-032908616555}" dt="2023-11-11T16:35:43.748" v="794" actId="164"/>
            <ac:spMkLst>
              <pc:docMk/>
              <pc:sldMasterMk cId="2317532505" sldId="2147483672"/>
              <pc:sldLayoutMk cId="1438527250" sldId="2147483686"/>
              <ac:spMk id="1566" creationId="{32981042-B94F-7187-9507-F10629D74D0E}"/>
            </ac:spMkLst>
          </pc:spChg>
          <pc:spChg chg="mod topLvl">
            <ac:chgData name="Chuck Tomasi" userId="79514c44-a18e-4aaa-84b1-18f74099d6b1" providerId="ADAL" clId="{4140692D-6CC4-6B46-9439-032908616555}" dt="2023-11-11T16:35:43.748" v="794" actId="164"/>
            <ac:spMkLst>
              <pc:docMk/>
              <pc:sldMasterMk cId="2317532505" sldId="2147483672"/>
              <pc:sldLayoutMk cId="1438527250" sldId="2147483686"/>
              <ac:spMk id="1567" creationId="{28B4B7D4-3548-F2DF-A253-9A688263430A}"/>
            </ac:spMkLst>
          </pc:spChg>
          <pc:spChg chg="mod topLvl">
            <ac:chgData name="Chuck Tomasi" userId="79514c44-a18e-4aaa-84b1-18f74099d6b1" providerId="ADAL" clId="{4140692D-6CC4-6B46-9439-032908616555}" dt="2023-11-11T16:35:43.748" v="794" actId="164"/>
            <ac:spMkLst>
              <pc:docMk/>
              <pc:sldMasterMk cId="2317532505" sldId="2147483672"/>
              <pc:sldLayoutMk cId="1438527250" sldId="2147483686"/>
              <ac:spMk id="1568" creationId="{BCA8FBF8-C743-93ED-6112-F800F97203CB}"/>
            </ac:spMkLst>
          </pc:spChg>
          <pc:spChg chg="mod topLvl">
            <ac:chgData name="Chuck Tomasi" userId="79514c44-a18e-4aaa-84b1-18f74099d6b1" providerId="ADAL" clId="{4140692D-6CC4-6B46-9439-032908616555}" dt="2023-11-11T16:35:43.748" v="794" actId="164"/>
            <ac:spMkLst>
              <pc:docMk/>
              <pc:sldMasterMk cId="2317532505" sldId="2147483672"/>
              <pc:sldLayoutMk cId="1438527250" sldId="2147483686"/>
              <ac:spMk id="1569" creationId="{75E13093-A9DD-7E17-792A-DC0B97938C57}"/>
            </ac:spMkLst>
          </pc:spChg>
          <pc:spChg chg="mod topLvl">
            <ac:chgData name="Chuck Tomasi" userId="79514c44-a18e-4aaa-84b1-18f74099d6b1" providerId="ADAL" clId="{4140692D-6CC4-6B46-9439-032908616555}" dt="2023-11-11T16:35:54.663" v="795" actId="164"/>
            <ac:spMkLst>
              <pc:docMk/>
              <pc:sldMasterMk cId="2317532505" sldId="2147483672"/>
              <pc:sldLayoutMk cId="1438527250" sldId="2147483686"/>
              <ac:spMk id="1571" creationId="{9C888760-77B4-E7A5-FB3F-EA9DBE22B00C}"/>
            </ac:spMkLst>
          </pc:spChg>
          <pc:spChg chg="mod topLvl">
            <ac:chgData name="Chuck Tomasi" userId="79514c44-a18e-4aaa-84b1-18f74099d6b1" providerId="ADAL" clId="{4140692D-6CC4-6B46-9439-032908616555}" dt="2023-11-11T16:35:54.663" v="795" actId="164"/>
            <ac:spMkLst>
              <pc:docMk/>
              <pc:sldMasterMk cId="2317532505" sldId="2147483672"/>
              <pc:sldLayoutMk cId="1438527250" sldId="2147483686"/>
              <ac:spMk id="1572" creationId="{EE9B23CE-3B3D-C7A0-AFBD-52B4CB3B70CC}"/>
            </ac:spMkLst>
          </pc:spChg>
          <pc:spChg chg="mod topLvl">
            <ac:chgData name="Chuck Tomasi" userId="79514c44-a18e-4aaa-84b1-18f74099d6b1" providerId="ADAL" clId="{4140692D-6CC4-6B46-9439-032908616555}" dt="2023-11-11T16:35:54.663" v="795" actId="164"/>
            <ac:spMkLst>
              <pc:docMk/>
              <pc:sldMasterMk cId="2317532505" sldId="2147483672"/>
              <pc:sldLayoutMk cId="1438527250" sldId="2147483686"/>
              <ac:spMk id="1573" creationId="{4ED010D5-BCC0-26C2-1186-4700BB67C4AA}"/>
            </ac:spMkLst>
          </pc:spChg>
          <pc:spChg chg="mod topLvl">
            <ac:chgData name="Chuck Tomasi" userId="79514c44-a18e-4aaa-84b1-18f74099d6b1" providerId="ADAL" clId="{4140692D-6CC4-6B46-9439-032908616555}" dt="2023-11-11T16:35:54.663" v="795" actId="164"/>
            <ac:spMkLst>
              <pc:docMk/>
              <pc:sldMasterMk cId="2317532505" sldId="2147483672"/>
              <pc:sldLayoutMk cId="1438527250" sldId="2147483686"/>
              <ac:spMk id="1574" creationId="{CBE34C97-300A-0558-12DB-85695FA43AE4}"/>
            </ac:spMkLst>
          </pc:spChg>
          <pc:spChg chg="mod topLvl">
            <ac:chgData name="Chuck Tomasi" userId="79514c44-a18e-4aaa-84b1-18f74099d6b1" providerId="ADAL" clId="{4140692D-6CC4-6B46-9439-032908616555}" dt="2023-11-11T16:35:54.663" v="795" actId="164"/>
            <ac:spMkLst>
              <pc:docMk/>
              <pc:sldMasterMk cId="2317532505" sldId="2147483672"/>
              <pc:sldLayoutMk cId="1438527250" sldId="2147483686"/>
              <ac:spMk id="1575" creationId="{D55DEF42-7AC6-59CE-0427-51A7ED2FD3F5}"/>
            </ac:spMkLst>
          </pc:spChg>
          <pc:spChg chg="mod topLvl">
            <ac:chgData name="Chuck Tomasi" userId="79514c44-a18e-4aaa-84b1-18f74099d6b1" providerId="ADAL" clId="{4140692D-6CC4-6B46-9439-032908616555}" dt="2023-11-11T16:35:54.663" v="795" actId="164"/>
            <ac:spMkLst>
              <pc:docMk/>
              <pc:sldMasterMk cId="2317532505" sldId="2147483672"/>
              <pc:sldLayoutMk cId="1438527250" sldId="2147483686"/>
              <ac:spMk id="1576" creationId="{D3CD5701-6D1D-5B44-3BF9-377B7266EC18}"/>
            </ac:spMkLst>
          </pc:spChg>
          <pc:spChg chg="mod topLvl">
            <ac:chgData name="Chuck Tomasi" userId="79514c44-a18e-4aaa-84b1-18f74099d6b1" providerId="ADAL" clId="{4140692D-6CC4-6B46-9439-032908616555}" dt="2023-11-11T16:35:54.663" v="795" actId="164"/>
            <ac:spMkLst>
              <pc:docMk/>
              <pc:sldMasterMk cId="2317532505" sldId="2147483672"/>
              <pc:sldLayoutMk cId="1438527250" sldId="2147483686"/>
              <ac:spMk id="1577" creationId="{436CA4C5-C6D1-CD5C-EE47-76EAC5ED7102}"/>
            </ac:spMkLst>
          </pc:spChg>
          <pc:spChg chg="mod topLvl">
            <ac:chgData name="Chuck Tomasi" userId="79514c44-a18e-4aaa-84b1-18f74099d6b1" providerId="ADAL" clId="{4140692D-6CC4-6B46-9439-032908616555}" dt="2023-11-11T16:35:54.663" v="795" actId="164"/>
            <ac:spMkLst>
              <pc:docMk/>
              <pc:sldMasterMk cId="2317532505" sldId="2147483672"/>
              <pc:sldLayoutMk cId="1438527250" sldId="2147483686"/>
              <ac:spMk id="1578" creationId="{B4499E9E-670C-DB25-DB29-E500308F39C3}"/>
            </ac:spMkLst>
          </pc:spChg>
          <pc:spChg chg="mod topLvl">
            <ac:chgData name="Chuck Tomasi" userId="79514c44-a18e-4aaa-84b1-18f74099d6b1" providerId="ADAL" clId="{4140692D-6CC4-6B46-9439-032908616555}" dt="2023-11-11T16:35:54.663" v="795" actId="164"/>
            <ac:spMkLst>
              <pc:docMk/>
              <pc:sldMasterMk cId="2317532505" sldId="2147483672"/>
              <pc:sldLayoutMk cId="1438527250" sldId="2147483686"/>
              <ac:spMk id="1579" creationId="{E49C1C83-C37A-F0F3-0C5F-3AA89F60F313}"/>
            </ac:spMkLst>
          </pc:spChg>
          <pc:spChg chg="mod topLvl">
            <ac:chgData name="Chuck Tomasi" userId="79514c44-a18e-4aaa-84b1-18f74099d6b1" providerId="ADAL" clId="{4140692D-6CC4-6B46-9439-032908616555}" dt="2023-11-11T16:35:54.663" v="795" actId="164"/>
            <ac:spMkLst>
              <pc:docMk/>
              <pc:sldMasterMk cId="2317532505" sldId="2147483672"/>
              <pc:sldLayoutMk cId="1438527250" sldId="2147483686"/>
              <ac:spMk id="1580" creationId="{836BF342-5656-3195-2B7A-3EBF54946280}"/>
            </ac:spMkLst>
          </pc:spChg>
          <pc:spChg chg="mod topLvl">
            <ac:chgData name="Chuck Tomasi" userId="79514c44-a18e-4aaa-84b1-18f74099d6b1" providerId="ADAL" clId="{4140692D-6CC4-6B46-9439-032908616555}" dt="2023-11-11T16:35:54.663" v="795" actId="164"/>
            <ac:spMkLst>
              <pc:docMk/>
              <pc:sldMasterMk cId="2317532505" sldId="2147483672"/>
              <pc:sldLayoutMk cId="1438527250" sldId="2147483686"/>
              <ac:spMk id="1581" creationId="{BF212BA4-C167-B9DE-C1BB-6896294B4E48}"/>
            </ac:spMkLst>
          </pc:spChg>
          <pc:spChg chg="mod topLvl">
            <ac:chgData name="Chuck Tomasi" userId="79514c44-a18e-4aaa-84b1-18f74099d6b1" providerId="ADAL" clId="{4140692D-6CC4-6B46-9439-032908616555}" dt="2023-11-11T16:35:54.663" v="795" actId="164"/>
            <ac:spMkLst>
              <pc:docMk/>
              <pc:sldMasterMk cId="2317532505" sldId="2147483672"/>
              <pc:sldLayoutMk cId="1438527250" sldId="2147483686"/>
              <ac:spMk id="1582" creationId="{358E5CDA-FC26-AD6E-4B7A-7BAAC40DBA0C}"/>
            </ac:spMkLst>
          </pc:spChg>
          <pc:spChg chg="mod topLvl">
            <ac:chgData name="Chuck Tomasi" userId="79514c44-a18e-4aaa-84b1-18f74099d6b1" providerId="ADAL" clId="{4140692D-6CC4-6B46-9439-032908616555}" dt="2023-11-11T16:35:54.663" v="795" actId="164"/>
            <ac:spMkLst>
              <pc:docMk/>
              <pc:sldMasterMk cId="2317532505" sldId="2147483672"/>
              <pc:sldLayoutMk cId="1438527250" sldId="2147483686"/>
              <ac:spMk id="1583" creationId="{3A0746F4-46F9-8A51-15C0-53DB26F22FEA}"/>
            </ac:spMkLst>
          </pc:spChg>
          <pc:spChg chg="mod topLvl">
            <ac:chgData name="Chuck Tomasi" userId="79514c44-a18e-4aaa-84b1-18f74099d6b1" providerId="ADAL" clId="{4140692D-6CC4-6B46-9439-032908616555}" dt="2023-11-11T16:35:54.663" v="795" actId="164"/>
            <ac:spMkLst>
              <pc:docMk/>
              <pc:sldMasterMk cId="2317532505" sldId="2147483672"/>
              <pc:sldLayoutMk cId="1438527250" sldId="2147483686"/>
              <ac:spMk id="1584" creationId="{7F15F039-50BA-5643-3C93-D0B64757FBB6}"/>
            </ac:spMkLst>
          </pc:spChg>
          <pc:spChg chg="mod topLvl">
            <ac:chgData name="Chuck Tomasi" userId="79514c44-a18e-4aaa-84b1-18f74099d6b1" providerId="ADAL" clId="{4140692D-6CC4-6B46-9439-032908616555}" dt="2023-11-11T16:35:54.663" v="795" actId="164"/>
            <ac:spMkLst>
              <pc:docMk/>
              <pc:sldMasterMk cId="2317532505" sldId="2147483672"/>
              <pc:sldLayoutMk cId="1438527250" sldId="2147483686"/>
              <ac:spMk id="1585" creationId="{CB2DBBAA-4E5A-764B-6A61-7E1E70243EBC}"/>
            </ac:spMkLst>
          </pc:spChg>
          <pc:spChg chg="mod topLvl">
            <ac:chgData name="Chuck Tomasi" userId="79514c44-a18e-4aaa-84b1-18f74099d6b1" providerId="ADAL" clId="{4140692D-6CC4-6B46-9439-032908616555}" dt="2023-11-11T16:35:54.663" v="795" actId="164"/>
            <ac:spMkLst>
              <pc:docMk/>
              <pc:sldMasterMk cId="2317532505" sldId="2147483672"/>
              <pc:sldLayoutMk cId="1438527250" sldId="2147483686"/>
              <ac:spMk id="1586" creationId="{8C6F54C5-A593-FAFC-765F-306649C8813A}"/>
            </ac:spMkLst>
          </pc:spChg>
          <pc:spChg chg="mod topLvl">
            <ac:chgData name="Chuck Tomasi" userId="79514c44-a18e-4aaa-84b1-18f74099d6b1" providerId="ADAL" clId="{4140692D-6CC4-6B46-9439-032908616555}" dt="2023-11-11T16:35:54.663" v="795" actId="164"/>
            <ac:spMkLst>
              <pc:docMk/>
              <pc:sldMasterMk cId="2317532505" sldId="2147483672"/>
              <pc:sldLayoutMk cId="1438527250" sldId="2147483686"/>
              <ac:spMk id="1587" creationId="{BE6E3BA8-42C2-7FF1-90E0-404C2FF42EE1}"/>
            </ac:spMkLst>
          </pc:spChg>
          <pc:spChg chg="mod topLvl">
            <ac:chgData name="Chuck Tomasi" userId="79514c44-a18e-4aaa-84b1-18f74099d6b1" providerId="ADAL" clId="{4140692D-6CC4-6B46-9439-032908616555}" dt="2023-11-11T16:35:54.663" v="795" actId="164"/>
            <ac:spMkLst>
              <pc:docMk/>
              <pc:sldMasterMk cId="2317532505" sldId="2147483672"/>
              <pc:sldLayoutMk cId="1438527250" sldId="2147483686"/>
              <ac:spMk id="1588" creationId="{4607FBB6-F588-8BDA-6C18-F32725C19DB5}"/>
            </ac:spMkLst>
          </pc:spChg>
          <pc:spChg chg="mod topLvl">
            <ac:chgData name="Chuck Tomasi" userId="79514c44-a18e-4aaa-84b1-18f74099d6b1" providerId="ADAL" clId="{4140692D-6CC4-6B46-9439-032908616555}" dt="2023-11-11T16:35:54.663" v="795" actId="164"/>
            <ac:spMkLst>
              <pc:docMk/>
              <pc:sldMasterMk cId="2317532505" sldId="2147483672"/>
              <pc:sldLayoutMk cId="1438527250" sldId="2147483686"/>
              <ac:spMk id="1589" creationId="{E154632F-A5D5-07C5-12F9-AC866ED57CE4}"/>
            </ac:spMkLst>
          </pc:spChg>
          <pc:spChg chg="mod topLvl">
            <ac:chgData name="Chuck Tomasi" userId="79514c44-a18e-4aaa-84b1-18f74099d6b1" providerId="ADAL" clId="{4140692D-6CC4-6B46-9439-032908616555}" dt="2023-11-11T16:35:54.663" v="795" actId="164"/>
            <ac:spMkLst>
              <pc:docMk/>
              <pc:sldMasterMk cId="2317532505" sldId="2147483672"/>
              <pc:sldLayoutMk cId="1438527250" sldId="2147483686"/>
              <ac:spMk id="1590" creationId="{A661BB24-33E8-6557-7611-49C36408D9A9}"/>
            </ac:spMkLst>
          </pc:spChg>
          <pc:spChg chg="mod topLvl">
            <ac:chgData name="Chuck Tomasi" userId="79514c44-a18e-4aaa-84b1-18f74099d6b1" providerId="ADAL" clId="{4140692D-6CC4-6B46-9439-032908616555}" dt="2023-11-11T16:35:54.663" v="795" actId="164"/>
            <ac:spMkLst>
              <pc:docMk/>
              <pc:sldMasterMk cId="2317532505" sldId="2147483672"/>
              <pc:sldLayoutMk cId="1438527250" sldId="2147483686"/>
              <ac:spMk id="1591" creationId="{F7D541C6-2C9D-7D30-2EF4-512D4341A1F9}"/>
            </ac:spMkLst>
          </pc:spChg>
          <pc:spChg chg="mod topLvl">
            <ac:chgData name="Chuck Tomasi" userId="79514c44-a18e-4aaa-84b1-18f74099d6b1" providerId="ADAL" clId="{4140692D-6CC4-6B46-9439-032908616555}" dt="2023-11-11T16:35:54.663" v="795" actId="164"/>
            <ac:spMkLst>
              <pc:docMk/>
              <pc:sldMasterMk cId="2317532505" sldId="2147483672"/>
              <pc:sldLayoutMk cId="1438527250" sldId="2147483686"/>
              <ac:spMk id="1592" creationId="{131CDF3A-69DF-E8D3-1CFF-756838EE5F00}"/>
            </ac:spMkLst>
          </pc:spChg>
          <pc:spChg chg="mod topLvl">
            <ac:chgData name="Chuck Tomasi" userId="79514c44-a18e-4aaa-84b1-18f74099d6b1" providerId="ADAL" clId="{4140692D-6CC4-6B46-9439-032908616555}" dt="2023-11-11T16:35:54.663" v="795" actId="164"/>
            <ac:spMkLst>
              <pc:docMk/>
              <pc:sldMasterMk cId="2317532505" sldId="2147483672"/>
              <pc:sldLayoutMk cId="1438527250" sldId="2147483686"/>
              <ac:spMk id="1593" creationId="{9B3700CD-63D8-D1E2-E024-70268AC50798}"/>
            </ac:spMkLst>
          </pc:spChg>
          <pc:spChg chg="mod topLvl">
            <ac:chgData name="Chuck Tomasi" userId="79514c44-a18e-4aaa-84b1-18f74099d6b1" providerId="ADAL" clId="{4140692D-6CC4-6B46-9439-032908616555}" dt="2023-11-11T16:35:54.663" v="795" actId="164"/>
            <ac:spMkLst>
              <pc:docMk/>
              <pc:sldMasterMk cId="2317532505" sldId="2147483672"/>
              <pc:sldLayoutMk cId="1438527250" sldId="2147483686"/>
              <ac:spMk id="1594" creationId="{ACA12FDF-E583-875F-113F-7D48BAB886FD}"/>
            </ac:spMkLst>
          </pc:spChg>
          <pc:spChg chg="mod topLvl">
            <ac:chgData name="Chuck Tomasi" userId="79514c44-a18e-4aaa-84b1-18f74099d6b1" providerId="ADAL" clId="{4140692D-6CC4-6B46-9439-032908616555}" dt="2023-11-11T16:35:54.663" v="795" actId="164"/>
            <ac:spMkLst>
              <pc:docMk/>
              <pc:sldMasterMk cId="2317532505" sldId="2147483672"/>
              <pc:sldLayoutMk cId="1438527250" sldId="2147483686"/>
              <ac:spMk id="1595" creationId="{1FBA218E-09AA-CD62-994A-68BF4FAF0B43}"/>
            </ac:spMkLst>
          </pc:spChg>
          <pc:spChg chg="mod topLvl">
            <ac:chgData name="Chuck Tomasi" userId="79514c44-a18e-4aaa-84b1-18f74099d6b1" providerId="ADAL" clId="{4140692D-6CC4-6B46-9439-032908616555}" dt="2023-11-11T16:35:54.663" v="795" actId="164"/>
            <ac:spMkLst>
              <pc:docMk/>
              <pc:sldMasterMk cId="2317532505" sldId="2147483672"/>
              <pc:sldLayoutMk cId="1438527250" sldId="2147483686"/>
              <ac:spMk id="1596" creationId="{A5C9D417-B8EE-FFCD-3FAC-8D08DC8D38CE}"/>
            </ac:spMkLst>
          </pc:spChg>
          <pc:spChg chg="mod topLvl">
            <ac:chgData name="Chuck Tomasi" userId="79514c44-a18e-4aaa-84b1-18f74099d6b1" providerId="ADAL" clId="{4140692D-6CC4-6B46-9439-032908616555}" dt="2023-11-11T16:35:54.663" v="795" actId="164"/>
            <ac:spMkLst>
              <pc:docMk/>
              <pc:sldMasterMk cId="2317532505" sldId="2147483672"/>
              <pc:sldLayoutMk cId="1438527250" sldId="2147483686"/>
              <ac:spMk id="1597" creationId="{6F264948-8B15-9160-B0A3-A464DCC344BE}"/>
            </ac:spMkLst>
          </pc:spChg>
          <pc:spChg chg="mod topLvl">
            <ac:chgData name="Chuck Tomasi" userId="79514c44-a18e-4aaa-84b1-18f74099d6b1" providerId="ADAL" clId="{4140692D-6CC4-6B46-9439-032908616555}" dt="2023-11-11T16:35:54.663" v="795" actId="164"/>
            <ac:spMkLst>
              <pc:docMk/>
              <pc:sldMasterMk cId="2317532505" sldId="2147483672"/>
              <pc:sldLayoutMk cId="1438527250" sldId="2147483686"/>
              <ac:spMk id="1598" creationId="{26413FE0-22E1-9953-923A-A62418455393}"/>
            </ac:spMkLst>
          </pc:spChg>
          <pc:spChg chg="mod topLvl">
            <ac:chgData name="Chuck Tomasi" userId="79514c44-a18e-4aaa-84b1-18f74099d6b1" providerId="ADAL" clId="{4140692D-6CC4-6B46-9439-032908616555}" dt="2023-11-11T16:35:54.663" v="795" actId="164"/>
            <ac:spMkLst>
              <pc:docMk/>
              <pc:sldMasterMk cId="2317532505" sldId="2147483672"/>
              <pc:sldLayoutMk cId="1438527250" sldId="2147483686"/>
              <ac:spMk id="1599" creationId="{5E135B8A-B771-3604-6135-717028642077}"/>
            </ac:spMkLst>
          </pc:spChg>
          <pc:spChg chg="mod topLvl">
            <ac:chgData name="Chuck Tomasi" userId="79514c44-a18e-4aaa-84b1-18f74099d6b1" providerId="ADAL" clId="{4140692D-6CC4-6B46-9439-032908616555}" dt="2023-11-11T16:35:54.663" v="795" actId="164"/>
            <ac:spMkLst>
              <pc:docMk/>
              <pc:sldMasterMk cId="2317532505" sldId="2147483672"/>
              <pc:sldLayoutMk cId="1438527250" sldId="2147483686"/>
              <ac:spMk id="1600" creationId="{7806DE1B-5CC8-2CBC-1F13-2EBE5235638E}"/>
            </ac:spMkLst>
          </pc:spChg>
          <pc:spChg chg="mod topLvl">
            <ac:chgData name="Chuck Tomasi" userId="79514c44-a18e-4aaa-84b1-18f74099d6b1" providerId="ADAL" clId="{4140692D-6CC4-6B46-9439-032908616555}" dt="2023-11-11T16:35:54.663" v="795" actId="164"/>
            <ac:spMkLst>
              <pc:docMk/>
              <pc:sldMasterMk cId="2317532505" sldId="2147483672"/>
              <pc:sldLayoutMk cId="1438527250" sldId="2147483686"/>
              <ac:spMk id="1601" creationId="{E57DA91C-08DB-DE1B-ADBA-AC95C0A5F4EF}"/>
            </ac:spMkLst>
          </pc:spChg>
          <pc:spChg chg="mod topLvl">
            <ac:chgData name="Chuck Tomasi" userId="79514c44-a18e-4aaa-84b1-18f74099d6b1" providerId="ADAL" clId="{4140692D-6CC4-6B46-9439-032908616555}" dt="2023-11-11T16:35:54.663" v="795" actId="164"/>
            <ac:spMkLst>
              <pc:docMk/>
              <pc:sldMasterMk cId="2317532505" sldId="2147483672"/>
              <pc:sldLayoutMk cId="1438527250" sldId="2147483686"/>
              <ac:spMk id="1602" creationId="{950BC319-B3D6-D71E-0A0A-CF8461FA1161}"/>
            </ac:spMkLst>
          </pc:spChg>
          <pc:spChg chg="mod topLvl">
            <ac:chgData name="Chuck Tomasi" userId="79514c44-a18e-4aaa-84b1-18f74099d6b1" providerId="ADAL" clId="{4140692D-6CC4-6B46-9439-032908616555}" dt="2023-11-11T16:35:54.663" v="795" actId="164"/>
            <ac:spMkLst>
              <pc:docMk/>
              <pc:sldMasterMk cId="2317532505" sldId="2147483672"/>
              <pc:sldLayoutMk cId="1438527250" sldId="2147483686"/>
              <ac:spMk id="1603" creationId="{2AFA3A9E-E8A4-4F05-22A1-0C79AC64ABD1}"/>
            </ac:spMkLst>
          </pc:spChg>
          <pc:spChg chg="mod topLvl">
            <ac:chgData name="Chuck Tomasi" userId="79514c44-a18e-4aaa-84b1-18f74099d6b1" providerId="ADAL" clId="{4140692D-6CC4-6B46-9439-032908616555}" dt="2023-11-11T16:35:54.663" v="795" actId="164"/>
            <ac:spMkLst>
              <pc:docMk/>
              <pc:sldMasterMk cId="2317532505" sldId="2147483672"/>
              <pc:sldLayoutMk cId="1438527250" sldId="2147483686"/>
              <ac:spMk id="1604" creationId="{3F54AC77-FD99-9CF8-1D6F-1A1CFB848D94}"/>
            </ac:spMkLst>
          </pc:spChg>
          <pc:spChg chg="mod topLvl">
            <ac:chgData name="Chuck Tomasi" userId="79514c44-a18e-4aaa-84b1-18f74099d6b1" providerId="ADAL" clId="{4140692D-6CC4-6B46-9439-032908616555}" dt="2023-11-11T16:35:54.663" v="795" actId="164"/>
            <ac:spMkLst>
              <pc:docMk/>
              <pc:sldMasterMk cId="2317532505" sldId="2147483672"/>
              <pc:sldLayoutMk cId="1438527250" sldId="2147483686"/>
              <ac:spMk id="1605" creationId="{B2B5B070-3663-0600-03DD-6E0B87927EDA}"/>
            </ac:spMkLst>
          </pc:spChg>
          <pc:spChg chg="mod topLvl">
            <ac:chgData name="Chuck Tomasi" userId="79514c44-a18e-4aaa-84b1-18f74099d6b1" providerId="ADAL" clId="{4140692D-6CC4-6B46-9439-032908616555}" dt="2023-11-11T16:37:03.733" v="796" actId="164"/>
            <ac:spMkLst>
              <pc:docMk/>
              <pc:sldMasterMk cId="2317532505" sldId="2147483672"/>
              <pc:sldLayoutMk cId="1438527250" sldId="2147483686"/>
              <ac:spMk id="1614" creationId="{0013D8B8-C8CA-B5E7-896C-A65D9320B281}"/>
            </ac:spMkLst>
          </pc:spChg>
          <pc:spChg chg="mod topLvl">
            <ac:chgData name="Chuck Tomasi" userId="79514c44-a18e-4aaa-84b1-18f74099d6b1" providerId="ADAL" clId="{4140692D-6CC4-6B46-9439-032908616555}" dt="2023-11-11T16:37:03.733" v="796" actId="164"/>
            <ac:spMkLst>
              <pc:docMk/>
              <pc:sldMasterMk cId="2317532505" sldId="2147483672"/>
              <pc:sldLayoutMk cId="1438527250" sldId="2147483686"/>
              <ac:spMk id="1615" creationId="{CD418D63-EAA4-56E2-6372-DA713AA475B5}"/>
            </ac:spMkLst>
          </pc:spChg>
          <pc:spChg chg="mod topLvl">
            <ac:chgData name="Chuck Tomasi" userId="79514c44-a18e-4aaa-84b1-18f74099d6b1" providerId="ADAL" clId="{4140692D-6CC4-6B46-9439-032908616555}" dt="2023-11-11T16:37:03.733" v="796" actId="164"/>
            <ac:spMkLst>
              <pc:docMk/>
              <pc:sldMasterMk cId="2317532505" sldId="2147483672"/>
              <pc:sldLayoutMk cId="1438527250" sldId="2147483686"/>
              <ac:spMk id="1616" creationId="{7B18C47D-4D84-896F-7881-A3E12D3A0D90}"/>
            </ac:spMkLst>
          </pc:spChg>
          <pc:spChg chg="mod topLvl">
            <ac:chgData name="Chuck Tomasi" userId="79514c44-a18e-4aaa-84b1-18f74099d6b1" providerId="ADAL" clId="{4140692D-6CC4-6B46-9439-032908616555}" dt="2023-11-11T16:37:03.733" v="796" actId="164"/>
            <ac:spMkLst>
              <pc:docMk/>
              <pc:sldMasterMk cId="2317532505" sldId="2147483672"/>
              <pc:sldLayoutMk cId="1438527250" sldId="2147483686"/>
              <ac:spMk id="1617" creationId="{2468A81B-4C9D-87E6-3658-CF1EFE0B3BB1}"/>
            </ac:spMkLst>
          </pc:spChg>
          <pc:spChg chg="mod topLvl">
            <ac:chgData name="Chuck Tomasi" userId="79514c44-a18e-4aaa-84b1-18f74099d6b1" providerId="ADAL" clId="{4140692D-6CC4-6B46-9439-032908616555}" dt="2023-11-11T16:37:03.733" v="796" actId="164"/>
            <ac:spMkLst>
              <pc:docMk/>
              <pc:sldMasterMk cId="2317532505" sldId="2147483672"/>
              <pc:sldLayoutMk cId="1438527250" sldId="2147483686"/>
              <ac:spMk id="1618" creationId="{B7769BCC-33AC-C274-66D8-D5EC1B86BEE4}"/>
            </ac:spMkLst>
          </pc:spChg>
          <pc:spChg chg="mod topLvl">
            <ac:chgData name="Chuck Tomasi" userId="79514c44-a18e-4aaa-84b1-18f74099d6b1" providerId="ADAL" clId="{4140692D-6CC4-6B46-9439-032908616555}" dt="2023-11-11T16:37:03.733" v="796" actId="164"/>
            <ac:spMkLst>
              <pc:docMk/>
              <pc:sldMasterMk cId="2317532505" sldId="2147483672"/>
              <pc:sldLayoutMk cId="1438527250" sldId="2147483686"/>
              <ac:spMk id="1619" creationId="{60ACE755-F37D-6E86-B823-A4EF503CCDC9}"/>
            </ac:spMkLst>
          </pc:spChg>
          <pc:spChg chg="mod topLvl">
            <ac:chgData name="Chuck Tomasi" userId="79514c44-a18e-4aaa-84b1-18f74099d6b1" providerId="ADAL" clId="{4140692D-6CC4-6B46-9439-032908616555}" dt="2023-11-11T16:37:03.733" v="796" actId="164"/>
            <ac:spMkLst>
              <pc:docMk/>
              <pc:sldMasterMk cId="2317532505" sldId="2147483672"/>
              <pc:sldLayoutMk cId="1438527250" sldId="2147483686"/>
              <ac:spMk id="1620" creationId="{6FB06323-137A-0410-2FCE-718C361EF6A2}"/>
            </ac:spMkLst>
          </pc:spChg>
          <pc:spChg chg="mod topLvl">
            <ac:chgData name="Chuck Tomasi" userId="79514c44-a18e-4aaa-84b1-18f74099d6b1" providerId="ADAL" clId="{4140692D-6CC4-6B46-9439-032908616555}" dt="2023-11-11T16:37:03.733" v="796" actId="164"/>
            <ac:spMkLst>
              <pc:docMk/>
              <pc:sldMasterMk cId="2317532505" sldId="2147483672"/>
              <pc:sldLayoutMk cId="1438527250" sldId="2147483686"/>
              <ac:spMk id="1621" creationId="{6F8B7579-A457-F5B0-5F5F-0DE45E537781}"/>
            </ac:spMkLst>
          </pc:spChg>
          <pc:spChg chg="mod topLvl">
            <ac:chgData name="Chuck Tomasi" userId="79514c44-a18e-4aaa-84b1-18f74099d6b1" providerId="ADAL" clId="{4140692D-6CC4-6B46-9439-032908616555}" dt="2023-11-11T16:37:03.733" v="796" actId="164"/>
            <ac:spMkLst>
              <pc:docMk/>
              <pc:sldMasterMk cId="2317532505" sldId="2147483672"/>
              <pc:sldLayoutMk cId="1438527250" sldId="2147483686"/>
              <ac:spMk id="1622" creationId="{637C36CB-265B-0610-A417-D3936DBDC500}"/>
            </ac:spMkLst>
          </pc:spChg>
          <pc:spChg chg="mod topLvl">
            <ac:chgData name="Chuck Tomasi" userId="79514c44-a18e-4aaa-84b1-18f74099d6b1" providerId="ADAL" clId="{4140692D-6CC4-6B46-9439-032908616555}" dt="2023-11-11T16:37:03.733" v="796" actId="164"/>
            <ac:spMkLst>
              <pc:docMk/>
              <pc:sldMasterMk cId="2317532505" sldId="2147483672"/>
              <pc:sldLayoutMk cId="1438527250" sldId="2147483686"/>
              <ac:spMk id="1623" creationId="{3456AFDD-1BB5-4B7D-A299-5709909D7222}"/>
            </ac:spMkLst>
          </pc:spChg>
          <pc:spChg chg="mod topLvl">
            <ac:chgData name="Chuck Tomasi" userId="79514c44-a18e-4aaa-84b1-18f74099d6b1" providerId="ADAL" clId="{4140692D-6CC4-6B46-9439-032908616555}" dt="2023-11-11T16:37:03.733" v="796" actId="164"/>
            <ac:spMkLst>
              <pc:docMk/>
              <pc:sldMasterMk cId="2317532505" sldId="2147483672"/>
              <pc:sldLayoutMk cId="1438527250" sldId="2147483686"/>
              <ac:spMk id="1624" creationId="{9693D6B5-9C83-FBF8-DDB1-A9E23E1DE856}"/>
            </ac:spMkLst>
          </pc:spChg>
          <pc:spChg chg="mod topLvl">
            <ac:chgData name="Chuck Tomasi" userId="79514c44-a18e-4aaa-84b1-18f74099d6b1" providerId="ADAL" clId="{4140692D-6CC4-6B46-9439-032908616555}" dt="2023-11-11T16:37:03.733" v="796" actId="164"/>
            <ac:spMkLst>
              <pc:docMk/>
              <pc:sldMasterMk cId="2317532505" sldId="2147483672"/>
              <pc:sldLayoutMk cId="1438527250" sldId="2147483686"/>
              <ac:spMk id="1625" creationId="{F9653B15-D950-D9A6-9F8C-6B21710A7C76}"/>
            </ac:spMkLst>
          </pc:spChg>
          <pc:spChg chg="mod topLvl">
            <ac:chgData name="Chuck Tomasi" userId="79514c44-a18e-4aaa-84b1-18f74099d6b1" providerId="ADAL" clId="{4140692D-6CC4-6B46-9439-032908616555}" dt="2023-11-11T16:37:03.733" v="796" actId="164"/>
            <ac:spMkLst>
              <pc:docMk/>
              <pc:sldMasterMk cId="2317532505" sldId="2147483672"/>
              <pc:sldLayoutMk cId="1438527250" sldId="2147483686"/>
              <ac:spMk id="1626" creationId="{79B0D231-F184-079D-217C-2481A3E73407}"/>
            </ac:spMkLst>
          </pc:spChg>
          <pc:spChg chg="mod topLvl">
            <ac:chgData name="Chuck Tomasi" userId="79514c44-a18e-4aaa-84b1-18f74099d6b1" providerId="ADAL" clId="{4140692D-6CC4-6B46-9439-032908616555}" dt="2023-11-11T16:37:03.733" v="796" actId="164"/>
            <ac:spMkLst>
              <pc:docMk/>
              <pc:sldMasterMk cId="2317532505" sldId="2147483672"/>
              <pc:sldLayoutMk cId="1438527250" sldId="2147483686"/>
              <ac:spMk id="1627" creationId="{A6FE3A59-496C-830C-07E5-11EDA359F5B4}"/>
            </ac:spMkLst>
          </pc:spChg>
          <pc:spChg chg="mod topLvl">
            <ac:chgData name="Chuck Tomasi" userId="79514c44-a18e-4aaa-84b1-18f74099d6b1" providerId="ADAL" clId="{4140692D-6CC4-6B46-9439-032908616555}" dt="2023-11-11T16:37:03.733" v="796" actId="164"/>
            <ac:spMkLst>
              <pc:docMk/>
              <pc:sldMasterMk cId="2317532505" sldId="2147483672"/>
              <pc:sldLayoutMk cId="1438527250" sldId="2147483686"/>
              <ac:spMk id="1628" creationId="{3E631909-2C6B-2CA0-919B-2C1B977279BF}"/>
            </ac:spMkLst>
          </pc:spChg>
          <pc:spChg chg="mod topLvl">
            <ac:chgData name="Chuck Tomasi" userId="79514c44-a18e-4aaa-84b1-18f74099d6b1" providerId="ADAL" clId="{4140692D-6CC4-6B46-9439-032908616555}" dt="2023-11-11T16:37:03.733" v="796" actId="164"/>
            <ac:spMkLst>
              <pc:docMk/>
              <pc:sldMasterMk cId="2317532505" sldId="2147483672"/>
              <pc:sldLayoutMk cId="1438527250" sldId="2147483686"/>
              <ac:spMk id="1629" creationId="{2FA28AB1-67BF-45A1-E73D-6A1B9F8E94F0}"/>
            </ac:spMkLst>
          </pc:spChg>
          <pc:spChg chg="mod topLvl">
            <ac:chgData name="Chuck Tomasi" userId="79514c44-a18e-4aaa-84b1-18f74099d6b1" providerId="ADAL" clId="{4140692D-6CC4-6B46-9439-032908616555}" dt="2023-11-11T16:37:03.733" v="796" actId="164"/>
            <ac:spMkLst>
              <pc:docMk/>
              <pc:sldMasterMk cId="2317532505" sldId="2147483672"/>
              <pc:sldLayoutMk cId="1438527250" sldId="2147483686"/>
              <ac:spMk id="1630" creationId="{392E3307-EB21-FC6B-13F1-A45A6E7F9D13}"/>
            </ac:spMkLst>
          </pc:spChg>
          <pc:spChg chg="mod topLvl">
            <ac:chgData name="Chuck Tomasi" userId="79514c44-a18e-4aaa-84b1-18f74099d6b1" providerId="ADAL" clId="{4140692D-6CC4-6B46-9439-032908616555}" dt="2023-11-11T16:37:03.733" v="796" actId="164"/>
            <ac:spMkLst>
              <pc:docMk/>
              <pc:sldMasterMk cId="2317532505" sldId="2147483672"/>
              <pc:sldLayoutMk cId="1438527250" sldId="2147483686"/>
              <ac:spMk id="1631" creationId="{546A5A68-294E-CE6C-865C-128CD5AD6763}"/>
            </ac:spMkLst>
          </pc:spChg>
          <pc:spChg chg="mod topLvl">
            <ac:chgData name="Chuck Tomasi" userId="79514c44-a18e-4aaa-84b1-18f74099d6b1" providerId="ADAL" clId="{4140692D-6CC4-6B46-9439-032908616555}" dt="2023-11-11T16:37:03.733" v="796" actId="164"/>
            <ac:spMkLst>
              <pc:docMk/>
              <pc:sldMasterMk cId="2317532505" sldId="2147483672"/>
              <pc:sldLayoutMk cId="1438527250" sldId="2147483686"/>
              <ac:spMk id="1632" creationId="{CEFEA6F4-BF25-4656-99C8-F766CE2ECD72}"/>
            </ac:spMkLst>
          </pc:spChg>
          <pc:spChg chg="mod topLvl">
            <ac:chgData name="Chuck Tomasi" userId="79514c44-a18e-4aaa-84b1-18f74099d6b1" providerId="ADAL" clId="{4140692D-6CC4-6B46-9439-032908616555}" dt="2023-11-11T16:37:03.733" v="796" actId="164"/>
            <ac:spMkLst>
              <pc:docMk/>
              <pc:sldMasterMk cId="2317532505" sldId="2147483672"/>
              <pc:sldLayoutMk cId="1438527250" sldId="2147483686"/>
              <ac:spMk id="1633" creationId="{112C4F19-6802-E1DA-286C-BDDAAA94E531}"/>
            </ac:spMkLst>
          </pc:spChg>
          <pc:spChg chg="mod topLvl">
            <ac:chgData name="Chuck Tomasi" userId="79514c44-a18e-4aaa-84b1-18f74099d6b1" providerId="ADAL" clId="{4140692D-6CC4-6B46-9439-032908616555}" dt="2023-11-11T16:37:03.733" v="796" actId="164"/>
            <ac:spMkLst>
              <pc:docMk/>
              <pc:sldMasterMk cId="2317532505" sldId="2147483672"/>
              <pc:sldLayoutMk cId="1438527250" sldId="2147483686"/>
              <ac:spMk id="1634" creationId="{28789CFB-D123-05C9-DFFC-EF8CCF19DA66}"/>
            </ac:spMkLst>
          </pc:spChg>
          <pc:spChg chg="mod topLvl">
            <ac:chgData name="Chuck Tomasi" userId="79514c44-a18e-4aaa-84b1-18f74099d6b1" providerId="ADAL" clId="{4140692D-6CC4-6B46-9439-032908616555}" dt="2023-11-11T16:37:03.733" v="796" actId="164"/>
            <ac:spMkLst>
              <pc:docMk/>
              <pc:sldMasterMk cId="2317532505" sldId="2147483672"/>
              <pc:sldLayoutMk cId="1438527250" sldId="2147483686"/>
              <ac:spMk id="1635" creationId="{28F777C8-FE9D-29F8-DC00-FE4EEEB299C4}"/>
            </ac:spMkLst>
          </pc:spChg>
          <pc:spChg chg="mod topLvl">
            <ac:chgData name="Chuck Tomasi" userId="79514c44-a18e-4aaa-84b1-18f74099d6b1" providerId="ADAL" clId="{4140692D-6CC4-6B46-9439-032908616555}" dt="2023-11-11T16:37:03.733" v="796" actId="164"/>
            <ac:spMkLst>
              <pc:docMk/>
              <pc:sldMasterMk cId="2317532505" sldId="2147483672"/>
              <pc:sldLayoutMk cId="1438527250" sldId="2147483686"/>
              <ac:spMk id="1636" creationId="{AED124B1-1E46-EF12-FF8C-F5A85D712315}"/>
            </ac:spMkLst>
          </pc:spChg>
          <pc:spChg chg="mod topLvl">
            <ac:chgData name="Chuck Tomasi" userId="79514c44-a18e-4aaa-84b1-18f74099d6b1" providerId="ADAL" clId="{4140692D-6CC4-6B46-9439-032908616555}" dt="2023-11-11T16:37:03.733" v="796" actId="164"/>
            <ac:spMkLst>
              <pc:docMk/>
              <pc:sldMasterMk cId="2317532505" sldId="2147483672"/>
              <pc:sldLayoutMk cId="1438527250" sldId="2147483686"/>
              <ac:spMk id="1637" creationId="{53DF2B15-DA9C-9CAA-E672-CEA766C8DB0B}"/>
            </ac:spMkLst>
          </pc:spChg>
          <pc:spChg chg="mod topLvl">
            <ac:chgData name="Chuck Tomasi" userId="79514c44-a18e-4aaa-84b1-18f74099d6b1" providerId="ADAL" clId="{4140692D-6CC4-6B46-9439-032908616555}" dt="2023-11-11T16:37:03.733" v="796" actId="164"/>
            <ac:spMkLst>
              <pc:docMk/>
              <pc:sldMasterMk cId="2317532505" sldId="2147483672"/>
              <pc:sldLayoutMk cId="1438527250" sldId="2147483686"/>
              <ac:spMk id="1638" creationId="{55D1F53E-F38C-077D-D927-92E838B390C8}"/>
            </ac:spMkLst>
          </pc:spChg>
          <pc:spChg chg="mod topLvl">
            <ac:chgData name="Chuck Tomasi" userId="79514c44-a18e-4aaa-84b1-18f74099d6b1" providerId="ADAL" clId="{4140692D-6CC4-6B46-9439-032908616555}" dt="2023-11-11T16:37:03.733" v="796" actId="164"/>
            <ac:spMkLst>
              <pc:docMk/>
              <pc:sldMasterMk cId="2317532505" sldId="2147483672"/>
              <pc:sldLayoutMk cId="1438527250" sldId="2147483686"/>
              <ac:spMk id="1639" creationId="{060CD229-7C60-2A74-0F87-485CD73BB221}"/>
            </ac:spMkLst>
          </pc:spChg>
          <pc:spChg chg="mod topLvl">
            <ac:chgData name="Chuck Tomasi" userId="79514c44-a18e-4aaa-84b1-18f74099d6b1" providerId="ADAL" clId="{4140692D-6CC4-6B46-9439-032908616555}" dt="2023-11-11T16:37:03.733" v="796" actId="164"/>
            <ac:spMkLst>
              <pc:docMk/>
              <pc:sldMasterMk cId="2317532505" sldId="2147483672"/>
              <pc:sldLayoutMk cId="1438527250" sldId="2147483686"/>
              <ac:spMk id="1640" creationId="{E0BC554E-46B2-EBEC-2F7E-A0CCF8F5E073}"/>
            </ac:spMkLst>
          </pc:spChg>
          <pc:spChg chg="mod topLvl">
            <ac:chgData name="Chuck Tomasi" userId="79514c44-a18e-4aaa-84b1-18f74099d6b1" providerId="ADAL" clId="{4140692D-6CC4-6B46-9439-032908616555}" dt="2023-11-11T16:37:03.733" v="796" actId="164"/>
            <ac:spMkLst>
              <pc:docMk/>
              <pc:sldMasterMk cId="2317532505" sldId="2147483672"/>
              <pc:sldLayoutMk cId="1438527250" sldId="2147483686"/>
              <ac:spMk id="1641" creationId="{59FD9573-E121-F188-1D6F-6F6D5614AB0D}"/>
            </ac:spMkLst>
          </pc:spChg>
          <pc:spChg chg="mod topLvl">
            <ac:chgData name="Chuck Tomasi" userId="79514c44-a18e-4aaa-84b1-18f74099d6b1" providerId="ADAL" clId="{4140692D-6CC4-6B46-9439-032908616555}" dt="2023-11-11T16:37:03.733" v="796" actId="164"/>
            <ac:spMkLst>
              <pc:docMk/>
              <pc:sldMasterMk cId="2317532505" sldId="2147483672"/>
              <pc:sldLayoutMk cId="1438527250" sldId="2147483686"/>
              <ac:spMk id="1642" creationId="{7AB71A05-C91A-261F-BB29-B3C77B8E04F1}"/>
            </ac:spMkLst>
          </pc:spChg>
          <pc:spChg chg="mod topLvl">
            <ac:chgData name="Chuck Tomasi" userId="79514c44-a18e-4aaa-84b1-18f74099d6b1" providerId="ADAL" clId="{4140692D-6CC4-6B46-9439-032908616555}" dt="2023-11-11T16:37:03.733" v="796" actId="164"/>
            <ac:spMkLst>
              <pc:docMk/>
              <pc:sldMasterMk cId="2317532505" sldId="2147483672"/>
              <pc:sldLayoutMk cId="1438527250" sldId="2147483686"/>
              <ac:spMk id="1643" creationId="{027505D5-0653-1D9C-90C3-80CF0B5A9C24}"/>
            </ac:spMkLst>
          </pc:spChg>
          <pc:spChg chg="mod topLvl">
            <ac:chgData name="Chuck Tomasi" userId="79514c44-a18e-4aaa-84b1-18f74099d6b1" providerId="ADAL" clId="{4140692D-6CC4-6B46-9439-032908616555}" dt="2023-11-11T16:37:03.733" v="796" actId="164"/>
            <ac:spMkLst>
              <pc:docMk/>
              <pc:sldMasterMk cId="2317532505" sldId="2147483672"/>
              <pc:sldLayoutMk cId="1438527250" sldId="2147483686"/>
              <ac:spMk id="1644" creationId="{CA102A8D-9A39-A8CB-6544-015F8C667903}"/>
            </ac:spMkLst>
          </pc:spChg>
          <pc:spChg chg="mod topLvl">
            <ac:chgData name="Chuck Tomasi" userId="79514c44-a18e-4aaa-84b1-18f74099d6b1" providerId="ADAL" clId="{4140692D-6CC4-6B46-9439-032908616555}" dt="2023-11-11T16:37:03.733" v="796" actId="164"/>
            <ac:spMkLst>
              <pc:docMk/>
              <pc:sldMasterMk cId="2317532505" sldId="2147483672"/>
              <pc:sldLayoutMk cId="1438527250" sldId="2147483686"/>
              <ac:spMk id="1645" creationId="{1758AEE3-EFEC-4A27-7E2A-B34AF4D3E2E0}"/>
            </ac:spMkLst>
          </pc:spChg>
          <pc:spChg chg="mod topLvl">
            <ac:chgData name="Chuck Tomasi" userId="79514c44-a18e-4aaa-84b1-18f74099d6b1" providerId="ADAL" clId="{4140692D-6CC4-6B46-9439-032908616555}" dt="2023-11-11T16:37:03.733" v="796" actId="164"/>
            <ac:spMkLst>
              <pc:docMk/>
              <pc:sldMasterMk cId="2317532505" sldId="2147483672"/>
              <pc:sldLayoutMk cId="1438527250" sldId="2147483686"/>
              <ac:spMk id="1646" creationId="{CC37BA72-AB0F-D1D5-3056-6D8A647C9F40}"/>
            </ac:spMkLst>
          </pc:spChg>
          <pc:spChg chg="mod topLvl">
            <ac:chgData name="Chuck Tomasi" userId="79514c44-a18e-4aaa-84b1-18f74099d6b1" providerId="ADAL" clId="{4140692D-6CC4-6B46-9439-032908616555}" dt="2023-11-11T16:37:03.733" v="796" actId="164"/>
            <ac:spMkLst>
              <pc:docMk/>
              <pc:sldMasterMk cId="2317532505" sldId="2147483672"/>
              <pc:sldLayoutMk cId="1438527250" sldId="2147483686"/>
              <ac:spMk id="1647" creationId="{8293BC7E-DE2F-7904-E008-720CF26C2A6F}"/>
            </ac:spMkLst>
          </pc:spChg>
          <pc:spChg chg="mod topLvl">
            <ac:chgData name="Chuck Tomasi" userId="79514c44-a18e-4aaa-84b1-18f74099d6b1" providerId="ADAL" clId="{4140692D-6CC4-6B46-9439-032908616555}" dt="2023-11-11T16:37:03.733" v="796" actId="164"/>
            <ac:spMkLst>
              <pc:docMk/>
              <pc:sldMasterMk cId="2317532505" sldId="2147483672"/>
              <pc:sldLayoutMk cId="1438527250" sldId="2147483686"/>
              <ac:spMk id="1648" creationId="{6002390F-5047-DE36-547A-9281593F7416}"/>
            </ac:spMkLst>
          </pc:spChg>
          <pc:spChg chg="mod topLvl">
            <ac:chgData name="Chuck Tomasi" userId="79514c44-a18e-4aaa-84b1-18f74099d6b1" providerId="ADAL" clId="{4140692D-6CC4-6B46-9439-032908616555}" dt="2023-11-11T16:37:03.733" v="796" actId="164"/>
            <ac:spMkLst>
              <pc:docMk/>
              <pc:sldMasterMk cId="2317532505" sldId="2147483672"/>
              <pc:sldLayoutMk cId="1438527250" sldId="2147483686"/>
              <ac:spMk id="1649" creationId="{5E14BF23-AE5C-7C65-9BA1-15B7D6DB8169}"/>
            </ac:spMkLst>
          </pc:spChg>
          <pc:spChg chg="mod topLvl">
            <ac:chgData name="Chuck Tomasi" userId="79514c44-a18e-4aaa-84b1-18f74099d6b1" providerId="ADAL" clId="{4140692D-6CC4-6B46-9439-032908616555}" dt="2023-11-11T16:37:03.733" v="796" actId="164"/>
            <ac:spMkLst>
              <pc:docMk/>
              <pc:sldMasterMk cId="2317532505" sldId="2147483672"/>
              <pc:sldLayoutMk cId="1438527250" sldId="2147483686"/>
              <ac:spMk id="1650" creationId="{16B6F866-5928-56EA-250E-D1E35DCB9270}"/>
            </ac:spMkLst>
          </pc:spChg>
          <pc:spChg chg="mod topLvl">
            <ac:chgData name="Chuck Tomasi" userId="79514c44-a18e-4aaa-84b1-18f74099d6b1" providerId="ADAL" clId="{4140692D-6CC4-6B46-9439-032908616555}" dt="2023-11-11T16:37:03.733" v="796" actId="164"/>
            <ac:spMkLst>
              <pc:docMk/>
              <pc:sldMasterMk cId="2317532505" sldId="2147483672"/>
              <pc:sldLayoutMk cId="1438527250" sldId="2147483686"/>
              <ac:spMk id="1651" creationId="{EB894CB3-C69D-5F3C-9DF9-AF8D8C711842}"/>
            </ac:spMkLst>
          </pc:spChg>
          <pc:spChg chg="mod topLvl">
            <ac:chgData name="Chuck Tomasi" userId="79514c44-a18e-4aaa-84b1-18f74099d6b1" providerId="ADAL" clId="{4140692D-6CC4-6B46-9439-032908616555}" dt="2023-11-11T16:37:03.733" v="796" actId="164"/>
            <ac:spMkLst>
              <pc:docMk/>
              <pc:sldMasterMk cId="2317532505" sldId="2147483672"/>
              <pc:sldLayoutMk cId="1438527250" sldId="2147483686"/>
              <ac:spMk id="1652" creationId="{3EFCF57E-BBFD-7B13-9F73-9026A7821BE2}"/>
            </ac:spMkLst>
          </pc:spChg>
          <pc:spChg chg="mod topLvl">
            <ac:chgData name="Chuck Tomasi" userId="79514c44-a18e-4aaa-84b1-18f74099d6b1" providerId="ADAL" clId="{4140692D-6CC4-6B46-9439-032908616555}" dt="2023-11-11T16:37:03.733" v="796" actId="164"/>
            <ac:spMkLst>
              <pc:docMk/>
              <pc:sldMasterMk cId="2317532505" sldId="2147483672"/>
              <pc:sldLayoutMk cId="1438527250" sldId="2147483686"/>
              <ac:spMk id="1653" creationId="{B1477589-4E96-ACB7-6D65-2343B0EAF165}"/>
            </ac:spMkLst>
          </pc:spChg>
          <pc:spChg chg="mod topLvl">
            <ac:chgData name="Chuck Tomasi" userId="79514c44-a18e-4aaa-84b1-18f74099d6b1" providerId="ADAL" clId="{4140692D-6CC4-6B46-9439-032908616555}" dt="2023-11-11T16:37:03.733" v="796" actId="164"/>
            <ac:spMkLst>
              <pc:docMk/>
              <pc:sldMasterMk cId="2317532505" sldId="2147483672"/>
              <pc:sldLayoutMk cId="1438527250" sldId="2147483686"/>
              <ac:spMk id="1654" creationId="{6F8DDED7-222C-3CE9-4BB3-2DEED2EF6D24}"/>
            </ac:spMkLst>
          </pc:spChg>
          <pc:spChg chg="mod topLvl">
            <ac:chgData name="Chuck Tomasi" userId="79514c44-a18e-4aaa-84b1-18f74099d6b1" providerId="ADAL" clId="{4140692D-6CC4-6B46-9439-032908616555}" dt="2023-11-11T16:37:03.733" v="796" actId="164"/>
            <ac:spMkLst>
              <pc:docMk/>
              <pc:sldMasterMk cId="2317532505" sldId="2147483672"/>
              <pc:sldLayoutMk cId="1438527250" sldId="2147483686"/>
              <ac:spMk id="1655" creationId="{539F6449-D3A5-D02C-2EB7-4B4A627FF246}"/>
            </ac:spMkLst>
          </pc:spChg>
          <pc:spChg chg="mod topLvl">
            <ac:chgData name="Chuck Tomasi" userId="79514c44-a18e-4aaa-84b1-18f74099d6b1" providerId="ADAL" clId="{4140692D-6CC4-6B46-9439-032908616555}" dt="2023-11-11T16:37:19.189" v="797" actId="164"/>
            <ac:spMkLst>
              <pc:docMk/>
              <pc:sldMasterMk cId="2317532505" sldId="2147483672"/>
              <pc:sldLayoutMk cId="1438527250" sldId="2147483686"/>
              <ac:spMk id="1693" creationId="{2FA4C1CE-D9BB-A255-E0D3-8EDBE990808F}"/>
            </ac:spMkLst>
          </pc:spChg>
          <pc:spChg chg="mod topLvl">
            <ac:chgData name="Chuck Tomasi" userId="79514c44-a18e-4aaa-84b1-18f74099d6b1" providerId="ADAL" clId="{4140692D-6CC4-6B46-9439-032908616555}" dt="2023-11-11T16:37:19.189" v="797" actId="164"/>
            <ac:spMkLst>
              <pc:docMk/>
              <pc:sldMasterMk cId="2317532505" sldId="2147483672"/>
              <pc:sldLayoutMk cId="1438527250" sldId="2147483686"/>
              <ac:spMk id="1694" creationId="{DB3607E6-DD31-CE26-184E-067F8EC28B3C}"/>
            </ac:spMkLst>
          </pc:spChg>
          <pc:spChg chg="mod topLvl">
            <ac:chgData name="Chuck Tomasi" userId="79514c44-a18e-4aaa-84b1-18f74099d6b1" providerId="ADAL" clId="{4140692D-6CC4-6B46-9439-032908616555}" dt="2023-11-11T16:37:19.189" v="797" actId="164"/>
            <ac:spMkLst>
              <pc:docMk/>
              <pc:sldMasterMk cId="2317532505" sldId="2147483672"/>
              <pc:sldLayoutMk cId="1438527250" sldId="2147483686"/>
              <ac:spMk id="1695" creationId="{591218B6-4BF8-545D-BB42-E51B8398D2B2}"/>
            </ac:spMkLst>
          </pc:spChg>
          <pc:spChg chg="mod topLvl">
            <ac:chgData name="Chuck Tomasi" userId="79514c44-a18e-4aaa-84b1-18f74099d6b1" providerId="ADAL" clId="{4140692D-6CC4-6B46-9439-032908616555}" dt="2023-11-11T16:37:19.189" v="797" actId="164"/>
            <ac:spMkLst>
              <pc:docMk/>
              <pc:sldMasterMk cId="2317532505" sldId="2147483672"/>
              <pc:sldLayoutMk cId="1438527250" sldId="2147483686"/>
              <ac:spMk id="1696" creationId="{435502BE-7B90-4DCA-C726-F0F0B2936006}"/>
            </ac:spMkLst>
          </pc:spChg>
          <pc:spChg chg="mod topLvl">
            <ac:chgData name="Chuck Tomasi" userId="79514c44-a18e-4aaa-84b1-18f74099d6b1" providerId="ADAL" clId="{4140692D-6CC4-6B46-9439-032908616555}" dt="2023-11-11T16:37:19.189" v="797" actId="164"/>
            <ac:spMkLst>
              <pc:docMk/>
              <pc:sldMasterMk cId="2317532505" sldId="2147483672"/>
              <pc:sldLayoutMk cId="1438527250" sldId="2147483686"/>
              <ac:spMk id="1697" creationId="{8CDE7B38-90F2-522C-3E54-0AB87DD6AE2B}"/>
            </ac:spMkLst>
          </pc:spChg>
          <pc:spChg chg="mod topLvl">
            <ac:chgData name="Chuck Tomasi" userId="79514c44-a18e-4aaa-84b1-18f74099d6b1" providerId="ADAL" clId="{4140692D-6CC4-6B46-9439-032908616555}" dt="2023-11-11T16:37:19.189" v="797" actId="164"/>
            <ac:spMkLst>
              <pc:docMk/>
              <pc:sldMasterMk cId="2317532505" sldId="2147483672"/>
              <pc:sldLayoutMk cId="1438527250" sldId="2147483686"/>
              <ac:spMk id="1698" creationId="{B25915BD-E82C-B7EA-4E96-A589A9DAD55A}"/>
            </ac:spMkLst>
          </pc:spChg>
          <pc:spChg chg="mod topLvl">
            <ac:chgData name="Chuck Tomasi" userId="79514c44-a18e-4aaa-84b1-18f74099d6b1" providerId="ADAL" clId="{4140692D-6CC4-6B46-9439-032908616555}" dt="2023-11-11T16:37:19.189" v="797" actId="164"/>
            <ac:spMkLst>
              <pc:docMk/>
              <pc:sldMasterMk cId="2317532505" sldId="2147483672"/>
              <pc:sldLayoutMk cId="1438527250" sldId="2147483686"/>
              <ac:spMk id="1699" creationId="{80163A6A-0A19-364D-58AA-689DA76551ED}"/>
            </ac:spMkLst>
          </pc:spChg>
          <pc:spChg chg="mod topLvl">
            <ac:chgData name="Chuck Tomasi" userId="79514c44-a18e-4aaa-84b1-18f74099d6b1" providerId="ADAL" clId="{4140692D-6CC4-6B46-9439-032908616555}" dt="2023-11-11T16:37:19.189" v="797" actId="164"/>
            <ac:spMkLst>
              <pc:docMk/>
              <pc:sldMasterMk cId="2317532505" sldId="2147483672"/>
              <pc:sldLayoutMk cId="1438527250" sldId="2147483686"/>
              <ac:spMk id="1700" creationId="{E91D8DB0-22BF-1972-6E1B-93EBA53DC4F7}"/>
            </ac:spMkLst>
          </pc:spChg>
          <pc:spChg chg="mod topLvl">
            <ac:chgData name="Chuck Tomasi" userId="79514c44-a18e-4aaa-84b1-18f74099d6b1" providerId="ADAL" clId="{4140692D-6CC4-6B46-9439-032908616555}" dt="2023-11-11T16:37:19.189" v="797" actId="164"/>
            <ac:spMkLst>
              <pc:docMk/>
              <pc:sldMasterMk cId="2317532505" sldId="2147483672"/>
              <pc:sldLayoutMk cId="1438527250" sldId="2147483686"/>
              <ac:spMk id="1701" creationId="{59B45038-19D0-3A45-D6FA-C6E30802830D}"/>
            </ac:spMkLst>
          </pc:spChg>
          <pc:spChg chg="mod topLvl">
            <ac:chgData name="Chuck Tomasi" userId="79514c44-a18e-4aaa-84b1-18f74099d6b1" providerId="ADAL" clId="{4140692D-6CC4-6B46-9439-032908616555}" dt="2023-11-11T16:37:19.189" v="797" actId="164"/>
            <ac:spMkLst>
              <pc:docMk/>
              <pc:sldMasterMk cId="2317532505" sldId="2147483672"/>
              <pc:sldLayoutMk cId="1438527250" sldId="2147483686"/>
              <ac:spMk id="1702" creationId="{259C878A-BF3D-3011-979D-EC847F9E5AFC}"/>
            </ac:spMkLst>
          </pc:spChg>
          <pc:spChg chg="mod topLvl">
            <ac:chgData name="Chuck Tomasi" userId="79514c44-a18e-4aaa-84b1-18f74099d6b1" providerId="ADAL" clId="{4140692D-6CC4-6B46-9439-032908616555}" dt="2023-11-11T16:37:19.189" v="797" actId="164"/>
            <ac:spMkLst>
              <pc:docMk/>
              <pc:sldMasterMk cId="2317532505" sldId="2147483672"/>
              <pc:sldLayoutMk cId="1438527250" sldId="2147483686"/>
              <ac:spMk id="1703" creationId="{2F32DED1-A58A-7AF2-7A26-3215F2A52F4A}"/>
            </ac:spMkLst>
          </pc:spChg>
          <pc:spChg chg="mod topLvl">
            <ac:chgData name="Chuck Tomasi" userId="79514c44-a18e-4aaa-84b1-18f74099d6b1" providerId="ADAL" clId="{4140692D-6CC4-6B46-9439-032908616555}" dt="2023-11-11T16:37:19.189" v="797" actId="164"/>
            <ac:spMkLst>
              <pc:docMk/>
              <pc:sldMasterMk cId="2317532505" sldId="2147483672"/>
              <pc:sldLayoutMk cId="1438527250" sldId="2147483686"/>
              <ac:spMk id="1704" creationId="{C5988081-D939-9FEF-0512-3A4054B5D5AB}"/>
            </ac:spMkLst>
          </pc:spChg>
          <pc:spChg chg="mod topLvl">
            <ac:chgData name="Chuck Tomasi" userId="79514c44-a18e-4aaa-84b1-18f74099d6b1" providerId="ADAL" clId="{4140692D-6CC4-6B46-9439-032908616555}" dt="2023-11-11T16:37:19.189" v="797" actId="164"/>
            <ac:spMkLst>
              <pc:docMk/>
              <pc:sldMasterMk cId="2317532505" sldId="2147483672"/>
              <pc:sldLayoutMk cId="1438527250" sldId="2147483686"/>
              <ac:spMk id="1705" creationId="{A12E095E-1309-9AE8-4DD8-222D609684CC}"/>
            </ac:spMkLst>
          </pc:spChg>
          <pc:spChg chg="mod topLvl">
            <ac:chgData name="Chuck Tomasi" userId="79514c44-a18e-4aaa-84b1-18f74099d6b1" providerId="ADAL" clId="{4140692D-6CC4-6B46-9439-032908616555}" dt="2023-11-11T16:37:19.189" v="797" actId="164"/>
            <ac:spMkLst>
              <pc:docMk/>
              <pc:sldMasterMk cId="2317532505" sldId="2147483672"/>
              <pc:sldLayoutMk cId="1438527250" sldId="2147483686"/>
              <ac:spMk id="1706" creationId="{8F744998-4B83-92B1-8E2E-6FABB7D7BA06}"/>
            </ac:spMkLst>
          </pc:spChg>
          <pc:spChg chg="mod topLvl">
            <ac:chgData name="Chuck Tomasi" userId="79514c44-a18e-4aaa-84b1-18f74099d6b1" providerId="ADAL" clId="{4140692D-6CC4-6B46-9439-032908616555}" dt="2023-11-11T16:37:19.189" v="797" actId="164"/>
            <ac:spMkLst>
              <pc:docMk/>
              <pc:sldMasterMk cId="2317532505" sldId="2147483672"/>
              <pc:sldLayoutMk cId="1438527250" sldId="2147483686"/>
              <ac:spMk id="1707" creationId="{695F015C-DF72-916C-9853-07B2D9FA5025}"/>
            </ac:spMkLst>
          </pc:spChg>
          <pc:spChg chg="mod topLvl">
            <ac:chgData name="Chuck Tomasi" userId="79514c44-a18e-4aaa-84b1-18f74099d6b1" providerId="ADAL" clId="{4140692D-6CC4-6B46-9439-032908616555}" dt="2023-11-11T16:37:19.189" v="797" actId="164"/>
            <ac:spMkLst>
              <pc:docMk/>
              <pc:sldMasterMk cId="2317532505" sldId="2147483672"/>
              <pc:sldLayoutMk cId="1438527250" sldId="2147483686"/>
              <ac:spMk id="1708" creationId="{698E7702-B0D7-E330-AB36-205CE66879A7}"/>
            </ac:spMkLst>
          </pc:spChg>
          <pc:spChg chg="mod topLvl">
            <ac:chgData name="Chuck Tomasi" userId="79514c44-a18e-4aaa-84b1-18f74099d6b1" providerId="ADAL" clId="{4140692D-6CC4-6B46-9439-032908616555}" dt="2023-11-11T16:37:19.189" v="797" actId="164"/>
            <ac:spMkLst>
              <pc:docMk/>
              <pc:sldMasterMk cId="2317532505" sldId="2147483672"/>
              <pc:sldLayoutMk cId="1438527250" sldId="2147483686"/>
              <ac:spMk id="1709" creationId="{AB6966CF-46C4-3046-77B2-43E01435A6BA}"/>
            </ac:spMkLst>
          </pc:spChg>
          <pc:spChg chg="mod topLvl">
            <ac:chgData name="Chuck Tomasi" userId="79514c44-a18e-4aaa-84b1-18f74099d6b1" providerId="ADAL" clId="{4140692D-6CC4-6B46-9439-032908616555}" dt="2023-11-11T16:37:19.189" v="797" actId="164"/>
            <ac:spMkLst>
              <pc:docMk/>
              <pc:sldMasterMk cId="2317532505" sldId="2147483672"/>
              <pc:sldLayoutMk cId="1438527250" sldId="2147483686"/>
              <ac:spMk id="1710" creationId="{A95E5474-1F0B-28BE-6252-B3662CEC2C2F}"/>
            </ac:spMkLst>
          </pc:spChg>
          <pc:spChg chg="mod topLvl">
            <ac:chgData name="Chuck Tomasi" userId="79514c44-a18e-4aaa-84b1-18f74099d6b1" providerId="ADAL" clId="{4140692D-6CC4-6B46-9439-032908616555}" dt="2023-11-11T16:37:19.189" v="797" actId="164"/>
            <ac:spMkLst>
              <pc:docMk/>
              <pc:sldMasterMk cId="2317532505" sldId="2147483672"/>
              <pc:sldLayoutMk cId="1438527250" sldId="2147483686"/>
              <ac:spMk id="1711" creationId="{E042E7AD-3607-7B86-936B-C374801766A1}"/>
            </ac:spMkLst>
          </pc:spChg>
          <pc:spChg chg="mod topLvl">
            <ac:chgData name="Chuck Tomasi" userId="79514c44-a18e-4aaa-84b1-18f74099d6b1" providerId="ADAL" clId="{4140692D-6CC4-6B46-9439-032908616555}" dt="2023-11-11T16:37:19.189" v="797" actId="164"/>
            <ac:spMkLst>
              <pc:docMk/>
              <pc:sldMasterMk cId="2317532505" sldId="2147483672"/>
              <pc:sldLayoutMk cId="1438527250" sldId="2147483686"/>
              <ac:spMk id="1712" creationId="{1AA7740A-4E6E-BC22-7FBF-24DC204E664C}"/>
            </ac:spMkLst>
          </pc:spChg>
          <pc:spChg chg="mod topLvl">
            <ac:chgData name="Chuck Tomasi" userId="79514c44-a18e-4aaa-84b1-18f74099d6b1" providerId="ADAL" clId="{4140692D-6CC4-6B46-9439-032908616555}" dt="2023-11-11T16:37:19.189" v="797" actId="164"/>
            <ac:spMkLst>
              <pc:docMk/>
              <pc:sldMasterMk cId="2317532505" sldId="2147483672"/>
              <pc:sldLayoutMk cId="1438527250" sldId="2147483686"/>
              <ac:spMk id="1713" creationId="{CB57BEF5-69F0-F23A-3171-9E02F2208C4D}"/>
            </ac:spMkLst>
          </pc:spChg>
          <pc:spChg chg="mod topLvl">
            <ac:chgData name="Chuck Tomasi" userId="79514c44-a18e-4aaa-84b1-18f74099d6b1" providerId="ADAL" clId="{4140692D-6CC4-6B46-9439-032908616555}" dt="2023-11-11T16:37:19.189" v="797" actId="164"/>
            <ac:spMkLst>
              <pc:docMk/>
              <pc:sldMasterMk cId="2317532505" sldId="2147483672"/>
              <pc:sldLayoutMk cId="1438527250" sldId="2147483686"/>
              <ac:spMk id="1714" creationId="{24650CB6-8BD9-A0AB-3734-88D032D5ADF1}"/>
            </ac:spMkLst>
          </pc:spChg>
          <pc:spChg chg="mod topLvl">
            <ac:chgData name="Chuck Tomasi" userId="79514c44-a18e-4aaa-84b1-18f74099d6b1" providerId="ADAL" clId="{4140692D-6CC4-6B46-9439-032908616555}" dt="2023-11-11T16:37:19.189" v="797" actId="164"/>
            <ac:spMkLst>
              <pc:docMk/>
              <pc:sldMasterMk cId="2317532505" sldId="2147483672"/>
              <pc:sldLayoutMk cId="1438527250" sldId="2147483686"/>
              <ac:spMk id="1715" creationId="{3C303002-FC03-E6B2-90A3-F88469F2B88D}"/>
            </ac:spMkLst>
          </pc:spChg>
          <pc:spChg chg="mod topLvl">
            <ac:chgData name="Chuck Tomasi" userId="79514c44-a18e-4aaa-84b1-18f74099d6b1" providerId="ADAL" clId="{4140692D-6CC4-6B46-9439-032908616555}" dt="2023-11-11T16:37:19.189" v="797" actId="164"/>
            <ac:spMkLst>
              <pc:docMk/>
              <pc:sldMasterMk cId="2317532505" sldId="2147483672"/>
              <pc:sldLayoutMk cId="1438527250" sldId="2147483686"/>
              <ac:spMk id="1716" creationId="{058D6136-4962-EBE2-310C-9260CF64E640}"/>
            </ac:spMkLst>
          </pc:spChg>
          <pc:spChg chg="mod topLvl">
            <ac:chgData name="Chuck Tomasi" userId="79514c44-a18e-4aaa-84b1-18f74099d6b1" providerId="ADAL" clId="{4140692D-6CC4-6B46-9439-032908616555}" dt="2023-11-11T16:37:19.189" v="797" actId="164"/>
            <ac:spMkLst>
              <pc:docMk/>
              <pc:sldMasterMk cId="2317532505" sldId="2147483672"/>
              <pc:sldLayoutMk cId="1438527250" sldId="2147483686"/>
              <ac:spMk id="1717" creationId="{AD477603-29A0-211B-1ABE-AC5BC3CFB555}"/>
            </ac:spMkLst>
          </pc:spChg>
          <pc:spChg chg="mod topLvl">
            <ac:chgData name="Chuck Tomasi" userId="79514c44-a18e-4aaa-84b1-18f74099d6b1" providerId="ADAL" clId="{4140692D-6CC4-6B46-9439-032908616555}" dt="2023-11-11T16:37:19.189" v="797" actId="164"/>
            <ac:spMkLst>
              <pc:docMk/>
              <pc:sldMasterMk cId="2317532505" sldId="2147483672"/>
              <pc:sldLayoutMk cId="1438527250" sldId="2147483686"/>
              <ac:spMk id="1718" creationId="{6C68075A-85A5-6F3A-42C4-F1389A305DF7}"/>
            </ac:spMkLst>
          </pc:spChg>
          <pc:spChg chg="mod topLvl">
            <ac:chgData name="Chuck Tomasi" userId="79514c44-a18e-4aaa-84b1-18f74099d6b1" providerId="ADAL" clId="{4140692D-6CC4-6B46-9439-032908616555}" dt="2023-11-11T16:37:19.189" v="797" actId="164"/>
            <ac:spMkLst>
              <pc:docMk/>
              <pc:sldMasterMk cId="2317532505" sldId="2147483672"/>
              <pc:sldLayoutMk cId="1438527250" sldId="2147483686"/>
              <ac:spMk id="1719" creationId="{E3406C54-34E6-A0FC-4C6F-4788B8471D96}"/>
            </ac:spMkLst>
          </pc:spChg>
          <pc:spChg chg="mod topLvl">
            <ac:chgData name="Chuck Tomasi" userId="79514c44-a18e-4aaa-84b1-18f74099d6b1" providerId="ADAL" clId="{4140692D-6CC4-6B46-9439-032908616555}" dt="2023-11-11T16:37:19.189" v="797" actId="164"/>
            <ac:spMkLst>
              <pc:docMk/>
              <pc:sldMasterMk cId="2317532505" sldId="2147483672"/>
              <pc:sldLayoutMk cId="1438527250" sldId="2147483686"/>
              <ac:spMk id="1720" creationId="{3D08E130-87C0-759C-1973-24B0427CA060}"/>
            </ac:spMkLst>
          </pc:spChg>
          <pc:spChg chg="mod topLvl">
            <ac:chgData name="Chuck Tomasi" userId="79514c44-a18e-4aaa-84b1-18f74099d6b1" providerId="ADAL" clId="{4140692D-6CC4-6B46-9439-032908616555}" dt="2023-11-11T16:37:19.189" v="797" actId="164"/>
            <ac:spMkLst>
              <pc:docMk/>
              <pc:sldMasterMk cId="2317532505" sldId="2147483672"/>
              <pc:sldLayoutMk cId="1438527250" sldId="2147483686"/>
              <ac:spMk id="1721" creationId="{C6B79B99-9E63-D903-6A62-AC57D711C39F}"/>
            </ac:spMkLst>
          </pc:spChg>
          <pc:spChg chg="mod topLvl">
            <ac:chgData name="Chuck Tomasi" userId="79514c44-a18e-4aaa-84b1-18f74099d6b1" providerId="ADAL" clId="{4140692D-6CC4-6B46-9439-032908616555}" dt="2023-11-11T16:37:19.189" v="797" actId="164"/>
            <ac:spMkLst>
              <pc:docMk/>
              <pc:sldMasterMk cId="2317532505" sldId="2147483672"/>
              <pc:sldLayoutMk cId="1438527250" sldId="2147483686"/>
              <ac:spMk id="1722" creationId="{E498EF4E-8ED9-CFC1-BC62-2CB733017762}"/>
            </ac:spMkLst>
          </pc:spChg>
          <pc:spChg chg="mod topLvl">
            <ac:chgData name="Chuck Tomasi" userId="79514c44-a18e-4aaa-84b1-18f74099d6b1" providerId="ADAL" clId="{4140692D-6CC4-6B46-9439-032908616555}" dt="2023-11-11T16:37:19.189" v="797" actId="164"/>
            <ac:spMkLst>
              <pc:docMk/>
              <pc:sldMasterMk cId="2317532505" sldId="2147483672"/>
              <pc:sldLayoutMk cId="1438527250" sldId="2147483686"/>
              <ac:spMk id="1723" creationId="{E9226FDB-852E-BC7F-9FA0-15D7D75AC36D}"/>
            </ac:spMkLst>
          </pc:spChg>
          <pc:spChg chg="mod topLvl">
            <ac:chgData name="Chuck Tomasi" userId="79514c44-a18e-4aaa-84b1-18f74099d6b1" providerId="ADAL" clId="{4140692D-6CC4-6B46-9439-032908616555}" dt="2023-11-11T16:37:19.189" v="797" actId="164"/>
            <ac:spMkLst>
              <pc:docMk/>
              <pc:sldMasterMk cId="2317532505" sldId="2147483672"/>
              <pc:sldLayoutMk cId="1438527250" sldId="2147483686"/>
              <ac:spMk id="1724" creationId="{776B7B39-E98D-EE93-CF92-D1C877CEBA41}"/>
            </ac:spMkLst>
          </pc:spChg>
          <pc:spChg chg="mod topLvl">
            <ac:chgData name="Chuck Tomasi" userId="79514c44-a18e-4aaa-84b1-18f74099d6b1" providerId="ADAL" clId="{4140692D-6CC4-6B46-9439-032908616555}" dt="2023-11-11T16:37:19.189" v="797" actId="164"/>
            <ac:spMkLst>
              <pc:docMk/>
              <pc:sldMasterMk cId="2317532505" sldId="2147483672"/>
              <pc:sldLayoutMk cId="1438527250" sldId="2147483686"/>
              <ac:spMk id="1725" creationId="{F987DFE2-C8AA-786F-1EA8-B83CFC3A43BA}"/>
            </ac:spMkLst>
          </pc:spChg>
          <pc:spChg chg="mod topLvl">
            <ac:chgData name="Chuck Tomasi" userId="79514c44-a18e-4aaa-84b1-18f74099d6b1" providerId="ADAL" clId="{4140692D-6CC4-6B46-9439-032908616555}" dt="2023-11-11T16:37:19.189" v="797" actId="164"/>
            <ac:spMkLst>
              <pc:docMk/>
              <pc:sldMasterMk cId="2317532505" sldId="2147483672"/>
              <pc:sldLayoutMk cId="1438527250" sldId="2147483686"/>
              <ac:spMk id="1726" creationId="{0153EFF0-B277-499F-C18B-6672344C5060}"/>
            </ac:spMkLst>
          </pc:spChg>
          <pc:spChg chg="mod topLvl">
            <ac:chgData name="Chuck Tomasi" userId="79514c44-a18e-4aaa-84b1-18f74099d6b1" providerId="ADAL" clId="{4140692D-6CC4-6B46-9439-032908616555}" dt="2023-11-11T16:37:19.189" v="797" actId="164"/>
            <ac:spMkLst>
              <pc:docMk/>
              <pc:sldMasterMk cId="2317532505" sldId="2147483672"/>
              <pc:sldLayoutMk cId="1438527250" sldId="2147483686"/>
              <ac:spMk id="1727" creationId="{F2C65C40-8C5E-0DDA-BDE3-72465F06EACF}"/>
            </ac:spMkLst>
          </pc:spChg>
          <pc:spChg chg="mod topLvl">
            <ac:chgData name="Chuck Tomasi" userId="79514c44-a18e-4aaa-84b1-18f74099d6b1" providerId="ADAL" clId="{4140692D-6CC4-6B46-9439-032908616555}" dt="2023-11-11T16:37:19.189" v="797" actId="164"/>
            <ac:spMkLst>
              <pc:docMk/>
              <pc:sldMasterMk cId="2317532505" sldId="2147483672"/>
              <pc:sldLayoutMk cId="1438527250" sldId="2147483686"/>
              <ac:spMk id="1728" creationId="{2593071B-A664-201D-8288-ED1E9DEBABB1}"/>
            </ac:spMkLst>
          </pc:spChg>
          <pc:spChg chg="mod topLvl">
            <ac:chgData name="Chuck Tomasi" userId="79514c44-a18e-4aaa-84b1-18f74099d6b1" providerId="ADAL" clId="{4140692D-6CC4-6B46-9439-032908616555}" dt="2023-11-11T16:37:19.189" v="797" actId="164"/>
            <ac:spMkLst>
              <pc:docMk/>
              <pc:sldMasterMk cId="2317532505" sldId="2147483672"/>
              <pc:sldLayoutMk cId="1438527250" sldId="2147483686"/>
              <ac:spMk id="1729" creationId="{9FE2FC5E-B09A-3D41-F581-AB21A7E1026A}"/>
            </ac:spMkLst>
          </pc:spChg>
          <pc:spChg chg="mod topLvl">
            <ac:chgData name="Chuck Tomasi" userId="79514c44-a18e-4aaa-84b1-18f74099d6b1" providerId="ADAL" clId="{4140692D-6CC4-6B46-9439-032908616555}" dt="2023-11-11T16:37:19.189" v="797" actId="164"/>
            <ac:spMkLst>
              <pc:docMk/>
              <pc:sldMasterMk cId="2317532505" sldId="2147483672"/>
              <pc:sldLayoutMk cId="1438527250" sldId="2147483686"/>
              <ac:spMk id="1730" creationId="{DE5A342D-7022-2E19-D088-A97FEB478C56}"/>
            </ac:spMkLst>
          </pc:spChg>
          <pc:spChg chg="mod topLvl">
            <ac:chgData name="Chuck Tomasi" userId="79514c44-a18e-4aaa-84b1-18f74099d6b1" providerId="ADAL" clId="{4140692D-6CC4-6B46-9439-032908616555}" dt="2023-11-11T16:37:19.189" v="797" actId="164"/>
            <ac:spMkLst>
              <pc:docMk/>
              <pc:sldMasterMk cId="2317532505" sldId="2147483672"/>
              <pc:sldLayoutMk cId="1438527250" sldId="2147483686"/>
              <ac:spMk id="1731" creationId="{2C7C0941-356B-F9AE-2D1E-3BB876EDAA9E}"/>
            </ac:spMkLst>
          </pc:spChg>
          <pc:spChg chg="mod topLvl">
            <ac:chgData name="Chuck Tomasi" userId="79514c44-a18e-4aaa-84b1-18f74099d6b1" providerId="ADAL" clId="{4140692D-6CC4-6B46-9439-032908616555}" dt="2023-11-11T16:37:19.189" v="797" actId="164"/>
            <ac:spMkLst>
              <pc:docMk/>
              <pc:sldMasterMk cId="2317532505" sldId="2147483672"/>
              <pc:sldLayoutMk cId="1438527250" sldId="2147483686"/>
              <ac:spMk id="1732" creationId="{FA238E70-B8D8-E6DF-7342-0C1C9616FA9F}"/>
            </ac:spMkLst>
          </pc:spChg>
          <pc:spChg chg="mod topLvl">
            <ac:chgData name="Chuck Tomasi" userId="79514c44-a18e-4aaa-84b1-18f74099d6b1" providerId="ADAL" clId="{4140692D-6CC4-6B46-9439-032908616555}" dt="2023-11-11T16:37:19.189" v="797" actId="164"/>
            <ac:spMkLst>
              <pc:docMk/>
              <pc:sldMasterMk cId="2317532505" sldId="2147483672"/>
              <pc:sldLayoutMk cId="1438527250" sldId="2147483686"/>
              <ac:spMk id="1733" creationId="{DE0BE8D4-91C8-09FE-D8B9-5C525F951259}"/>
            </ac:spMkLst>
          </pc:spChg>
          <pc:spChg chg="mod topLvl">
            <ac:chgData name="Chuck Tomasi" userId="79514c44-a18e-4aaa-84b1-18f74099d6b1" providerId="ADAL" clId="{4140692D-6CC4-6B46-9439-032908616555}" dt="2023-11-11T16:37:19.189" v="797" actId="164"/>
            <ac:spMkLst>
              <pc:docMk/>
              <pc:sldMasterMk cId="2317532505" sldId="2147483672"/>
              <pc:sldLayoutMk cId="1438527250" sldId="2147483686"/>
              <ac:spMk id="1734" creationId="{4470E3D7-C713-215C-4B91-B73A2BA7D674}"/>
            </ac:spMkLst>
          </pc:spChg>
          <pc:grpChg chg="del">
            <ac:chgData name="Chuck Tomasi" userId="79514c44-a18e-4aaa-84b1-18f74099d6b1" providerId="ADAL" clId="{4140692D-6CC4-6B46-9439-032908616555}" dt="2023-11-11T15:45:45.290" v="94" actId="165"/>
            <ac:grpSpMkLst>
              <pc:docMk/>
              <pc:sldMasterMk cId="2317532505" sldId="2147483672"/>
              <pc:sldLayoutMk cId="1438527250" sldId="2147483686"/>
              <ac:grpSpMk id="26" creationId="{B8099095-9DF0-0820-20CC-93D2FEEC9D16}"/>
            </ac:grpSpMkLst>
          </pc:grpChg>
          <pc:grpChg chg="del">
            <ac:chgData name="Chuck Tomasi" userId="79514c44-a18e-4aaa-84b1-18f74099d6b1" providerId="ADAL" clId="{4140692D-6CC4-6B46-9439-032908616555}" dt="2023-11-11T15:45:45.290" v="94" actId="165"/>
            <ac:grpSpMkLst>
              <pc:docMk/>
              <pc:sldMasterMk cId="2317532505" sldId="2147483672"/>
              <pc:sldLayoutMk cId="1438527250" sldId="2147483686"/>
              <ac:grpSpMk id="66" creationId="{3672163C-FBAD-8A43-8BB3-EBF1BF58802B}"/>
            </ac:grpSpMkLst>
          </pc:grpChg>
          <pc:grpChg chg="add mod">
            <ac:chgData name="Chuck Tomasi" userId="79514c44-a18e-4aaa-84b1-18f74099d6b1" providerId="ADAL" clId="{4140692D-6CC4-6B46-9439-032908616555}" dt="2023-11-11T16:30:21.570" v="787" actId="164"/>
            <ac:grpSpMkLst>
              <pc:docMk/>
              <pc:sldMasterMk cId="2317532505" sldId="2147483672"/>
              <pc:sldLayoutMk cId="1438527250" sldId="2147483686"/>
              <ac:grpSpMk id="975" creationId="{4E60D7C5-2D0D-E747-3753-1FD71270EDA9}"/>
            </ac:grpSpMkLst>
          </pc:grpChg>
          <pc:grpChg chg="add mod">
            <ac:chgData name="Chuck Tomasi" userId="79514c44-a18e-4aaa-84b1-18f74099d6b1" providerId="ADAL" clId="{4140692D-6CC4-6B46-9439-032908616555}" dt="2023-11-11T16:30:37.897" v="788" actId="164"/>
            <ac:grpSpMkLst>
              <pc:docMk/>
              <pc:sldMasterMk cId="2317532505" sldId="2147483672"/>
              <pc:sldLayoutMk cId="1438527250" sldId="2147483686"/>
              <ac:grpSpMk id="976" creationId="{FBCBEE03-B02E-8407-B9E8-8D413192C7F9}"/>
            </ac:grpSpMkLst>
          </pc:grpChg>
          <pc:grpChg chg="add mod">
            <ac:chgData name="Chuck Tomasi" userId="79514c44-a18e-4aaa-84b1-18f74099d6b1" providerId="ADAL" clId="{4140692D-6CC4-6B46-9439-032908616555}" dt="2023-11-11T16:30:50.704" v="789" actId="164"/>
            <ac:grpSpMkLst>
              <pc:docMk/>
              <pc:sldMasterMk cId="2317532505" sldId="2147483672"/>
              <pc:sldLayoutMk cId="1438527250" sldId="2147483686"/>
              <ac:grpSpMk id="977" creationId="{AB19085B-2B73-FB76-2EB4-2656334B8CB7}"/>
            </ac:grpSpMkLst>
          </pc:grpChg>
          <pc:grpChg chg="add mod">
            <ac:chgData name="Chuck Tomasi" userId="79514c44-a18e-4aaa-84b1-18f74099d6b1" providerId="ADAL" clId="{4140692D-6CC4-6B46-9439-032908616555}" dt="2023-11-11T16:31:00.900" v="790" actId="164"/>
            <ac:grpSpMkLst>
              <pc:docMk/>
              <pc:sldMasterMk cId="2317532505" sldId="2147483672"/>
              <pc:sldLayoutMk cId="1438527250" sldId="2147483686"/>
              <ac:grpSpMk id="978" creationId="{D90B339A-8D6F-FBB8-23F3-0F5D13F7FC10}"/>
            </ac:grpSpMkLst>
          </pc:grpChg>
          <pc:grpChg chg="add mod">
            <ac:chgData name="Chuck Tomasi" userId="79514c44-a18e-4aaa-84b1-18f74099d6b1" providerId="ADAL" clId="{4140692D-6CC4-6B46-9439-032908616555}" dt="2023-11-11T16:35:01.047" v="791" actId="164"/>
            <ac:grpSpMkLst>
              <pc:docMk/>
              <pc:sldMasterMk cId="2317532505" sldId="2147483672"/>
              <pc:sldLayoutMk cId="1438527250" sldId="2147483686"/>
              <ac:grpSpMk id="979" creationId="{E2A0CE24-1DDC-1490-728C-C8BBF4634F1A}"/>
            </ac:grpSpMkLst>
          </pc:grpChg>
          <pc:grpChg chg="add mod">
            <ac:chgData name="Chuck Tomasi" userId="79514c44-a18e-4aaa-84b1-18f74099d6b1" providerId="ADAL" clId="{4140692D-6CC4-6B46-9439-032908616555}" dt="2023-11-11T16:35:14.053" v="792" actId="164"/>
            <ac:grpSpMkLst>
              <pc:docMk/>
              <pc:sldMasterMk cId="2317532505" sldId="2147483672"/>
              <pc:sldLayoutMk cId="1438527250" sldId="2147483686"/>
              <ac:grpSpMk id="980" creationId="{133971BE-617D-0148-992F-F982EB1B3425}"/>
            </ac:grpSpMkLst>
          </pc:grpChg>
          <pc:grpChg chg="add mod">
            <ac:chgData name="Chuck Tomasi" userId="79514c44-a18e-4aaa-84b1-18f74099d6b1" providerId="ADAL" clId="{4140692D-6CC4-6B46-9439-032908616555}" dt="2023-11-11T16:35:29.445" v="793" actId="164"/>
            <ac:grpSpMkLst>
              <pc:docMk/>
              <pc:sldMasterMk cId="2317532505" sldId="2147483672"/>
              <pc:sldLayoutMk cId="1438527250" sldId="2147483686"/>
              <ac:grpSpMk id="1017" creationId="{8E5929B1-1976-D229-B0C5-FDE7BCC0923F}"/>
            </ac:grpSpMkLst>
          </pc:grpChg>
          <pc:grpChg chg="add mod">
            <ac:chgData name="Chuck Tomasi" userId="79514c44-a18e-4aaa-84b1-18f74099d6b1" providerId="ADAL" clId="{4140692D-6CC4-6B46-9439-032908616555}" dt="2023-11-11T16:35:43.748" v="794" actId="164"/>
            <ac:grpSpMkLst>
              <pc:docMk/>
              <pc:sldMasterMk cId="2317532505" sldId="2147483672"/>
              <pc:sldLayoutMk cId="1438527250" sldId="2147483686"/>
              <ac:grpSpMk id="1018" creationId="{002E36B2-89D0-6C75-B17A-617F80C5D83B}"/>
            </ac:grpSpMkLst>
          </pc:grpChg>
          <pc:grpChg chg="add mod">
            <ac:chgData name="Chuck Tomasi" userId="79514c44-a18e-4aaa-84b1-18f74099d6b1" providerId="ADAL" clId="{4140692D-6CC4-6B46-9439-032908616555}" dt="2023-11-11T16:35:54.663" v="795" actId="164"/>
            <ac:grpSpMkLst>
              <pc:docMk/>
              <pc:sldMasterMk cId="2317532505" sldId="2147483672"/>
              <pc:sldLayoutMk cId="1438527250" sldId="2147483686"/>
              <ac:grpSpMk id="1019" creationId="{A2ED37E2-EF9C-A14C-B862-AE8D18A68603}"/>
            </ac:grpSpMkLst>
          </pc:grpChg>
          <pc:grpChg chg="add mod">
            <ac:chgData name="Chuck Tomasi" userId="79514c44-a18e-4aaa-84b1-18f74099d6b1" providerId="ADAL" clId="{4140692D-6CC4-6B46-9439-032908616555}" dt="2023-11-11T16:37:03.733" v="796" actId="164"/>
            <ac:grpSpMkLst>
              <pc:docMk/>
              <pc:sldMasterMk cId="2317532505" sldId="2147483672"/>
              <pc:sldLayoutMk cId="1438527250" sldId="2147483686"/>
              <ac:grpSpMk id="1020" creationId="{D6D83BAB-BE41-4D4C-036C-4D6F87440DAC}"/>
            </ac:grpSpMkLst>
          </pc:grpChg>
          <pc:grpChg chg="add mod">
            <ac:chgData name="Chuck Tomasi" userId="79514c44-a18e-4aaa-84b1-18f74099d6b1" providerId="ADAL" clId="{4140692D-6CC4-6B46-9439-032908616555}" dt="2023-11-11T16:37:19.189" v="797" actId="164"/>
            <ac:grpSpMkLst>
              <pc:docMk/>
              <pc:sldMasterMk cId="2317532505" sldId="2147483672"/>
              <pc:sldLayoutMk cId="1438527250" sldId="2147483686"/>
              <ac:grpSpMk id="1021" creationId="{1E077039-DA3E-6852-9210-A3E540C4B7AD}"/>
            </ac:grpSpMkLst>
          </pc:grpChg>
          <pc:grpChg chg="add mod">
            <ac:chgData name="Chuck Tomasi" userId="79514c44-a18e-4aaa-84b1-18f74099d6b1" providerId="ADAL" clId="{4140692D-6CC4-6B46-9439-032908616555}" dt="2023-11-11T16:37:31.169" v="798" actId="164"/>
            <ac:grpSpMkLst>
              <pc:docMk/>
              <pc:sldMasterMk cId="2317532505" sldId="2147483672"/>
              <pc:sldLayoutMk cId="1438527250" sldId="2147483686"/>
              <ac:grpSpMk id="1320" creationId="{A87125BD-E812-9C4D-C274-FEA190083C67}"/>
            </ac:grpSpMkLst>
          </pc:grpChg>
          <pc:grpChg chg="del">
            <ac:chgData name="Chuck Tomasi" userId="79514c44-a18e-4aaa-84b1-18f74099d6b1" providerId="ADAL" clId="{4140692D-6CC4-6B46-9439-032908616555}" dt="2023-11-11T15:45:45.290" v="94" actId="165"/>
            <ac:grpSpMkLst>
              <pc:docMk/>
              <pc:sldMasterMk cId="2317532505" sldId="2147483672"/>
              <pc:sldLayoutMk cId="1438527250" sldId="2147483686"/>
              <ac:grpSpMk id="1409" creationId="{1BDB503F-11BC-845D-2531-87FF23EA8BD9}"/>
            </ac:grpSpMkLst>
          </pc:grpChg>
          <pc:grpChg chg="del">
            <ac:chgData name="Chuck Tomasi" userId="79514c44-a18e-4aaa-84b1-18f74099d6b1" providerId="ADAL" clId="{4140692D-6CC4-6B46-9439-032908616555}" dt="2023-11-11T15:45:45.290" v="94" actId="165"/>
            <ac:grpSpMkLst>
              <pc:docMk/>
              <pc:sldMasterMk cId="2317532505" sldId="2147483672"/>
              <pc:sldLayoutMk cId="1438527250" sldId="2147483686"/>
              <ac:grpSpMk id="1410" creationId="{9D165BA0-6580-45F7-7EB0-92AE5CF45DD8}"/>
            </ac:grpSpMkLst>
          </pc:grpChg>
          <pc:grpChg chg="del">
            <ac:chgData name="Chuck Tomasi" userId="79514c44-a18e-4aaa-84b1-18f74099d6b1" providerId="ADAL" clId="{4140692D-6CC4-6B46-9439-032908616555}" dt="2023-11-11T15:45:45.290" v="94" actId="165"/>
            <ac:grpSpMkLst>
              <pc:docMk/>
              <pc:sldMasterMk cId="2317532505" sldId="2147483672"/>
              <pc:sldLayoutMk cId="1438527250" sldId="2147483686"/>
              <ac:grpSpMk id="1411" creationId="{DDB8E5E4-CA22-16BB-28C6-1F475CAA797A}"/>
            </ac:grpSpMkLst>
          </pc:grpChg>
          <pc:grpChg chg="del">
            <ac:chgData name="Chuck Tomasi" userId="79514c44-a18e-4aaa-84b1-18f74099d6b1" providerId="ADAL" clId="{4140692D-6CC4-6B46-9439-032908616555}" dt="2023-11-11T15:45:45.290" v="94" actId="165"/>
            <ac:grpSpMkLst>
              <pc:docMk/>
              <pc:sldMasterMk cId="2317532505" sldId="2147483672"/>
              <pc:sldLayoutMk cId="1438527250" sldId="2147483686"/>
              <ac:grpSpMk id="1412" creationId="{BDA0434E-EF00-5626-4FD4-A0F43A5F63EA}"/>
            </ac:grpSpMkLst>
          </pc:grpChg>
          <pc:grpChg chg="del">
            <ac:chgData name="Chuck Tomasi" userId="79514c44-a18e-4aaa-84b1-18f74099d6b1" providerId="ADAL" clId="{4140692D-6CC4-6B46-9439-032908616555}" dt="2023-11-11T15:45:31.532" v="93" actId="165"/>
            <ac:grpSpMkLst>
              <pc:docMk/>
              <pc:sldMasterMk cId="2317532505" sldId="2147483672"/>
              <pc:sldLayoutMk cId="1438527250" sldId="2147483686"/>
              <ac:grpSpMk id="1416" creationId="{60B866AE-AEB3-D685-2435-C77A56B41574}"/>
            </ac:grpSpMkLst>
          </pc:grpChg>
          <pc:grpChg chg="del">
            <ac:chgData name="Chuck Tomasi" userId="79514c44-a18e-4aaa-84b1-18f74099d6b1" providerId="ADAL" clId="{4140692D-6CC4-6B46-9439-032908616555}" dt="2023-11-11T15:45:45.290" v="94" actId="165"/>
            <ac:grpSpMkLst>
              <pc:docMk/>
              <pc:sldMasterMk cId="2317532505" sldId="2147483672"/>
              <pc:sldLayoutMk cId="1438527250" sldId="2147483686"/>
              <ac:grpSpMk id="1417" creationId="{D799264A-497B-0A34-C1B0-5262E2431B2D}"/>
            </ac:grpSpMkLst>
          </pc:grpChg>
          <pc:grpChg chg="del">
            <ac:chgData name="Chuck Tomasi" userId="79514c44-a18e-4aaa-84b1-18f74099d6b1" providerId="ADAL" clId="{4140692D-6CC4-6B46-9439-032908616555}" dt="2023-11-11T15:45:45.290" v="94" actId="165"/>
            <ac:grpSpMkLst>
              <pc:docMk/>
              <pc:sldMasterMk cId="2317532505" sldId="2147483672"/>
              <pc:sldLayoutMk cId="1438527250" sldId="2147483686"/>
              <ac:grpSpMk id="1418" creationId="{53E0BA83-C2E4-49B3-BF50-D88CEE1E27F0}"/>
            </ac:grpSpMkLst>
          </pc:grpChg>
          <pc:grpChg chg="del">
            <ac:chgData name="Chuck Tomasi" userId="79514c44-a18e-4aaa-84b1-18f74099d6b1" providerId="ADAL" clId="{4140692D-6CC4-6B46-9439-032908616555}" dt="2023-11-11T15:45:27.297" v="92" actId="165"/>
            <ac:grpSpMkLst>
              <pc:docMk/>
              <pc:sldMasterMk cId="2317532505" sldId="2147483672"/>
              <pc:sldLayoutMk cId="1438527250" sldId="2147483686"/>
              <ac:grpSpMk id="1419" creationId="{34239B15-F660-4017-79B6-8A83D0CAB201}"/>
            </ac:grpSpMkLst>
          </pc:grpChg>
          <pc:grpChg chg="del">
            <ac:chgData name="Chuck Tomasi" userId="79514c44-a18e-4aaa-84b1-18f74099d6b1" providerId="ADAL" clId="{4140692D-6CC4-6B46-9439-032908616555}" dt="2023-11-11T15:39:19.582" v="0" actId="165"/>
            <ac:grpSpMkLst>
              <pc:docMk/>
              <pc:sldMasterMk cId="2317532505" sldId="2147483672"/>
              <pc:sldLayoutMk cId="1438527250" sldId="2147483686"/>
              <ac:grpSpMk id="1421" creationId="{05096493-BFF2-C8FA-DCFA-E2C2406ABC3B}"/>
            </ac:grpSpMkLst>
          </pc:grpChg>
          <pc:grpChg chg="del mod">
            <ac:chgData name="Chuck Tomasi" userId="79514c44-a18e-4aaa-84b1-18f74099d6b1" providerId="ADAL" clId="{4140692D-6CC4-6B46-9439-032908616555}" dt="2023-11-11T15:45:24.045" v="91" actId="165"/>
            <ac:grpSpMkLst>
              <pc:docMk/>
              <pc:sldMasterMk cId="2317532505" sldId="2147483672"/>
              <pc:sldLayoutMk cId="1438527250" sldId="2147483686"/>
              <ac:grpSpMk id="1422" creationId="{380F0D44-7A81-DDB6-1919-E6DF7448C1F3}"/>
            </ac:grpSpMkLst>
          </pc:grpChg>
        </pc:sldLayoutChg>
        <pc:sldLayoutChg chg="addSp delSp modSp mod">
          <pc:chgData name="Chuck Tomasi" userId="79514c44-a18e-4aaa-84b1-18f74099d6b1" providerId="ADAL" clId="{4140692D-6CC4-6B46-9439-032908616555}" dt="2023-11-11T16:43:29.488" v="836"/>
          <pc:sldLayoutMkLst>
            <pc:docMk/>
            <pc:sldMasterMk cId="2317532505" sldId="2147483672"/>
            <pc:sldLayoutMk cId="4235989035" sldId="2147483687"/>
          </pc:sldLayoutMkLst>
          <pc:spChg chg="mod">
            <ac:chgData name="Chuck Tomasi" userId="79514c44-a18e-4aaa-84b1-18f74099d6b1" providerId="ADAL" clId="{4140692D-6CC4-6B46-9439-032908616555}" dt="2023-11-11T16:43:29.488" v="836"/>
            <ac:spMkLst>
              <pc:docMk/>
              <pc:sldMasterMk cId="2317532505" sldId="2147483672"/>
              <pc:sldLayoutMk cId="4235989035" sldId="2147483687"/>
              <ac:spMk id="33" creationId="{D090C38A-9A99-5825-4E50-11D05422022C}"/>
            </ac:spMkLst>
          </pc:spChg>
          <pc:spChg chg="mod">
            <ac:chgData name="Chuck Tomasi" userId="79514c44-a18e-4aaa-84b1-18f74099d6b1" providerId="ADAL" clId="{4140692D-6CC4-6B46-9439-032908616555}" dt="2023-11-11T16:43:29.488" v="836"/>
            <ac:spMkLst>
              <pc:docMk/>
              <pc:sldMasterMk cId="2317532505" sldId="2147483672"/>
              <pc:sldLayoutMk cId="4235989035" sldId="2147483687"/>
              <ac:spMk id="34" creationId="{541AA5CB-12EB-1228-27FD-1063AA862758}"/>
            </ac:spMkLst>
          </pc:spChg>
          <pc:spChg chg="mod">
            <ac:chgData name="Chuck Tomasi" userId="79514c44-a18e-4aaa-84b1-18f74099d6b1" providerId="ADAL" clId="{4140692D-6CC4-6B46-9439-032908616555}" dt="2023-11-11T16:43:29.488" v="836"/>
            <ac:spMkLst>
              <pc:docMk/>
              <pc:sldMasterMk cId="2317532505" sldId="2147483672"/>
              <pc:sldLayoutMk cId="4235989035" sldId="2147483687"/>
              <ac:spMk id="35" creationId="{19C80F82-DB5C-3984-BB58-06FA76962C4A}"/>
            </ac:spMkLst>
          </pc:spChg>
          <pc:spChg chg="mod">
            <ac:chgData name="Chuck Tomasi" userId="79514c44-a18e-4aaa-84b1-18f74099d6b1" providerId="ADAL" clId="{4140692D-6CC4-6B46-9439-032908616555}" dt="2023-11-11T16:43:29.488" v="836"/>
            <ac:spMkLst>
              <pc:docMk/>
              <pc:sldMasterMk cId="2317532505" sldId="2147483672"/>
              <pc:sldLayoutMk cId="4235989035" sldId="2147483687"/>
              <ac:spMk id="36" creationId="{8C53A224-DFC9-78D7-6393-755C1929D33E}"/>
            </ac:spMkLst>
          </pc:spChg>
          <pc:spChg chg="mod">
            <ac:chgData name="Chuck Tomasi" userId="79514c44-a18e-4aaa-84b1-18f74099d6b1" providerId="ADAL" clId="{4140692D-6CC4-6B46-9439-032908616555}" dt="2023-11-11T16:43:29.488" v="836"/>
            <ac:spMkLst>
              <pc:docMk/>
              <pc:sldMasterMk cId="2317532505" sldId="2147483672"/>
              <pc:sldLayoutMk cId="4235989035" sldId="2147483687"/>
              <ac:spMk id="37" creationId="{44BF23BE-F48A-4D04-667E-4153C3F242A1}"/>
            </ac:spMkLst>
          </pc:spChg>
          <pc:spChg chg="mod">
            <ac:chgData name="Chuck Tomasi" userId="79514c44-a18e-4aaa-84b1-18f74099d6b1" providerId="ADAL" clId="{4140692D-6CC4-6B46-9439-032908616555}" dt="2023-11-11T16:43:29.488" v="836"/>
            <ac:spMkLst>
              <pc:docMk/>
              <pc:sldMasterMk cId="2317532505" sldId="2147483672"/>
              <pc:sldLayoutMk cId="4235989035" sldId="2147483687"/>
              <ac:spMk id="38" creationId="{C845D05B-2C65-274C-DF08-70E54F44D9C1}"/>
            </ac:spMkLst>
          </pc:spChg>
          <pc:spChg chg="mod">
            <ac:chgData name="Chuck Tomasi" userId="79514c44-a18e-4aaa-84b1-18f74099d6b1" providerId="ADAL" clId="{4140692D-6CC4-6B46-9439-032908616555}" dt="2023-11-11T16:43:29.488" v="836"/>
            <ac:spMkLst>
              <pc:docMk/>
              <pc:sldMasterMk cId="2317532505" sldId="2147483672"/>
              <pc:sldLayoutMk cId="4235989035" sldId="2147483687"/>
              <ac:spMk id="39" creationId="{46214FEF-4D06-7A51-84F0-93CC0A64B4AC}"/>
            </ac:spMkLst>
          </pc:spChg>
          <pc:spChg chg="mod">
            <ac:chgData name="Chuck Tomasi" userId="79514c44-a18e-4aaa-84b1-18f74099d6b1" providerId="ADAL" clId="{4140692D-6CC4-6B46-9439-032908616555}" dt="2023-11-11T16:43:29.488" v="836"/>
            <ac:spMkLst>
              <pc:docMk/>
              <pc:sldMasterMk cId="2317532505" sldId="2147483672"/>
              <pc:sldLayoutMk cId="4235989035" sldId="2147483687"/>
              <ac:spMk id="40" creationId="{ED8095F3-FC64-7DD7-253C-FA1A5C2BB28E}"/>
            </ac:spMkLst>
          </pc:spChg>
          <pc:spChg chg="mod">
            <ac:chgData name="Chuck Tomasi" userId="79514c44-a18e-4aaa-84b1-18f74099d6b1" providerId="ADAL" clId="{4140692D-6CC4-6B46-9439-032908616555}" dt="2023-11-11T16:43:29.488" v="836"/>
            <ac:spMkLst>
              <pc:docMk/>
              <pc:sldMasterMk cId="2317532505" sldId="2147483672"/>
              <pc:sldLayoutMk cId="4235989035" sldId="2147483687"/>
              <ac:spMk id="41" creationId="{F9A91C76-FA81-AA89-1295-E22F733C864A}"/>
            </ac:spMkLst>
          </pc:spChg>
          <pc:spChg chg="mod">
            <ac:chgData name="Chuck Tomasi" userId="79514c44-a18e-4aaa-84b1-18f74099d6b1" providerId="ADAL" clId="{4140692D-6CC4-6B46-9439-032908616555}" dt="2023-11-11T16:43:29.488" v="836"/>
            <ac:spMkLst>
              <pc:docMk/>
              <pc:sldMasterMk cId="2317532505" sldId="2147483672"/>
              <pc:sldLayoutMk cId="4235989035" sldId="2147483687"/>
              <ac:spMk id="42" creationId="{A9F8DC37-615E-FD83-8E3E-FFB5A3A3F416}"/>
            </ac:spMkLst>
          </pc:spChg>
          <pc:spChg chg="mod">
            <ac:chgData name="Chuck Tomasi" userId="79514c44-a18e-4aaa-84b1-18f74099d6b1" providerId="ADAL" clId="{4140692D-6CC4-6B46-9439-032908616555}" dt="2023-11-11T16:43:29.488" v="836"/>
            <ac:spMkLst>
              <pc:docMk/>
              <pc:sldMasterMk cId="2317532505" sldId="2147483672"/>
              <pc:sldLayoutMk cId="4235989035" sldId="2147483687"/>
              <ac:spMk id="43" creationId="{EC067295-5ADC-C125-DD5B-D60A7AC8CE18}"/>
            </ac:spMkLst>
          </pc:spChg>
          <pc:spChg chg="mod">
            <ac:chgData name="Chuck Tomasi" userId="79514c44-a18e-4aaa-84b1-18f74099d6b1" providerId="ADAL" clId="{4140692D-6CC4-6B46-9439-032908616555}" dt="2023-11-11T16:43:29.488" v="836"/>
            <ac:spMkLst>
              <pc:docMk/>
              <pc:sldMasterMk cId="2317532505" sldId="2147483672"/>
              <pc:sldLayoutMk cId="4235989035" sldId="2147483687"/>
              <ac:spMk id="44" creationId="{DBA1AD74-877E-9E60-EDA2-26DA5B589986}"/>
            </ac:spMkLst>
          </pc:spChg>
          <pc:spChg chg="mod">
            <ac:chgData name="Chuck Tomasi" userId="79514c44-a18e-4aaa-84b1-18f74099d6b1" providerId="ADAL" clId="{4140692D-6CC4-6B46-9439-032908616555}" dt="2023-11-11T16:43:29.488" v="836"/>
            <ac:spMkLst>
              <pc:docMk/>
              <pc:sldMasterMk cId="2317532505" sldId="2147483672"/>
              <pc:sldLayoutMk cId="4235989035" sldId="2147483687"/>
              <ac:spMk id="45" creationId="{CDFDEC79-DBE7-8DE8-A7EB-A67F1C6A0F48}"/>
            </ac:spMkLst>
          </pc:spChg>
          <pc:spChg chg="mod">
            <ac:chgData name="Chuck Tomasi" userId="79514c44-a18e-4aaa-84b1-18f74099d6b1" providerId="ADAL" clId="{4140692D-6CC4-6B46-9439-032908616555}" dt="2023-11-11T16:43:29.488" v="836"/>
            <ac:spMkLst>
              <pc:docMk/>
              <pc:sldMasterMk cId="2317532505" sldId="2147483672"/>
              <pc:sldLayoutMk cId="4235989035" sldId="2147483687"/>
              <ac:spMk id="46" creationId="{1662FAE5-9FCD-9DC2-60DD-DA094C2705EA}"/>
            </ac:spMkLst>
          </pc:spChg>
          <pc:spChg chg="mod">
            <ac:chgData name="Chuck Tomasi" userId="79514c44-a18e-4aaa-84b1-18f74099d6b1" providerId="ADAL" clId="{4140692D-6CC4-6B46-9439-032908616555}" dt="2023-11-11T16:43:29.488" v="836"/>
            <ac:spMkLst>
              <pc:docMk/>
              <pc:sldMasterMk cId="2317532505" sldId="2147483672"/>
              <pc:sldLayoutMk cId="4235989035" sldId="2147483687"/>
              <ac:spMk id="47" creationId="{34C951FD-F87B-5064-6FFF-521D544D0A97}"/>
            </ac:spMkLst>
          </pc:spChg>
          <pc:spChg chg="mod">
            <ac:chgData name="Chuck Tomasi" userId="79514c44-a18e-4aaa-84b1-18f74099d6b1" providerId="ADAL" clId="{4140692D-6CC4-6B46-9439-032908616555}" dt="2023-11-11T16:43:29.488" v="836"/>
            <ac:spMkLst>
              <pc:docMk/>
              <pc:sldMasterMk cId="2317532505" sldId="2147483672"/>
              <pc:sldLayoutMk cId="4235989035" sldId="2147483687"/>
              <ac:spMk id="48" creationId="{38EB4428-88BB-1F66-2B16-8D122D680CC4}"/>
            </ac:spMkLst>
          </pc:spChg>
          <pc:spChg chg="mod">
            <ac:chgData name="Chuck Tomasi" userId="79514c44-a18e-4aaa-84b1-18f74099d6b1" providerId="ADAL" clId="{4140692D-6CC4-6B46-9439-032908616555}" dt="2023-11-11T16:43:29.488" v="836"/>
            <ac:spMkLst>
              <pc:docMk/>
              <pc:sldMasterMk cId="2317532505" sldId="2147483672"/>
              <pc:sldLayoutMk cId="4235989035" sldId="2147483687"/>
              <ac:spMk id="49" creationId="{E978BCFD-2FDF-CBE8-E6C1-3E9805047E36}"/>
            </ac:spMkLst>
          </pc:spChg>
          <pc:spChg chg="mod">
            <ac:chgData name="Chuck Tomasi" userId="79514c44-a18e-4aaa-84b1-18f74099d6b1" providerId="ADAL" clId="{4140692D-6CC4-6B46-9439-032908616555}" dt="2023-11-11T16:43:29.488" v="836"/>
            <ac:spMkLst>
              <pc:docMk/>
              <pc:sldMasterMk cId="2317532505" sldId="2147483672"/>
              <pc:sldLayoutMk cId="4235989035" sldId="2147483687"/>
              <ac:spMk id="50" creationId="{8DA4F760-814D-CC01-CBD4-82735414513B}"/>
            </ac:spMkLst>
          </pc:spChg>
          <pc:spChg chg="mod">
            <ac:chgData name="Chuck Tomasi" userId="79514c44-a18e-4aaa-84b1-18f74099d6b1" providerId="ADAL" clId="{4140692D-6CC4-6B46-9439-032908616555}" dt="2023-11-11T16:43:29.488" v="836"/>
            <ac:spMkLst>
              <pc:docMk/>
              <pc:sldMasterMk cId="2317532505" sldId="2147483672"/>
              <pc:sldLayoutMk cId="4235989035" sldId="2147483687"/>
              <ac:spMk id="51" creationId="{D6BCEFF0-B68B-A01E-B311-38F5AEC6C087}"/>
            </ac:spMkLst>
          </pc:spChg>
          <pc:spChg chg="mod">
            <ac:chgData name="Chuck Tomasi" userId="79514c44-a18e-4aaa-84b1-18f74099d6b1" providerId="ADAL" clId="{4140692D-6CC4-6B46-9439-032908616555}" dt="2023-11-11T16:43:29.488" v="836"/>
            <ac:spMkLst>
              <pc:docMk/>
              <pc:sldMasterMk cId="2317532505" sldId="2147483672"/>
              <pc:sldLayoutMk cId="4235989035" sldId="2147483687"/>
              <ac:spMk id="52" creationId="{77610C7B-BC8F-57E9-CF01-B5530B9EDD34}"/>
            </ac:spMkLst>
          </pc:spChg>
          <pc:spChg chg="mod">
            <ac:chgData name="Chuck Tomasi" userId="79514c44-a18e-4aaa-84b1-18f74099d6b1" providerId="ADAL" clId="{4140692D-6CC4-6B46-9439-032908616555}" dt="2023-11-11T16:43:29.488" v="836"/>
            <ac:spMkLst>
              <pc:docMk/>
              <pc:sldMasterMk cId="2317532505" sldId="2147483672"/>
              <pc:sldLayoutMk cId="4235989035" sldId="2147483687"/>
              <ac:spMk id="53" creationId="{EAA19ED6-7588-4FE5-098C-1809933429F4}"/>
            </ac:spMkLst>
          </pc:spChg>
          <pc:spChg chg="mod">
            <ac:chgData name="Chuck Tomasi" userId="79514c44-a18e-4aaa-84b1-18f74099d6b1" providerId="ADAL" clId="{4140692D-6CC4-6B46-9439-032908616555}" dt="2023-11-11T16:43:29.488" v="836"/>
            <ac:spMkLst>
              <pc:docMk/>
              <pc:sldMasterMk cId="2317532505" sldId="2147483672"/>
              <pc:sldLayoutMk cId="4235989035" sldId="2147483687"/>
              <ac:spMk id="54" creationId="{69FD1F77-EF76-BB50-565E-B62DF9CA53E4}"/>
            </ac:spMkLst>
          </pc:spChg>
          <pc:spChg chg="mod">
            <ac:chgData name="Chuck Tomasi" userId="79514c44-a18e-4aaa-84b1-18f74099d6b1" providerId="ADAL" clId="{4140692D-6CC4-6B46-9439-032908616555}" dt="2023-11-11T16:43:29.488" v="836"/>
            <ac:spMkLst>
              <pc:docMk/>
              <pc:sldMasterMk cId="2317532505" sldId="2147483672"/>
              <pc:sldLayoutMk cId="4235989035" sldId="2147483687"/>
              <ac:spMk id="55" creationId="{55CC882B-1D26-1C9C-60EF-9F51813DE37F}"/>
            </ac:spMkLst>
          </pc:spChg>
          <pc:spChg chg="mod">
            <ac:chgData name="Chuck Tomasi" userId="79514c44-a18e-4aaa-84b1-18f74099d6b1" providerId="ADAL" clId="{4140692D-6CC4-6B46-9439-032908616555}" dt="2023-11-11T16:43:29.488" v="836"/>
            <ac:spMkLst>
              <pc:docMk/>
              <pc:sldMasterMk cId="2317532505" sldId="2147483672"/>
              <pc:sldLayoutMk cId="4235989035" sldId="2147483687"/>
              <ac:spMk id="56" creationId="{78CC803B-F3F9-B266-8B97-7C4FCB522523}"/>
            </ac:spMkLst>
          </pc:spChg>
          <pc:spChg chg="mod">
            <ac:chgData name="Chuck Tomasi" userId="79514c44-a18e-4aaa-84b1-18f74099d6b1" providerId="ADAL" clId="{4140692D-6CC4-6B46-9439-032908616555}" dt="2023-11-11T16:43:29.488" v="836"/>
            <ac:spMkLst>
              <pc:docMk/>
              <pc:sldMasterMk cId="2317532505" sldId="2147483672"/>
              <pc:sldLayoutMk cId="4235989035" sldId="2147483687"/>
              <ac:spMk id="57" creationId="{FDA64237-A6AB-0DAF-6041-AD001B22A201}"/>
            </ac:spMkLst>
          </pc:spChg>
          <pc:spChg chg="mod">
            <ac:chgData name="Chuck Tomasi" userId="79514c44-a18e-4aaa-84b1-18f74099d6b1" providerId="ADAL" clId="{4140692D-6CC4-6B46-9439-032908616555}" dt="2023-11-11T16:43:29.488" v="836"/>
            <ac:spMkLst>
              <pc:docMk/>
              <pc:sldMasterMk cId="2317532505" sldId="2147483672"/>
              <pc:sldLayoutMk cId="4235989035" sldId="2147483687"/>
              <ac:spMk id="58" creationId="{9642C5EC-99E5-7F78-FDAC-B07514DC07F8}"/>
            </ac:spMkLst>
          </pc:spChg>
          <pc:spChg chg="mod">
            <ac:chgData name="Chuck Tomasi" userId="79514c44-a18e-4aaa-84b1-18f74099d6b1" providerId="ADAL" clId="{4140692D-6CC4-6B46-9439-032908616555}" dt="2023-11-11T16:43:29.488" v="836"/>
            <ac:spMkLst>
              <pc:docMk/>
              <pc:sldMasterMk cId="2317532505" sldId="2147483672"/>
              <pc:sldLayoutMk cId="4235989035" sldId="2147483687"/>
              <ac:spMk id="59" creationId="{6CA6C54B-DE2C-3489-5D4A-A1D40C9BDFB2}"/>
            </ac:spMkLst>
          </pc:spChg>
          <pc:spChg chg="mod">
            <ac:chgData name="Chuck Tomasi" userId="79514c44-a18e-4aaa-84b1-18f74099d6b1" providerId="ADAL" clId="{4140692D-6CC4-6B46-9439-032908616555}" dt="2023-11-11T16:43:29.488" v="836"/>
            <ac:spMkLst>
              <pc:docMk/>
              <pc:sldMasterMk cId="2317532505" sldId="2147483672"/>
              <pc:sldLayoutMk cId="4235989035" sldId="2147483687"/>
              <ac:spMk id="60" creationId="{C1B8DCE3-7D3B-5D89-BA77-CC69EC22EE1D}"/>
            </ac:spMkLst>
          </pc:spChg>
          <pc:spChg chg="mod">
            <ac:chgData name="Chuck Tomasi" userId="79514c44-a18e-4aaa-84b1-18f74099d6b1" providerId="ADAL" clId="{4140692D-6CC4-6B46-9439-032908616555}" dt="2023-11-11T16:43:29.488" v="836"/>
            <ac:spMkLst>
              <pc:docMk/>
              <pc:sldMasterMk cId="2317532505" sldId="2147483672"/>
              <pc:sldLayoutMk cId="4235989035" sldId="2147483687"/>
              <ac:spMk id="62" creationId="{36377754-5175-DFF1-F7A0-A86D90650493}"/>
            </ac:spMkLst>
          </pc:spChg>
          <pc:spChg chg="mod">
            <ac:chgData name="Chuck Tomasi" userId="79514c44-a18e-4aaa-84b1-18f74099d6b1" providerId="ADAL" clId="{4140692D-6CC4-6B46-9439-032908616555}" dt="2023-11-11T16:43:29.488" v="836"/>
            <ac:spMkLst>
              <pc:docMk/>
              <pc:sldMasterMk cId="2317532505" sldId="2147483672"/>
              <pc:sldLayoutMk cId="4235989035" sldId="2147483687"/>
              <ac:spMk id="63" creationId="{A16DAFF2-5F63-EC89-B279-4B6F0CC60CBD}"/>
            </ac:spMkLst>
          </pc:spChg>
          <pc:spChg chg="mod">
            <ac:chgData name="Chuck Tomasi" userId="79514c44-a18e-4aaa-84b1-18f74099d6b1" providerId="ADAL" clId="{4140692D-6CC4-6B46-9439-032908616555}" dt="2023-11-11T16:43:29.488" v="836"/>
            <ac:spMkLst>
              <pc:docMk/>
              <pc:sldMasterMk cId="2317532505" sldId="2147483672"/>
              <pc:sldLayoutMk cId="4235989035" sldId="2147483687"/>
              <ac:spMk id="64" creationId="{573FA5E2-D1FF-486A-184E-D6D4308265F7}"/>
            </ac:spMkLst>
          </pc:spChg>
          <pc:spChg chg="mod">
            <ac:chgData name="Chuck Tomasi" userId="79514c44-a18e-4aaa-84b1-18f74099d6b1" providerId="ADAL" clId="{4140692D-6CC4-6B46-9439-032908616555}" dt="2023-11-11T16:43:29.488" v="836"/>
            <ac:spMkLst>
              <pc:docMk/>
              <pc:sldMasterMk cId="2317532505" sldId="2147483672"/>
              <pc:sldLayoutMk cId="4235989035" sldId="2147483687"/>
              <ac:spMk id="65" creationId="{1F3890D6-5120-6ED2-FC0C-50403A412FB4}"/>
            </ac:spMkLst>
          </pc:spChg>
          <pc:spChg chg="mod">
            <ac:chgData name="Chuck Tomasi" userId="79514c44-a18e-4aaa-84b1-18f74099d6b1" providerId="ADAL" clId="{4140692D-6CC4-6B46-9439-032908616555}" dt="2023-11-11T16:43:29.488" v="836"/>
            <ac:spMkLst>
              <pc:docMk/>
              <pc:sldMasterMk cId="2317532505" sldId="2147483672"/>
              <pc:sldLayoutMk cId="4235989035" sldId="2147483687"/>
              <ac:spMk id="66" creationId="{B55CDBB0-5BEE-430A-1E57-32347D353DBF}"/>
            </ac:spMkLst>
          </pc:spChg>
          <pc:spChg chg="mod">
            <ac:chgData name="Chuck Tomasi" userId="79514c44-a18e-4aaa-84b1-18f74099d6b1" providerId="ADAL" clId="{4140692D-6CC4-6B46-9439-032908616555}" dt="2023-11-11T16:43:29.488" v="836"/>
            <ac:spMkLst>
              <pc:docMk/>
              <pc:sldMasterMk cId="2317532505" sldId="2147483672"/>
              <pc:sldLayoutMk cId="4235989035" sldId="2147483687"/>
              <ac:spMk id="67" creationId="{61FCF8B3-630D-F6A7-E1D2-059A2CC7656F}"/>
            </ac:spMkLst>
          </pc:spChg>
          <pc:spChg chg="mod">
            <ac:chgData name="Chuck Tomasi" userId="79514c44-a18e-4aaa-84b1-18f74099d6b1" providerId="ADAL" clId="{4140692D-6CC4-6B46-9439-032908616555}" dt="2023-11-11T16:43:29.488" v="836"/>
            <ac:spMkLst>
              <pc:docMk/>
              <pc:sldMasterMk cId="2317532505" sldId="2147483672"/>
              <pc:sldLayoutMk cId="4235989035" sldId="2147483687"/>
              <ac:spMk id="68" creationId="{BDF0FA98-F4F1-FAC1-159B-61CB97BC5459}"/>
            </ac:spMkLst>
          </pc:spChg>
          <pc:spChg chg="mod">
            <ac:chgData name="Chuck Tomasi" userId="79514c44-a18e-4aaa-84b1-18f74099d6b1" providerId="ADAL" clId="{4140692D-6CC4-6B46-9439-032908616555}" dt="2023-11-11T16:43:29.488" v="836"/>
            <ac:spMkLst>
              <pc:docMk/>
              <pc:sldMasterMk cId="2317532505" sldId="2147483672"/>
              <pc:sldLayoutMk cId="4235989035" sldId="2147483687"/>
              <ac:spMk id="96" creationId="{10D75FFB-7C6A-1C1F-F357-82796B6AFBB6}"/>
            </ac:spMkLst>
          </pc:spChg>
          <pc:spChg chg="mod">
            <ac:chgData name="Chuck Tomasi" userId="79514c44-a18e-4aaa-84b1-18f74099d6b1" providerId="ADAL" clId="{4140692D-6CC4-6B46-9439-032908616555}" dt="2023-11-11T16:43:29.488" v="836"/>
            <ac:spMkLst>
              <pc:docMk/>
              <pc:sldMasterMk cId="2317532505" sldId="2147483672"/>
              <pc:sldLayoutMk cId="4235989035" sldId="2147483687"/>
              <ac:spMk id="97" creationId="{642FA91C-5555-58BC-F987-A47185082672}"/>
            </ac:spMkLst>
          </pc:spChg>
          <pc:spChg chg="mod">
            <ac:chgData name="Chuck Tomasi" userId="79514c44-a18e-4aaa-84b1-18f74099d6b1" providerId="ADAL" clId="{4140692D-6CC4-6B46-9439-032908616555}" dt="2023-11-11T16:43:29.488" v="836"/>
            <ac:spMkLst>
              <pc:docMk/>
              <pc:sldMasterMk cId="2317532505" sldId="2147483672"/>
              <pc:sldLayoutMk cId="4235989035" sldId="2147483687"/>
              <ac:spMk id="98" creationId="{7F56375B-1832-2893-8EE9-FFF116180DEF}"/>
            </ac:spMkLst>
          </pc:spChg>
          <pc:spChg chg="mod">
            <ac:chgData name="Chuck Tomasi" userId="79514c44-a18e-4aaa-84b1-18f74099d6b1" providerId="ADAL" clId="{4140692D-6CC4-6B46-9439-032908616555}" dt="2023-11-11T16:43:29.488" v="836"/>
            <ac:spMkLst>
              <pc:docMk/>
              <pc:sldMasterMk cId="2317532505" sldId="2147483672"/>
              <pc:sldLayoutMk cId="4235989035" sldId="2147483687"/>
              <ac:spMk id="99" creationId="{0A31FA65-EBAD-DD3A-2D33-948E75761D29}"/>
            </ac:spMkLst>
          </pc:spChg>
          <pc:spChg chg="mod">
            <ac:chgData name="Chuck Tomasi" userId="79514c44-a18e-4aaa-84b1-18f74099d6b1" providerId="ADAL" clId="{4140692D-6CC4-6B46-9439-032908616555}" dt="2023-11-11T16:43:29.488" v="836"/>
            <ac:spMkLst>
              <pc:docMk/>
              <pc:sldMasterMk cId="2317532505" sldId="2147483672"/>
              <pc:sldLayoutMk cId="4235989035" sldId="2147483687"/>
              <ac:spMk id="101" creationId="{E0974562-0EDA-A00D-0F08-3258177C0394}"/>
            </ac:spMkLst>
          </pc:spChg>
          <pc:spChg chg="mod">
            <ac:chgData name="Chuck Tomasi" userId="79514c44-a18e-4aaa-84b1-18f74099d6b1" providerId="ADAL" clId="{4140692D-6CC4-6B46-9439-032908616555}" dt="2023-11-11T16:43:29.488" v="836"/>
            <ac:spMkLst>
              <pc:docMk/>
              <pc:sldMasterMk cId="2317532505" sldId="2147483672"/>
              <pc:sldLayoutMk cId="4235989035" sldId="2147483687"/>
              <ac:spMk id="102" creationId="{2947EDFC-3FCF-C0A6-03CA-6874B59552D1}"/>
            </ac:spMkLst>
          </pc:spChg>
          <pc:spChg chg="mod">
            <ac:chgData name="Chuck Tomasi" userId="79514c44-a18e-4aaa-84b1-18f74099d6b1" providerId="ADAL" clId="{4140692D-6CC4-6B46-9439-032908616555}" dt="2023-11-11T16:43:29.488" v="836"/>
            <ac:spMkLst>
              <pc:docMk/>
              <pc:sldMasterMk cId="2317532505" sldId="2147483672"/>
              <pc:sldLayoutMk cId="4235989035" sldId="2147483687"/>
              <ac:spMk id="103" creationId="{3CBA2B78-B49A-4D29-96E8-7F1CAB5A340E}"/>
            </ac:spMkLst>
          </pc:spChg>
          <pc:grpChg chg="del">
            <ac:chgData name="Chuck Tomasi" userId="79514c44-a18e-4aaa-84b1-18f74099d6b1" providerId="ADAL" clId="{4140692D-6CC4-6B46-9439-032908616555}" dt="2023-11-11T16:38:53.251" v="807" actId="478"/>
            <ac:grpSpMkLst>
              <pc:docMk/>
              <pc:sldMasterMk cId="2317532505" sldId="2147483672"/>
              <pc:sldLayoutMk cId="4235989035" sldId="2147483687"/>
              <ac:grpSpMk id="2" creationId="{6288257A-F526-2C39-3FBB-4A0256527551}"/>
            </ac:grpSpMkLst>
          </pc:grpChg>
          <pc:grpChg chg="add mod">
            <ac:chgData name="Chuck Tomasi" userId="79514c44-a18e-4aaa-84b1-18f74099d6b1" providerId="ADAL" clId="{4140692D-6CC4-6B46-9439-032908616555}" dt="2023-11-11T16:43:29.488" v="836"/>
            <ac:grpSpMkLst>
              <pc:docMk/>
              <pc:sldMasterMk cId="2317532505" sldId="2147483672"/>
              <pc:sldLayoutMk cId="4235989035" sldId="2147483687"/>
              <ac:grpSpMk id="32" creationId="{DA5197FD-0567-827D-6B38-85D1C468FD1C}"/>
            </ac:grpSpMkLst>
          </pc:grpChg>
        </pc:sldLayoutChg>
        <pc:sldLayoutChg chg="addSp delSp modSp mod">
          <pc:chgData name="Chuck Tomasi" userId="79514c44-a18e-4aaa-84b1-18f74099d6b1" providerId="ADAL" clId="{4140692D-6CC4-6B46-9439-032908616555}" dt="2023-11-11T16:43:06.384" v="833"/>
          <pc:sldLayoutMkLst>
            <pc:docMk/>
            <pc:sldMasterMk cId="2317532505" sldId="2147483672"/>
            <pc:sldLayoutMk cId="1868233498" sldId="2147483688"/>
          </pc:sldLayoutMkLst>
          <pc:spChg chg="mod">
            <ac:chgData name="Chuck Tomasi" userId="79514c44-a18e-4aaa-84b1-18f74099d6b1" providerId="ADAL" clId="{4140692D-6CC4-6B46-9439-032908616555}" dt="2023-11-11T16:43:06.384" v="833"/>
            <ac:spMkLst>
              <pc:docMk/>
              <pc:sldMasterMk cId="2317532505" sldId="2147483672"/>
              <pc:sldLayoutMk cId="1868233498" sldId="2147483688"/>
              <ac:spMk id="4" creationId="{03BCB7E7-5310-EE6D-B09C-DE6615339FE8}"/>
            </ac:spMkLst>
          </pc:spChg>
          <pc:spChg chg="mod">
            <ac:chgData name="Chuck Tomasi" userId="79514c44-a18e-4aaa-84b1-18f74099d6b1" providerId="ADAL" clId="{4140692D-6CC4-6B46-9439-032908616555}" dt="2023-11-11T16:43:06.384" v="833"/>
            <ac:spMkLst>
              <pc:docMk/>
              <pc:sldMasterMk cId="2317532505" sldId="2147483672"/>
              <pc:sldLayoutMk cId="1868233498" sldId="2147483688"/>
              <ac:spMk id="5" creationId="{4B2E01C6-FC30-76B2-82D4-E92D4FB064F0}"/>
            </ac:spMkLst>
          </pc:spChg>
          <pc:spChg chg="mod">
            <ac:chgData name="Chuck Tomasi" userId="79514c44-a18e-4aaa-84b1-18f74099d6b1" providerId="ADAL" clId="{4140692D-6CC4-6B46-9439-032908616555}" dt="2023-11-11T16:43:06.384" v="833"/>
            <ac:spMkLst>
              <pc:docMk/>
              <pc:sldMasterMk cId="2317532505" sldId="2147483672"/>
              <pc:sldLayoutMk cId="1868233498" sldId="2147483688"/>
              <ac:spMk id="6" creationId="{E7BC5BEC-0D4D-21B0-5D7F-027D0289BD67}"/>
            </ac:spMkLst>
          </pc:spChg>
          <pc:spChg chg="mod">
            <ac:chgData name="Chuck Tomasi" userId="79514c44-a18e-4aaa-84b1-18f74099d6b1" providerId="ADAL" clId="{4140692D-6CC4-6B46-9439-032908616555}" dt="2023-11-11T16:43:06.384" v="833"/>
            <ac:spMkLst>
              <pc:docMk/>
              <pc:sldMasterMk cId="2317532505" sldId="2147483672"/>
              <pc:sldLayoutMk cId="1868233498" sldId="2147483688"/>
              <ac:spMk id="13" creationId="{00549465-354E-9354-A874-8B617BAC2BAB}"/>
            </ac:spMkLst>
          </pc:spChg>
          <pc:spChg chg="mod">
            <ac:chgData name="Chuck Tomasi" userId="79514c44-a18e-4aaa-84b1-18f74099d6b1" providerId="ADAL" clId="{4140692D-6CC4-6B46-9439-032908616555}" dt="2023-11-11T16:43:06.384" v="833"/>
            <ac:spMkLst>
              <pc:docMk/>
              <pc:sldMasterMk cId="2317532505" sldId="2147483672"/>
              <pc:sldLayoutMk cId="1868233498" sldId="2147483688"/>
              <ac:spMk id="14" creationId="{2AFACCD9-1684-3E79-E2D9-627F3AF9CEDB}"/>
            </ac:spMkLst>
          </pc:spChg>
          <pc:spChg chg="mod">
            <ac:chgData name="Chuck Tomasi" userId="79514c44-a18e-4aaa-84b1-18f74099d6b1" providerId="ADAL" clId="{4140692D-6CC4-6B46-9439-032908616555}" dt="2023-11-11T16:43:06.384" v="833"/>
            <ac:spMkLst>
              <pc:docMk/>
              <pc:sldMasterMk cId="2317532505" sldId="2147483672"/>
              <pc:sldLayoutMk cId="1868233498" sldId="2147483688"/>
              <ac:spMk id="16" creationId="{508969B0-F2B5-19CD-29CB-824C951B86F7}"/>
            </ac:spMkLst>
          </pc:spChg>
          <pc:spChg chg="mod">
            <ac:chgData name="Chuck Tomasi" userId="79514c44-a18e-4aaa-84b1-18f74099d6b1" providerId="ADAL" clId="{4140692D-6CC4-6B46-9439-032908616555}" dt="2023-11-11T16:43:06.384" v="833"/>
            <ac:spMkLst>
              <pc:docMk/>
              <pc:sldMasterMk cId="2317532505" sldId="2147483672"/>
              <pc:sldLayoutMk cId="1868233498" sldId="2147483688"/>
              <ac:spMk id="17" creationId="{443F7769-F23A-707E-B88E-84F9FD4E5FBE}"/>
            </ac:spMkLst>
          </pc:spChg>
          <pc:spChg chg="mod">
            <ac:chgData name="Chuck Tomasi" userId="79514c44-a18e-4aaa-84b1-18f74099d6b1" providerId="ADAL" clId="{4140692D-6CC4-6B46-9439-032908616555}" dt="2023-11-11T16:43:06.384" v="833"/>
            <ac:spMkLst>
              <pc:docMk/>
              <pc:sldMasterMk cId="2317532505" sldId="2147483672"/>
              <pc:sldLayoutMk cId="1868233498" sldId="2147483688"/>
              <ac:spMk id="19" creationId="{5FE15460-1977-22FC-6553-EBFDCF425B07}"/>
            </ac:spMkLst>
          </pc:spChg>
          <pc:spChg chg="mod">
            <ac:chgData name="Chuck Tomasi" userId="79514c44-a18e-4aaa-84b1-18f74099d6b1" providerId="ADAL" clId="{4140692D-6CC4-6B46-9439-032908616555}" dt="2023-11-11T16:43:06.384" v="833"/>
            <ac:spMkLst>
              <pc:docMk/>
              <pc:sldMasterMk cId="2317532505" sldId="2147483672"/>
              <pc:sldLayoutMk cId="1868233498" sldId="2147483688"/>
              <ac:spMk id="20" creationId="{5EB5CE6C-351C-AB70-35B0-68E718E120A3}"/>
            </ac:spMkLst>
          </pc:spChg>
          <pc:spChg chg="mod">
            <ac:chgData name="Chuck Tomasi" userId="79514c44-a18e-4aaa-84b1-18f74099d6b1" providerId="ADAL" clId="{4140692D-6CC4-6B46-9439-032908616555}" dt="2023-11-11T16:43:06.384" v="833"/>
            <ac:spMkLst>
              <pc:docMk/>
              <pc:sldMasterMk cId="2317532505" sldId="2147483672"/>
              <pc:sldLayoutMk cId="1868233498" sldId="2147483688"/>
              <ac:spMk id="21" creationId="{F42DF0E8-BDB0-82A6-B6DB-495FADDA6A1C}"/>
            </ac:spMkLst>
          </pc:spChg>
          <pc:spChg chg="mod">
            <ac:chgData name="Chuck Tomasi" userId="79514c44-a18e-4aaa-84b1-18f74099d6b1" providerId="ADAL" clId="{4140692D-6CC4-6B46-9439-032908616555}" dt="2023-11-11T16:43:06.384" v="833"/>
            <ac:spMkLst>
              <pc:docMk/>
              <pc:sldMasterMk cId="2317532505" sldId="2147483672"/>
              <pc:sldLayoutMk cId="1868233498" sldId="2147483688"/>
              <ac:spMk id="22" creationId="{9E86A2C7-54A9-7501-EAD4-5CF61529C07F}"/>
            </ac:spMkLst>
          </pc:spChg>
          <pc:spChg chg="mod">
            <ac:chgData name="Chuck Tomasi" userId="79514c44-a18e-4aaa-84b1-18f74099d6b1" providerId="ADAL" clId="{4140692D-6CC4-6B46-9439-032908616555}" dt="2023-11-11T16:43:06.384" v="833"/>
            <ac:spMkLst>
              <pc:docMk/>
              <pc:sldMasterMk cId="2317532505" sldId="2147483672"/>
              <pc:sldLayoutMk cId="1868233498" sldId="2147483688"/>
              <ac:spMk id="23" creationId="{C0C2F888-BB94-D711-81E5-08B654292671}"/>
            </ac:spMkLst>
          </pc:spChg>
          <pc:spChg chg="mod">
            <ac:chgData name="Chuck Tomasi" userId="79514c44-a18e-4aaa-84b1-18f74099d6b1" providerId="ADAL" clId="{4140692D-6CC4-6B46-9439-032908616555}" dt="2023-11-11T16:43:06.384" v="833"/>
            <ac:spMkLst>
              <pc:docMk/>
              <pc:sldMasterMk cId="2317532505" sldId="2147483672"/>
              <pc:sldLayoutMk cId="1868233498" sldId="2147483688"/>
              <ac:spMk id="24" creationId="{3197C117-115F-8B7C-7347-AFBC9DF4CC22}"/>
            </ac:spMkLst>
          </pc:spChg>
          <pc:spChg chg="mod">
            <ac:chgData name="Chuck Tomasi" userId="79514c44-a18e-4aaa-84b1-18f74099d6b1" providerId="ADAL" clId="{4140692D-6CC4-6B46-9439-032908616555}" dt="2023-11-11T16:43:06.384" v="833"/>
            <ac:spMkLst>
              <pc:docMk/>
              <pc:sldMasterMk cId="2317532505" sldId="2147483672"/>
              <pc:sldLayoutMk cId="1868233498" sldId="2147483688"/>
              <ac:spMk id="25" creationId="{831E9AB5-3D2F-F297-6689-A99D85E3AF48}"/>
            </ac:spMkLst>
          </pc:spChg>
          <pc:spChg chg="mod">
            <ac:chgData name="Chuck Tomasi" userId="79514c44-a18e-4aaa-84b1-18f74099d6b1" providerId="ADAL" clId="{4140692D-6CC4-6B46-9439-032908616555}" dt="2023-11-11T16:43:06.384" v="833"/>
            <ac:spMkLst>
              <pc:docMk/>
              <pc:sldMasterMk cId="2317532505" sldId="2147483672"/>
              <pc:sldLayoutMk cId="1868233498" sldId="2147483688"/>
              <ac:spMk id="26" creationId="{5FD34E85-82D5-14C8-F5A7-15916DE513A9}"/>
            </ac:spMkLst>
          </pc:spChg>
          <pc:spChg chg="mod">
            <ac:chgData name="Chuck Tomasi" userId="79514c44-a18e-4aaa-84b1-18f74099d6b1" providerId="ADAL" clId="{4140692D-6CC4-6B46-9439-032908616555}" dt="2023-11-11T16:43:06.384" v="833"/>
            <ac:spMkLst>
              <pc:docMk/>
              <pc:sldMasterMk cId="2317532505" sldId="2147483672"/>
              <pc:sldLayoutMk cId="1868233498" sldId="2147483688"/>
              <ac:spMk id="27" creationId="{F2677499-4FDB-0D5A-6BC9-4CDF29E253E0}"/>
            </ac:spMkLst>
          </pc:spChg>
          <pc:spChg chg="mod">
            <ac:chgData name="Chuck Tomasi" userId="79514c44-a18e-4aaa-84b1-18f74099d6b1" providerId="ADAL" clId="{4140692D-6CC4-6B46-9439-032908616555}" dt="2023-11-11T16:43:06.384" v="833"/>
            <ac:spMkLst>
              <pc:docMk/>
              <pc:sldMasterMk cId="2317532505" sldId="2147483672"/>
              <pc:sldLayoutMk cId="1868233498" sldId="2147483688"/>
              <ac:spMk id="28" creationId="{E290F819-47F7-BBFE-0D08-0A108B5D24AA}"/>
            </ac:spMkLst>
          </pc:spChg>
          <pc:spChg chg="mod">
            <ac:chgData name="Chuck Tomasi" userId="79514c44-a18e-4aaa-84b1-18f74099d6b1" providerId="ADAL" clId="{4140692D-6CC4-6B46-9439-032908616555}" dt="2023-11-11T16:43:06.384" v="833"/>
            <ac:spMkLst>
              <pc:docMk/>
              <pc:sldMasterMk cId="2317532505" sldId="2147483672"/>
              <pc:sldLayoutMk cId="1868233498" sldId="2147483688"/>
              <ac:spMk id="29" creationId="{D6CD5CE6-BAB5-9081-669F-56BF1F109482}"/>
            </ac:spMkLst>
          </pc:spChg>
          <pc:spChg chg="mod">
            <ac:chgData name="Chuck Tomasi" userId="79514c44-a18e-4aaa-84b1-18f74099d6b1" providerId="ADAL" clId="{4140692D-6CC4-6B46-9439-032908616555}" dt="2023-11-11T16:43:06.384" v="833"/>
            <ac:spMkLst>
              <pc:docMk/>
              <pc:sldMasterMk cId="2317532505" sldId="2147483672"/>
              <pc:sldLayoutMk cId="1868233498" sldId="2147483688"/>
              <ac:spMk id="43" creationId="{0FC574C3-D9F9-7694-4C86-DDE93C4DDEF7}"/>
            </ac:spMkLst>
          </pc:spChg>
          <pc:spChg chg="mod">
            <ac:chgData name="Chuck Tomasi" userId="79514c44-a18e-4aaa-84b1-18f74099d6b1" providerId="ADAL" clId="{4140692D-6CC4-6B46-9439-032908616555}" dt="2023-11-11T16:43:06.384" v="833"/>
            <ac:spMkLst>
              <pc:docMk/>
              <pc:sldMasterMk cId="2317532505" sldId="2147483672"/>
              <pc:sldLayoutMk cId="1868233498" sldId="2147483688"/>
              <ac:spMk id="44" creationId="{49E05720-5CE8-FC9A-E53F-990003510AAC}"/>
            </ac:spMkLst>
          </pc:spChg>
          <pc:spChg chg="mod">
            <ac:chgData name="Chuck Tomasi" userId="79514c44-a18e-4aaa-84b1-18f74099d6b1" providerId="ADAL" clId="{4140692D-6CC4-6B46-9439-032908616555}" dt="2023-11-11T16:43:06.384" v="833"/>
            <ac:spMkLst>
              <pc:docMk/>
              <pc:sldMasterMk cId="2317532505" sldId="2147483672"/>
              <pc:sldLayoutMk cId="1868233498" sldId="2147483688"/>
              <ac:spMk id="45" creationId="{7D889376-D070-0604-C8EA-29471648A5F8}"/>
            </ac:spMkLst>
          </pc:spChg>
          <pc:spChg chg="mod">
            <ac:chgData name="Chuck Tomasi" userId="79514c44-a18e-4aaa-84b1-18f74099d6b1" providerId="ADAL" clId="{4140692D-6CC4-6B46-9439-032908616555}" dt="2023-11-11T16:43:06.384" v="833"/>
            <ac:spMkLst>
              <pc:docMk/>
              <pc:sldMasterMk cId="2317532505" sldId="2147483672"/>
              <pc:sldLayoutMk cId="1868233498" sldId="2147483688"/>
              <ac:spMk id="46" creationId="{74004597-50FD-BBBF-9D1C-359E568C2C89}"/>
            </ac:spMkLst>
          </pc:spChg>
          <pc:spChg chg="mod">
            <ac:chgData name="Chuck Tomasi" userId="79514c44-a18e-4aaa-84b1-18f74099d6b1" providerId="ADAL" clId="{4140692D-6CC4-6B46-9439-032908616555}" dt="2023-11-11T16:43:06.384" v="833"/>
            <ac:spMkLst>
              <pc:docMk/>
              <pc:sldMasterMk cId="2317532505" sldId="2147483672"/>
              <pc:sldLayoutMk cId="1868233498" sldId="2147483688"/>
              <ac:spMk id="47" creationId="{23892D7A-9982-167D-B131-89D743BE5499}"/>
            </ac:spMkLst>
          </pc:spChg>
          <pc:spChg chg="mod">
            <ac:chgData name="Chuck Tomasi" userId="79514c44-a18e-4aaa-84b1-18f74099d6b1" providerId="ADAL" clId="{4140692D-6CC4-6B46-9439-032908616555}" dt="2023-11-11T16:43:06.384" v="833"/>
            <ac:spMkLst>
              <pc:docMk/>
              <pc:sldMasterMk cId="2317532505" sldId="2147483672"/>
              <pc:sldLayoutMk cId="1868233498" sldId="2147483688"/>
              <ac:spMk id="48" creationId="{9D39BC1B-6F4C-C0B2-CC85-B28AC33D334E}"/>
            </ac:spMkLst>
          </pc:spChg>
          <pc:spChg chg="mod">
            <ac:chgData name="Chuck Tomasi" userId="79514c44-a18e-4aaa-84b1-18f74099d6b1" providerId="ADAL" clId="{4140692D-6CC4-6B46-9439-032908616555}" dt="2023-11-11T16:43:06.384" v="833"/>
            <ac:spMkLst>
              <pc:docMk/>
              <pc:sldMasterMk cId="2317532505" sldId="2147483672"/>
              <pc:sldLayoutMk cId="1868233498" sldId="2147483688"/>
              <ac:spMk id="49" creationId="{3C8D1273-EF73-EC61-70AE-DE287E46D657}"/>
            </ac:spMkLst>
          </pc:spChg>
          <pc:spChg chg="mod">
            <ac:chgData name="Chuck Tomasi" userId="79514c44-a18e-4aaa-84b1-18f74099d6b1" providerId="ADAL" clId="{4140692D-6CC4-6B46-9439-032908616555}" dt="2023-11-11T16:43:06.384" v="833"/>
            <ac:spMkLst>
              <pc:docMk/>
              <pc:sldMasterMk cId="2317532505" sldId="2147483672"/>
              <pc:sldLayoutMk cId="1868233498" sldId="2147483688"/>
              <ac:spMk id="50" creationId="{DD76F706-4E7E-922F-2F69-6CA91C4B3863}"/>
            </ac:spMkLst>
          </pc:spChg>
          <pc:spChg chg="mod">
            <ac:chgData name="Chuck Tomasi" userId="79514c44-a18e-4aaa-84b1-18f74099d6b1" providerId="ADAL" clId="{4140692D-6CC4-6B46-9439-032908616555}" dt="2023-11-11T16:43:06.384" v="833"/>
            <ac:spMkLst>
              <pc:docMk/>
              <pc:sldMasterMk cId="2317532505" sldId="2147483672"/>
              <pc:sldLayoutMk cId="1868233498" sldId="2147483688"/>
              <ac:spMk id="51" creationId="{0F1BAB62-E6FF-DAA5-40C3-D770DBC31C4B}"/>
            </ac:spMkLst>
          </pc:spChg>
          <pc:spChg chg="mod">
            <ac:chgData name="Chuck Tomasi" userId="79514c44-a18e-4aaa-84b1-18f74099d6b1" providerId="ADAL" clId="{4140692D-6CC4-6B46-9439-032908616555}" dt="2023-11-11T16:43:06.384" v="833"/>
            <ac:spMkLst>
              <pc:docMk/>
              <pc:sldMasterMk cId="2317532505" sldId="2147483672"/>
              <pc:sldLayoutMk cId="1868233498" sldId="2147483688"/>
              <ac:spMk id="52" creationId="{2800300F-7A6F-A735-664B-B5B5B2F11F71}"/>
            </ac:spMkLst>
          </pc:spChg>
          <pc:spChg chg="mod">
            <ac:chgData name="Chuck Tomasi" userId="79514c44-a18e-4aaa-84b1-18f74099d6b1" providerId="ADAL" clId="{4140692D-6CC4-6B46-9439-032908616555}" dt="2023-11-11T16:43:06.384" v="833"/>
            <ac:spMkLst>
              <pc:docMk/>
              <pc:sldMasterMk cId="2317532505" sldId="2147483672"/>
              <pc:sldLayoutMk cId="1868233498" sldId="2147483688"/>
              <ac:spMk id="53" creationId="{4A2D24C6-7D44-D831-E80F-68106B65E7D4}"/>
            </ac:spMkLst>
          </pc:spChg>
          <pc:spChg chg="mod">
            <ac:chgData name="Chuck Tomasi" userId="79514c44-a18e-4aaa-84b1-18f74099d6b1" providerId="ADAL" clId="{4140692D-6CC4-6B46-9439-032908616555}" dt="2023-11-11T16:43:06.384" v="833"/>
            <ac:spMkLst>
              <pc:docMk/>
              <pc:sldMasterMk cId="2317532505" sldId="2147483672"/>
              <pc:sldLayoutMk cId="1868233498" sldId="2147483688"/>
              <ac:spMk id="54" creationId="{D8751E34-045A-BC4E-1219-0C14B37746DE}"/>
            </ac:spMkLst>
          </pc:spChg>
          <pc:spChg chg="mod">
            <ac:chgData name="Chuck Tomasi" userId="79514c44-a18e-4aaa-84b1-18f74099d6b1" providerId="ADAL" clId="{4140692D-6CC4-6B46-9439-032908616555}" dt="2023-11-11T16:43:06.384" v="833"/>
            <ac:spMkLst>
              <pc:docMk/>
              <pc:sldMasterMk cId="2317532505" sldId="2147483672"/>
              <pc:sldLayoutMk cId="1868233498" sldId="2147483688"/>
              <ac:spMk id="55" creationId="{9A1BA318-6A91-A14A-EF50-1B492FCCA74B}"/>
            </ac:spMkLst>
          </pc:spChg>
          <pc:spChg chg="mod">
            <ac:chgData name="Chuck Tomasi" userId="79514c44-a18e-4aaa-84b1-18f74099d6b1" providerId="ADAL" clId="{4140692D-6CC4-6B46-9439-032908616555}" dt="2023-11-11T16:43:06.384" v="833"/>
            <ac:spMkLst>
              <pc:docMk/>
              <pc:sldMasterMk cId="2317532505" sldId="2147483672"/>
              <pc:sldLayoutMk cId="1868233498" sldId="2147483688"/>
              <ac:spMk id="56" creationId="{D7F42AEF-F155-D0A2-ABB2-5EE054B3697B}"/>
            </ac:spMkLst>
          </pc:spChg>
          <pc:spChg chg="mod">
            <ac:chgData name="Chuck Tomasi" userId="79514c44-a18e-4aaa-84b1-18f74099d6b1" providerId="ADAL" clId="{4140692D-6CC4-6B46-9439-032908616555}" dt="2023-11-11T16:43:06.384" v="833"/>
            <ac:spMkLst>
              <pc:docMk/>
              <pc:sldMasterMk cId="2317532505" sldId="2147483672"/>
              <pc:sldLayoutMk cId="1868233498" sldId="2147483688"/>
              <ac:spMk id="58" creationId="{2D444E4B-C28A-1BFE-209E-E8933730C2CA}"/>
            </ac:spMkLst>
          </pc:spChg>
          <pc:spChg chg="mod">
            <ac:chgData name="Chuck Tomasi" userId="79514c44-a18e-4aaa-84b1-18f74099d6b1" providerId="ADAL" clId="{4140692D-6CC4-6B46-9439-032908616555}" dt="2023-11-11T16:43:06.384" v="833"/>
            <ac:spMkLst>
              <pc:docMk/>
              <pc:sldMasterMk cId="2317532505" sldId="2147483672"/>
              <pc:sldLayoutMk cId="1868233498" sldId="2147483688"/>
              <ac:spMk id="59" creationId="{B9E8EDBC-D684-701A-424C-AF868D5BDF78}"/>
            </ac:spMkLst>
          </pc:spChg>
          <pc:spChg chg="mod">
            <ac:chgData name="Chuck Tomasi" userId="79514c44-a18e-4aaa-84b1-18f74099d6b1" providerId="ADAL" clId="{4140692D-6CC4-6B46-9439-032908616555}" dt="2023-11-11T16:43:06.384" v="833"/>
            <ac:spMkLst>
              <pc:docMk/>
              <pc:sldMasterMk cId="2317532505" sldId="2147483672"/>
              <pc:sldLayoutMk cId="1868233498" sldId="2147483688"/>
              <ac:spMk id="60" creationId="{E74571EE-055A-16BE-DE1F-BBF4F392BD02}"/>
            </ac:spMkLst>
          </pc:spChg>
          <pc:spChg chg="mod">
            <ac:chgData name="Chuck Tomasi" userId="79514c44-a18e-4aaa-84b1-18f74099d6b1" providerId="ADAL" clId="{4140692D-6CC4-6B46-9439-032908616555}" dt="2023-11-11T16:43:06.384" v="833"/>
            <ac:spMkLst>
              <pc:docMk/>
              <pc:sldMasterMk cId="2317532505" sldId="2147483672"/>
              <pc:sldLayoutMk cId="1868233498" sldId="2147483688"/>
              <ac:spMk id="100" creationId="{C8C99057-8AB3-0F18-2C9F-F1337CCBEB47}"/>
            </ac:spMkLst>
          </pc:spChg>
          <pc:spChg chg="mod">
            <ac:chgData name="Chuck Tomasi" userId="79514c44-a18e-4aaa-84b1-18f74099d6b1" providerId="ADAL" clId="{4140692D-6CC4-6B46-9439-032908616555}" dt="2023-11-11T16:43:06.384" v="833"/>
            <ac:spMkLst>
              <pc:docMk/>
              <pc:sldMasterMk cId="2317532505" sldId="2147483672"/>
              <pc:sldLayoutMk cId="1868233498" sldId="2147483688"/>
              <ac:spMk id="101" creationId="{5ACF4E7E-3639-4E96-7D8A-5566E51CDBDF}"/>
            </ac:spMkLst>
          </pc:spChg>
          <pc:spChg chg="mod">
            <ac:chgData name="Chuck Tomasi" userId="79514c44-a18e-4aaa-84b1-18f74099d6b1" providerId="ADAL" clId="{4140692D-6CC4-6B46-9439-032908616555}" dt="2023-11-11T16:43:06.384" v="833"/>
            <ac:spMkLst>
              <pc:docMk/>
              <pc:sldMasterMk cId="2317532505" sldId="2147483672"/>
              <pc:sldLayoutMk cId="1868233498" sldId="2147483688"/>
              <ac:spMk id="102" creationId="{2199E155-271B-FD4D-73EF-5C0650A74FA4}"/>
            </ac:spMkLst>
          </pc:spChg>
          <pc:spChg chg="mod">
            <ac:chgData name="Chuck Tomasi" userId="79514c44-a18e-4aaa-84b1-18f74099d6b1" providerId="ADAL" clId="{4140692D-6CC4-6B46-9439-032908616555}" dt="2023-11-11T16:43:06.384" v="833"/>
            <ac:spMkLst>
              <pc:docMk/>
              <pc:sldMasterMk cId="2317532505" sldId="2147483672"/>
              <pc:sldLayoutMk cId="1868233498" sldId="2147483688"/>
              <ac:spMk id="103" creationId="{91F3DB9F-50F4-C0E5-8E0F-5B8D137631E6}"/>
            </ac:spMkLst>
          </pc:spChg>
          <pc:spChg chg="mod">
            <ac:chgData name="Chuck Tomasi" userId="79514c44-a18e-4aaa-84b1-18f74099d6b1" providerId="ADAL" clId="{4140692D-6CC4-6B46-9439-032908616555}" dt="2023-11-11T16:43:06.384" v="833"/>
            <ac:spMkLst>
              <pc:docMk/>
              <pc:sldMasterMk cId="2317532505" sldId="2147483672"/>
              <pc:sldLayoutMk cId="1868233498" sldId="2147483688"/>
              <ac:spMk id="104" creationId="{8433E9E3-B240-E5DE-316A-AE4481572CE1}"/>
            </ac:spMkLst>
          </pc:spChg>
          <pc:spChg chg="mod">
            <ac:chgData name="Chuck Tomasi" userId="79514c44-a18e-4aaa-84b1-18f74099d6b1" providerId="ADAL" clId="{4140692D-6CC4-6B46-9439-032908616555}" dt="2023-11-11T16:43:06.384" v="833"/>
            <ac:spMkLst>
              <pc:docMk/>
              <pc:sldMasterMk cId="2317532505" sldId="2147483672"/>
              <pc:sldLayoutMk cId="1868233498" sldId="2147483688"/>
              <ac:spMk id="105" creationId="{B371DE34-E081-0206-F34E-C3B035EDF648}"/>
            </ac:spMkLst>
          </pc:spChg>
          <pc:spChg chg="mod">
            <ac:chgData name="Chuck Tomasi" userId="79514c44-a18e-4aaa-84b1-18f74099d6b1" providerId="ADAL" clId="{4140692D-6CC4-6B46-9439-032908616555}" dt="2023-11-11T16:43:06.384" v="833"/>
            <ac:spMkLst>
              <pc:docMk/>
              <pc:sldMasterMk cId="2317532505" sldId="2147483672"/>
              <pc:sldLayoutMk cId="1868233498" sldId="2147483688"/>
              <ac:spMk id="106" creationId="{6733D08A-DCE2-3349-262E-2ABFEA609181}"/>
            </ac:spMkLst>
          </pc:spChg>
          <pc:grpChg chg="del">
            <ac:chgData name="Chuck Tomasi" userId="79514c44-a18e-4aaa-84b1-18f74099d6b1" providerId="ADAL" clId="{4140692D-6CC4-6B46-9439-032908616555}" dt="2023-11-11T16:39:02.336" v="809" actId="478"/>
            <ac:grpSpMkLst>
              <pc:docMk/>
              <pc:sldMasterMk cId="2317532505" sldId="2147483672"/>
              <pc:sldLayoutMk cId="1868233498" sldId="2147483688"/>
              <ac:grpSpMk id="2" creationId="{3FCB277D-410E-CC99-1BD0-C011F0D0636A}"/>
            </ac:grpSpMkLst>
          </pc:grpChg>
          <pc:grpChg chg="add mod">
            <ac:chgData name="Chuck Tomasi" userId="79514c44-a18e-4aaa-84b1-18f74099d6b1" providerId="ADAL" clId="{4140692D-6CC4-6B46-9439-032908616555}" dt="2023-11-11T16:43:06.384" v="833"/>
            <ac:grpSpMkLst>
              <pc:docMk/>
              <pc:sldMasterMk cId="2317532505" sldId="2147483672"/>
              <pc:sldLayoutMk cId="1868233498" sldId="2147483688"/>
              <ac:grpSpMk id="3" creationId="{909456F3-DBD9-F076-A6CE-242118C5CA31}"/>
            </ac:grpSpMkLst>
          </pc:grpChg>
        </pc:sldLayoutChg>
        <pc:sldLayoutChg chg="addSp delSp modSp mod">
          <pc:chgData name="Chuck Tomasi" userId="79514c44-a18e-4aaa-84b1-18f74099d6b1" providerId="ADAL" clId="{4140692D-6CC4-6B46-9439-032908616555}" dt="2023-11-11T16:44:30.790" v="843"/>
          <pc:sldLayoutMkLst>
            <pc:docMk/>
            <pc:sldMasterMk cId="2317532505" sldId="2147483672"/>
            <pc:sldLayoutMk cId="3561885276" sldId="2147483690"/>
          </pc:sldLayoutMkLst>
          <pc:spChg chg="mod">
            <ac:chgData name="Chuck Tomasi" userId="79514c44-a18e-4aaa-84b1-18f74099d6b1" providerId="ADAL" clId="{4140692D-6CC4-6B46-9439-032908616555}" dt="2023-11-11T16:44:30.790" v="843"/>
            <ac:spMkLst>
              <pc:docMk/>
              <pc:sldMasterMk cId="2317532505" sldId="2147483672"/>
              <pc:sldLayoutMk cId="3561885276" sldId="2147483690"/>
              <ac:spMk id="38" creationId="{4FFA72C5-B3F7-CF3E-9EE3-8013BF68B056}"/>
            </ac:spMkLst>
          </pc:spChg>
          <pc:spChg chg="mod">
            <ac:chgData name="Chuck Tomasi" userId="79514c44-a18e-4aaa-84b1-18f74099d6b1" providerId="ADAL" clId="{4140692D-6CC4-6B46-9439-032908616555}" dt="2023-11-11T16:44:30.790" v="843"/>
            <ac:spMkLst>
              <pc:docMk/>
              <pc:sldMasterMk cId="2317532505" sldId="2147483672"/>
              <pc:sldLayoutMk cId="3561885276" sldId="2147483690"/>
              <ac:spMk id="39" creationId="{5EC9458A-F5EF-2E37-074E-C8AC096C0517}"/>
            </ac:spMkLst>
          </pc:spChg>
          <pc:spChg chg="mod">
            <ac:chgData name="Chuck Tomasi" userId="79514c44-a18e-4aaa-84b1-18f74099d6b1" providerId="ADAL" clId="{4140692D-6CC4-6B46-9439-032908616555}" dt="2023-11-11T16:44:30.790" v="843"/>
            <ac:spMkLst>
              <pc:docMk/>
              <pc:sldMasterMk cId="2317532505" sldId="2147483672"/>
              <pc:sldLayoutMk cId="3561885276" sldId="2147483690"/>
              <ac:spMk id="40" creationId="{B27CB720-ED3D-DE3C-97B0-3A94C3971A69}"/>
            </ac:spMkLst>
          </pc:spChg>
          <pc:spChg chg="mod">
            <ac:chgData name="Chuck Tomasi" userId="79514c44-a18e-4aaa-84b1-18f74099d6b1" providerId="ADAL" clId="{4140692D-6CC4-6B46-9439-032908616555}" dt="2023-11-11T16:44:30.790" v="843"/>
            <ac:spMkLst>
              <pc:docMk/>
              <pc:sldMasterMk cId="2317532505" sldId="2147483672"/>
              <pc:sldLayoutMk cId="3561885276" sldId="2147483690"/>
              <ac:spMk id="41" creationId="{3E238772-3C0B-097D-E94D-2C8C0B58BC55}"/>
            </ac:spMkLst>
          </pc:spChg>
          <pc:spChg chg="mod">
            <ac:chgData name="Chuck Tomasi" userId="79514c44-a18e-4aaa-84b1-18f74099d6b1" providerId="ADAL" clId="{4140692D-6CC4-6B46-9439-032908616555}" dt="2023-11-11T16:44:30.790" v="843"/>
            <ac:spMkLst>
              <pc:docMk/>
              <pc:sldMasterMk cId="2317532505" sldId="2147483672"/>
              <pc:sldLayoutMk cId="3561885276" sldId="2147483690"/>
              <ac:spMk id="42" creationId="{0864EDDE-C118-8C1D-BFCF-A33E3D5F355B}"/>
            </ac:spMkLst>
          </pc:spChg>
          <pc:spChg chg="mod">
            <ac:chgData name="Chuck Tomasi" userId="79514c44-a18e-4aaa-84b1-18f74099d6b1" providerId="ADAL" clId="{4140692D-6CC4-6B46-9439-032908616555}" dt="2023-11-11T16:44:30.790" v="843"/>
            <ac:spMkLst>
              <pc:docMk/>
              <pc:sldMasterMk cId="2317532505" sldId="2147483672"/>
              <pc:sldLayoutMk cId="3561885276" sldId="2147483690"/>
              <ac:spMk id="43" creationId="{0BD9D6C5-88AB-9753-8818-8375BFBABAAC}"/>
            </ac:spMkLst>
          </pc:spChg>
          <pc:spChg chg="mod">
            <ac:chgData name="Chuck Tomasi" userId="79514c44-a18e-4aaa-84b1-18f74099d6b1" providerId="ADAL" clId="{4140692D-6CC4-6B46-9439-032908616555}" dt="2023-11-11T16:44:30.790" v="843"/>
            <ac:spMkLst>
              <pc:docMk/>
              <pc:sldMasterMk cId="2317532505" sldId="2147483672"/>
              <pc:sldLayoutMk cId="3561885276" sldId="2147483690"/>
              <ac:spMk id="44" creationId="{97074844-0D46-FEE8-FCAE-F7E8C925455B}"/>
            </ac:spMkLst>
          </pc:spChg>
          <pc:spChg chg="mod">
            <ac:chgData name="Chuck Tomasi" userId="79514c44-a18e-4aaa-84b1-18f74099d6b1" providerId="ADAL" clId="{4140692D-6CC4-6B46-9439-032908616555}" dt="2023-11-11T16:44:30.790" v="843"/>
            <ac:spMkLst>
              <pc:docMk/>
              <pc:sldMasterMk cId="2317532505" sldId="2147483672"/>
              <pc:sldLayoutMk cId="3561885276" sldId="2147483690"/>
              <ac:spMk id="45" creationId="{4D7F1FD5-832C-A6EC-91EE-9E1C8D63F5CF}"/>
            </ac:spMkLst>
          </pc:spChg>
          <pc:spChg chg="mod">
            <ac:chgData name="Chuck Tomasi" userId="79514c44-a18e-4aaa-84b1-18f74099d6b1" providerId="ADAL" clId="{4140692D-6CC4-6B46-9439-032908616555}" dt="2023-11-11T16:44:30.790" v="843"/>
            <ac:spMkLst>
              <pc:docMk/>
              <pc:sldMasterMk cId="2317532505" sldId="2147483672"/>
              <pc:sldLayoutMk cId="3561885276" sldId="2147483690"/>
              <ac:spMk id="46" creationId="{38B07D94-DF6E-11E2-7CB7-353D342BA65B}"/>
            </ac:spMkLst>
          </pc:spChg>
          <pc:spChg chg="mod">
            <ac:chgData name="Chuck Tomasi" userId="79514c44-a18e-4aaa-84b1-18f74099d6b1" providerId="ADAL" clId="{4140692D-6CC4-6B46-9439-032908616555}" dt="2023-11-11T16:44:30.790" v="843"/>
            <ac:spMkLst>
              <pc:docMk/>
              <pc:sldMasterMk cId="2317532505" sldId="2147483672"/>
              <pc:sldLayoutMk cId="3561885276" sldId="2147483690"/>
              <ac:spMk id="47" creationId="{6A9FCC2E-DC61-FDBC-73E0-6AEFCF1ADBE3}"/>
            </ac:spMkLst>
          </pc:spChg>
          <pc:spChg chg="mod">
            <ac:chgData name="Chuck Tomasi" userId="79514c44-a18e-4aaa-84b1-18f74099d6b1" providerId="ADAL" clId="{4140692D-6CC4-6B46-9439-032908616555}" dt="2023-11-11T16:44:30.790" v="843"/>
            <ac:spMkLst>
              <pc:docMk/>
              <pc:sldMasterMk cId="2317532505" sldId="2147483672"/>
              <pc:sldLayoutMk cId="3561885276" sldId="2147483690"/>
              <ac:spMk id="48" creationId="{1BF09FD5-6410-58E3-6861-EDD97561F889}"/>
            </ac:spMkLst>
          </pc:spChg>
          <pc:spChg chg="mod">
            <ac:chgData name="Chuck Tomasi" userId="79514c44-a18e-4aaa-84b1-18f74099d6b1" providerId="ADAL" clId="{4140692D-6CC4-6B46-9439-032908616555}" dt="2023-11-11T16:44:30.790" v="843"/>
            <ac:spMkLst>
              <pc:docMk/>
              <pc:sldMasterMk cId="2317532505" sldId="2147483672"/>
              <pc:sldLayoutMk cId="3561885276" sldId="2147483690"/>
              <ac:spMk id="49" creationId="{1BFE5456-D157-6FF2-3954-BAFA4B1518E1}"/>
            </ac:spMkLst>
          </pc:spChg>
          <pc:spChg chg="mod">
            <ac:chgData name="Chuck Tomasi" userId="79514c44-a18e-4aaa-84b1-18f74099d6b1" providerId="ADAL" clId="{4140692D-6CC4-6B46-9439-032908616555}" dt="2023-11-11T16:44:30.790" v="843"/>
            <ac:spMkLst>
              <pc:docMk/>
              <pc:sldMasterMk cId="2317532505" sldId="2147483672"/>
              <pc:sldLayoutMk cId="3561885276" sldId="2147483690"/>
              <ac:spMk id="50" creationId="{5C90510F-246B-BC1A-EAB3-3DBF540ADCC8}"/>
            </ac:spMkLst>
          </pc:spChg>
          <pc:spChg chg="mod">
            <ac:chgData name="Chuck Tomasi" userId="79514c44-a18e-4aaa-84b1-18f74099d6b1" providerId="ADAL" clId="{4140692D-6CC4-6B46-9439-032908616555}" dt="2023-11-11T16:44:30.790" v="843"/>
            <ac:spMkLst>
              <pc:docMk/>
              <pc:sldMasterMk cId="2317532505" sldId="2147483672"/>
              <pc:sldLayoutMk cId="3561885276" sldId="2147483690"/>
              <ac:spMk id="51" creationId="{77A38C6A-5581-4DFC-8A9F-CCCE6492EB4B}"/>
            </ac:spMkLst>
          </pc:spChg>
          <pc:spChg chg="mod">
            <ac:chgData name="Chuck Tomasi" userId="79514c44-a18e-4aaa-84b1-18f74099d6b1" providerId="ADAL" clId="{4140692D-6CC4-6B46-9439-032908616555}" dt="2023-11-11T16:44:30.790" v="843"/>
            <ac:spMkLst>
              <pc:docMk/>
              <pc:sldMasterMk cId="2317532505" sldId="2147483672"/>
              <pc:sldLayoutMk cId="3561885276" sldId="2147483690"/>
              <ac:spMk id="52" creationId="{7E0FFFF7-5A91-8100-9363-630541A28447}"/>
            </ac:spMkLst>
          </pc:spChg>
          <pc:spChg chg="mod">
            <ac:chgData name="Chuck Tomasi" userId="79514c44-a18e-4aaa-84b1-18f74099d6b1" providerId="ADAL" clId="{4140692D-6CC4-6B46-9439-032908616555}" dt="2023-11-11T16:44:30.790" v="843"/>
            <ac:spMkLst>
              <pc:docMk/>
              <pc:sldMasterMk cId="2317532505" sldId="2147483672"/>
              <pc:sldLayoutMk cId="3561885276" sldId="2147483690"/>
              <ac:spMk id="53" creationId="{D0148332-AB3C-76C8-B432-256A339A9DDB}"/>
            </ac:spMkLst>
          </pc:spChg>
          <pc:spChg chg="mod">
            <ac:chgData name="Chuck Tomasi" userId="79514c44-a18e-4aaa-84b1-18f74099d6b1" providerId="ADAL" clId="{4140692D-6CC4-6B46-9439-032908616555}" dt="2023-11-11T16:44:30.790" v="843"/>
            <ac:spMkLst>
              <pc:docMk/>
              <pc:sldMasterMk cId="2317532505" sldId="2147483672"/>
              <pc:sldLayoutMk cId="3561885276" sldId="2147483690"/>
              <ac:spMk id="54" creationId="{3BAC330D-EF90-0EDD-50E5-9B90C75D349B}"/>
            </ac:spMkLst>
          </pc:spChg>
          <pc:spChg chg="mod">
            <ac:chgData name="Chuck Tomasi" userId="79514c44-a18e-4aaa-84b1-18f74099d6b1" providerId="ADAL" clId="{4140692D-6CC4-6B46-9439-032908616555}" dt="2023-11-11T16:44:30.790" v="843"/>
            <ac:spMkLst>
              <pc:docMk/>
              <pc:sldMasterMk cId="2317532505" sldId="2147483672"/>
              <pc:sldLayoutMk cId="3561885276" sldId="2147483690"/>
              <ac:spMk id="55" creationId="{89130A5B-1C2A-B4A4-6964-CDBB7AA4C3AF}"/>
            </ac:spMkLst>
          </pc:spChg>
          <pc:spChg chg="mod">
            <ac:chgData name="Chuck Tomasi" userId="79514c44-a18e-4aaa-84b1-18f74099d6b1" providerId="ADAL" clId="{4140692D-6CC4-6B46-9439-032908616555}" dt="2023-11-11T16:44:30.790" v="843"/>
            <ac:spMkLst>
              <pc:docMk/>
              <pc:sldMasterMk cId="2317532505" sldId="2147483672"/>
              <pc:sldLayoutMk cId="3561885276" sldId="2147483690"/>
              <ac:spMk id="56" creationId="{2BED9FB8-7C53-F62C-CF6B-E1C1A7F4E18B}"/>
            </ac:spMkLst>
          </pc:spChg>
          <pc:spChg chg="mod">
            <ac:chgData name="Chuck Tomasi" userId="79514c44-a18e-4aaa-84b1-18f74099d6b1" providerId="ADAL" clId="{4140692D-6CC4-6B46-9439-032908616555}" dt="2023-11-11T16:44:30.790" v="843"/>
            <ac:spMkLst>
              <pc:docMk/>
              <pc:sldMasterMk cId="2317532505" sldId="2147483672"/>
              <pc:sldLayoutMk cId="3561885276" sldId="2147483690"/>
              <ac:spMk id="57" creationId="{B25CCC1E-D1B2-0AD5-D1CB-1FF25ADAFD7B}"/>
            </ac:spMkLst>
          </pc:spChg>
          <pc:spChg chg="mod">
            <ac:chgData name="Chuck Tomasi" userId="79514c44-a18e-4aaa-84b1-18f74099d6b1" providerId="ADAL" clId="{4140692D-6CC4-6B46-9439-032908616555}" dt="2023-11-11T16:44:30.790" v="843"/>
            <ac:spMkLst>
              <pc:docMk/>
              <pc:sldMasterMk cId="2317532505" sldId="2147483672"/>
              <pc:sldLayoutMk cId="3561885276" sldId="2147483690"/>
              <ac:spMk id="58" creationId="{2EEB99E5-13BC-009E-428C-091BEE7CE97A}"/>
            </ac:spMkLst>
          </pc:spChg>
          <pc:spChg chg="mod">
            <ac:chgData name="Chuck Tomasi" userId="79514c44-a18e-4aaa-84b1-18f74099d6b1" providerId="ADAL" clId="{4140692D-6CC4-6B46-9439-032908616555}" dt="2023-11-11T16:44:30.790" v="843"/>
            <ac:spMkLst>
              <pc:docMk/>
              <pc:sldMasterMk cId="2317532505" sldId="2147483672"/>
              <pc:sldLayoutMk cId="3561885276" sldId="2147483690"/>
              <ac:spMk id="59" creationId="{18359A5C-75BC-C5A7-A3A1-6A40B94547D4}"/>
            </ac:spMkLst>
          </pc:spChg>
          <pc:spChg chg="mod">
            <ac:chgData name="Chuck Tomasi" userId="79514c44-a18e-4aaa-84b1-18f74099d6b1" providerId="ADAL" clId="{4140692D-6CC4-6B46-9439-032908616555}" dt="2023-11-11T16:44:30.790" v="843"/>
            <ac:spMkLst>
              <pc:docMk/>
              <pc:sldMasterMk cId="2317532505" sldId="2147483672"/>
              <pc:sldLayoutMk cId="3561885276" sldId="2147483690"/>
              <ac:spMk id="60" creationId="{0006B5EF-E69E-6CE3-2687-83AD3B075CDD}"/>
            </ac:spMkLst>
          </pc:spChg>
          <pc:spChg chg="mod">
            <ac:chgData name="Chuck Tomasi" userId="79514c44-a18e-4aaa-84b1-18f74099d6b1" providerId="ADAL" clId="{4140692D-6CC4-6B46-9439-032908616555}" dt="2023-11-11T16:44:30.790" v="843"/>
            <ac:spMkLst>
              <pc:docMk/>
              <pc:sldMasterMk cId="2317532505" sldId="2147483672"/>
              <pc:sldLayoutMk cId="3561885276" sldId="2147483690"/>
              <ac:spMk id="62" creationId="{EA940500-B4BE-634E-44FD-C5604BBC48C9}"/>
            </ac:spMkLst>
          </pc:spChg>
          <pc:spChg chg="mod">
            <ac:chgData name="Chuck Tomasi" userId="79514c44-a18e-4aaa-84b1-18f74099d6b1" providerId="ADAL" clId="{4140692D-6CC4-6B46-9439-032908616555}" dt="2023-11-11T16:44:30.790" v="843"/>
            <ac:spMkLst>
              <pc:docMk/>
              <pc:sldMasterMk cId="2317532505" sldId="2147483672"/>
              <pc:sldLayoutMk cId="3561885276" sldId="2147483690"/>
              <ac:spMk id="63" creationId="{A75A07B3-A606-777A-C35E-2AE6481B2F03}"/>
            </ac:spMkLst>
          </pc:spChg>
          <pc:spChg chg="mod">
            <ac:chgData name="Chuck Tomasi" userId="79514c44-a18e-4aaa-84b1-18f74099d6b1" providerId="ADAL" clId="{4140692D-6CC4-6B46-9439-032908616555}" dt="2023-11-11T16:44:30.790" v="843"/>
            <ac:spMkLst>
              <pc:docMk/>
              <pc:sldMasterMk cId="2317532505" sldId="2147483672"/>
              <pc:sldLayoutMk cId="3561885276" sldId="2147483690"/>
              <ac:spMk id="64" creationId="{F3B20B79-0B57-28C3-FEAA-EBCEB6599B74}"/>
            </ac:spMkLst>
          </pc:spChg>
          <pc:spChg chg="mod">
            <ac:chgData name="Chuck Tomasi" userId="79514c44-a18e-4aaa-84b1-18f74099d6b1" providerId="ADAL" clId="{4140692D-6CC4-6B46-9439-032908616555}" dt="2023-11-11T16:44:30.790" v="843"/>
            <ac:spMkLst>
              <pc:docMk/>
              <pc:sldMasterMk cId="2317532505" sldId="2147483672"/>
              <pc:sldLayoutMk cId="3561885276" sldId="2147483690"/>
              <ac:spMk id="65" creationId="{3573A11F-7D76-0506-987A-59BAF99F804D}"/>
            </ac:spMkLst>
          </pc:spChg>
          <pc:spChg chg="mod">
            <ac:chgData name="Chuck Tomasi" userId="79514c44-a18e-4aaa-84b1-18f74099d6b1" providerId="ADAL" clId="{4140692D-6CC4-6B46-9439-032908616555}" dt="2023-11-11T16:44:30.790" v="843"/>
            <ac:spMkLst>
              <pc:docMk/>
              <pc:sldMasterMk cId="2317532505" sldId="2147483672"/>
              <pc:sldLayoutMk cId="3561885276" sldId="2147483690"/>
              <ac:spMk id="66" creationId="{E900FEF4-E969-336B-5B16-24859A7E5A07}"/>
            </ac:spMkLst>
          </pc:spChg>
          <pc:spChg chg="mod">
            <ac:chgData name="Chuck Tomasi" userId="79514c44-a18e-4aaa-84b1-18f74099d6b1" providerId="ADAL" clId="{4140692D-6CC4-6B46-9439-032908616555}" dt="2023-11-11T16:44:30.790" v="843"/>
            <ac:spMkLst>
              <pc:docMk/>
              <pc:sldMasterMk cId="2317532505" sldId="2147483672"/>
              <pc:sldLayoutMk cId="3561885276" sldId="2147483690"/>
              <ac:spMk id="67" creationId="{CD5E925C-7FEB-8606-1A6A-70839EF269EB}"/>
            </ac:spMkLst>
          </pc:spChg>
          <pc:spChg chg="mod">
            <ac:chgData name="Chuck Tomasi" userId="79514c44-a18e-4aaa-84b1-18f74099d6b1" providerId="ADAL" clId="{4140692D-6CC4-6B46-9439-032908616555}" dt="2023-11-11T16:44:30.790" v="843"/>
            <ac:spMkLst>
              <pc:docMk/>
              <pc:sldMasterMk cId="2317532505" sldId="2147483672"/>
              <pc:sldLayoutMk cId="3561885276" sldId="2147483690"/>
              <ac:spMk id="68" creationId="{E38E5578-DA74-93FD-E955-8AD157FCF409}"/>
            </ac:spMkLst>
          </pc:spChg>
          <pc:spChg chg="mod">
            <ac:chgData name="Chuck Tomasi" userId="79514c44-a18e-4aaa-84b1-18f74099d6b1" providerId="ADAL" clId="{4140692D-6CC4-6B46-9439-032908616555}" dt="2023-11-11T16:44:30.790" v="843"/>
            <ac:spMkLst>
              <pc:docMk/>
              <pc:sldMasterMk cId="2317532505" sldId="2147483672"/>
              <pc:sldLayoutMk cId="3561885276" sldId="2147483690"/>
              <ac:spMk id="70" creationId="{62BEA169-E2A7-F651-70A6-5FDA97596F84}"/>
            </ac:spMkLst>
          </pc:spChg>
          <pc:spChg chg="mod">
            <ac:chgData name="Chuck Tomasi" userId="79514c44-a18e-4aaa-84b1-18f74099d6b1" providerId="ADAL" clId="{4140692D-6CC4-6B46-9439-032908616555}" dt="2023-11-11T16:44:30.790" v="843"/>
            <ac:spMkLst>
              <pc:docMk/>
              <pc:sldMasterMk cId="2317532505" sldId="2147483672"/>
              <pc:sldLayoutMk cId="3561885276" sldId="2147483690"/>
              <ac:spMk id="100" creationId="{C42775B2-150A-D804-F549-A223BB08F647}"/>
            </ac:spMkLst>
          </pc:spChg>
          <pc:spChg chg="mod">
            <ac:chgData name="Chuck Tomasi" userId="79514c44-a18e-4aaa-84b1-18f74099d6b1" providerId="ADAL" clId="{4140692D-6CC4-6B46-9439-032908616555}" dt="2023-11-11T16:44:30.790" v="843"/>
            <ac:spMkLst>
              <pc:docMk/>
              <pc:sldMasterMk cId="2317532505" sldId="2147483672"/>
              <pc:sldLayoutMk cId="3561885276" sldId="2147483690"/>
              <ac:spMk id="101" creationId="{6AFBF5FB-3EC9-A1C7-5C24-E2112ACB7736}"/>
            </ac:spMkLst>
          </pc:spChg>
          <pc:spChg chg="mod">
            <ac:chgData name="Chuck Tomasi" userId="79514c44-a18e-4aaa-84b1-18f74099d6b1" providerId="ADAL" clId="{4140692D-6CC4-6B46-9439-032908616555}" dt="2023-11-11T16:44:30.790" v="843"/>
            <ac:spMkLst>
              <pc:docMk/>
              <pc:sldMasterMk cId="2317532505" sldId="2147483672"/>
              <pc:sldLayoutMk cId="3561885276" sldId="2147483690"/>
              <ac:spMk id="102" creationId="{1C89783F-5DF9-7863-A6F0-E107FFCDF040}"/>
            </ac:spMkLst>
          </pc:spChg>
          <pc:spChg chg="mod">
            <ac:chgData name="Chuck Tomasi" userId="79514c44-a18e-4aaa-84b1-18f74099d6b1" providerId="ADAL" clId="{4140692D-6CC4-6B46-9439-032908616555}" dt="2023-11-11T16:44:30.790" v="843"/>
            <ac:spMkLst>
              <pc:docMk/>
              <pc:sldMasterMk cId="2317532505" sldId="2147483672"/>
              <pc:sldLayoutMk cId="3561885276" sldId="2147483690"/>
              <ac:spMk id="103" creationId="{B85E789C-427D-5A29-0285-3F5C742E8581}"/>
            </ac:spMkLst>
          </pc:spChg>
          <pc:spChg chg="mod">
            <ac:chgData name="Chuck Tomasi" userId="79514c44-a18e-4aaa-84b1-18f74099d6b1" providerId="ADAL" clId="{4140692D-6CC4-6B46-9439-032908616555}" dt="2023-11-11T16:44:30.790" v="843"/>
            <ac:spMkLst>
              <pc:docMk/>
              <pc:sldMasterMk cId="2317532505" sldId="2147483672"/>
              <pc:sldLayoutMk cId="3561885276" sldId="2147483690"/>
              <ac:spMk id="104" creationId="{E7F855BA-8F5C-4AF2-0772-1123BFC1D6AE}"/>
            </ac:spMkLst>
          </pc:spChg>
          <pc:spChg chg="mod">
            <ac:chgData name="Chuck Tomasi" userId="79514c44-a18e-4aaa-84b1-18f74099d6b1" providerId="ADAL" clId="{4140692D-6CC4-6B46-9439-032908616555}" dt="2023-11-11T16:44:30.790" v="843"/>
            <ac:spMkLst>
              <pc:docMk/>
              <pc:sldMasterMk cId="2317532505" sldId="2147483672"/>
              <pc:sldLayoutMk cId="3561885276" sldId="2147483690"/>
              <ac:spMk id="105" creationId="{A4DA57E7-EBD3-4E40-ADBF-145C0778BED8}"/>
            </ac:spMkLst>
          </pc:spChg>
          <pc:spChg chg="mod">
            <ac:chgData name="Chuck Tomasi" userId="79514c44-a18e-4aaa-84b1-18f74099d6b1" providerId="ADAL" clId="{4140692D-6CC4-6B46-9439-032908616555}" dt="2023-11-11T16:44:30.790" v="843"/>
            <ac:spMkLst>
              <pc:docMk/>
              <pc:sldMasterMk cId="2317532505" sldId="2147483672"/>
              <pc:sldLayoutMk cId="3561885276" sldId="2147483690"/>
              <ac:spMk id="106" creationId="{A0002523-1BC3-2829-250A-B5CFCD094796}"/>
            </ac:spMkLst>
          </pc:spChg>
          <pc:spChg chg="mod">
            <ac:chgData name="Chuck Tomasi" userId="79514c44-a18e-4aaa-84b1-18f74099d6b1" providerId="ADAL" clId="{4140692D-6CC4-6B46-9439-032908616555}" dt="2023-11-11T16:44:30.790" v="843"/>
            <ac:spMkLst>
              <pc:docMk/>
              <pc:sldMasterMk cId="2317532505" sldId="2147483672"/>
              <pc:sldLayoutMk cId="3561885276" sldId="2147483690"/>
              <ac:spMk id="107" creationId="{ABD33198-CC6B-F8F2-5337-28358EA3A993}"/>
            </ac:spMkLst>
          </pc:spChg>
          <pc:spChg chg="mod">
            <ac:chgData name="Chuck Tomasi" userId="79514c44-a18e-4aaa-84b1-18f74099d6b1" providerId="ADAL" clId="{4140692D-6CC4-6B46-9439-032908616555}" dt="2023-11-11T16:44:30.790" v="843"/>
            <ac:spMkLst>
              <pc:docMk/>
              <pc:sldMasterMk cId="2317532505" sldId="2147483672"/>
              <pc:sldLayoutMk cId="3561885276" sldId="2147483690"/>
              <ac:spMk id="108" creationId="{5203C898-925F-3EF1-9797-A839A6C886E8}"/>
            </ac:spMkLst>
          </pc:spChg>
          <pc:spChg chg="mod">
            <ac:chgData name="Chuck Tomasi" userId="79514c44-a18e-4aaa-84b1-18f74099d6b1" providerId="ADAL" clId="{4140692D-6CC4-6B46-9439-032908616555}" dt="2023-11-11T16:44:30.790" v="843"/>
            <ac:spMkLst>
              <pc:docMk/>
              <pc:sldMasterMk cId="2317532505" sldId="2147483672"/>
              <pc:sldLayoutMk cId="3561885276" sldId="2147483690"/>
              <ac:spMk id="109" creationId="{C250B223-B5C8-23CC-F76B-9FD2A6D6633C}"/>
            </ac:spMkLst>
          </pc:spChg>
          <pc:spChg chg="mod">
            <ac:chgData name="Chuck Tomasi" userId="79514c44-a18e-4aaa-84b1-18f74099d6b1" providerId="ADAL" clId="{4140692D-6CC4-6B46-9439-032908616555}" dt="2023-11-11T16:44:30.790" v="843"/>
            <ac:spMkLst>
              <pc:docMk/>
              <pc:sldMasterMk cId="2317532505" sldId="2147483672"/>
              <pc:sldLayoutMk cId="3561885276" sldId="2147483690"/>
              <ac:spMk id="110" creationId="{A5E55482-603F-A8DC-5D37-B061823ED4A1}"/>
            </ac:spMkLst>
          </pc:spChg>
          <pc:grpChg chg="del">
            <ac:chgData name="Chuck Tomasi" userId="79514c44-a18e-4aaa-84b1-18f74099d6b1" providerId="ADAL" clId="{4140692D-6CC4-6B46-9439-032908616555}" dt="2023-11-11T16:44:29.821" v="842" actId="478"/>
            <ac:grpSpMkLst>
              <pc:docMk/>
              <pc:sldMasterMk cId="2317532505" sldId="2147483672"/>
              <pc:sldLayoutMk cId="3561885276" sldId="2147483690"/>
              <ac:grpSpMk id="4" creationId="{E97EED18-868C-038F-9E38-6900BD20B7E2}"/>
            </ac:grpSpMkLst>
          </pc:grpChg>
          <pc:grpChg chg="add mod">
            <ac:chgData name="Chuck Tomasi" userId="79514c44-a18e-4aaa-84b1-18f74099d6b1" providerId="ADAL" clId="{4140692D-6CC4-6B46-9439-032908616555}" dt="2023-11-11T16:44:30.790" v="843"/>
            <ac:grpSpMkLst>
              <pc:docMk/>
              <pc:sldMasterMk cId="2317532505" sldId="2147483672"/>
              <pc:sldLayoutMk cId="3561885276" sldId="2147483690"/>
              <ac:grpSpMk id="37" creationId="{8E28468D-1E68-CAEC-D3D1-1587206F0507}"/>
            </ac:grpSpMkLst>
          </pc:grpChg>
        </pc:sldLayoutChg>
        <pc:sldLayoutChg chg="addSp delSp modSp mod">
          <pc:chgData name="Chuck Tomasi" userId="79514c44-a18e-4aaa-84b1-18f74099d6b1" providerId="ADAL" clId="{4140692D-6CC4-6B46-9439-032908616555}" dt="2023-11-11T16:44:53.197" v="848"/>
          <pc:sldLayoutMkLst>
            <pc:docMk/>
            <pc:sldMasterMk cId="2317532505" sldId="2147483672"/>
            <pc:sldLayoutMk cId="2765756988" sldId="2147483691"/>
          </pc:sldLayoutMkLst>
          <pc:spChg chg="mod">
            <ac:chgData name="Chuck Tomasi" userId="79514c44-a18e-4aaa-84b1-18f74099d6b1" providerId="ADAL" clId="{4140692D-6CC4-6B46-9439-032908616555}" dt="2023-11-11T16:44:53.197" v="848"/>
            <ac:spMkLst>
              <pc:docMk/>
              <pc:sldMasterMk cId="2317532505" sldId="2147483672"/>
              <pc:sldLayoutMk cId="2765756988" sldId="2147483691"/>
              <ac:spMk id="44" creationId="{F319B060-B0EB-8AB9-8306-EC6CC2A44035}"/>
            </ac:spMkLst>
          </pc:spChg>
          <pc:spChg chg="mod">
            <ac:chgData name="Chuck Tomasi" userId="79514c44-a18e-4aaa-84b1-18f74099d6b1" providerId="ADAL" clId="{4140692D-6CC4-6B46-9439-032908616555}" dt="2023-11-11T16:44:53.197" v="848"/>
            <ac:spMkLst>
              <pc:docMk/>
              <pc:sldMasterMk cId="2317532505" sldId="2147483672"/>
              <pc:sldLayoutMk cId="2765756988" sldId="2147483691"/>
              <ac:spMk id="45" creationId="{4B15BBD5-B83C-474F-E1BD-AF1C086F3166}"/>
            </ac:spMkLst>
          </pc:spChg>
          <pc:spChg chg="mod">
            <ac:chgData name="Chuck Tomasi" userId="79514c44-a18e-4aaa-84b1-18f74099d6b1" providerId="ADAL" clId="{4140692D-6CC4-6B46-9439-032908616555}" dt="2023-11-11T16:44:53.197" v="848"/>
            <ac:spMkLst>
              <pc:docMk/>
              <pc:sldMasterMk cId="2317532505" sldId="2147483672"/>
              <pc:sldLayoutMk cId="2765756988" sldId="2147483691"/>
              <ac:spMk id="46" creationId="{AF0E270C-6BC9-1860-8D25-9BFD2C92E3AA}"/>
            </ac:spMkLst>
          </pc:spChg>
          <pc:spChg chg="mod">
            <ac:chgData name="Chuck Tomasi" userId="79514c44-a18e-4aaa-84b1-18f74099d6b1" providerId="ADAL" clId="{4140692D-6CC4-6B46-9439-032908616555}" dt="2023-11-11T16:44:53.197" v="848"/>
            <ac:spMkLst>
              <pc:docMk/>
              <pc:sldMasterMk cId="2317532505" sldId="2147483672"/>
              <pc:sldLayoutMk cId="2765756988" sldId="2147483691"/>
              <ac:spMk id="47" creationId="{C39D7993-22DB-A3A4-4B5F-3FA95C7FAA28}"/>
            </ac:spMkLst>
          </pc:spChg>
          <pc:spChg chg="mod">
            <ac:chgData name="Chuck Tomasi" userId="79514c44-a18e-4aaa-84b1-18f74099d6b1" providerId="ADAL" clId="{4140692D-6CC4-6B46-9439-032908616555}" dt="2023-11-11T16:44:53.197" v="848"/>
            <ac:spMkLst>
              <pc:docMk/>
              <pc:sldMasterMk cId="2317532505" sldId="2147483672"/>
              <pc:sldLayoutMk cId="2765756988" sldId="2147483691"/>
              <ac:spMk id="48" creationId="{9800DE04-AEE8-CF4A-80C7-00F1AC139435}"/>
            </ac:spMkLst>
          </pc:spChg>
          <pc:spChg chg="mod">
            <ac:chgData name="Chuck Tomasi" userId="79514c44-a18e-4aaa-84b1-18f74099d6b1" providerId="ADAL" clId="{4140692D-6CC4-6B46-9439-032908616555}" dt="2023-11-11T16:44:53.197" v="848"/>
            <ac:spMkLst>
              <pc:docMk/>
              <pc:sldMasterMk cId="2317532505" sldId="2147483672"/>
              <pc:sldLayoutMk cId="2765756988" sldId="2147483691"/>
              <ac:spMk id="49" creationId="{768F013F-3E0D-99EF-EAC9-1639148774EC}"/>
            </ac:spMkLst>
          </pc:spChg>
          <pc:spChg chg="mod">
            <ac:chgData name="Chuck Tomasi" userId="79514c44-a18e-4aaa-84b1-18f74099d6b1" providerId="ADAL" clId="{4140692D-6CC4-6B46-9439-032908616555}" dt="2023-11-11T16:44:53.197" v="848"/>
            <ac:spMkLst>
              <pc:docMk/>
              <pc:sldMasterMk cId="2317532505" sldId="2147483672"/>
              <pc:sldLayoutMk cId="2765756988" sldId="2147483691"/>
              <ac:spMk id="50" creationId="{9E094B22-71BF-32BF-3D74-E9DF7E2E4597}"/>
            </ac:spMkLst>
          </pc:spChg>
          <pc:spChg chg="mod">
            <ac:chgData name="Chuck Tomasi" userId="79514c44-a18e-4aaa-84b1-18f74099d6b1" providerId="ADAL" clId="{4140692D-6CC4-6B46-9439-032908616555}" dt="2023-11-11T16:44:53.197" v="848"/>
            <ac:spMkLst>
              <pc:docMk/>
              <pc:sldMasterMk cId="2317532505" sldId="2147483672"/>
              <pc:sldLayoutMk cId="2765756988" sldId="2147483691"/>
              <ac:spMk id="51" creationId="{B641AA10-45AB-166A-B24E-EC09A53684AA}"/>
            </ac:spMkLst>
          </pc:spChg>
          <pc:spChg chg="mod">
            <ac:chgData name="Chuck Tomasi" userId="79514c44-a18e-4aaa-84b1-18f74099d6b1" providerId="ADAL" clId="{4140692D-6CC4-6B46-9439-032908616555}" dt="2023-11-11T16:44:53.197" v="848"/>
            <ac:spMkLst>
              <pc:docMk/>
              <pc:sldMasterMk cId="2317532505" sldId="2147483672"/>
              <pc:sldLayoutMk cId="2765756988" sldId="2147483691"/>
              <ac:spMk id="52" creationId="{D36DC2D6-FFDD-928D-4775-0AE5084E6443}"/>
            </ac:spMkLst>
          </pc:spChg>
          <pc:spChg chg="mod">
            <ac:chgData name="Chuck Tomasi" userId="79514c44-a18e-4aaa-84b1-18f74099d6b1" providerId="ADAL" clId="{4140692D-6CC4-6B46-9439-032908616555}" dt="2023-11-11T16:44:53.197" v="848"/>
            <ac:spMkLst>
              <pc:docMk/>
              <pc:sldMasterMk cId="2317532505" sldId="2147483672"/>
              <pc:sldLayoutMk cId="2765756988" sldId="2147483691"/>
              <ac:spMk id="53" creationId="{0C0D526D-EB66-2793-CFD1-382B1E46E4ED}"/>
            </ac:spMkLst>
          </pc:spChg>
          <pc:spChg chg="mod">
            <ac:chgData name="Chuck Tomasi" userId="79514c44-a18e-4aaa-84b1-18f74099d6b1" providerId="ADAL" clId="{4140692D-6CC4-6B46-9439-032908616555}" dt="2023-11-11T16:44:53.197" v="848"/>
            <ac:spMkLst>
              <pc:docMk/>
              <pc:sldMasterMk cId="2317532505" sldId="2147483672"/>
              <pc:sldLayoutMk cId="2765756988" sldId="2147483691"/>
              <ac:spMk id="54" creationId="{F09800BB-25B7-89A7-C75C-2F367076307A}"/>
            </ac:spMkLst>
          </pc:spChg>
          <pc:spChg chg="mod">
            <ac:chgData name="Chuck Tomasi" userId="79514c44-a18e-4aaa-84b1-18f74099d6b1" providerId="ADAL" clId="{4140692D-6CC4-6B46-9439-032908616555}" dt="2023-11-11T16:44:53.197" v="848"/>
            <ac:spMkLst>
              <pc:docMk/>
              <pc:sldMasterMk cId="2317532505" sldId="2147483672"/>
              <pc:sldLayoutMk cId="2765756988" sldId="2147483691"/>
              <ac:spMk id="55" creationId="{791D8FC4-C186-74A9-E04A-D4148F2E6F46}"/>
            </ac:spMkLst>
          </pc:spChg>
          <pc:spChg chg="mod">
            <ac:chgData name="Chuck Tomasi" userId="79514c44-a18e-4aaa-84b1-18f74099d6b1" providerId="ADAL" clId="{4140692D-6CC4-6B46-9439-032908616555}" dt="2023-11-11T16:44:53.197" v="848"/>
            <ac:spMkLst>
              <pc:docMk/>
              <pc:sldMasterMk cId="2317532505" sldId="2147483672"/>
              <pc:sldLayoutMk cId="2765756988" sldId="2147483691"/>
              <ac:spMk id="56" creationId="{97DECB2B-4D2A-CECF-C2D9-B859E02B52B1}"/>
            </ac:spMkLst>
          </pc:spChg>
          <pc:spChg chg="mod">
            <ac:chgData name="Chuck Tomasi" userId="79514c44-a18e-4aaa-84b1-18f74099d6b1" providerId="ADAL" clId="{4140692D-6CC4-6B46-9439-032908616555}" dt="2023-11-11T16:44:53.197" v="848"/>
            <ac:spMkLst>
              <pc:docMk/>
              <pc:sldMasterMk cId="2317532505" sldId="2147483672"/>
              <pc:sldLayoutMk cId="2765756988" sldId="2147483691"/>
              <ac:spMk id="57" creationId="{CE87BD1D-FFD3-B834-8BB8-32C23092C384}"/>
            </ac:spMkLst>
          </pc:spChg>
          <pc:spChg chg="mod">
            <ac:chgData name="Chuck Tomasi" userId="79514c44-a18e-4aaa-84b1-18f74099d6b1" providerId="ADAL" clId="{4140692D-6CC4-6B46-9439-032908616555}" dt="2023-11-11T16:44:53.197" v="848"/>
            <ac:spMkLst>
              <pc:docMk/>
              <pc:sldMasterMk cId="2317532505" sldId="2147483672"/>
              <pc:sldLayoutMk cId="2765756988" sldId="2147483691"/>
              <ac:spMk id="58" creationId="{ED1EA98C-8FEE-3CF6-209F-F9AA542A5198}"/>
            </ac:spMkLst>
          </pc:spChg>
          <pc:spChg chg="mod">
            <ac:chgData name="Chuck Tomasi" userId="79514c44-a18e-4aaa-84b1-18f74099d6b1" providerId="ADAL" clId="{4140692D-6CC4-6B46-9439-032908616555}" dt="2023-11-11T16:44:53.197" v="848"/>
            <ac:spMkLst>
              <pc:docMk/>
              <pc:sldMasterMk cId="2317532505" sldId="2147483672"/>
              <pc:sldLayoutMk cId="2765756988" sldId="2147483691"/>
              <ac:spMk id="59" creationId="{9F70EC19-12C4-519C-39CD-3B93E85024DF}"/>
            </ac:spMkLst>
          </pc:spChg>
          <pc:spChg chg="mod">
            <ac:chgData name="Chuck Tomasi" userId="79514c44-a18e-4aaa-84b1-18f74099d6b1" providerId="ADAL" clId="{4140692D-6CC4-6B46-9439-032908616555}" dt="2023-11-11T16:44:53.197" v="848"/>
            <ac:spMkLst>
              <pc:docMk/>
              <pc:sldMasterMk cId="2317532505" sldId="2147483672"/>
              <pc:sldLayoutMk cId="2765756988" sldId="2147483691"/>
              <ac:spMk id="60" creationId="{48C37F5D-A8F5-9F12-F2E4-F6AB70E299D8}"/>
            </ac:spMkLst>
          </pc:spChg>
          <pc:spChg chg="mod">
            <ac:chgData name="Chuck Tomasi" userId="79514c44-a18e-4aaa-84b1-18f74099d6b1" providerId="ADAL" clId="{4140692D-6CC4-6B46-9439-032908616555}" dt="2023-11-11T16:44:53.197" v="848"/>
            <ac:spMkLst>
              <pc:docMk/>
              <pc:sldMasterMk cId="2317532505" sldId="2147483672"/>
              <pc:sldLayoutMk cId="2765756988" sldId="2147483691"/>
              <ac:spMk id="62" creationId="{B5CB2AD4-70BD-466F-FBA0-699CF0FD07F1}"/>
            </ac:spMkLst>
          </pc:spChg>
          <pc:spChg chg="mod">
            <ac:chgData name="Chuck Tomasi" userId="79514c44-a18e-4aaa-84b1-18f74099d6b1" providerId="ADAL" clId="{4140692D-6CC4-6B46-9439-032908616555}" dt="2023-11-11T16:44:53.197" v="848"/>
            <ac:spMkLst>
              <pc:docMk/>
              <pc:sldMasterMk cId="2317532505" sldId="2147483672"/>
              <pc:sldLayoutMk cId="2765756988" sldId="2147483691"/>
              <ac:spMk id="63" creationId="{DE4FE050-176A-379A-2852-4B6F3500A61C}"/>
            </ac:spMkLst>
          </pc:spChg>
          <pc:spChg chg="mod">
            <ac:chgData name="Chuck Tomasi" userId="79514c44-a18e-4aaa-84b1-18f74099d6b1" providerId="ADAL" clId="{4140692D-6CC4-6B46-9439-032908616555}" dt="2023-11-11T16:44:53.197" v="848"/>
            <ac:spMkLst>
              <pc:docMk/>
              <pc:sldMasterMk cId="2317532505" sldId="2147483672"/>
              <pc:sldLayoutMk cId="2765756988" sldId="2147483691"/>
              <ac:spMk id="64" creationId="{DF6CAA0A-1334-B610-A3D5-E815D2C9ADDE}"/>
            </ac:spMkLst>
          </pc:spChg>
          <pc:spChg chg="mod">
            <ac:chgData name="Chuck Tomasi" userId="79514c44-a18e-4aaa-84b1-18f74099d6b1" providerId="ADAL" clId="{4140692D-6CC4-6B46-9439-032908616555}" dt="2023-11-11T16:44:53.197" v="848"/>
            <ac:spMkLst>
              <pc:docMk/>
              <pc:sldMasterMk cId="2317532505" sldId="2147483672"/>
              <pc:sldLayoutMk cId="2765756988" sldId="2147483691"/>
              <ac:spMk id="65" creationId="{C03C3A9E-4DD9-2F89-83D0-6315E5572ACD}"/>
            </ac:spMkLst>
          </pc:spChg>
          <pc:spChg chg="mod">
            <ac:chgData name="Chuck Tomasi" userId="79514c44-a18e-4aaa-84b1-18f74099d6b1" providerId="ADAL" clId="{4140692D-6CC4-6B46-9439-032908616555}" dt="2023-11-11T16:44:53.197" v="848"/>
            <ac:spMkLst>
              <pc:docMk/>
              <pc:sldMasterMk cId="2317532505" sldId="2147483672"/>
              <pc:sldLayoutMk cId="2765756988" sldId="2147483691"/>
              <ac:spMk id="66" creationId="{D4E26E71-B535-E4D6-C5C1-56DBC5F337D2}"/>
            </ac:spMkLst>
          </pc:spChg>
          <pc:spChg chg="mod">
            <ac:chgData name="Chuck Tomasi" userId="79514c44-a18e-4aaa-84b1-18f74099d6b1" providerId="ADAL" clId="{4140692D-6CC4-6B46-9439-032908616555}" dt="2023-11-11T16:44:53.197" v="848"/>
            <ac:spMkLst>
              <pc:docMk/>
              <pc:sldMasterMk cId="2317532505" sldId="2147483672"/>
              <pc:sldLayoutMk cId="2765756988" sldId="2147483691"/>
              <ac:spMk id="67" creationId="{E6C3E99C-2E99-B2F0-AB03-7E1579928249}"/>
            </ac:spMkLst>
          </pc:spChg>
          <pc:spChg chg="mod">
            <ac:chgData name="Chuck Tomasi" userId="79514c44-a18e-4aaa-84b1-18f74099d6b1" providerId="ADAL" clId="{4140692D-6CC4-6B46-9439-032908616555}" dt="2023-11-11T16:44:53.197" v="848"/>
            <ac:spMkLst>
              <pc:docMk/>
              <pc:sldMasterMk cId="2317532505" sldId="2147483672"/>
              <pc:sldLayoutMk cId="2765756988" sldId="2147483691"/>
              <ac:spMk id="68" creationId="{FB0DE969-5282-710A-4FDF-BDBFAE80B942}"/>
            </ac:spMkLst>
          </pc:spChg>
          <pc:spChg chg="mod">
            <ac:chgData name="Chuck Tomasi" userId="79514c44-a18e-4aaa-84b1-18f74099d6b1" providerId="ADAL" clId="{4140692D-6CC4-6B46-9439-032908616555}" dt="2023-11-11T16:44:53.197" v="848"/>
            <ac:spMkLst>
              <pc:docMk/>
              <pc:sldMasterMk cId="2317532505" sldId="2147483672"/>
              <pc:sldLayoutMk cId="2765756988" sldId="2147483691"/>
              <ac:spMk id="100" creationId="{235846F4-9C41-ADAF-35CF-65B3B182703F}"/>
            </ac:spMkLst>
          </pc:spChg>
          <pc:spChg chg="mod">
            <ac:chgData name="Chuck Tomasi" userId="79514c44-a18e-4aaa-84b1-18f74099d6b1" providerId="ADAL" clId="{4140692D-6CC4-6B46-9439-032908616555}" dt="2023-11-11T16:44:53.197" v="848"/>
            <ac:spMkLst>
              <pc:docMk/>
              <pc:sldMasterMk cId="2317532505" sldId="2147483672"/>
              <pc:sldLayoutMk cId="2765756988" sldId="2147483691"/>
              <ac:spMk id="101" creationId="{71774825-79E1-D66A-78EC-065F05C43341}"/>
            </ac:spMkLst>
          </pc:spChg>
          <pc:spChg chg="mod">
            <ac:chgData name="Chuck Tomasi" userId="79514c44-a18e-4aaa-84b1-18f74099d6b1" providerId="ADAL" clId="{4140692D-6CC4-6B46-9439-032908616555}" dt="2023-11-11T16:44:53.197" v="848"/>
            <ac:spMkLst>
              <pc:docMk/>
              <pc:sldMasterMk cId="2317532505" sldId="2147483672"/>
              <pc:sldLayoutMk cId="2765756988" sldId="2147483691"/>
              <ac:spMk id="102" creationId="{FE63AF06-223C-0CC5-422E-70B96D244286}"/>
            </ac:spMkLst>
          </pc:spChg>
          <pc:spChg chg="mod">
            <ac:chgData name="Chuck Tomasi" userId="79514c44-a18e-4aaa-84b1-18f74099d6b1" providerId="ADAL" clId="{4140692D-6CC4-6B46-9439-032908616555}" dt="2023-11-11T16:44:53.197" v="848"/>
            <ac:spMkLst>
              <pc:docMk/>
              <pc:sldMasterMk cId="2317532505" sldId="2147483672"/>
              <pc:sldLayoutMk cId="2765756988" sldId="2147483691"/>
              <ac:spMk id="103" creationId="{6C83284E-EDEF-E4A2-003C-57164E0E4E17}"/>
            </ac:spMkLst>
          </pc:spChg>
          <pc:spChg chg="mod">
            <ac:chgData name="Chuck Tomasi" userId="79514c44-a18e-4aaa-84b1-18f74099d6b1" providerId="ADAL" clId="{4140692D-6CC4-6B46-9439-032908616555}" dt="2023-11-11T16:44:53.197" v="848"/>
            <ac:spMkLst>
              <pc:docMk/>
              <pc:sldMasterMk cId="2317532505" sldId="2147483672"/>
              <pc:sldLayoutMk cId="2765756988" sldId="2147483691"/>
              <ac:spMk id="104" creationId="{CCE5BDE8-7AEF-EF0C-9C85-DDF66F582E3E}"/>
            </ac:spMkLst>
          </pc:spChg>
          <pc:spChg chg="mod">
            <ac:chgData name="Chuck Tomasi" userId="79514c44-a18e-4aaa-84b1-18f74099d6b1" providerId="ADAL" clId="{4140692D-6CC4-6B46-9439-032908616555}" dt="2023-11-11T16:44:53.197" v="848"/>
            <ac:spMkLst>
              <pc:docMk/>
              <pc:sldMasterMk cId="2317532505" sldId="2147483672"/>
              <pc:sldLayoutMk cId="2765756988" sldId="2147483691"/>
              <ac:spMk id="105" creationId="{73A496BF-8938-25A8-3435-46141527529D}"/>
            </ac:spMkLst>
          </pc:spChg>
          <pc:spChg chg="mod">
            <ac:chgData name="Chuck Tomasi" userId="79514c44-a18e-4aaa-84b1-18f74099d6b1" providerId="ADAL" clId="{4140692D-6CC4-6B46-9439-032908616555}" dt="2023-11-11T16:44:53.197" v="848"/>
            <ac:spMkLst>
              <pc:docMk/>
              <pc:sldMasterMk cId="2317532505" sldId="2147483672"/>
              <pc:sldLayoutMk cId="2765756988" sldId="2147483691"/>
              <ac:spMk id="106" creationId="{37DB19B8-D958-A90E-2BE1-ED724FA50FDE}"/>
            </ac:spMkLst>
          </pc:spChg>
          <pc:spChg chg="mod">
            <ac:chgData name="Chuck Tomasi" userId="79514c44-a18e-4aaa-84b1-18f74099d6b1" providerId="ADAL" clId="{4140692D-6CC4-6B46-9439-032908616555}" dt="2023-11-11T16:44:53.197" v="848"/>
            <ac:spMkLst>
              <pc:docMk/>
              <pc:sldMasterMk cId="2317532505" sldId="2147483672"/>
              <pc:sldLayoutMk cId="2765756988" sldId="2147483691"/>
              <ac:spMk id="107" creationId="{4D893A42-CDAA-88E5-6A83-725CF58FF1EC}"/>
            </ac:spMkLst>
          </pc:spChg>
          <pc:spChg chg="mod">
            <ac:chgData name="Chuck Tomasi" userId="79514c44-a18e-4aaa-84b1-18f74099d6b1" providerId="ADAL" clId="{4140692D-6CC4-6B46-9439-032908616555}" dt="2023-11-11T16:44:53.197" v="848"/>
            <ac:spMkLst>
              <pc:docMk/>
              <pc:sldMasterMk cId="2317532505" sldId="2147483672"/>
              <pc:sldLayoutMk cId="2765756988" sldId="2147483691"/>
              <ac:spMk id="108" creationId="{1FE6B564-7332-8EED-A43A-A915CEDAF232}"/>
            </ac:spMkLst>
          </pc:spChg>
          <pc:spChg chg="mod">
            <ac:chgData name="Chuck Tomasi" userId="79514c44-a18e-4aaa-84b1-18f74099d6b1" providerId="ADAL" clId="{4140692D-6CC4-6B46-9439-032908616555}" dt="2023-11-11T16:44:53.197" v="848"/>
            <ac:spMkLst>
              <pc:docMk/>
              <pc:sldMasterMk cId="2317532505" sldId="2147483672"/>
              <pc:sldLayoutMk cId="2765756988" sldId="2147483691"/>
              <ac:spMk id="109" creationId="{EA017EC3-F560-FEA6-7AE0-101F1D55058E}"/>
            </ac:spMkLst>
          </pc:spChg>
          <pc:spChg chg="mod">
            <ac:chgData name="Chuck Tomasi" userId="79514c44-a18e-4aaa-84b1-18f74099d6b1" providerId="ADAL" clId="{4140692D-6CC4-6B46-9439-032908616555}" dt="2023-11-11T16:44:53.197" v="848"/>
            <ac:spMkLst>
              <pc:docMk/>
              <pc:sldMasterMk cId="2317532505" sldId="2147483672"/>
              <pc:sldLayoutMk cId="2765756988" sldId="2147483691"/>
              <ac:spMk id="110" creationId="{CBD8041F-78BD-15C9-5BBB-FFDC66413F66}"/>
            </ac:spMkLst>
          </pc:spChg>
          <pc:spChg chg="mod">
            <ac:chgData name="Chuck Tomasi" userId="79514c44-a18e-4aaa-84b1-18f74099d6b1" providerId="ADAL" clId="{4140692D-6CC4-6B46-9439-032908616555}" dt="2023-11-11T16:44:53.197" v="848"/>
            <ac:spMkLst>
              <pc:docMk/>
              <pc:sldMasterMk cId="2317532505" sldId="2147483672"/>
              <pc:sldLayoutMk cId="2765756988" sldId="2147483691"/>
              <ac:spMk id="111" creationId="{4264483E-C196-1422-548A-E9B5E14B2FFA}"/>
            </ac:spMkLst>
          </pc:spChg>
          <pc:spChg chg="mod">
            <ac:chgData name="Chuck Tomasi" userId="79514c44-a18e-4aaa-84b1-18f74099d6b1" providerId="ADAL" clId="{4140692D-6CC4-6B46-9439-032908616555}" dt="2023-11-11T16:44:53.197" v="848"/>
            <ac:spMkLst>
              <pc:docMk/>
              <pc:sldMasterMk cId="2317532505" sldId="2147483672"/>
              <pc:sldLayoutMk cId="2765756988" sldId="2147483691"/>
              <ac:spMk id="112" creationId="{AA529753-CF3B-F912-870A-9A2DE33141B9}"/>
            </ac:spMkLst>
          </pc:spChg>
          <pc:spChg chg="mod">
            <ac:chgData name="Chuck Tomasi" userId="79514c44-a18e-4aaa-84b1-18f74099d6b1" providerId="ADAL" clId="{4140692D-6CC4-6B46-9439-032908616555}" dt="2023-11-11T16:44:53.197" v="848"/>
            <ac:spMkLst>
              <pc:docMk/>
              <pc:sldMasterMk cId="2317532505" sldId="2147483672"/>
              <pc:sldLayoutMk cId="2765756988" sldId="2147483691"/>
              <ac:spMk id="113" creationId="{0B252847-3444-FB0E-1EC6-59AED9FE664E}"/>
            </ac:spMkLst>
          </pc:spChg>
          <pc:spChg chg="mod">
            <ac:chgData name="Chuck Tomasi" userId="79514c44-a18e-4aaa-84b1-18f74099d6b1" providerId="ADAL" clId="{4140692D-6CC4-6B46-9439-032908616555}" dt="2023-11-11T16:44:53.197" v="848"/>
            <ac:spMkLst>
              <pc:docMk/>
              <pc:sldMasterMk cId="2317532505" sldId="2147483672"/>
              <pc:sldLayoutMk cId="2765756988" sldId="2147483691"/>
              <ac:spMk id="114" creationId="{DBD4568B-FC87-4E36-0752-69CA67BD1058}"/>
            </ac:spMkLst>
          </pc:spChg>
          <pc:spChg chg="mod">
            <ac:chgData name="Chuck Tomasi" userId="79514c44-a18e-4aaa-84b1-18f74099d6b1" providerId="ADAL" clId="{4140692D-6CC4-6B46-9439-032908616555}" dt="2023-11-11T16:44:53.197" v="848"/>
            <ac:spMkLst>
              <pc:docMk/>
              <pc:sldMasterMk cId="2317532505" sldId="2147483672"/>
              <pc:sldLayoutMk cId="2765756988" sldId="2147483691"/>
              <ac:spMk id="115" creationId="{52B02416-37E4-CF85-88F0-11116643AB73}"/>
            </ac:spMkLst>
          </pc:spChg>
          <pc:spChg chg="mod">
            <ac:chgData name="Chuck Tomasi" userId="79514c44-a18e-4aaa-84b1-18f74099d6b1" providerId="ADAL" clId="{4140692D-6CC4-6B46-9439-032908616555}" dt="2023-11-11T16:44:53.197" v="848"/>
            <ac:spMkLst>
              <pc:docMk/>
              <pc:sldMasterMk cId="2317532505" sldId="2147483672"/>
              <pc:sldLayoutMk cId="2765756988" sldId="2147483691"/>
              <ac:spMk id="116" creationId="{50086398-730B-BFCD-23F3-D08D3D72009B}"/>
            </ac:spMkLst>
          </pc:spChg>
          <pc:spChg chg="mod">
            <ac:chgData name="Chuck Tomasi" userId="79514c44-a18e-4aaa-84b1-18f74099d6b1" providerId="ADAL" clId="{4140692D-6CC4-6B46-9439-032908616555}" dt="2023-11-11T16:44:53.197" v="848"/>
            <ac:spMkLst>
              <pc:docMk/>
              <pc:sldMasterMk cId="2317532505" sldId="2147483672"/>
              <pc:sldLayoutMk cId="2765756988" sldId="2147483691"/>
              <ac:spMk id="117" creationId="{0F40C9F4-8920-6E99-C508-C2DF024F0FFF}"/>
            </ac:spMkLst>
          </pc:spChg>
          <pc:grpChg chg="del">
            <ac:chgData name="Chuck Tomasi" userId="79514c44-a18e-4aaa-84b1-18f74099d6b1" providerId="ADAL" clId="{4140692D-6CC4-6B46-9439-032908616555}" dt="2023-11-11T16:44:52.268" v="847" actId="478"/>
            <ac:grpSpMkLst>
              <pc:docMk/>
              <pc:sldMasterMk cId="2317532505" sldId="2147483672"/>
              <pc:sldLayoutMk cId="2765756988" sldId="2147483691"/>
              <ac:grpSpMk id="2" creationId="{940B192F-1576-25DF-0F3C-AC89B0B5BD93}"/>
            </ac:grpSpMkLst>
          </pc:grpChg>
          <pc:grpChg chg="add mod">
            <ac:chgData name="Chuck Tomasi" userId="79514c44-a18e-4aaa-84b1-18f74099d6b1" providerId="ADAL" clId="{4140692D-6CC4-6B46-9439-032908616555}" dt="2023-11-11T16:44:53.197" v="848"/>
            <ac:grpSpMkLst>
              <pc:docMk/>
              <pc:sldMasterMk cId="2317532505" sldId="2147483672"/>
              <pc:sldLayoutMk cId="2765756988" sldId="2147483691"/>
              <ac:grpSpMk id="43" creationId="{02CF7756-EFD6-5556-6C33-D18882D5D650}"/>
            </ac:grpSpMkLst>
          </pc:grpChg>
        </pc:sldLayoutChg>
        <pc:sldLayoutChg chg="addSp delSp modSp mod">
          <pc:chgData name="Chuck Tomasi" userId="79514c44-a18e-4aaa-84b1-18f74099d6b1" providerId="ADAL" clId="{4140692D-6CC4-6B46-9439-032908616555}" dt="2023-11-11T16:45:14.676" v="853"/>
          <pc:sldLayoutMkLst>
            <pc:docMk/>
            <pc:sldMasterMk cId="2317532505" sldId="2147483672"/>
            <pc:sldLayoutMk cId="3115124350" sldId="2147483692"/>
          </pc:sldLayoutMkLst>
          <pc:spChg chg="mod">
            <ac:chgData name="Chuck Tomasi" userId="79514c44-a18e-4aaa-84b1-18f74099d6b1" providerId="ADAL" clId="{4140692D-6CC4-6B46-9439-032908616555}" dt="2023-11-11T16:45:14.676" v="853"/>
            <ac:spMkLst>
              <pc:docMk/>
              <pc:sldMasterMk cId="2317532505" sldId="2147483672"/>
              <pc:sldLayoutMk cId="3115124350" sldId="2147483692"/>
              <ac:spMk id="37" creationId="{21C74E9A-EC05-0C62-1B81-7CA83582C470}"/>
            </ac:spMkLst>
          </pc:spChg>
          <pc:spChg chg="mod">
            <ac:chgData name="Chuck Tomasi" userId="79514c44-a18e-4aaa-84b1-18f74099d6b1" providerId="ADAL" clId="{4140692D-6CC4-6B46-9439-032908616555}" dt="2023-11-11T16:45:14.676" v="853"/>
            <ac:spMkLst>
              <pc:docMk/>
              <pc:sldMasterMk cId="2317532505" sldId="2147483672"/>
              <pc:sldLayoutMk cId="3115124350" sldId="2147483692"/>
              <ac:spMk id="38" creationId="{9B24C3B6-205E-296B-D2E1-2A1A381C31A9}"/>
            </ac:spMkLst>
          </pc:spChg>
          <pc:spChg chg="mod">
            <ac:chgData name="Chuck Tomasi" userId="79514c44-a18e-4aaa-84b1-18f74099d6b1" providerId="ADAL" clId="{4140692D-6CC4-6B46-9439-032908616555}" dt="2023-11-11T16:45:14.676" v="853"/>
            <ac:spMkLst>
              <pc:docMk/>
              <pc:sldMasterMk cId="2317532505" sldId="2147483672"/>
              <pc:sldLayoutMk cId="3115124350" sldId="2147483692"/>
              <ac:spMk id="39" creationId="{034B7F3F-3D14-5159-DB7B-A049C7C84311}"/>
            </ac:spMkLst>
          </pc:spChg>
          <pc:spChg chg="mod">
            <ac:chgData name="Chuck Tomasi" userId="79514c44-a18e-4aaa-84b1-18f74099d6b1" providerId="ADAL" clId="{4140692D-6CC4-6B46-9439-032908616555}" dt="2023-11-11T16:45:14.676" v="853"/>
            <ac:spMkLst>
              <pc:docMk/>
              <pc:sldMasterMk cId="2317532505" sldId="2147483672"/>
              <pc:sldLayoutMk cId="3115124350" sldId="2147483692"/>
              <ac:spMk id="41" creationId="{BE3295EF-C9FF-A171-A4C5-3FD5213103CC}"/>
            </ac:spMkLst>
          </pc:spChg>
          <pc:spChg chg="mod">
            <ac:chgData name="Chuck Tomasi" userId="79514c44-a18e-4aaa-84b1-18f74099d6b1" providerId="ADAL" clId="{4140692D-6CC4-6B46-9439-032908616555}" dt="2023-11-11T16:45:14.676" v="853"/>
            <ac:spMkLst>
              <pc:docMk/>
              <pc:sldMasterMk cId="2317532505" sldId="2147483672"/>
              <pc:sldLayoutMk cId="3115124350" sldId="2147483692"/>
              <ac:spMk id="42" creationId="{F682CE62-2E59-CF83-CE99-CA7C780FF40A}"/>
            </ac:spMkLst>
          </pc:spChg>
          <pc:spChg chg="mod">
            <ac:chgData name="Chuck Tomasi" userId="79514c44-a18e-4aaa-84b1-18f74099d6b1" providerId="ADAL" clId="{4140692D-6CC4-6B46-9439-032908616555}" dt="2023-11-11T16:45:14.676" v="853"/>
            <ac:spMkLst>
              <pc:docMk/>
              <pc:sldMasterMk cId="2317532505" sldId="2147483672"/>
              <pc:sldLayoutMk cId="3115124350" sldId="2147483692"/>
              <ac:spMk id="43" creationId="{ABD58BDA-535D-C930-D947-F80398582185}"/>
            </ac:spMkLst>
          </pc:spChg>
          <pc:spChg chg="mod">
            <ac:chgData name="Chuck Tomasi" userId="79514c44-a18e-4aaa-84b1-18f74099d6b1" providerId="ADAL" clId="{4140692D-6CC4-6B46-9439-032908616555}" dt="2023-11-11T16:45:14.676" v="853"/>
            <ac:spMkLst>
              <pc:docMk/>
              <pc:sldMasterMk cId="2317532505" sldId="2147483672"/>
              <pc:sldLayoutMk cId="3115124350" sldId="2147483692"/>
              <ac:spMk id="44" creationId="{D6DAEA05-5822-C777-F099-6AE466BF2D9A}"/>
            </ac:spMkLst>
          </pc:spChg>
          <pc:spChg chg="mod">
            <ac:chgData name="Chuck Tomasi" userId="79514c44-a18e-4aaa-84b1-18f74099d6b1" providerId="ADAL" clId="{4140692D-6CC4-6B46-9439-032908616555}" dt="2023-11-11T16:45:14.676" v="853"/>
            <ac:spMkLst>
              <pc:docMk/>
              <pc:sldMasterMk cId="2317532505" sldId="2147483672"/>
              <pc:sldLayoutMk cId="3115124350" sldId="2147483692"/>
              <ac:spMk id="45" creationId="{422ABCD6-EB1A-4AF0-80EA-1B8D5F99846A}"/>
            </ac:spMkLst>
          </pc:spChg>
          <pc:spChg chg="mod">
            <ac:chgData name="Chuck Tomasi" userId="79514c44-a18e-4aaa-84b1-18f74099d6b1" providerId="ADAL" clId="{4140692D-6CC4-6B46-9439-032908616555}" dt="2023-11-11T16:45:14.676" v="853"/>
            <ac:spMkLst>
              <pc:docMk/>
              <pc:sldMasterMk cId="2317532505" sldId="2147483672"/>
              <pc:sldLayoutMk cId="3115124350" sldId="2147483692"/>
              <ac:spMk id="46" creationId="{172C378F-2C79-5E3E-B77B-A232033D10A4}"/>
            </ac:spMkLst>
          </pc:spChg>
          <pc:spChg chg="mod">
            <ac:chgData name="Chuck Tomasi" userId="79514c44-a18e-4aaa-84b1-18f74099d6b1" providerId="ADAL" clId="{4140692D-6CC4-6B46-9439-032908616555}" dt="2023-11-11T16:45:14.676" v="853"/>
            <ac:spMkLst>
              <pc:docMk/>
              <pc:sldMasterMk cId="2317532505" sldId="2147483672"/>
              <pc:sldLayoutMk cId="3115124350" sldId="2147483692"/>
              <ac:spMk id="47" creationId="{185C5E28-F6E1-4357-4C28-A6AAEA684AD3}"/>
            </ac:spMkLst>
          </pc:spChg>
          <pc:spChg chg="mod">
            <ac:chgData name="Chuck Tomasi" userId="79514c44-a18e-4aaa-84b1-18f74099d6b1" providerId="ADAL" clId="{4140692D-6CC4-6B46-9439-032908616555}" dt="2023-11-11T16:45:14.676" v="853"/>
            <ac:spMkLst>
              <pc:docMk/>
              <pc:sldMasterMk cId="2317532505" sldId="2147483672"/>
              <pc:sldLayoutMk cId="3115124350" sldId="2147483692"/>
              <ac:spMk id="48" creationId="{6AB1CCAC-5496-E57D-6F91-87235FEDC5C1}"/>
            </ac:spMkLst>
          </pc:spChg>
          <pc:spChg chg="mod">
            <ac:chgData name="Chuck Tomasi" userId="79514c44-a18e-4aaa-84b1-18f74099d6b1" providerId="ADAL" clId="{4140692D-6CC4-6B46-9439-032908616555}" dt="2023-11-11T16:45:14.676" v="853"/>
            <ac:spMkLst>
              <pc:docMk/>
              <pc:sldMasterMk cId="2317532505" sldId="2147483672"/>
              <pc:sldLayoutMk cId="3115124350" sldId="2147483692"/>
              <ac:spMk id="49" creationId="{BAA72E18-7E14-70E8-2F16-C22C0D33FA1C}"/>
            </ac:spMkLst>
          </pc:spChg>
          <pc:spChg chg="mod">
            <ac:chgData name="Chuck Tomasi" userId="79514c44-a18e-4aaa-84b1-18f74099d6b1" providerId="ADAL" clId="{4140692D-6CC4-6B46-9439-032908616555}" dt="2023-11-11T16:45:14.676" v="853"/>
            <ac:spMkLst>
              <pc:docMk/>
              <pc:sldMasterMk cId="2317532505" sldId="2147483672"/>
              <pc:sldLayoutMk cId="3115124350" sldId="2147483692"/>
              <ac:spMk id="50" creationId="{6723DFBE-57F9-7163-EB17-83CA3C6C343B}"/>
            </ac:spMkLst>
          </pc:spChg>
          <pc:spChg chg="mod">
            <ac:chgData name="Chuck Tomasi" userId="79514c44-a18e-4aaa-84b1-18f74099d6b1" providerId="ADAL" clId="{4140692D-6CC4-6B46-9439-032908616555}" dt="2023-11-11T16:45:14.676" v="853"/>
            <ac:spMkLst>
              <pc:docMk/>
              <pc:sldMasterMk cId="2317532505" sldId="2147483672"/>
              <pc:sldLayoutMk cId="3115124350" sldId="2147483692"/>
              <ac:spMk id="51" creationId="{89E0B86F-CAAE-D373-309A-A8BCD11A3594}"/>
            </ac:spMkLst>
          </pc:spChg>
          <pc:spChg chg="mod">
            <ac:chgData name="Chuck Tomasi" userId="79514c44-a18e-4aaa-84b1-18f74099d6b1" providerId="ADAL" clId="{4140692D-6CC4-6B46-9439-032908616555}" dt="2023-11-11T16:45:14.676" v="853"/>
            <ac:spMkLst>
              <pc:docMk/>
              <pc:sldMasterMk cId="2317532505" sldId="2147483672"/>
              <pc:sldLayoutMk cId="3115124350" sldId="2147483692"/>
              <ac:spMk id="52" creationId="{2479EA84-D778-9274-52FE-B9C1C5672E20}"/>
            </ac:spMkLst>
          </pc:spChg>
          <pc:spChg chg="mod">
            <ac:chgData name="Chuck Tomasi" userId="79514c44-a18e-4aaa-84b1-18f74099d6b1" providerId="ADAL" clId="{4140692D-6CC4-6B46-9439-032908616555}" dt="2023-11-11T16:45:14.676" v="853"/>
            <ac:spMkLst>
              <pc:docMk/>
              <pc:sldMasterMk cId="2317532505" sldId="2147483672"/>
              <pc:sldLayoutMk cId="3115124350" sldId="2147483692"/>
              <ac:spMk id="53" creationId="{D8A196E1-DFF5-B7F0-4A08-335BF5AAD4F7}"/>
            </ac:spMkLst>
          </pc:spChg>
          <pc:spChg chg="mod">
            <ac:chgData name="Chuck Tomasi" userId="79514c44-a18e-4aaa-84b1-18f74099d6b1" providerId="ADAL" clId="{4140692D-6CC4-6B46-9439-032908616555}" dt="2023-11-11T16:45:14.676" v="853"/>
            <ac:spMkLst>
              <pc:docMk/>
              <pc:sldMasterMk cId="2317532505" sldId="2147483672"/>
              <pc:sldLayoutMk cId="3115124350" sldId="2147483692"/>
              <ac:spMk id="54" creationId="{9910EF8E-DDE5-A6BE-9037-3E34E6E2C17E}"/>
            </ac:spMkLst>
          </pc:spChg>
          <pc:spChg chg="mod">
            <ac:chgData name="Chuck Tomasi" userId="79514c44-a18e-4aaa-84b1-18f74099d6b1" providerId="ADAL" clId="{4140692D-6CC4-6B46-9439-032908616555}" dt="2023-11-11T16:45:14.676" v="853"/>
            <ac:spMkLst>
              <pc:docMk/>
              <pc:sldMasterMk cId="2317532505" sldId="2147483672"/>
              <pc:sldLayoutMk cId="3115124350" sldId="2147483692"/>
              <ac:spMk id="55" creationId="{3295013B-66C5-29A6-24E9-81466FC793B7}"/>
            </ac:spMkLst>
          </pc:spChg>
          <pc:spChg chg="mod">
            <ac:chgData name="Chuck Tomasi" userId="79514c44-a18e-4aaa-84b1-18f74099d6b1" providerId="ADAL" clId="{4140692D-6CC4-6B46-9439-032908616555}" dt="2023-11-11T16:45:14.676" v="853"/>
            <ac:spMkLst>
              <pc:docMk/>
              <pc:sldMasterMk cId="2317532505" sldId="2147483672"/>
              <pc:sldLayoutMk cId="3115124350" sldId="2147483692"/>
              <ac:spMk id="56" creationId="{B6F5B7A2-1D47-0D74-6BB1-0099B4E48252}"/>
            </ac:spMkLst>
          </pc:spChg>
          <pc:spChg chg="mod">
            <ac:chgData name="Chuck Tomasi" userId="79514c44-a18e-4aaa-84b1-18f74099d6b1" providerId="ADAL" clId="{4140692D-6CC4-6B46-9439-032908616555}" dt="2023-11-11T16:45:14.676" v="853"/>
            <ac:spMkLst>
              <pc:docMk/>
              <pc:sldMasterMk cId="2317532505" sldId="2147483672"/>
              <pc:sldLayoutMk cId="3115124350" sldId="2147483692"/>
              <ac:spMk id="57" creationId="{D0AB4AEA-F956-A486-A9F0-AEFE343753AC}"/>
            </ac:spMkLst>
          </pc:spChg>
          <pc:spChg chg="mod">
            <ac:chgData name="Chuck Tomasi" userId="79514c44-a18e-4aaa-84b1-18f74099d6b1" providerId="ADAL" clId="{4140692D-6CC4-6B46-9439-032908616555}" dt="2023-11-11T16:45:14.676" v="853"/>
            <ac:spMkLst>
              <pc:docMk/>
              <pc:sldMasterMk cId="2317532505" sldId="2147483672"/>
              <pc:sldLayoutMk cId="3115124350" sldId="2147483692"/>
              <ac:spMk id="58" creationId="{B24F2FD1-0BC9-9848-92EE-FBC2EB5D8E53}"/>
            </ac:spMkLst>
          </pc:spChg>
          <pc:spChg chg="mod">
            <ac:chgData name="Chuck Tomasi" userId="79514c44-a18e-4aaa-84b1-18f74099d6b1" providerId="ADAL" clId="{4140692D-6CC4-6B46-9439-032908616555}" dt="2023-11-11T16:45:14.676" v="853"/>
            <ac:spMkLst>
              <pc:docMk/>
              <pc:sldMasterMk cId="2317532505" sldId="2147483672"/>
              <pc:sldLayoutMk cId="3115124350" sldId="2147483692"/>
              <ac:spMk id="59" creationId="{FE14E524-E0F3-5B4F-5303-3820D45EA05D}"/>
            </ac:spMkLst>
          </pc:spChg>
          <pc:spChg chg="mod">
            <ac:chgData name="Chuck Tomasi" userId="79514c44-a18e-4aaa-84b1-18f74099d6b1" providerId="ADAL" clId="{4140692D-6CC4-6B46-9439-032908616555}" dt="2023-11-11T16:45:14.676" v="853"/>
            <ac:spMkLst>
              <pc:docMk/>
              <pc:sldMasterMk cId="2317532505" sldId="2147483672"/>
              <pc:sldLayoutMk cId="3115124350" sldId="2147483692"/>
              <ac:spMk id="60" creationId="{6D1997D3-16DA-325F-99CF-F5D850C0ADBB}"/>
            </ac:spMkLst>
          </pc:spChg>
          <pc:spChg chg="mod">
            <ac:chgData name="Chuck Tomasi" userId="79514c44-a18e-4aaa-84b1-18f74099d6b1" providerId="ADAL" clId="{4140692D-6CC4-6B46-9439-032908616555}" dt="2023-11-11T16:45:14.676" v="853"/>
            <ac:spMkLst>
              <pc:docMk/>
              <pc:sldMasterMk cId="2317532505" sldId="2147483672"/>
              <pc:sldLayoutMk cId="3115124350" sldId="2147483692"/>
              <ac:spMk id="62" creationId="{55B96B7E-17BF-1D1C-4C1E-F49F253EA74A}"/>
            </ac:spMkLst>
          </pc:spChg>
          <pc:spChg chg="mod">
            <ac:chgData name="Chuck Tomasi" userId="79514c44-a18e-4aaa-84b1-18f74099d6b1" providerId="ADAL" clId="{4140692D-6CC4-6B46-9439-032908616555}" dt="2023-11-11T16:45:14.676" v="853"/>
            <ac:spMkLst>
              <pc:docMk/>
              <pc:sldMasterMk cId="2317532505" sldId="2147483672"/>
              <pc:sldLayoutMk cId="3115124350" sldId="2147483692"/>
              <ac:spMk id="63" creationId="{DACE866C-0E56-46C9-25A6-465B15FED05D}"/>
            </ac:spMkLst>
          </pc:spChg>
          <pc:spChg chg="mod">
            <ac:chgData name="Chuck Tomasi" userId="79514c44-a18e-4aaa-84b1-18f74099d6b1" providerId="ADAL" clId="{4140692D-6CC4-6B46-9439-032908616555}" dt="2023-11-11T16:45:14.676" v="853"/>
            <ac:spMkLst>
              <pc:docMk/>
              <pc:sldMasterMk cId="2317532505" sldId="2147483672"/>
              <pc:sldLayoutMk cId="3115124350" sldId="2147483692"/>
              <ac:spMk id="64" creationId="{A9FC41D3-7F2C-338B-A78A-C63E7D9666A8}"/>
            </ac:spMkLst>
          </pc:spChg>
          <pc:spChg chg="mod">
            <ac:chgData name="Chuck Tomasi" userId="79514c44-a18e-4aaa-84b1-18f74099d6b1" providerId="ADAL" clId="{4140692D-6CC4-6B46-9439-032908616555}" dt="2023-11-11T16:45:14.676" v="853"/>
            <ac:spMkLst>
              <pc:docMk/>
              <pc:sldMasterMk cId="2317532505" sldId="2147483672"/>
              <pc:sldLayoutMk cId="3115124350" sldId="2147483692"/>
              <ac:spMk id="65" creationId="{37982327-97E7-3F39-0D90-A46D5A6280BF}"/>
            </ac:spMkLst>
          </pc:spChg>
          <pc:spChg chg="mod">
            <ac:chgData name="Chuck Tomasi" userId="79514c44-a18e-4aaa-84b1-18f74099d6b1" providerId="ADAL" clId="{4140692D-6CC4-6B46-9439-032908616555}" dt="2023-11-11T16:45:14.676" v="853"/>
            <ac:spMkLst>
              <pc:docMk/>
              <pc:sldMasterMk cId="2317532505" sldId="2147483672"/>
              <pc:sldLayoutMk cId="3115124350" sldId="2147483692"/>
              <ac:spMk id="66" creationId="{46B35D11-B3D1-4141-B6F1-7A23D85D9C3C}"/>
            </ac:spMkLst>
          </pc:spChg>
          <pc:spChg chg="mod">
            <ac:chgData name="Chuck Tomasi" userId="79514c44-a18e-4aaa-84b1-18f74099d6b1" providerId="ADAL" clId="{4140692D-6CC4-6B46-9439-032908616555}" dt="2023-11-11T16:45:14.676" v="853"/>
            <ac:spMkLst>
              <pc:docMk/>
              <pc:sldMasterMk cId="2317532505" sldId="2147483672"/>
              <pc:sldLayoutMk cId="3115124350" sldId="2147483692"/>
              <ac:spMk id="67" creationId="{208A7A11-D748-D4D6-3051-7B131789D792}"/>
            </ac:spMkLst>
          </pc:spChg>
          <pc:spChg chg="mod">
            <ac:chgData name="Chuck Tomasi" userId="79514c44-a18e-4aaa-84b1-18f74099d6b1" providerId="ADAL" clId="{4140692D-6CC4-6B46-9439-032908616555}" dt="2023-11-11T16:45:14.676" v="853"/>
            <ac:spMkLst>
              <pc:docMk/>
              <pc:sldMasterMk cId="2317532505" sldId="2147483672"/>
              <pc:sldLayoutMk cId="3115124350" sldId="2147483692"/>
              <ac:spMk id="68" creationId="{51895DF6-21B9-6914-8A6B-9B5A138486F1}"/>
            </ac:spMkLst>
          </pc:spChg>
          <pc:spChg chg="mod">
            <ac:chgData name="Chuck Tomasi" userId="79514c44-a18e-4aaa-84b1-18f74099d6b1" providerId="ADAL" clId="{4140692D-6CC4-6B46-9439-032908616555}" dt="2023-11-11T16:45:14.676" v="853"/>
            <ac:spMkLst>
              <pc:docMk/>
              <pc:sldMasterMk cId="2317532505" sldId="2147483672"/>
              <pc:sldLayoutMk cId="3115124350" sldId="2147483692"/>
              <ac:spMk id="72" creationId="{0B6FAA5D-6D30-4333-9038-05EADDBAC2B8}"/>
            </ac:spMkLst>
          </pc:spChg>
          <pc:spChg chg="mod">
            <ac:chgData name="Chuck Tomasi" userId="79514c44-a18e-4aaa-84b1-18f74099d6b1" providerId="ADAL" clId="{4140692D-6CC4-6B46-9439-032908616555}" dt="2023-11-11T16:45:14.676" v="853"/>
            <ac:spMkLst>
              <pc:docMk/>
              <pc:sldMasterMk cId="2317532505" sldId="2147483672"/>
              <pc:sldLayoutMk cId="3115124350" sldId="2147483692"/>
              <ac:spMk id="100" creationId="{299D9D18-C4B6-9374-1835-64E15FE32906}"/>
            </ac:spMkLst>
          </pc:spChg>
          <pc:spChg chg="mod">
            <ac:chgData name="Chuck Tomasi" userId="79514c44-a18e-4aaa-84b1-18f74099d6b1" providerId="ADAL" clId="{4140692D-6CC4-6B46-9439-032908616555}" dt="2023-11-11T16:45:14.676" v="853"/>
            <ac:spMkLst>
              <pc:docMk/>
              <pc:sldMasterMk cId="2317532505" sldId="2147483672"/>
              <pc:sldLayoutMk cId="3115124350" sldId="2147483692"/>
              <ac:spMk id="101" creationId="{FB7B40A2-2205-483D-E20F-ABDD9A9711EF}"/>
            </ac:spMkLst>
          </pc:spChg>
          <pc:spChg chg="mod">
            <ac:chgData name="Chuck Tomasi" userId="79514c44-a18e-4aaa-84b1-18f74099d6b1" providerId="ADAL" clId="{4140692D-6CC4-6B46-9439-032908616555}" dt="2023-11-11T16:45:14.676" v="853"/>
            <ac:spMkLst>
              <pc:docMk/>
              <pc:sldMasterMk cId="2317532505" sldId="2147483672"/>
              <pc:sldLayoutMk cId="3115124350" sldId="2147483692"/>
              <ac:spMk id="102" creationId="{388E7307-BC1B-965A-4F43-9CF54679E473}"/>
            </ac:spMkLst>
          </pc:spChg>
          <pc:spChg chg="mod">
            <ac:chgData name="Chuck Tomasi" userId="79514c44-a18e-4aaa-84b1-18f74099d6b1" providerId="ADAL" clId="{4140692D-6CC4-6B46-9439-032908616555}" dt="2023-11-11T16:45:14.676" v="853"/>
            <ac:spMkLst>
              <pc:docMk/>
              <pc:sldMasterMk cId="2317532505" sldId="2147483672"/>
              <pc:sldLayoutMk cId="3115124350" sldId="2147483692"/>
              <ac:spMk id="103" creationId="{369776D9-B98B-F034-C1EC-E639379BAAA3}"/>
            </ac:spMkLst>
          </pc:spChg>
          <pc:spChg chg="mod">
            <ac:chgData name="Chuck Tomasi" userId="79514c44-a18e-4aaa-84b1-18f74099d6b1" providerId="ADAL" clId="{4140692D-6CC4-6B46-9439-032908616555}" dt="2023-11-11T16:45:14.676" v="853"/>
            <ac:spMkLst>
              <pc:docMk/>
              <pc:sldMasterMk cId="2317532505" sldId="2147483672"/>
              <pc:sldLayoutMk cId="3115124350" sldId="2147483692"/>
              <ac:spMk id="104" creationId="{4A46940D-5AC9-FC33-3CB3-BC4E4DBA8DDA}"/>
            </ac:spMkLst>
          </pc:spChg>
          <pc:spChg chg="mod">
            <ac:chgData name="Chuck Tomasi" userId="79514c44-a18e-4aaa-84b1-18f74099d6b1" providerId="ADAL" clId="{4140692D-6CC4-6B46-9439-032908616555}" dt="2023-11-11T16:45:14.676" v="853"/>
            <ac:spMkLst>
              <pc:docMk/>
              <pc:sldMasterMk cId="2317532505" sldId="2147483672"/>
              <pc:sldLayoutMk cId="3115124350" sldId="2147483692"/>
              <ac:spMk id="105" creationId="{05B94E51-D433-9804-93E4-EDC34FF6D2DD}"/>
            </ac:spMkLst>
          </pc:spChg>
          <pc:spChg chg="mod">
            <ac:chgData name="Chuck Tomasi" userId="79514c44-a18e-4aaa-84b1-18f74099d6b1" providerId="ADAL" clId="{4140692D-6CC4-6B46-9439-032908616555}" dt="2023-11-11T16:45:14.676" v="853"/>
            <ac:spMkLst>
              <pc:docMk/>
              <pc:sldMasterMk cId="2317532505" sldId="2147483672"/>
              <pc:sldLayoutMk cId="3115124350" sldId="2147483692"/>
              <ac:spMk id="106" creationId="{AE867B57-CA3F-6213-5D5E-B5D35AA95584}"/>
            </ac:spMkLst>
          </pc:spChg>
          <pc:spChg chg="mod">
            <ac:chgData name="Chuck Tomasi" userId="79514c44-a18e-4aaa-84b1-18f74099d6b1" providerId="ADAL" clId="{4140692D-6CC4-6B46-9439-032908616555}" dt="2023-11-11T16:45:14.676" v="853"/>
            <ac:spMkLst>
              <pc:docMk/>
              <pc:sldMasterMk cId="2317532505" sldId="2147483672"/>
              <pc:sldLayoutMk cId="3115124350" sldId="2147483692"/>
              <ac:spMk id="107" creationId="{13840030-87B6-4F9D-5237-6EF534E16E61}"/>
            </ac:spMkLst>
          </pc:spChg>
          <pc:spChg chg="mod">
            <ac:chgData name="Chuck Tomasi" userId="79514c44-a18e-4aaa-84b1-18f74099d6b1" providerId="ADAL" clId="{4140692D-6CC4-6B46-9439-032908616555}" dt="2023-11-11T16:45:14.676" v="853"/>
            <ac:spMkLst>
              <pc:docMk/>
              <pc:sldMasterMk cId="2317532505" sldId="2147483672"/>
              <pc:sldLayoutMk cId="3115124350" sldId="2147483692"/>
              <ac:spMk id="108" creationId="{FF9BAC33-FC2D-9922-3AA3-28DB2E34DE13}"/>
            </ac:spMkLst>
          </pc:spChg>
          <pc:spChg chg="mod">
            <ac:chgData name="Chuck Tomasi" userId="79514c44-a18e-4aaa-84b1-18f74099d6b1" providerId="ADAL" clId="{4140692D-6CC4-6B46-9439-032908616555}" dt="2023-11-11T16:45:14.676" v="853"/>
            <ac:spMkLst>
              <pc:docMk/>
              <pc:sldMasterMk cId="2317532505" sldId="2147483672"/>
              <pc:sldLayoutMk cId="3115124350" sldId="2147483692"/>
              <ac:spMk id="109" creationId="{7B0572FB-E36C-82C8-08BF-809B84885354}"/>
            </ac:spMkLst>
          </pc:spChg>
          <pc:spChg chg="mod">
            <ac:chgData name="Chuck Tomasi" userId="79514c44-a18e-4aaa-84b1-18f74099d6b1" providerId="ADAL" clId="{4140692D-6CC4-6B46-9439-032908616555}" dt="2023-11-11T16:45:14.676" v="853"/>
            <ac:spMkLst>
              <pc:docMk/>
              <pc:sldMasterMk cId="2317532505" sldId="2147483672"/>
              <pc:sldLayoutMk cId="3115124350" sldId="2147483692"/>
              <ac:spMk id="110" creationId="{E1034BA6-EF4F-D426-AC67-FB58FA29E8CA}"/>
            </ac:spMkLst>
          </pc:spChg>
          <pc:spChg chg="mod">
            <ac:chgData name="Chuck Tomasi" userId="79514c44-a18e-4aaa-84b1-18f74099d6b1" providerId="ADAL" clId="{4140692D-6CC4-6B46-9439-032908616555}" dt="2023-11-11T16:45:14.676" v="853"/>
            <ac:spMkLst>
              <pc:docMk/>
              <pc:sldMasterMk cId="2317532505" sldId="2147483672"/>
              <pc:sldLayoutMk cId="3115124350" sldId="2147483692"/>
              <ac:spMk id="111" creationId="{45F815C9-5EFB-20A5-6DCE-92804C2BA12E}"/>
            </ac:spMkLst>
          </pc:spChg>
          <pc:grpChg chg="del">
            <ac:chgData name="Chuck Tomasi" userId="79514c44-a18e-4aaa-84b1-18f74099d6b1" providerId="ADAL" clId="{4140692D-6CC4-6B46-9439-032908616555}" dt="2023-11-11T16:45:13.449" v="852" actId="478"/>
            <ac:grpSpMkLst>
              <pc:docMk/>
              <pc:sldMasterMk cId="2317532505" sldId="2147483672"/>
              <pc:sldLayoutMk cId="3115124350" sldId="2147483692"/>
              <ac:grpSpMk id="4" creationId="{43536991-326F-AD7C-3B1F-D9F13948F51A}"/>
            </ac:grpSpMkLst>
          </pc:grpChg>
          <pc:grpChg chg="add mod">
            <ac:chgData name="Chuck Tomasi" userId="79514c44-a18e-4aaa-84b1-18f74099d6b1" providerId="ADAL" clId="{4140692D-6CC4-6B46-9439-032908616555}" dt="2023-11-11T16:45:14.676" v="853"/>
            <ac:grpSpMkLst>
              <pc:docMk/>
              <pc:sldMasterMk cId="2317532505" sldId="2147483672"/>
              <pc:sldLayoutMk cId="3115124350" sldId="2147483692"/>
              <ac:grpSpMk id="36" creationId="{4343CDB4-02DD-95E8-BEF8-5E26207ED36F}"/>
            </ac:grpSpMkLst>
          </pc:grpChg>
        </pc:sldLayoutChg>
        <pc:sldLayoutChg chg="addSp delSp modSp mod">
          <pc:chgData name="Chuck Tomasi" userId="79514c44-a18e-4aaa-84b1-18f74099d6b1" providerId="ADAL" clId="{4140692D-6CC4-6B46-9439-032908616555}" dt="2023-11-11T16:45:42.992" v="858"/>
          <pc:sldLayoutMkLst>
            <pc:docMk/>
            <pc:sldMasterMk cId="2317532505" sldId="2147483672"/>
            <pc:sldLayoutMk cId="2576591510" sldId="2147483693"/>
          </pc:sldLayoutMkLst>
          <pc:spChg chg="mod">
            <ac:chgData name="Chuck Tomasi" userId="79514c44-a18e-4aaa-84b1-18f74099d6b1" providerId="ADAL" clId="{4140692D-6CC4-6B46-9439-032908616555}" dt="2023-11-11T16:45:42.992" v="858"/>
            <ac:spMkLst>
              <pc:docMk/>
              <pc:sldMasterMk cId="2317532505" sldId="2147483672"/>
              <pc:sldLayoutMk cId="2576591510" sldId="2147483693"/>
              <ac:spMk id="39" creationId="{5971666F-7D41-65BC-F2F7-5C6BBD3DDC1C}"/>
            </ac:spMkLst>
          </pc:spChg>
          <pc:spChg chg="mod">
            <ac:chgData name="Chuck Tomasi" userId="79514c44-a18e-4aaa-84b1-18f74099d6b1" providerId="ADAL" clId="{4140692D-6CC4-6B46-9439-032908616555}" dt="2023-11-11T16:45:42.992" v="858"/>
            <ac:spMkLst>
              <pc:docMk/>
              <pc:sldMasterMk cId="2317532505" sldId="2147483672"/>
              <pc:sldLayoutMk cId="2576591510" sldId="2147483693"/>
              <ac:spMk id="40" creationId="{1EDD9428-B749-0824-ED30-E3A08EA76801}"/>
            </ac:spMkLst>
          </pc:spChg>
          <pc:spChg chg="mod">
            <ac:chgData name="Chuck Tomasi" userId="79514c44-a18e-4aaa-84b1-18f74099d6b1" providerId="ADAL" clId="{4140692D-6CC4-6B46-9439-032908616555}" dt="2023-11-11T16:45:42.992" v="858"/>
            <ac:spMkLst>
              <pc:docMk/>
              <pc:sldMasterMk cId="2317532505" sldId="2147483672"/>
              <pc:sldLayoutMk cId="2576591510" sldId="2147483693"/>
              <ac:spMk id="41" creationId="{6136305C-8054-126A-536D-0DF3FD06F03E}"/>
            </ac:spMkLst>
          </pc:spChg>
          <pc:spChg chg="mod">
            <ac:chgData name="Chuck Tomasi" userId="79514c44-a18e-4aaa-84b1-18f74099d6b1" providerId="ADAL" clId="{4140692D-6CC4-6B46-9439-032908616555}" dt="2023-11-11T16:45:42.992" v="858"/>
            <ac:spMkLst>
              <pc:docMk/>
              <pc:sldMasterMk cId="2317532505" sldId="2147483672"/>
              <pc:sldLayoutMk cId="2576591510" sldId="2147483693"/>
              <ac:spMk id="42" creationId="{A5342286-9107-9A03-76C1-E64D0C50B5E8}"/>
            </ac:spMkLst>
          </pc:spChg>
          <pc:spChg chg="mod">
            <ac:chgData name="Chuck Tomasi" userId="79514c44-a18e-4aaa-84b1-18f74099d6b1" providerId="ADAL" clId="{4140692D-6CC4-6B46-9439-032908616555}" dt="2023-11-11T16:45:42.992" v="858"/>
            <ac:spMkLst>
              <pc:docMk/>
              <pc:sldMasterMk cId="2317532505" sldId="2147483672"/>
              <pc:sldLayoutMk cId="2576591510" sldId="2147483693"/>
              <ac:spMk id="43" creationId="{57864584-FCD3-BED5-3725-17E5143729C2}"/>
            </ac:spMkLst>
          </pc:spChg>
          <pc:spChg chg="mod">
            <ac:chgData name="Chuck Tomasi" userId="79514c44-a18e-4aaa-84b1-18f74099d6b1" providerId="ADAL" clId="{4140692D-6CC4-6B46-9439-032908616555}" dt="2023-11-11T16:45:42.992" v="858"/>
            <ac:spMkLst>
              <pc:docMk/>
              <pc:sldMasterMk cId="2317532505" sldId="2147483672"/>
              <pc:sldLayoutMk cId="2576591510" sldId="2147483693"/>
              <ac:spMk id="44" creationId="{61E47B91-1723-1F06-DF38-3F59F23E179B}"/>
            </ac:spMkLst>
          </pc:spChg>
          <pc:spChg chg="mod">
            <ac:chgData name="Chuck Tomasi" userId="79514c44-a18e-4aaa-84b1-18f74099d6b1" providerId="ADAL" clId="{4140692D-6CC4-6B46-9439-032908616555}" dt="2023-11-11T16:45:42.992" v="858"/>
            <ac:spMkLst>
              <pc:docMk/>
              <pc:sldMasterMk cId="2317532505" sldId="2147483672"/>
              <pc:sldLayoutMk cId="2576591510" sldId="2147483693"/>
              <ac:spMk id="45" creationId="{E4C6C266-73E6-9D43-5C1A-165CFACEDCE1}"/>
            </ac:spMkLst>
          </pc:spChg>
          <pc:spChg chg="mod">
            <ac:chgData name="Chuck Tomasi" userId="79514c44-a18e-4aaa-84b1-18f74099d6b1" providerId="ADAL" clId="{4140692D-6CC4-6B46-9439-032908616555}" dt="2023-11-11T16:45:42.992" v="858"/>
            <ac:spMkLst>
              <pc:docMk/>
              <pc:sldMasterMk cId="2317532505" sldId="2147483672"/>
              <pc:sldLayoutMk cId="2576591510" sldId="2147483693"/>
              <ac:spMk id="46" creationId="{5A6FFDE9-E881-CD0E-CF79-614812A63688}"/>
            </ac:spMkLst>
          </pc:spChg>
          <pc:spChg chg="mod">
            <ac:chgData name="Chuck Tomasi" userId="79514c44-a18e-4aaa-84b1-18f74099d6b1" providerId="ADAL" clId="{4140692D-6CC4-6B46-9439-032908616555}" dt="2023-11-11T16:45:42.992" v="858"/>
            <ac:spMkLst>
              <pc:docMk/>
              <pc:sldMasterMk cId="2317532505" sldId="2147483672"/>
              <pc:sldLayoutMk cId="2576591510" sldId="2147483693"/>
              <ac:spMk id="47" creationId="{2036A1A1-0411-2AF0-36D4-CB510995982A}"/>
            </ac:spMkLst>
          </pc:spChg>
          <pc:spChg chg="mod">
            <ac:chgData name="Chuck Tomasi" userId="79514c44-a18e-4aaa-84b1-18f74099d6b1" providerId="ADAL" clId="{4140692D-6CC4-6B46-9439-032908616555}" dt="2023-11-11T16:45:42.992" v="858"/>
            <ac:spMkLst>
              <pc:docMk/>
              <pc:sldMasterMk cId="2317532505" sldId="2147483672"/>
              <pc:sldLayoutMk cId="2576591510" sldId="2147483693"/>
              <ac:spMk id="48" creationId="{8E77D3B8-18F1-DF31-4612-A217350C26A2}"/>
            </ac:spMkLst>
          </pc:spChg>
          <pc:spChg chg="mod">
            <ac:chgData name="Chuck Tomasi" userId="79514c44-a18e-4aaa-84b1-18f74099d6b1" providerId="ADAL" clId="{4140692D-6CC4-6B46-9439-032908616555}" dt="2023-11-11T16:45:42.992" v="858"/>
            <ac:spMkLst>
              <pc:docMk/>
              <pc:sldMasterMk cId="2317532505" sldId="2147483672"/>
              <pc:sldLayoutMk cId="2576591510" sldId="2147483693"/>
              <ac:spMk id="49" creationId="{56D82B5E-D0BD-EE98-F5F1-BDB3DCD15277}"/>
            </ac:spMkLst>
          </pc:spChg>
          <pc:spChg chg="mod">
            <ac:chgData name="Chuck Tomasi" userId="79514c44-a18e-4aaa-84b1-18f74099d6b1" providerId="ADAL" clId="{4140692D-6CC4-6B46-9439-032908616555}" dt="2023-11-11T16:45:42.992" v="858"/>
            <ac:spMkLst>
              <pc:docMk/>
              <pc:sldMasterMk cId="2317532505" sldId="2147483672"/>
              <pc:sldLayoutMk cId="2576591510" sldId="2147483693"/>
              <ac:spMk id="50" creationId="{A3359E18-B88B-6AF6-434F-B475B69FD28E}"/>
            </ac:spMkLst>
          </pc:spChg>
          <pc:spChg chg="mod">
            <ac:chgData name="Chuck Tomasi" userId="79514c44-a18e-4aaa-84b1-18f74099d6b1" providerId="ADAL" clId="{4140692D-6CC4-6B46-9439-032908616555}" dt="2023-11-11T16:45:42.992" v="858"/>
            <ac:spMkLst>
              <pc:docMk/>
              <pc:sldMasterMk cId="2317532505" sldId="2147483672"/>
              <pc:sldLayoutMk cId="2576591510" sldId="2147483693"/>
              <ac:spMk id="51" creationId="{73964219-2131-5BBE-CF1F-4C9362DB4BFB}"/>
            </ac:spMkLst>
          </pc:spChg>
          <pc:spChg chg="mod">
            <ac:chgData name="Chuck Tomasi" userId="79514c44-a18e-4aaa-84b1-18f74099d6b1" providerId="ADAL" clId="{4140692D-6CC4-6B46-9439-032908616555}" dt="2023-11-11T16:45:42.992" v="858"/>
            <ac:spMkLst>
              <pc:docMk/>
              <pc:sldMasterMk cId="2317532505" sldId="2147483672"/>
              <pc:sldLayoutMk cId="2576591510" sldId="2147483693"/>
              <ac:spMk id="52" creationId="{82AD79F3-3D3F-0378-5C3C-685FD2263753}"/>
            </ac:spMkLst>
          </pc:spChg>
          <pc:spChg chg="mod">
            <ac:chgData name="Chuck Tomasi" userId="79514c44-a18e-4aaa-84b1-18f74099d6b1" providerId="ADAL" clId="{4140692D-6CC4-6B46-9439-032908616555}" dt="2023-11-11T16:45:42.992" v="858"/>
            <ac:spMkLst>
              <pc:docMk/>
              <pc:sldMasterMk cId="2317532505" sldId="2147483672"/>
              <pc:sldLayoutMk cId="2576591510" sldId="2147483693"/>
              <ac:spMk id="53" creationId="{987FC3F6-CA6B-8ED5-7960-E6A6569785B7}"/>
            </ac:spMkLst>
          </pc:spChg>
          <pc:spChg chg="mod">
            <ac:chgData name="Chuck Tomasi" userId="79514c44-a18e-4aaa-84b1-18f74099d6b1" providerId="ADAL" clId="{4140692D-6CC4-6B46-9439-032908616555}" dt="2023-11-11T16:45:42.992" v="858"/>
            <ac:spMkLst>
              <pc:docMk/>
              <pc:sldMasterMk cId="2317532505" sldId="2147483672"/>
              <pc:sldLayoutMk cId="2576591510" sldId="2147483693"/>
              <ac:spMk id="54" creationId="{CD884991-A951-589E-610E-6EE4E28151F5}"/>
            </ac:spMkLst>
          </pc:spChg>
          <pc:spChg chg="mod">
            <ac:chgData name="Chuck Tomasi" userId="79514c44-a18e-4aaa-84b1-18f74099d6b1" providerId="ADAL" clId="{4140692D-6CC4-6B46-9439-032908616555}" dt="2023-11-11T16:45:42.992" v="858"/>
            <ac:spMkLst>
              <pc:docMk/>
              <pc:sldMasterMk cId="2317532505" sldId="2147483672"/>
              <pc:sldLayoutMk cId="2576591510" sldId="2147483693"/>
              <ac:spMk id="55" creationId="{042B3BFA-5DBA-B47A-431E-A76FC80D78DA}"/>
            </ac:spMkLst>
          </pc:spChg>
          <pc:spChg chg="mod">
            <ac:chgData name="Chuck Tomasi" userId="79514c44-a18e-4aaa-84b1-18f74099d6b1" providerId="ADAL" clId="{4140692D-6CC4-6B46-9439-032908616555}" dt="2023-11-11T16:45:42.992" v="858"/>
            <ac:spMkLst>
              <pc:docMk/>
              <pc:sldMasterMk cId="2317532505" sldId="2147483672"/>
              <pc:sldLayoutMk cId="2576591510" sldId="2147483693"/>
              <ac:spMk id="56" creationId="{2FE94FA6-875C-5E4D-8F7A-4D99A4F81C3F}"/>
            </ac:spMkLst>
          </pc:spChg>
          <pc:spChg chg="mod">
            <ac:chgData name="Chuck Tomasi" userId="79514c44-a18e-4aaa-84b1-18f74099d6b1" providerId="ADAL" clId="{4140692D-6CC4-6B46-9439-032908616555}" dt="2023-11-11T16:45:42.992" v="858"/>
            <ac:spMkLst>
              <pc:docMk/>
              <pc:sldMasterMk cId="2317532505" sldId="2147483672"/>
              <pc:sldLayoutMk cId="2576591510" sldId="2147483693"/>
              <ac:spMk id="57" creationId="{C1125BA7-430B-4F09-1E33-B78C10987A10}"/>
            </ac:spMkLst>
          </pc:spChg>
          <pc:spChg chg="mod">
            <ac:chgData name="Chuck Tomasi" userId="79514c44-a18e-4aaa-84b1-18f74099d6b1" providerId="ADAL" clId="{4140692D-6CC4-6B46-9439-032908616555}" dt="2023-11-11T16:45:42.992" v="858"/>
            <ac:spMkLst>
              <pc:docMk/>
              <pc:sldMasterMk cId="2317532505" sldId="2147483672"/>
              <pc:sldLayoutMk cId="2576591510" sldId="2147483693"/>
              <ac:spMk id="58" creationId="{A6680AD7-3167-2BC5-4337-C5F8AF3FF7F5}"/>
            </ac:spMkLst>
          </pc:spChg>
          <pc:spChg chg="mod">
            <ac:chgData name="Chuck Tomasi" userId="79514c44-a18e-4aaa-84b1-18f74099d6b1" providerId="ADAL" clId="{4140692D-6CC4-6B46-9439-032908616555}" dt="2023-11-11T16:45:42.992" v="858"/>
            <ac:spMkLst>
              <pc:docMk/>
              <pc:sldMasterMk cId="2317532505" sldId="2147483672"/>
              <pc:sldLayoutMk cId="2576591510" sldId="2147483693"/>
              <ac:spMk id="59" creationId="{76E2C65B-DBA4-03F8-A0BB-D55E085BB3DE}"/>
            </ac:spMkLst>
          </pc:spChg>
          <pc:spChg chg="mod">
            <ac:chgData name="Chuck Tomasi" userId="79514c44-a18e-4aaa-84b1-18f74099d6b1" providerId="ADAL" clId="{4140692D-6CC4-6B46-9439-032908616555}" dt="2023-11-11T16:45:42.992" v="858"/>
            <ac:spMkLst>
              <pc:docMk/>
              <pc:sldMasterMk cId="2317532505" sldId="2147483672"/>
              <pc:sldLayoutMk cId="2576591510" sldId="2147483693"/>
              <ac:spMk id="60" creationId="{E9E11C26-9B2C-0BAF-E306-B850AA8CF5E3}"/>
            </ac:spMkLst>
          </pc:spChg>
          <pc:spChg chg="mod">
            <ac:chgData name="Chuck Tomasi" userId="79514c44-a18e-4aaa-84b1-18f74099d6b1" providerId="ADAL" clId="{4140692D-6CC4-6B46-9439-032908616555}" dt="2023-11-11T16:45:42.992" v="858"/>
            <ac:spMkLst>
              <pc:docMk/>
              <pc:sldMasterMk cId="2317532505" sldId="2147483672"/>
              <pc:sldLayoutMk cId="2576591510" sldId="2147483693"/>
              <ac:spMk id="62" creationId="{A9E4633F-5BD2-271D-E158-0C6521873A34}"/>
            </ac:spMkLst>
          </pc:spChg>
          <pc:spChg chg="mod">
            <ac:chgData name="Chuck Tomasi" userId="79514c44-a18e-4aaa-84b1-18f74099d6b1" providerId="ADAL" clId="{4140692D-6CC4-6B46-9439-032908616555}" dt="2023-11-11T16:45:42.992" v="858"/>
            <ac:spMkLst>
              <pc:docMk/>
              <pc:sldMasterMk cId="2317532505" sldId="2147483672"/>
              <pc:sldLayoutMk cId="2576591510" sldId="2147483693"/>
              <ac:spMk id="63" creationId="{45BFBC44-5870-8D26-8B21-0B2686465453}"/>
            </ac:spMkLst>
          </pc:spChg>
          <pc:spChg chg="mod">
            <ac:chgData name="Chuck Tomasi" userId="79514c44-a18e-4aaa-84b1-18f74099d6b1" providerId="ADAL" clId="{4140692D-6CC4-6B46-9439-032908616555}" dt="2023-11-11T16:45:42.992" v="858"/>
            <ac:spMkLst>
              <pc:docMk/>
              <pc:sldMasterMk cId="2317532505" sldId="2147483672"/>
              <pc:sldLayoutMk cId="2576591510" sldId="2147483693"/>
              <ac:spMk id="64" creationId="{B7133A03-72A6-5C47-A38C-9EF351AF98FA}"/>
            </ac:spMkLst>
          </pc:spChg>
          <pc:spChg chg="mod">
            <ac:chgData name="Chuck Tomasi" userId="79514c44-a18e-4aaa-84b1-18f74099d6b1" providerId="ADAL" clId="{4140692D-6CC4-6B46-9439-032908616555}" dt="2023-11-11T16:45:42.992" v="858"/>
            <ac:spMkLst>
              <pc:docMk/>
              <pc:sldMasterMk cId="2317532505" sldId="2147483672"/>
              <pc:sldLayoutMk cId="2576591510" sldId="2147483693"/>
              <ac:spMk id="65" creationId="{FDC16BDE-E145-F2C4-B5D5-3F2621DD7BC4}"/>
            </ac:spMkLst>
          </pc:spChg>
          <pc:spChg chg="mod">
            <ac:chgData name="Chuck Tomasi" userId="79514c44-a18e-4aaa-84b1-18f74099d6b1" providerId="ADAL" clId="{4140692D-6CC4-6B46-9439-032908616555}" dt="2023-11-11T16:45:42.992" v="858"/>
            <ac:spMkLst>
              <pc:docMk/>
              <pc:sldMasterMk cId="2317532505" sldId="2147483672"/>
              <pc:sldLayoutMk cId="2576591510" sldId="2147483693"/>
              <ac:spMk id="66" creationId="{E48282FD-82C8-A35F-4B46-9D57335F0671}"/>
            </ac:spMkLst>
          </pc:spChg>
          <pc:spChg chg="mod">
            <ac:chgData name="Chuck Tomasi" userId="79514c44-a18e-4aaa-84b1-18f74099d6b1" providerId="ADAL" clId="{4140692D-6CC4-6B46-9439-032908616555}" dt="2023-11-11T16:45:42.992" v="858"/>
            <ac:spMkLst>
              <pc:docMk/>
              <pc:sldMasterMk cId="2317532505" sldId="2147483672"/>
              <pc:sldLayoutMk cId="2576591510" sldId="2147483693"/>
              <ac:spMk id="67" creationId="{2ABA449C-234D-0BD8-D960-BC444D04D125}"/>
            </ac:spMkLst>
          </pc:spChg>
          <pc:spChg chg="mod">
            <ac:chgData name="Chuck Tomasi" userId="79514c44-a18e-4aaa-84b1-18f74099d6b1" providerId="ADAL" clId="{4140692D-6CC4-6B46-9439-032908616555}" dt="2023-11-11T16:45:42.992" v="858"/>
            <ac:spMkLst>
              <pc:docMk/>
              <pc:sldMasterMk cId="2317532505" sldId="2147483672"/>
              <pc:sldLayoutMk cId="2576591510" sldId="2147483693"/>
              <ac:spMk id="68" creationId="{4FCFDA03-B3D9-A1E1-E654-280418EC10E8}"/>
            </ac:spMkLst>
          </pc:spChg>
          <pc:spChg chg="mod">
            <ac:chgData name="Chuck Tomasi" userId="79514c44-a18e-4aaa-84b1-18f74099d6b1" providerId="ADAL" clId="{4140692D-6CC4-6B46-9439-032908616555}" dt="2023-11-11T16:45:42.992" v="858"/>
            <ac:spMkLst>
              <pc:docMk/>
              <pc:sldMasterMk cId="2317532505" sldId="2147483672"/>
              <pc:sldLayoutMk cId="2576591510" sldId="2147483693"/>
              <ac:spMk id="73" creationId="{25CB9B06-E389-A235-8D41-A7C96E2BFA77}"/>
            </ac:spMkLst>
          </pc:spChg>
          <pc:spChg chg="mod">
            <ac:chgData name="Chuck Tomasi" userId="79514c44-a18e-4aaa-84b1-18f74099d6b1" providerId="ADAL" clId="{4140692D-6CC4-6B46-9439-032908616555}" dt="2023-11-11T16:45:42.992" v="858"/>
            <ac:spMkLst>
              <pc:docMk/>
              <pc:sldMasterMk cId="2317532505" sldId="2147483672"/>
              <pc:sldLayoutMk cId="2576591510" sldId="2147483693"/>
              <ac:spMk id="74" creationId="{CDB041FC-33A0-F574-8C6C-32D0ACDA0A71}"/>
            </ac:spMkLst>
          </pc:spChg>
          <pc:spChg chg="mod">
            <ac:chgData name="Chuck Tomasi" userId="79514c44-a18e-4aaa-84b1-18f74099d6b1" providerId="ADAL" clId="{4140692D-6CC4-6B46-9439-032908616555}" dt="2023-11-11T16:45:42.992" v="858"/>
            <ac:spMkLst>
              <pc:docMk/>
              <pc:sldMasterMk cId="2317532505" sldId="2147483672"/>
              <pc:sldLayoutMk cId="2576591510" sldId="2147483693"/>
              <ac:spMk id="100" creationId="{AAD339F4-9F67-1DFA-0B7A-E051164171CE}"/>
            </ac:spMkLst>
          </pc:spChg>
          <pc:spChg chg="mod">
            <ac:chgData name="Chuck Tomasi" userId="79514c44-a18e-4aaa-84b1-18f74099d6b1" providerId="ADAL" clId="{4140692D-6CC4-6B46-9439-032908616555}" dt="2023-11-11T16:45:42.992" v="858"/>
            <ac:spMkLst>
              <pc:docMk/>
              <pc:sldMasterMk cId="2317532505" sldId="2147483672"/>
              <pc:sldLayoutMk cId="2576591510" sldId="2147483693"/>
              <ac:spMk id="101" creationId="{2BF4903B-F8D8-4D89-5DC6-AC474A459262}"/>
            </ac:spMkLst>
          </pc:spChg>
          <pc:spChg chg="mod">
            <ac:chgData name="Chuck Tomasi" userId="79514c44-a18e-4aaa-84b1-18f74099d6b1" providerId="ADAL" clId="{4140692D-6CC4-6B46-9439-032908616555}" dt="2023-11-11T16:45:42.992" v="858"/>
            <ac:spMkLst>
              <pc:docMk/>
              <pc:sldMasterMk cId="2317532505" sldId="2147483672"/>
              <pc:sldLayoutMk cId="2576591510" sldId="2147483693"/>
              <ac:spMk id="102" creationId="{7B2D02F1-322B-7212-919C-FB28662E1870}"/>
            </ac:spMkLst>
          </pc:spChg>
          <pc:spChg chg="mod">
            <ac:chgData name="Chuck Tomasi" userId="79514c44-a18e-4aaa-84b1-18f74099d6b1" providerId="ADAL" clId="{4140692D-6CC4-6B46-9439-032908616555}" dt="2023-11-11T16:45:42.992" v="858"/>
            <ac:spMkLst>
              <pc:docMk/>
              <pc:sldMasterMk cId="2317532505" sldId="2147483672"/>
              <pc:sldLayoutMk cId="2576591510" sldId="2147483693"/>
              <ac:spMk id="103" creationId="{36555AC3-B314-E45D-1DC9-EB21871B8ED9}"/>
            </ac:spMkLst>
          </pc:spChg>
          <pc:spChg chg="mod">
            <ac:chgData name="Chuck Tomasi" userId="79514c44-a18e-4aaa-84b1-18f74099d6b1" providerId="ADAL" clId="{4140692D-6CC4-6B46-9439-032908616555}" dt="2023-11-11T16:45:42.992" v="858"/>
            <ac:spMkLst>
              <pc:docMk/>
              <pc:sldMasterMk cId="2317532505" sldId="2147483672"/>
              <pc:sldLayoutMk cId="2576591510" sldId="2147483693"/>
              <ac:spMk id="104" creationId="{A5F69139-95B0-BA68-B983-2C13EB3B5C9D}"/>
            </ac:spMkLst>
          </pc:spChg>
          <pc:spChg chg="mod">
            <ac:chgData name="Chuck Tomasi" userId="79514c44-a18e-4aaa-84b1-18f74099d6b1" providerId="ADAL" clId="{4140692D-6CC4-6B46-9439-032908616555}" dt="2023-11-11T16:45:42.992" v="858"/>
            <ac:spMkLst>
              <pc:docMk/>
              <pc:sldMasterMk cId="2317532505" sldId="2147483672"/>
              <pc:sldLayoutMk cId="2576591510" sldId="2147483693"/>
              <ac:spMk id="105" creationId="{4B599E69-2059-F398-BEB2-97153DADACB3}"/>
            </ac:spMkLst>
          </pc:spChg>
          <pc:spChg chg="mod">
            <ac:chgData name="Chuck Tomasi" userId="79514c44-a18e-4aaa-84b1-18f74099d6b1" providerId="ADAL" clId="{4140692D-6CC4-6B46-9439-032908616555}" dt="2023-11-11T16:45:42.992" v="858"/>
            <ac:spMkLst>
              <pc:docMk/>
              <pc:sldMasterMk cId="2317532505" sldId="2147483672"/>
              <pc:sldLayoutMk cId="2576591510" sldId="2147483693"/>
              <ac:spMk id="106" creationId="{10F2D1CB-CFD2-2454-8F8C-DDF1D242FD95}"/>
            </ac:spMkLst>
          </pc:spChg>
          <pc:spChg chg="mod">
            <ac:chgData name="Chuck Tomasi" userId="79514c44-a18e-4aaa-84b1-18f74099d6b1" providerId="ADAL" clId="{4140692D-6CC4-6B46-9439-032908616555}" dt="2023-11-11T16:45:42.992" v="858"/>
            <ac:spMkLst>
              <pc:docMk/>
              <pc:sldMasterMk cId="2317532505" sldId="2147483672"/>
              <pc:sldLayoutMk cId="2576591510" sldId="2147483693"/>
              <ac:spMk id="107" creationId="{0517E112-5988-9498-31CA-A77A74C24735}"/>
            </ac:spMkLst>
          </pc:spChg>
          <pc:spChg chg="mod">
            <ac:chgData name="Chuck Tomasi" userId="79514c44-a18e-4aaa-84b1-18f74099d6b1" providerId="ADAL" clId="{4140692D-6CC4-6B46-9439-032908616555}" dt="2023-11-11T16:45:42.992" v="858"/>
            <ac:spMkLst>
              <pc:docMk/>
              <pc:sldMasterMk cId="2317532505" sldId="2147483672"/>
              <pc:sldLayoutMk cId="2576591510" sldId="2147483693"/>
              <ac:spMk id="108" creationId="{26E3F438-CC7A-5035-477B-D40B74177E92}"/>
            </ac:spMkLst>
          </pc:spChg>
          <pc:spChg chg="mod">
            <ac:chgData name="Chuck Tomasi" userId="79514c44-a18e-4aaa-84b1-18f74099d6b1" providerId="ADAL" clId="{4140692D-6CC4-6B46-9439-032908616555}" dt="2023-11-11T16:45:42.992" v="858"/>
            <ac:spMkLst>
              <pc:docMk/>
              <pc:sldMasterMk cId="2317532505" sldId="2147483672"/>
              <pc:sldLayoutMk cId="2576591510" sldId="2147483693"/>
              <ac:spMk id="109" creationId="{4A408FFB-CF05-7BED-99A4-BB705285624A}"/>
            </ac:spMkLst>
          </pc:spChg>
          <pc:spChg chg="mod">
            <ac:chgData name="Chuck Tomasi" userId="79514c44-a18e-4aaa-84b1-18f74099d6b1" providerId="ADAL" clId="{4140692D-6CC4-6B46-9439-032908616555}" dt="2023-11-11T16:45:42.992" v="858"/>
            <ac:spMkLst>
              <pc:docMk/>
              <pc:sldMasterMk cId="2317532505" sldId="2147483672"/>
              <pc:sldLayoutMk cId="2576591510" sldId="2147483693"/>
              <ac:spMk id="110" creationId="{A547EF33-FDA8-1D99-1D12-C3A2DECBADD9}"/>
            </ac:spMkLst>
          </pc:spChg>
          <pc:grpChg chg="del">
            <ac:chgData name="Chuck Tomasi" userId="79514c44-a18e-4aaa-84b1-18f74099d6b1" providerId="ADAL" clId="{4140692D-6CC4-6B46-9439-032908616555}" dt="2023-11-11T16:45:42.202" v="857" actId="478"/>
            <ac:grpSpMkLst>
              <pc:docMk/>
              <pc:sldMasterMk cId="2317532505" sldId="2147483672"/>
              <pc:sldLayoutMk cId="2576591510" sldId="2147483693"/>
              <ac:grpSpMk id="4" creationId="{199F0DC1-F165-2407-AC38-DC5E6C2D6DA6}"/>
            </ac:grpSpMkLst>
          </pc:grpChg>
          <pc:grpChg chg="add mod">
            <ac:chgData name="Chuck Tomasi" userId="79514c44-a18e-4aaa-84b1-18f74099d6b1" providerId="ADAL" clId="{4140692D-6CC4-6B46-9439-032908616555}" dt="2023-11-11T16:45:42.992" v="858"/>
            <ac:grpSpMkLst>
              <pc:docMk/>
              <pc:sldMasterMk cId="2317532505" sldId="2147483672"/>
              <pc:sldLayoutMk cId="2576591510" sldId="2147483693"/>
              <ac:grpSpMk id="38" creationId="{07C8C80D-D5E3-3AA4-42D2-5F20946976C6}"/>
            </ac:grpSpMkLst>
          </pc:grpChg>
        </pc:sldLayoutChg>
        <pc:sldLayoutChg chg="addSp delSp modSp mod">
          <pc:chgData name="Chuck Tomasi" userId="79514c44-a18e-4aaa-84b1-18f74099d6b1" providerId="ADAL" clId="{4140692D-6CC4-6B46-9439-032908616555}" dt="2023-11-11T16:46:11.268" v="863"/>
          <pc:sldLayoutMkLst>
            <pc:docMk/>
            <pc:sldMasterMk cId="2317532505" sldId="2147483672"/>
            <pc:sldLayoutMk cId="609928305" sldId="2147483694"/>
          </pc:sldLayoutMkLst>
          <pc:spChg chg="mod">
            <ac:chgData name="Chuck Tomasi" userId="79514c44-a18e-4aaa-84b1-18f74099d6b1" providerId="ADAL" clId="{4140692D-6CC4-6B46-9439-032908616555}" dt="2023-11-11T16:46:11.268" v="863"/>
            <ac:spMkLst>
              <pc:docMk/>
              <pc:sldMasterMk cId="2317532505" sldId="2147483672"/>
              <pc:sldLayoutMk cId="609928305" sldId="2147483694"/>
              <ac:spMk id="46" creationId="{7C85918B-FDE0-C7E3-E03A-C248BB6D8B87}"/>
            </ac:spMkLst>
          </pc:spChg>
          <pc:spChg chg="mod">
            <ac:chgData name="Chuck Tomasi" userId="79514c44-a18e-4aaa-84b1-18f74099d6b1" providerId="ADAL" clId="{4140692D-6CC4-6B46-9439-032908616555}" dt="2023-11-11T16:46:11.268" v="863"/>
            <ac:spMkLst>
              <pc:docMk/>
              <pc:sldMasterMk cId="2317532505" sldId="2147483672"/>
              <pc:sldLayoutMk cId="609928305" sldId="2147483694"/>
              <ac:spMk id="47" creationId="{56E98633-67D9-5F9B-C283-0AC27A1C3F6E}"/>
            </ac:spMkLst>
          </pc:spChg>
          <pc:spChg chg="mod">
            <ac:chgData name="Chuck Tomasi" userId="79514c44-a18e-4aaa-84b1-18f74099d6b1" providerId="ADAL" clId="{4140692D-6CC4-6B46-9439-032908616555}" dt="2023-11-11T16:46:11.268" v="863"/>
            <ac:spMkLst>
              <pc:docMk/>
              <pc:sldMasterMk cId="2317532505" sldId="2147483672"/>
              <pc:sldLayoutMk cId="609928305" sldId="2147483694"/>
              <ac:spMk id="48" creationId="{5EBBB8BD-9997-CDE4-52A5-7A4DC7E6E98E}"/>
            </ac:spMkLst>
          </pc:spChg>
          <pc:spChg chg="mod">
            <ac:chgData name="Chuck Tomasi" userId="79514c44-a18e-4aaa-84b1-18f74099d6b1" providerId="ADAL" clId="{4140692D-6CC4-6B46-9439-032908616555}" dt="2023-11-11T16:46:11.268" v="863"/>
            <ac:spMkLst>
              <pc:docMk/>
              <pc:sldMasterMk cId="2317532505" sldId="2147483672"/>
              <pc:sldLayoutMk cId="609928305" sldId="2147483694"/>
              <ac:spMk id="49" creationId="{2CF2A203-0368-5D83-8D53-715EFCF86D15}"/>
            </ac:spMkLst>
          </pc:spChg>
          <pc:spChg chg="mod">
            <ac:chgData name="Chuck Tomasi" userId="79514c44-a18e-4aaa-84b1-18f74099d6b1" providerId="ADAL" clId="{4140692D-6CC4-6B46-9439-032908616555}" dt="2023-11-11T16:46:11.268" v="863"/>
            <ac:spMkLst>
              <pc:docMk/>
              <pc:sldMasterMk cId="2317532505" sldId="2147483672"/>
              <pc:sldLayoutMk cId="609928305" sldId="2147483694"/>
              <ac:spMk id="50" creationId="{456C517B-415E-7F9A-B5F9-69C44C7C31C6}"/>
            </ac:spMkLst>
          </pc:spChg>
          <pc:spChg chg="mod">
            <ac:chgData name="Chuck Tomasi" userId="79514c44-a18e-4aaa-84b1-18f74099d6b1" providerId="ADAL" clId="{4140692D-6CC4-6B46-9439-032908616555}" dt="2023-11-11T16:46:11.268" v="863"/>
            <ac:spMkLst>
              <pc:docMk/>
              <pc:sldMasterMk cId="2317532505" sldId="2147483672"/>
              <pc:sldLayoutMk cId="609928305" sldId="2147483694"/>
              <ac:spMk id="51" creationId="{2AF68436-0FC9-FC21-1393-83FFAD77BB04}"/>
            </ac:spMkLst>
          </pc:spChg>
          <pc:spChg chg="mod">
            <ac:chgData name="Chuck Tomasi" userId="79514c44-a18e-4aaa-84b1-18f74099d6b1" providerId="ADAL" clId="{4140692D-6CC4-6B46-9439-032908616555}" dt="2023-11-11T16:46:11.268" v="863"/>
            <ac:spMkLst>
              <pc:docMk/>
              <pc:sldMasterMk cId="2317532505" sldId="2147483672"/>
              <pc:sldLayoutMk cId="609928305" sldId="2147483694"/>
              <ac:spMk id="52" creationId="{E3543584-D970-AD41-FB3B-3D45D21955E9}"/>
            </ac:spMkLst>
          </pc:spChg>
          <pc:spChg chg="mod">
            <ac:chgData name="Chuck Tomasi" userId="79514c44-a18e-4aaa-84b1-18f74099d6b1" providerId="ADAL" clId="{4140692D-6CC4-6B46-9439-032908616555}" dt="2023-11-11T16:46:11.268" v="863"/>
            <ac:spMkLst>
              <pc:docMk/>
              <pc:sldMasterMk cId="2317532505" sldId="2147483672"/>
              <pc:sldLayoutMk cId="609928305" sldId="2147483694"/>
              <ac:spMk id="53" creationId="{BC1459B2-4FD2-BAC8-534F-EC740C132752}"/>
            </ac:spMkLst>
          </pc:spChg>
          <pc:spChg chg="mod">
            <ac:chgData name="Chuck Tomasi" userId="79514c44-a18e-4aaa-84b1-18f74099d6b1" providerId="ADAL" clId="{4140692D-6CC4-6B46-9439-032908616555}" dt="2023-11-11T16:46:11.268" v="863"/>
            <ac:spMkLst>
              <pc:docMk/>
              <pc:sldMasterMk cId="2317532505" sldId="2147483672"/>
              <pc:sldLayoutMk cId="609928305" sldId="2147483694"/>
              <ac:spMk id="54" creationId="{01DBB0B8-DE6E-244A-ED32-D2E0035271C5}"/>
            </ac:spMkLst>
          </pc:spChg>
          <pc:spChg chg="mod">
            <ac:chgData name="Chuck Tomasi" userId="79514c44-a18e-4aaa-84b1-18f74099d6b1" providerId="ADAL" clId="{4140692D-6CC4-6B46-9439-032908616555}" dt="2023-11-11T16:46:11.268" v="863"/>
            <ac:spMkLst>
              <pc:docMk/>
              <pc:sldMasterMk cId="2317532505" sldId="2147483672"/>
              <pc:sldLayoutMk cId="609928305" sldId="2147483694"/>
              <ac:spMk id="55" creationId="{C3691DF0-DF4F-B270-E969-B644BBEE77F3}"/>
            </ac:spMkLst>
          </pc:spChg>
          <pc:spChg chg="mod">
            <ac:chgData name="Chuck Tomasi" userId="79514c44-a18e-4aaa-84b1-18f74099d6b1" providerId="ADAL" clId="{4140692D-6CC4-6B46-9439-032908616555}" dt="2023-11-11T16:46:11.268" v="863"/>
            <ac:spMkLst>
              <pc:docMk/>
              <pc:sldMasterMk cId="2317532505" sldId="2147483672"/>
              <pc:sldLayoutMk cId="609928305" sldId="2147483694"/>
              <ac:spMk id="56" creationId="{62B7861A-9A40-587A-979E-67F4A09CE266}"/>
            </ac:spMkLst>
          </pc:spChg>
          <pc:spChg chg="mod">
            <ac:chgData name="Chuck Tomasi" userId="79514c44-a18e-4aaa-84b1-18f74099d6b1" providerId="ADAL" clId="{4140692D-6CC4-6B46-9439-032908616555}" dt="2023-11-11T16:46:11.268" v="863"/>
            <ac:spMkLst>
              <pc:docMk/>
              <pc:sldMasterMk cId="2317532505" sldId="2147483672"/>
              <pc:sldLayoutMk cId="609928305" sldId="2147483694"/>
              <ac:spMk id="57" creationId="{F681FE66-9B1B-59DE-C3AF-E2980DFBC4FB}"/>
            </ac:spMkLst>
          </pc:spChg>
          <pc:spChg chg="mod">
            <ac:chgData name="Chuck Tomasi" userId="79514c44-a18e-4aaa-84b1-18f74099d6b1" providerId="ADAL" clId="{4140692D-6CC4-6B46-9439-032908616555}" dt="2023-11-11T16:46:11.268" v="863"/>
            <ac:spMkLst>
              <pc:docMk/>
              <pc:sldMasterMk cId="2317532505" sldId="2147483672"/>
              <pc:sldLayoutMk cId="609928305" sldId="2147483694"/>
              <ac:spMk id="58" creationId="{F4DE8CAF-2993-E840-8C58-5A31F37BF700}"/>
            </ac:spMkLst>
          </pc:spChg>
          <pc:spChg chg="mod">
            <ac:chgData name="Chuck Tomasi" userId="79514c44-a18e-4aaa-84b1-18f74099d6b1" providerId="ADAL" clId="{4140692D-6CC4-6B46-9439-032908616555}" dt="2023-11-11T16:46:11.268" v="863"/>
            <ac:spMkLst>
              <pc:docMk/>
              <pc:sldMasterMk cId="2317532505" sldId="2147483672"/>
              <pc:sldLayoutMk cId="609928305" sldId="2147483694"/>
              <ac:spMk id="59" creationId="{CC11EE23-0064-918D-8546-0E80212AD13E}"/>
            </ac:spMkLst>
          </pc:spChg>
          <pc:spChg chg="mod">
            <ac:chgData name="Chuck Tomasi" userId="79514c44-a18e-4aaa-84b1-18f74099d6b1" providerId="ADAL" clId="{4140692D-6CC4-6B46-9439-032908616555}" dt="2023-11-11T16:46:11.268" v="863"/>
            <ac:spMkLst>
              <pc:docMk/>
              <pc:sldMasterMk cId="2317532505" sldId="2147483672"/>
              <pc:sldLayoutMk cId="609928305" sldId="2147483694"/>
              <ac:spMk id="60" creationId="{1E9EED15-D02F-681B-AD46-986A74CAC20B}"/>
            </ac:spMkLst>
          </pc:spChg>
          <pc:spChg chg="mod">
            <ac:chgData name="Chuck Tomasi" userId="79514c44-a18e-4aaa-84b1-18f74099d6b1" providerId="ADAL" clId="{4140692D-6CC4-6B46-9439-032908616555}" dt="2023-11-11T16:46:11.268" v="863"/>
            <ac:spMkLst>
              <pc:docMk/>
              <pc:sldMasterMk cId="2317532505" sldId="2147483672"/>
              <pc:sldLayoutMk cId="609928305" sldId="2147483694"/>
              <ac:spMk id="62" creationId="{A19BBA0A-A632-385D-8970-E7B84B8F7775}"/>
            </ac:spMkLst>
          </pc:spChg>
          <pc:spChg chg="mod">
            <ac:chgData name="Chuck Tomasi" userId="79514c44-a18e-4aaa-84b1-18f74099d6b1" providerId="ADAL" clId="{4140692D-6CC4-6B46-9439-032908616555}" dt="2023-11-11T16:46:11.268" v="863"/>
            <ac:spMkLst>
              <pc:docMk/>
              <pc:sldMasterMk cId="2317532505" sldId="2147483672"/>
              <pc:sldLayoutMk cId="609928305" sldId="2147483694"/>
              <ac:spMk id="63" creationId="{D3252525-4C73-4672-467E-BE61D8CF15E8}"/>
            </ac:spMkLst>
          </pc:spChg>
          <pc:spChg chg="mod">
            <ac:chgData name="Chuck Tomasi" userId="79514c44-a18e-4aaa-84b1-18f74099d6b1" providerId="ADAL" clId="{4140692D-6CC4-6B46-9439-032908616555}" dt="2023-11-11T16:46:11.268" v="863"/>
            <ac:spMkLst>
              <pc:docMk/>
              <pc:sldMasterMk cId="2317532505" sldId="2147483672"/>
              <pc:sldLayoutMk cId="609928305" sldId="2147483694"/>
              <ac:spMk id="64" creationId="{E84F9DD6-C89A-C07E-97A8-9BD14A3A0460}"/>
            </ac:spMkLst>
          </pc:spChg>
          <pc:spChg chg="mod">
            <ac:chgData name="Chuck Tomasi" userId="79514c44-a18e-4aaa-84b1-18f74099d6b1" providerId="ADAL" clId="{4140692D-6CC4-6B46-9439-032908616555}" dt="2023-11-11T16:46:11.268" v="863"/>
            <ac:spMkLst>
              <pc:docMk/>
              <pc:sldMasterMk cId="2317532505" sldId="2147483672"/>
              <pc:sldLayoutMk cId="609928305" sldId="2147483694"/>
              <ac:spMk id="65" creationId="{94581636-4274-568F-4B21-6536E7143CBC}"/>
            </ac:spMkLst>
          </pc:spChg>
          <pc:spChg chg="mod">
            <ac:chgData name="Chuck Tomasi" userId="79514c44-a18e-4aaa-84b1-18f74099d6b1" providerId="ADAL" clId="{4140692D-6CC4-6B46-9439-032908616555}" dt="2023-11-11T16:46:11.268" v="863"/>
            <ac:spMkLst>
              <pc:docMk/>
              <pc:sldMasterMk cId="2317532505" sldId="2147483672"/>
              <pc:sldLayoutMk cId="609928305" sldId="2147483694"/>
              <ac:spMk id="66" creationId="{C4F3E90A-C19F-912F-4574-C7F732960C2B}"/>
            </ac:spMkLst>
          </pc:spChg>
          <pc:spChg chg="mod">
            <ac:chgData name="Chuck Tomasi" userId="79514c44-a18e-4aaa-84b1-18f74099d6b1" providerId="ADAL" clId="{4140692D-6CC4-6B46-9439-032908616555}" dt="2023-11-11T16:46:11.268" v="863"/>
            <ac:spMkLst>
              <pc:docMk/>
              <pc:sldMasterMk cId="2317532505" sldId="2147483672"/>
              <pc:sldLayoutMk cId="609928305" sldId="2147483694"/>
              <ac:spMk id="67" creationId="{E791E3C1-6A12-18E8-5558-FD097A91F6F0}"/>
            </ac:spMkLst>
          </pc:spChg>
          <pc:spChg chg="mod">
            <ac:chgData name="Chuck Tomasi" userId="79514c44-a18e-4aaa-84b1-18f74099d6b1" providerId="ADAL" clId="{4140692D-6CC4-6B46-9439-032908616555}" dt="2023-11-11T16:46:11.268" v="863"/>
            <ac:spMkLst>
              <pc:docMk/>
              <pc:sldMasterMk cId="2317532505" sldId="2147483672"/>
              <pc:sldLayoutMk cId="609928305" sldId="2147483694"/>
              <ac:spMk id="68" creationId="{412BA232-9476-830A-4618-F98FEDE60669}"/>
            </ac:spMkLst>
          </pc:spChg>
          <pc:spChg chg="mod">
            <ac:chgData name="Chuck Tomasi" userId="79514c44-a18e-4aaa-84b1-18f74099d6b1" providerId="ADAL" clId="{4140692D-6CC4-6B46-9439-032908616555}" dt="2023-11-11T16:46:11.268" v="863"/>
            <ac:spMkLst>
              <pc:docMk/>
              <pc:sldMasterMk cId="2317532505" sldId="2147483672"/>
              <pc:sldLayoutMk cId="609928305" sldId="2147483694"/>
              <ac:spMk id="98" creationId="{4CD65F6B-392C-2C86-F7BD-DEF16CE0A9EE}"/>
            </ac:spMkLst>
          </pc:spChg>
          <pc:spChg chg="mod">
            <ac:chgData name="Chuck Tomasi" userId="79514c44-a18e-4aaa-84b1-18f74099d6b1" providerId="ADAL" clId="{4140692D-6CC4-6B46-9439-032908616555}" dt="2023-11-11T16:46:11.268" v="863"/>
            <ac:spMkLst>
              <pc:docMk/>
              <pc:sldMasterMk cId="2317532505" sldId="2147483672"/>
              <pc:sldLayoutMk cId="609928305" sldId="2147483694"/>
              <ac:spMk id="99" creationId="{3DCC9A6B-695A-A342-BEF0-7852AD8D458B}"/>
            </ac:spMkLst>
          </pc:spChg>
          <pc:spChg chg="mod">
            <ac:chgData name="Chuck Tomasi" userId="79514c44-a18e-4aaa-84b1-18f74099d6b1" providerId="ADAL" clId="{4140692D-6CC4-6B46-9439-032908616555}" dt="2023-11-11T16:46:11.268" v="863"/>
            <ac:spMkLst>
              <pc:docMk/>
              <pc:sldMasterMk cId="2317532505" sldId="2147483672"/>
              <pc:sldLayoutMk cId="609928305" sldId="2147483694"/>
              <ac:spMk id="100" creationId="{5E24829D-0A95-CC44-9B33-DE8449D0B14C}"/>
            </ac:spMkLst>
          </pc:spChg>
          <pc:spChg chg="mod">
            <ac:chgData name="Chuck Tomasi" userId="79514c44-a18e-4aaa-84b1-18f74099d6b1" providerId="ADAL" clId="{4140692D-6CC4-6B46-9439-032908616555}" dt="2023-11-11T16:46:11.268" v="863"/>
            <ac:spMkLst>
              <pc:docMk/>
              <pc:sldMasterMk cId="2317532505" sldId="2147483672"/>
              <pc:sldLayoutMk cId="609928305" sldId="2147483694"/>
              <ac:spMk id="101" creationId="{2C9F4B1A-7DD9-4705-35D2-09209C7B3BA1}"/>
            </ac:spMkLst>
          </pc:spChg>
          <pc:spChg chg="mod">
            <ac:chgData name="Chuck Tomasi" userId="79514c44-a18e-4aaa-84b1-18f74099d6b1" providerId="ADAL" clId="{4140692D-6CC4-6B46-9439-032908616555}" dt="2023-11-11T16:46:11.268" v="863"/>
            <ac:spMkLst>
              <pc:docMk/>
              <pc:sldMasterMk cId="2317532505" sldId="2147483672"/>
              <pc:sldLayoutMk cId="609928305" sldId="2147483694"/>
              <ac:spMk id="102" creationId="{453E0CF8-EA38-06E9-AA9B-E60F555CD2AC}"/>
            </ac:spMkLst>
          </pc:spChg>
          <pc:spChg chg="mod">
            <ac:chgData name="Chuck Tomasi" userId="79514c44-a18e-4aaa-84b1-18f74099d6b1" providerId="ADAL" clId="{4140692D-6CC4-6B46-9439-032908616555}" dt="2023-11-11T16:46:11.268" v="863"/>
            <ac:spMkLst>
              <pc:docMk/>
              <pc:sldMasterMk cId="2317532505" sldId="2147483672"/>
              <pc:sldLayoutMk cId="609928305" sldId="2147483694"/>
              <ac:spMk id="103" creationId="{3C3A43A9-FF5D-A8E0-05BD-9AC5C9CF6EB4}"/>
            </ac:spMkLst>
          </pc:spChg>
          <pc:spChg chg="mod">
            <ac:chgData name="Chuck Tomasi" userId="79514c44-a18e-4aaa-84b1-18f74099d6b1" providerId="ADAL" clId="{4140692D-6CC4-6B46-9439-032908616555}" dt="2023-11-11T16:46:11.268" v="863"/>
            <ac:spMkLst>
              <pc:docMk/>
              <pc:sldMasterMk cId="2317532505" sldId="2147483672"/>
              <pc:sldLayoutMk cId="609928305" sldId="2147483694"/>
              <ac:spMk id="104" creationId="{923110DF-298A-A3F0-F515-197A4BC6008A}"/>
            </ac:spMkLst>
          </pc:spChg>
          <pc:spChg chg="mod">
            <ac:chgData name="Chuck Tomasi" userId="79514c44-a18e-4aaa-84b1-18f74099d6b1" providerId="ADAL" clId="{4140692D-6CC4-6B46-9439-032908616555}" dt="2023-11-11T16:46:11.268" v="863"/>
            <ac:spMkLst>
              <pc:docMk/>
              <pc:sldMasterMk cId="2317532505" sldId="2147483672"/>
              <pc:sldLayoutMk cId="609928305" sldId="2147483694"/>
              <ac:spMk id="105" creationId="{A54B59DE-D7D5-E477-7908-0B7D5DCD861A}"/>
            </ac:spMkLst>
          </pc:spChg>
          <pc:spChg chg="mod">
            <ac:chgData name="Chuck Tomasi" userId="79514c44-a18e-4aaa-84b1-18f74099d6b1" providerId="ADAL" clId="{4140692D-6CC4-6B46-9439-032908616555}" dt="2023-11-11T16:46:11.268" v="863"/>
            <ac:spMkLst>
              <pc:docMk/>
              <pc:sldMasterMk cId="2317532505" sldId="2147483672"/>
              <pc:sldLayoutMk cId="609928305" sldId="2147483694"/>
              <ac:spMk id="106" creationId="{51DBAE92-4402-C991-FCDB-37A1D0ECC55B}"/>
            </ac:spMkLst>
          </pc:spChg>
          <pc:spChg chg="mod">
            <ac:chgData name="Chuck Tomasi" userId="79514c44-a18e-4aaa-84b1-18f74099d6b1" providerId="ADAL" clId="{4140692D-6CC4-6B46-9439-032908616555}" dt="2023-11-11T16:46:11.268" v="863"/>
            <ac:spMkLst>
              <pc:docMk/>
              <pc:sldMasterMk cId="2317532505" sldId="2147483672"/>
              <pc:sldLayoutMk cId="609928305" sldId="2147483694"/>
              <ac:spMk id="107" creationId="{98B3278A-ED2B-7A34-7D45-967ED66A84EF}"/>
            </ac:spMkLst>
          </pc:spChg>
          <pc:spChg chg="mod">
            <ac:chgData name="Chuck Tomasi" userId="79514c44-a18e-4aaa-84b1-18f74099d6b1" providerId="ADAL" clId="{4140692D-6CC4-6B46-9439-032908616555}" dt="2023-11-11T16:46:11.268" v="863"/>
            <ac:spMkLst>
              <pc:docMk/>
              <pc:sldMasterMk cId="2317532505" sldId="2147483672"/>
              <pc:sldLayoutMk cId="609928305" sldId="2147483694"/>
              <ac:spMk id="108" creationId="{42119B64-2E63-8BF2-3E71-5484EB2A4DD6}"/>
            </ac:spMkLst>
          </pc:spChg>
          <pc:spChg chg="mod">
            <ac:chgData name="Chuck Tomasi" userId="79514c44-a18e-4aaa-84b1-18f74099d6b1" providerId="ADAL" clId="{4140692D-6CC4-6B46-9439-032908616555}" dt="2023-11-11T16:46:11.268" v="863"/>
            <ac:spMkLst>
              <pc:docMk/>
              <pc:sldMasterMk cId="2317532505" sldId="2147483672"/>
              <pc:sldLayoutMk cId="609928305" sldId="2147483694"/>
              <ac:spMk id="109" creationId="{92F56925-F857-4D56-B7B8-4C854B76CF90}"/>
            </ac:spMkLst>
          </pc:spChg>
          <pc:spChg chg="mod">
            <ac:chgData name="Chuck Tomasi" userId="79514c44-a18e-4aaa-84b1-18f74099d6b1" providerId="ADAL" clId="{4140692D-6CC4-6B46-9439-032908616555}" dt="2023-11-11T16:46:11.268" v="863"/>
            <ac:spMkLst>
              <pc:docMk/>
              <pc:sldMasterMk cId="2317532505" sldId="2147483672"/>
              <pc:sldLayoutMk cId="609928305" sldId="2147483694"/>
              <ac:spMk id="110" creationId="{2815DE71-992A-4103-31CC-7857B5ABF39E}"/>
            </ac:spMkLst>
          </pc:spChg>
          <pc:spChg chg="mod">
            <ac:chgData name="Chuck Tomasi" userId="79514c44-a18e-4aaa-84b1-18f74099d6b1" providerId="ADAL" clId="{4140692D-6CC4-6B46-9439-032908616555}" dt="2023-11-11T16:46:11.268" v="863"/>
            <ac:spMkLst>
              <pc:docMk/>
              <pc:sldMasterMk cId="2317532505" sldId="2147483672"/>
              <pc:sldLayoutMk cId="609928305" sldId="2147483694"/>
              <ac:spMk id="111" creationId="{D910200E-4882-FC2E-C76F-889D36560ABD}"/>
            </ac:spMkLst>
          </pc:spChg>
          <pc:spChg chg="mod">
            <ac:chgData name="Chuck Tomasi" userId="79514c44-a18e-4aaa-84b1-18f74099d6b1" providerId="ADAL" clId="{4140692D-6CC4-6B46-9439-032908616555}" dt="2023-11-11T16:46:11.268" v="863"/>
            <ac:spMkLst>
              <pc:docMk/>
              <pc:sldMasterMk cId="2317532505" sldId="2147483672"/>
              <pc:sldLayoutMk cId="609928305" sldId="2147483694"/>
              <ac:spMk id="112" creationId="{03608474-A326-9A7B-CB1A-48543B9B27CA}"/>
            </ac:spMkLst>
          </pc:spChg>
          <pc:spChg chg="mod">
            <ac:chgData name="Chuck Tomasi" userId="79514c44-a18e-4aaa-84b1-18f74099d6b1" providerId="ADAL" clId="{4140692D-6CC4-6B46-9439-032908616555}" dt="2023-11-11T16:46:11.268" v="863"/>
            <ac:spMkLst>
              <pc:docMk/>
              <pc:sldMasterMk cId="2317532505" sldId="2147483672"/>
              <pc:sldLayoutMk cId="609928305" sldId="2147483694"/>
              <ac:spMk id="113" creationId="{BBCF9E04-CB47-0E86-B270-5408390E329C}"/>
            </ac:spMkLst>
          </pc:spChg>
          <pc:spChg chg="mod">
            <ac:chgData name="Chuck Tomasi" userId="79514c44-a18e-4aaa-84b1-18f74099d6b1" providerId="ADAL" clId="{4140692D-6CC4-6B46-9439-032908616555}" dt="2023-11-11T16:46:11.268" v="863"/>
            <ac:spMkLst>
              <pc:docMk/>
              <pc:sldMasterMk cId="2317532505" sldId="2147483672"/>
              <pc:sldLayoutMk cId="609928305" sldId="2147483694"/>
              <ac:spMk id="114" creationId="{17B7B6A9-C8B7-6E9E-13D4-29F53CDBF51B}"/>
            </ac:spMkLst>
          </pc:spChg>
          <pc:spChg chg="mod">
            <ac:chgData name="Chuck Tomasi" userId="79514c44-a18e-4aaa-84b1-18f74099d6b1" providerId="ADAL" clId="{4140692D-6CC4-6B46-9439-032908616555}" dt="2023-11-11T16:46:11.268" v="863"/>
            <ac:spMkLst>
              <pc:docMk/>
              <pc:sldMasterMk cId="2317532505" sldId="2147483672"/>
              <pc:sldLayoutMk cId="609928305" sldId="2147483694"/>
              <ac:spMk id="115" creationId="{A993FA84-639A-25C1-D46A-230DF3C85F1C}"/>
            </ac:spMkLst>
          </pc:spChg>
          <pc:spChg chg="mod">
            <ac:chgData name="Chuck Tomasi" userId="79514c44-a18e-4aaa-84b1-18f74099d6b1" providerId="ADAL" clId="{4140692D-6CC4-6B46-9439-032908616555}" dt="2023-11-11T16:46:11.268" v="863"/>
            <ac:spMkLst>
              <pc:docMk/>
              <pc:sldMasterMk cId="2317532505" sldId="2147483672"/>
              <pc:sldLayoutMk cId="609928305" sldId="2147483694"/>
              <ac:spMk id="116" creationId="{2CC3A028-DC8F-ACA6-6F81-38771129D14D}"/>
            </ac:spMkLst>
          </pc:spChg>
          <pc:spChg chg="mod">
            <ac:chgData name="Chuck Tomasi" userId="79514c44-a18e-4aaa-84b1-18f74099d6b1" providerId="ADAL" clId="{4140692D-6CC4-6B46-9439-032908616555}" dt="2023-11-11T16:46:11.268" v="863"/>
            <ac:spMkLst>
              <pc:docMk/>
              <pc:sldMasterMk cId="2317532505" sldId="2147483672"/>
              <pc:sldLayoutMk cId="609928305" sldId="2147483694"/>
              <ac:spMk id="117" creationId="{48379A78-0D01-80C0-D6BF-90BC4276E1AE}"/>
            </ac:spMkLst>
          </pc:spChg>
          <pc:spChg chg="mod">
            <ac:chgData name="Chuck Tomasi" userId="79514c44-a18e-4aaa-84b1-18f74099d6b1" providerId="ADAL" clId="{4140692D-6CC4-6B46-9439-032908616555}" dt="2023-11-11T16:46:11.268" v="863"/>
            <ac:spMkLst>
              <pc:docMk/>
              <pc:sldMasterMk cId="2317532505" sldId="2147483672"/>
              <pc:sldLayoutMk cId="609928305" sldId="2147483694"/>
              <ac:spMk id="118" creationId="{4D9AEEC9-2FA8-4CEC-BCA0-413ED1F5CCD0}"/>
            </ac:spMkLst>
          </pc:spChg>
          <pc:spChg chg="mod">
            <ac:chgData name="Chuck Tomasi" userId="79514c44-a18e-4aaa-84b1-18f74099d6b1" providerId="ADAL" clId="{4140692D-6CC4-6B46-9439-032908616555}" dt="2023-11-11T16:46:11.268" v="863"/>
            <ac:spMkLst>
              <pc:docMk/>
              <pc:sldMasterMk cId="2317532505" sldId="2147483672"/>
              <pc:sldLayoutMk cId="609928305" sldId="2147483694"/>
              <ac:spMk id="119" creationId="{0D282B78-4486-A042-DE6C-E062A0C37504}"/>
            </ac:spMkLst>
          </pc:spChg>
          <pc:spChg chg="mod">
            <ac:chgData name="Chuck Tomasi" userId="79514c44-a18e-4aaa-84b1-18f74099d6b1" providerId="ADAL" clId="{4140692D-6CC4-6B46-9439-032908616555}" dt="2023-11-11T16:46:11.268" v="863"/>
            <ac:spMkLst>
              <pc:docMk/>
              <pc:sldMasterMk cId="2317532505" sldId="2147483672"/>
              <pc:sldLayoutMk cId="609928305" sldId="2147483694"/>
              <ac:spMk id="120" creationId="{714DD01C-AC97-DAD3-CE01-5D89E81D3209}"/>
            </ac:spMkLst>
          </pc:spChg>
          <pc:spChg chg="mod">
            <ac:chgData name="Chuck Tomasi" userId="79514c44-a18e-4aaa-84b1-18f74099d6b1" providerId="ADAL" clId="{4140692D-6CC4-6B46-9439-032908616555}" dt="2023-11-11T16:46:11.268" v="863"/>
            <ac:spMkLst>
              <pc:docMk/>
              <pc:sldMasterMk cId="2317532505" sldId="2147483672"/>
              <pc:sldLayoutMk cId="609928305" sldId="2147483694"/>
              <ac:spMk id="121" creationId="{3BBBCC66-3B95-2604-D7A8-D6E95C505437}"/>
            </ac:spMkLst>
          </pc:spChg>
          <pc:spChg chg="mod">
            <ac:chgData name="Chuck Tomasi" userId="79514c44-a18e-4aaa-84b1-18f74099d6b1" providerId="ADAL" clId="{4140692D-6CC4-6B46-9439-032908616555}" dt="2023-11-11T16:46:11.268" v="863"/>
            <ac:spMkLst>
              <pc:docMk/>
              <pc:sldMasterMk cId="2317532505" sldId="2147483672"/>
              <pc:sldLayoutMk cId="609928305" sldId="2147483694"/>
              <ac:spMk id="122" creationId="{1D0B7C19-DF37-328A-3A33-7A3C01D50F3F}"/>
            </ac:spMkLst>
          </pc:spChg>
          <pc:spChg chg="mod">
            <ac:chgData name="Chuck Tomasi" userId="79514c44-a18e-4aaa-84b1-18f74099d6b1" providerId="ADAL" clId="{4140692D-6CC4-6B46-9439-032908616555}" dt="2023-11-11T16:46:11.268" v="863"/>
            <ac:spMkLst>
              <pc:docMk/>
              <pc:sldMasterMk cId="2317532505" sldId="2147483672"/>
              <pc:sldLayoutMk cId="609928305" sldId="2147483694"/>
              <ac:spMk id="123" creationId="{8C1853F3-3476-802C-2397-627941708F03}"/>
            </ac:spMkLst>
          </pc:spChg>
          <pc:spChg chg="mod">
            <ac:chgData name="Chuck Tomasi" userId="79514c44-a18e-4aaa-84b1-18f74099d6b1" providerId="ADAL" clId="{4140692D-6CC4-6B46-9439-032908616555}" dt="2023-11-11T16:46:11.268" v="863"/>
            <ac:spMkLst>
              <pc:docMk/>
              <pc:sldMasterMk cId="2317532505" sldId="2147483672"/>
              <pc:sldLayoutMk cId="609928305" sldId="2147483694"/>
              <ac:spMk id="124" creationId="{455136BC-3271-EBD4-5067-DB9299BCFAE8}"/>
            </ac:spMkLst>
          </pc:spChg>
          <pc:spChg chg="mod">
            <ac:chgData name="Chuck Tomasi" userId="79514c44-a18e-4aaa-84b1-18f74099d6b1" providerId="ADAL" clId="{4140692D-6CC4-6B46-9439-032908616555}" dt="2023-11-11T16:46:11.268" v="863"/>
            <ac:spMkLst>
              <pc:docMk/>
              <pc:sldMasterMk cId="2317532505" sldId="2147483672"/>
              <pc:sldLayoutMk cId="609928305" sldId="2147483694"/>
              <ac:spMk id="125" creationId="{93898507-DE11-7685-D51A-F24A9C96940C}"/>
            </ac:spMkLst>
          </pc:spChg>
          <pc:grpChg chg="del">
            <ac:chgData name="Chuck Tomasi" userId="79514c44-a18e-4aaa-84b1-18f74099d6b1" providerId="ADAL" clId="{4140692D-6CC4-6B46-9439-032908616555}" dt="2023-11-11T16:46:10.250" v="862" actId="478"/>
            <ac:grpSpMkLst>
              <pc:docMk/>
              <pc:sldMasterMk cId="2317532505" sldId="2147483672"/>
              <pc:sldLayoutMk cId="609928305" sldId="2147483694"/>
              <ac:grpSpMk id="4" creationId="{FB7D2B12-60E7-B3E5-5880-A27C2FFD18EA}"/>
            </ac:grpSpMkLst>
          </pc:grpChg>
          <pc:grpChg chg="add mod">
            <ac:chgData name="Chuck Tomasi" userId="79514c44-a18e-4aaa-84b1-18f74099d6b1" providerId="ADAL" clId="{4140692D-6CC4-6B46-9439-032908616555}" dt="2023-11-11T16:46:11.268" v="863"/>
            <ac:grpSpMkLst>
              <pc:docMk/>
              <pc:sldMasterMk cId="2317532505" sldId="2147483672"/>
              <pc:sldLayoutMk cId="609928305" sldId="2147483694"/>
              <ac:grpSpMk id="45" creationId="{AE76C5DD-109E-31CC-7802-4D41154B44AE}"/>
            </ac:grpSpMkLst>
          </pc:grpChg>
        </pc:sldLayoutChg>
        <pc:sldLayoutChg chg="addSp delSp modSp mod">
          <pc:chgData name="Chuck Tomasi" userId="79514c44-a18e-4aaa-84b1-18f74099d6b1" providerId="ADAL" clId="{4140692D-6CC4-6B46-9439-032908616555}" dt="2023-11-11T16:46:37.179" v="868"/>
          <pc:sldLayoutMkLst>
            <pc:docMk/>
            <pc:sldMasterMk cId="2317532505" sldId="2147483672"/>
            <pc:sldLayoutMk cId="832540068" sldId="2147483695"/>
          </pc:sldLayoutMkLst>
          <pc:spChg chg="mod">
            <ac:chgData name="Chuck Tomasi" userId="79514c44-a18e-4aaa-84b1-18f74099d6b1" providerId="ADAL" clId="{4140692D-6CC4-6B46-9439-032908616555}" dt="2023-11-11T16:46:37.179" v="868"/>
            <ac:spMkLst>
              <pc:docMk/>
              <pc:sldMasterMk cId="2317532505" sldId="2147483672"/>
              <pc:sldLayoutMk cId="832540068" sldId="2147483695"/>
              <ac:spMk id="37" creationId="{C8E07DF0-4D76-CA4E-65D4-0BEFF55507F3}"/>
            </ac:spMkLst>
          </pc:spChg>
          <pc:spChg chg="mod">
            <ac:chgData name="Chuck Tomasi" userId="79514c44-a18e-4aaa-84b1-18f74099d6b1" providerId="ADAL" clId="{4140692D-6CC4-6B46-9439-032908616555}" dt="2023-11-11T16:46:37.179" v="868"/>
            <ac:spMkLst>
              <pc:docMk/>
              <pc:sldMasterMk cId="2317532505" sldId="2147483672"/>
              <pc:sldLayoutMk cId="832540068" sldId="2147483695"/>
              <ac:spMk id="38" creationId="{06211FAD-FA80-09FC-CE85-9EA0FBC8772D}"/>
            </ac:spMkLst>
          </pc:spChg>
          <pc:spChg chg="mod">
            <ac:chgData name="Chuck Tomasi" userId="79514c44-a18e-4aaa-84b1-18f74099d6b1" providerId="ADAL" clId="{4140692D-6CC4-6B46-9439-032908616555}" dt="2023-11-11T16:46:37.179" v="868"/>
            <ac:spMkLst>
              <pc:docMk/>
              <pc:sldMasterMk cId="2317532505" sldId="2147483672"/>
              <pc:sldLayoutMk cId="832540068" sldId="2147483695"/>
              <ac:spMk id="39" creationId="{61494E67-14FE-EA09-36FE-40AF50C97FA7}"/>
            </ac:spMkLst>
          </pc:spChg>
          <pc:spChg chg="mod">
            <ac:chgData name="Chuck Tomasi" userId="79514c44-a18e-4aaa-84b1-18f74099d6b1" providerId="ADAL" clId="{4140692D-6CC4-6B46-9439-032908616555}" dt="2023-11-11T16:46:37.179" v="868"/>
            <ac:spMkLst>
              <pc:docMk/>
              <pc:sldMasterMk cId="2317532505" sldId="2147483672"/>
              <pc:sldLayoutMk cId="832540068" sldId="2147483695"/>
              <ac:spMk id="40" creationId="{BE7B633A-8E6C-3DEB-B279-FB644A51B7F5}"/>
            </ac:spMkLst>
          </pc:spChg>
          <pc:spChg chg="mod">
            <ac:chgData name="Chuck Tomasi" userId="79514c44-a18e-4aaa-84b1-18f74099d6b1" providerId="ADAL" clId="{4140692D-6CC4-6B46-9439-032908616555}" dt="2023-11-11T16:46:37.179" v="868"/>
            <ac:spMkLst>
              <pc:docMk/>
              <pc:sldMasterMk cId="2317532505" sldId="2147483672"/>
              <pc:sldLayoutMk cId="832540068" sldId="2147483695"/>
              <ac:spMk id="41" creationId="{6D18BC35-CB81-99FD-6769-C99F016B4F2C}"/>
            </ac:spMkLst>
          </pc:spChg>
          <pc:spChg chg="mod">
            <ac:chgData name="Chuck Tomasi" userId="79514c44-a18e-4aaa-84b1-18f74099d6b1" providerId="ADAL" clId="{4140692D-6CC4-6B46-9439-032908616555}" dt="2023-11-11T16:46:37.179" v="868"/>
            <ac:spMkLst>
              <pc:docMk/>
              <pc:sldMasterMk cId="2317532505" sldId="2147483672"/>
              <pc:sldLayoutMk cId="832540068" sldId="2147483695"/>
              <ac:spMk id="42" creationId="{79284CE4-CE3C-8889-2FF2-DDD6A2CAA66A}"/>
            </ac:spMkLst>
          </pc:spChg>
          <pc:spChg chg="mod">
            <ac:chgData name="Chuck Tomasi" userId="79514c44-a18e-4aaa-84b1-18f74099d6b1" providerId="ADAL" clId="{4140692D-6CC4-6B46-9439-032908616555}" dt="2023-11-11T16:46:37.179" v="868"/>
            <ac:spMkLst>
              <pc:docMk/>
              <pc:sldMasterMk cId="2317532505" sldId="2147483672"/>
              <pc:sldLayoutMk cId="832540068" sldId="2147483695"/>
              <ac:spMk id="43" creationId="{D88F6721-A5D6-52AA-FF35-F081E4615440}"/>
            </ac:spMkLst>
          </pc:spChg>
          <pc:spChg chg="mod">
            <ac:chgData name="Chuck Tomasi" userId="79514c44-a18e-4aaa-84b1-18f74099d6b1" providerId="ADAL" clId="{4140692D-6CC4-6B46-9439-032908616555}" dt="2023-11-11T16:46:37.179" v="868"/>
            <ac:spMkLst>
              <pc:docMk/>
              <pc:sldMasterMk cId="2317532505" sldId="2147483672"/>
              <pc:sldLayoutMk cId="832540068" sldId="2147483695"/>
              <ac:spMk id="44" creationId="{19F7858E-6D96-E0AD-0CE3-81DE51613905}"/>
            </ac:spMkLst>
          </pc:spChg>
          <pc:spChg chg="mod">
            <ac:chgData name="Chuck Tomasi" userId="79514c44-a18e-4aaa-84b1-18f74099d6b1" providerId="ADAL" clId="{4140692D-6CC4-6B46-9439-032908616555}" dt="2023-11-11T16:46:37.179" v="868"/>
            <ac:spMkLst>
              <pc:docMk/>
              <pc:sldMasterMk cId="2317532505" sldId="2147483672"/>
              <pc:sldLayoutMk cId="832540068" sldId="2147483695"/>
              <ac:spMk id="45" creationId="{06E47A28-E8FF-3D78-17D2-5CE4FBE091DA}"/>
            </ac:spMkLst>
          </pc:spChg>
          <pc:spChg chg="mod">
            <ac:chgData name="Chuck Tomasi" userId="79514c44-a18e-4aaa-84b1-18f74099d6b1" providerId="ADAL" clId="{4140692D-6CC4-6B46-9439-032908616555}" dt="2023-11-11T16:46:37.179" v="868"/>
            <ac:spMkLst>
              <pc:docMk/>
              <pc:sldMasterMk cId="2317532505" sldId="2147483672"/>
              <pc:sldLayoutMk cId="832540068" sldId="2147483695"/>
              <ac:spMk id="46" creationId="{108CF4CA-B668-D176-FADF-BB6706490A3A}"/>
            </ac:spMkLst>
          </pc:spChg>
          <pc:spChg chg="mod">
            <ac:chgData name="Chuck Tomasi" userId="79514c44-a18e-4aaa-84b1-18f74099d6b1" providerId="ADAL" clId="{4140692D-6CC4-6B46-9439-032908616555}" dt="2023-11-11T16:46:37.179" v="868"/>
            <ac:spMkLst>
              <pc:docMk/>
              <pc:sldMasterMk cId="2317532505" sldId="2147483672"/>
              <pc:sldLayoutMk cId="832540068" sldId="2147483695"/>
              <ac:spMk id="47" creationId="{BF289499-ED73-F831-3056-484B9D2B9282}"/>
            </ac:spMkLst>
          </pc:spChg>
          <pc:spChg chg="mod">
            <ac:chgData name="Chuck Tomasi" userId="79514c44-a18e-4aaa-84b1-18f74099d6b1" providerId="ADAL" clId="{4140692D-6CC4-6B46-9439-032908616555}" dt="2023-11-11T16:46:37.179" v="868"/>
            <ac:spMkLst>
              <pc:docMk/>
              <pc:sldMasterMk cId="2317532505" sldId="2147483672"/>
              <pc:sldLayoutMk cId="832540068" sldId="2147483695"/>
              <ac:spMk id="48" creationId="{C8077A82-F3F8-8093-E7B9-58875F59AE70}"/>
            </ac:spMkLst>
          </pc:spChg>
          <pc:spChg chg="mod">
            <ac:chgData name="Chuck Tomasi" userId="79514c44-a18e-4aaa-84b1-18f74099d6b1" providerId="ADAL" clId="{4140692D-6CC4-6B46-9439-032908616555}" dt="2023-11-11T16:46:37.179" v="868"/>
            <ac:spMkLst>
              <pc:docMk/>
              <pc:sldMasterMk cId="2317532505" sldId="2147483672"/>
              <pc:sldLayoutMk cId="832540068" sldId="2147483695"/>
              <ac:spMk id="49" creationId="{AF5DDE30-D468-D6CF-6F6C-40A595D4C236}"/>
            </ac:spMkLst>
          </pc:spChg>
          <pc:spChg chg="mod">
            <ac:chgData name="Chuck Tomasi" userId="79514c44-a18e-4aaa-84b1-18f74099d6b1" providerId="ADAL" clId="{4140692D-6CC4-6B46-9439-032908616555}" dt="2023-11-11T16:46:37.179" v="868"/>
            <ac:spMkLst>
              <pc:docMk/>
              <pc:sldMasterMk cId="2317532505" sldId="2147483672"/>
              <pc:sldLayoutMk cId="832540068" sldId="2147483695"/>
              <ac:spMk id="50" creationId="{0D9BE195-1E7D-A343-2514-711BE44A5D9E}"/>
            </ac:spMkLst>
          </pc:spChg>
          <pc:spChg chg="mod">
            <ac:chgData name="Chuck Tomasi" userId="79514c44-a18e-4aaa-84b1-18f74099d6b1" providerId="ADAL" clId="{4140692D-6CC4-6B46-9439-032908616555}" dt="2023-11-11T16:46:37.179" v="868"/>
            <ac:spMkLst>
              <pc:docMk/>
              <pc:sldMasterMk cId="2317532505" sldId="2147483672"/>
              <pc:sldLayoutMk cId="832540068" sldId="2147483695"/>
              <ac:spMk id="51" creationId="{79C83320-EF77-2D79-5D75-2FC4BD41BC73}"/>
            </ac:spMkLst>
          </pc:spChg>
          <pc:spChg chg="mod">
            <ac:chgData name="Chuck Tomasi" userId="79514c44-a18e-4aaa-84b1-18f74099d6b1" providerId="ADAL" clId="{4140692D-6CC4-6B46-9439-032908616555}" dt="2023-11-11T16:46:37.179" v="868"/>
            <ac:spMkLst>
              <pc:docMk/>
              <pc:sldMasterMk cId="2317532505" sldId="2147483672"/>
              <pc:sldLayoutMk cId="832540068" sldId="2147483695"/>
              <ac:spMk id="52" creationId="{80F065BD-6BFA-1432-3DB9-7FE5054381B2}"/>
            </ac:spMkLst>
          </pc:spChg>
          <pc:spChg chg="mod">
            <ac:chgData name="Chuck Tomasi" userId="79514c44-a18e-4aaa-84b1-18f74099d6b1" providerId="ADAL" clId="{4140692D-6CC4-6B46-9439-032908616555}" dt="2023-11-11T16:46:37.179" v="868"/>
            <ac:spMkLst>
              <pc:docMk/>
              <pc:sldMasterMk cId="2317532505" sldId="2147483672"/>
              <pc:sldLayoutMk cId="832540068" sldId="2147483695"/>
              <ac:spMk id="53" creationId="{DEA7D9AD-8A32-5D76-4587-A8E2B9CA2951}"/>
            </ac:spMkLst>
          </pc:spChg>
          <pc:spChg chg="mod">
            <ac:chgData name="Chuck Tomasi" userId="79514c44-a18e-4aaa-84b1-18f74099d6b1" providerId="ADAL" clId="{4140692D-6CC4-6B46-9439-032908616555}" dt="2023-11-11T16:46:37.179" v="868"/>
            <ac:spMkLst>
              <pc:docMk/>
              <pc:sldMasterMk cId="2317532505" sldId="2147483672"/>
              <pc:sldLayoutMk cId="832540068" sldId="2147483695"/>
              <ac:spMk id="54" creationId="{0BAA955D-94FB-EF7C-9617-34BF05E66D09}"/>
            </ac:spMkLst>
          </pc:spChg>
          <pc:spChg chg="mod">
            <ac:chgData name="Chuck Tomasi" userId="79514c44-a18e-4aaa-84b1-18f74099d6b1" providerId="ADAL" clId="{4140692D-6CC4-6B46-9439-032908616555}" dt="2023-11-11T16:46:37.179" v="868"/>
            <ac:spMkLst>
              <pc:docMk/>
              <pc:sldMasterMk cId="2317532505" sldId="2147483672"/>
              <pc:sldLayoutMk cId="832540068" sldId="2147483695"/>
              <ac:spMk id="55" creationId="{D67E27F3-4AF1-21D1-5AB6-2AB5EF89007D}"/>
            </ac:spMkLst>
          </pc:spChg>
          <pc:spChg chg="mod">
            <ac:chgData name="Chuck Tomasi" userId="79514c44-a18e-4aaa-84b1-18f74099d6b1" providerId="ADAL" clId="{4140692D-6CC4-6B46-9439-032908616555}" dt="2023-11-11T16:46:37.179" v="868"/>
            <ac:spMkLst>
              <pc:docMk/>
              <pc:sldMasterMk cId="2317532505" sldId="2147483672"/>
              <pc:sldLayoutMk cId="832540068" sldId="2147483695"/>
              <ac:spMk id="56" creationId="{9C3B4C41-A513-15BE-0F89-C18A638931A9}"/>
            </ac:spMkLst>
          </pc:spChg>
          <pc:spChg chg="mod">
            <ac:chgData name="Chuck Tomasi" userId="79514c44-a18e-4aaa-84b1-18f74099d6b1" providerId="ADAL" clId="{4140692D-6CC4-6B46-9439-032908616555}" dt="2023-11-11T16:46:37.179" v="868"/>
            <ac:spMkLst>
              <pc:docMk/>
              <pc:sldMasterMk cId="2317532505" sldId="2147483672"/>
              <pc:sldLayoutMk cId="832540068" sldId="2147483695"/>
              <ac:spMk id="57" creationId="{A66F6D1D-55CE-5F8C-83F7-8353DFE44BDF}"/>
            </ac:spMkLst>
          </pc:spChg>
          <pc:spChg chg="mod">
            <ac:chgData name="Chuck Tomasi" userId="79514c44-a18e-4aaa-84b1-18f74099d6b1" providerId="ADAL" clId="{4140692D-6CC4-6B46-9439-032908616555}" dt="2023-11-11T16:46:37.179" v="868"/>
            <ac:spMkLst>
              <pc:docMk/>
              <pc:sldMasterMk cId="2317532505" sldId="2147483672"/>
              <pc:sldLayoutMk cId="832540068" sldId="2147483695"/>
              <ac:spMk id="58" creationId="{0BCA32EA-5DE0-C4A4-D189-F422695B942D}"/>
            </ac:spMkLst>
          </pc:spChg>
          <pc:spChg chg="mod">
            <ac:chgData name="Chuck Tomasi" userId="79514c44-a18e-4aaa-84b1-18f74099d6b1" providerId="ADAL" clId="{4140692D-6CC4-6B46-9439-032908616555}" dt="2023-11-11T16:46:37.179" v="868"/>
            <ac:spMkLst>
              <pc:docMk/>
              <pc:sldMasterMk cId="2317532505" sldId="2147483672"/>
              <pc:sldLayoutMk cId="832540068" sldId="2147483695"/>
              <ac:spMk id="59" creationId="{21D66370-417A-545F-DB04-80321C91080C}"/>
            </ac:spMkLst>
          </pc:spChg>
          <pc:spChg chg="mod">
            <ac:chgData name="Chuck Tomasi" userId="79514c44-a18e-4aaa-84b1-18f74099d6b1" providerId="ADAL" clId="{4140692D-6CC4-6B46-9439-032908616555}" dt="2023-11-11T16:46:37.179" v="868"/>
            <ac:spMkLst>
              <pc:docMk/>
              <pc:sldMasterMk cId="2317532505" sldId="2147483672"/>
              <pc:sldLayoutMk cId="832540068" sldId="2147483695"/>
              <ac:spMk id="60" creationId="{465E5F37-B117-E645-9ACA-744D26EEA586}"/>
            </ac:spMkLst>
          </pc:spChg>
          <pc:spChg chg="mod">
            <ac:chgData name="Chuck Tomasi" userId="79514c44-a18e-4aaa-84b1-18f74099d6b1" providerId="ADAL" clId="{4140692D-6CC4-6B46-9439-032908616555}" dt="2023-11-11T16:46:37.179" v="868"/>
            <ac:spMkLst>
              <pc:docMk/>
              <pc:sldMasterMk cId="2317532505" sldId="2147483672"/>
              <pc:sldLayoutMk cId="832540068" sldId="2147483695"/>
              <ac:spMk id="62" creationId="{6187552F-4BF2-2932-9607-EEC3AFCC03A2}"/>
            </ac:spMkLst>
          </pc:spChg>
          <pc:spChg chg="mod">
            <ac:chgData name="Chuck Tomasi" userId="79514c44-a18e-4aaa-84b1-18f74099d6b1" providerId="ADAL" clId="{4140692D-6CC4-6B46-9439-032908616555}" dt="2023-11-11T16:46:37.179" v="868"/>
            <ac:spMkLst>
              <pc:docMk/>
              <pc:sldMasterMk cId="2317532505" sldId="2147483672"/>
              <pc:sldLayoutMk cId="832540068" sldId="2147483695"/>
              <ac:spMk id="63" creationId="{1BEECA92-3F8F-D031-6990-5B90ADF005E5}"/>
            </ac:spMkLst>
          </pc:spChg>
          <pc:spChg chg="mod">
            <ac:chgData name="Chuck Tomasi" userId="79514c44-a18e-4aaa-84b1-18f74099d6b1" providerId="ADAL" clId="{4140692D-6CC4-6B46-9439-032908616555}" dt="2023-11-11T16:46:37.179" v="868"/>
            <ac:spMkLst>
              <pc:docMk/>
              <pc:sldMasterMk cId="2317532505" sldId="2147483672"/>
              <pc:sldLayoutMk cId="832540068" sldId="2147483695"/>
              <ac:spMk id="64" creationId="{8AD2A244-9A71-BCE0-EB72-25C0A419BC24}"/>
            </ac:spMkLst>
          </pc:spChg>
          <pc:spChg chg="mod">
            <ac:chgData name="Chuck Tomasi" userId="79514c44-a18e-4aaa-84b1-18f74099d6b1" providerId="ADAL" clId="{4140692D-6CC4-6B46-9439-032908616555}" dt="2023-11-11T16:46:37.179" v="868"/>
            <ac:spMkLst>
              <pc:docMk/>
              <pc:sldMasterMk cId="2317532505" sldId="2147483672"/>
              <pc:sldLayoutMk cId="832540068" sldId="2147483695"/>
              <ac:spMk id="65" creationId="{2BDC446C-7A7E-CBEF-D91A-3C024D00FE57}"/>
            </ac:spMkLst>
          </pc:spChg>
          <pc:spChg chg="mod">
            <ac:chgData name="Chuck Tomasi" userId="79514c44-a18e-4aaa-84b1-18f74099d6b1" providerId="ADAL" clId="{4140692D-6CC4-6B46-9439-032908616555}" dt="2023-11-11T16:46:37.179" v="868"/>
            <ac:spMkLst>
              <pc:docMk/>
              <pc:sldMasterMk cId="2317532505" sldId="2147483672"/>
              <pc:sldLayoutMk cId="832540068" sldId="2147483695"/>
              <ac:spMk id="66" creationId="{EA97410A-049E-73B0-2218-14365C825365}"/>
            </ac:spMkLst>
          </pc:spChg>
          <pc:spChg chg="mod">
            <ac:chgData name="Chuck Tomasi" userId="79514c44-a18e-4aaa-84b1-18f74099d6b1" providerId="ADAL" clId="{4140692D-6CC4-6B46-9439-032908616555}" dt="2023-11-11T16:46:37.179" v="868"/>
            <ac:spMkLst>
              <pc:docMk/>
              <pc:sldMasterMk cId="2317532505" sldId="2147483672"/>
              <pc:sldLayoutMk cId="832540068" sldId="2147483695"/>
              <ac:spMk id="67" creationId="{953E1F1F-620A-FD4A-CDEA-61DB6FBFFCDA}"/>
            </ac:spMkLst>
          </pc:spChg>
          <pc:spChg chg="mod">
            <ac:chgData name="Chuck Tomasi" userId="79514c44-a18e-4aaa-84b1-18f74099d6b1" providerId="ADAL" clId="{4140692D-6CC4-6B46-9439-032908616555}" dt="2023-11-11T16:46:37.179" v="868"/>
            <ac:spMkLst>
              <pc:docMk/>
              <pc:sldMasterMk cId="2317532505" sldId="2147483672"/>
              <pc:sldLayoutMk cId="832540068" sldId="2147483695"/>
              <ac:spMk id="68" creationId="{25354397-30BD-1C8A-6478-285F747CD728}"/>
            </ac:spMkLst>
          </pc:spChg>
          <pc:spChg chg="mod">
            <ac:chgData name="Chuck Tomasi" userId="79514c44-a18e-4aaa-84b1-18f74099d6b1" providerId="ADAL" clId="{4140692D-6CC4-6B46-9439-032908616555}" dt="2023-11-11T16:46:37.179" v="868"/>
            <ac:spMkLst>
              <pc:docMk/>
              <pc:sldMasterMk cId="2317532505" sldId="2147483672"/>
              <pc:sldLayoutMk cId="832540068" sldId="2147483695"/>
              <ac:spMk id="100" creationId="{5769E050-17B8-0D09-8EBF-0C9D4C5668F5}"/>
            </ac:spMkLst>
          </pc:spChg>
          <pc:spChg chg="mod">
            <ac:chgData name="Chuck Tomasi" userId="79514c44-a18e-4aaa-84b1-18f74099d6b1" providerId="ADAL" clId="{4140692D-6CC4-6B46-9439-032908616555}" dt="2023-11-11T16:46:37.179" v="868"/>
            <ac:spMkLst>
              <pc:docMk/>
              <pc:sldMasterMk cId="2317532505" sldId="2147483672"/>
              <pc:sldLayoutMk cId="832540068" sldId="2147483695"/>
              <ac:spMk id="101" creationId="{8077BC95-2D61-EACF-96F0-A7F4DB716351}"/>
            </ac:spMkLst>
          </pc:spChg>
          <pc:spChg chg="mod">
            <ac:chgData name="Chuck Tomasi" userId="79514c44-a18e-4aaa-84b1-18f74099d6b1" providerId="ADAL" clId="{4140692D-6CC4-6B46-9439-032908616555}" dt="2023-11-11T16:46:37.179" v="868"/>
            <ac:spMkLst>
              <pc:docMk/>
              <pc:sldMasterMk cId="2317532505" sldId="2147483672"/>
              <pc:sldLayoutMk cId="832540068" sldId="2147483695"/>
              <ac:spMk id="102" creationId="{FCFD2287-1474-6021-0060-EEEFE3AE1FB5}"/>
            </ac:spMkLst>
          </pc:spChg>
          <pc:spChg chg="mod">
            <ac:chgData name="Chuck Tomasi" userId="79514c44-a18e-4aaa-84b1-18f74099d6b1" providerId="ADAL" clId="{4140692D-6CC4-6B46-9439-032908616555}" dt="2023-11-11T16:46:37.179" v="868"/>
            <ac:spMkLst>
              <pc:docMk/>
              <pc:sldMasterMk cId="2317532505" sldId="2147483672"/>
              <pc:sldLayoutMk cId="832540068" sldId="2147483695"/>
              <ac:spMk id="103" creationId="{3C842D1A-E6A2-2987-409F-7981A0F8EAF5}"/>
            </ac:spMkLst>
          </pc:spChg>
          <pc:spChg chg="mod">
            <ac:chgData name="Chuck Tomasi" userId="79514c44-a18e-4aaa-84b1-18f74099d6b1" providerId="ADAL" clId="{4140692D-6CC4-6B46-9439-032908616555}" dt="2023-11-11T16:46:37.179" v="868"/>
            <ac:spMkLst>
              <pc:docMk/>
              <pc:sldMasterMk cId="2317532505" sldId="2147483672"/>
              <pc:sldLayoutMk cId="832540068" sldId="2147483695"/>
              <ac:spMk id="104" creationId="{D80666FC-16F4-4A80-C110-22E0C0193E9C}"/>
            </ac:spMkLst>
          </pc:spChg>
          <pc:spChg chg="mod">
            <ac:chgData name="Chuck Tomasi" userId="79514c44-a18e-4aaa-84b1-18f74099d6b1" providerId="ADAL" clId="{4140692D-6CC4-6B46-9439-032908616555}" dt="2023-11-11T16:46:37.179" v="868"/>
            <ac:spMkLst>
              <pc:docMk/>
              <pc:sldMasterMk cId="2317532505" sldId="2147483672"/>
              <pc:sldLayoutMk cId="832540068" sldId="2147483695"/>
              <ac:spMk id="105" creationId="{E4D8C16E-E683-C9D2-601C-2F940A5A718B}"/>
            </ac:spMkLst>
          </pc:spChg>
          <pc:spChg chg="mod">
            <ac:chgData name="Chuck Tomasi" userId="79514c44-a18e-4aaa-84b1-18f74099d6b1" providerId="ADAL" clId="{4140692D-6CC4-6B46-9439-032908616555}" dt="2023-11-11T16:46:37.179" v="868"/>
            <ac:spMkLst>
              <pc:docMk/>
              <pc:sldMasterMk cId="2317532505" sldId="2147483672"/>
              <pc:sldLayoutMk cId="832540068" sldId="2147483695"/>
              <ac:spMk id="106" creationId="{F9C27B82-A580-D399-522F-A622C3588947}"/>
            </ac:spMkLst>
          </pc:spChg>
          <pc:spChg chg="mod">
            <ac:chgData name="Chuck Tomasi" userId="79514c44-a18e-4aaa-84b1-18f74099d6b1" providerId="ADAL" clId="{4140692D-6CC4-6B46-9439-032908616555}" dt="2023-11-11T16:46:37.179" v="868"/>
            <ac:spMkLst>
              <pc:docMk/>
              <pc:sldMasterMk cId="2317532505" sldId="2147483672"/>
              <pc:sldLayoutMk cId="832540068" sldId="2147483695"/>
              <ac:spMk id="107" creationId="{D1B4A0CF-518E-8DEE-E390-CA1F2F33CD7D}"/>
            </ac:spMkLst>
          </pc:spChg>
          <pc:spChg chg="mod">
            <ac:chgData name="Chuck Tomasi" userId="79514c44-a18e-4aaa-84b1-18f74099d6b1" providerId="ADAL" clId="{4140692D-6CC4-6B46-9439-032908616555}" dt="2023-11-11T16:46:37.179" v="868"/>
            <ac:spMkLst>
              <pc:docMk/>
              <pc:sldMasterMk cId="2317532505" sldId="2147483672"/>
              <pc:sldLayoutMk cId="832540068" sldId="2147483695"/>
              <ac:spMk id="108" creationId="{D337580D-9656-25E1-70CC-5AEBA1940875}"/>
            </ac:spMkLst>
          </pc:spChg>
          <pc:spChg chg="mod">
            <ac:chgData name="Chuck Tomasi" userId="79514c44-a18e-4aaa-84b1-18f74099d6b1" providerId="ADAL" clId="{4140692D-6CC4-6B46-9439-032908616555}" dt="2023-11-11T16:46:37.179" v="868"/>
            <ac:spMkLst>
              <pc:docMk/>
              <pc:sldMasterMk cId="2317532505" sldId="2147483672"/>
              <pc:sldLayoutMk cId="832540068" sldId="2147483695"/>
              <ac:spMk id="109" creationId="{E4F070DF-C803-0532-86FB-464C2F9AFBD0}"/>
            </ac:spMkLst>
          </pc:spChg>
          <pc:spChg chg="mod">
            <ac:chgData name="Chuck Tomasi" userId="79514c44-a18e-4aaa-84b1-18f74099d6b1" providerId="ADAL" clId="{4140692D-6CC4-6B46-9439-032908616555}" dt="2023-11-11T16:46:37.179" v="868"/>
            <ac:spMkLst>
              <pc:docMk/>
              <pc:sldMasterMk cId="2317532505" sldId="2147483672"/>
              <pc:sldLayoutMk cId="832540068" sldId="2147483695"/>
              <ac:spMk id="110" creationId="{6D5B31D1-66C9-84C0-74AE-B30EDCA49348}"/>
            </ac:spMkLst>
          </pc:spChg>
          <pc:grpChg chg="del">
            <ac:chgData name="Chuck Tomasi" userId="79514c44-a18e-4aaa-84b1-18f74099d6b1" providerId="ADAL" clId="{4140692D-6CC4-6B46-9439-032908616555}" dt="2023-11-11T16:46:36.305" v="867" actId="478"/>
            <ac:grpSpMkLst>
              <pc:docMk/>
              <pc:sldMasterMk cId="2317532505" sldId="2147483672"/>
              <pc:sldLayoutMk cId="832540068" sldId="2147483695"/>
              <ac:grpSpMk id="4" creationId="{704F38BA-CFCB-5436-FA21-48E40C6B0121}"/>
            </ac:grpSpMkLst>
          </pc:grpChg>
          <pc:grpChg chg="add mod">
            <ac:chgData name="Chuck Tomasi" userId="79514c44-a18e-4aaa-84b1-18f74099d6b1" providerId="ADAL" clId="{4140692D-6CC4-6B46-9439-032908616555}" dt="2023-11-11T16:46:37.179" v="868"/>
            <ac:grpSpMkLst>
              <pc:docMk/>
              <pc:sldMasterMk cId="2317532505" sldId="2147483672"/>
              <pc:sldLayoutMk cId="832540068" sldId="2147483695"/>
              <ac:grpSpMk id="36" creationId="{9D6D247A-F44B-C01C-766E-E2BF630AAB7D}"/>
            </ac:grpSpMkLst>
          </pc:grpChg>
        </pc:sldLayoutChg>
        <pc:sldLayoutChg chg="addSp delSp modSp mod">
          <pc:chgData name="Chuck Tomasi" userId="79514c44-a18e-4aaa-84b1-18f74099d6b1" providerId="ADAL" clId="{4140692D-6CC4-6B46-9439-032908616555}" dt="2023-11-11T16:47:01.668" v="873"/>
          <pc:sldLayoutMkLst>
            <pc:docMk/>
            <pc:sldMasterMk cId="2317532505" sldId="2147483672"/>
            <pc:sldLayoutMk cId="3996452978" sldId="2147483696"/>
          </pc:sldLayoutMkLst>
          <pc:spChg chg="mod">
            <ac:chgData name="Chuck Tomasi" userId="79514c44-a18e-4aaa-84b1-18f74099d6b1" providerId="ADAL" clId="{4140692D-6CC4-6B46-9439-032908616555}" dt="2023-11-11T16:47:01.668" v="873"/>
            <ac:spMkLst>
              <pc:docMk/>
              <pc:sldMasterMk cId="2317532505" sldId="2147483672"/>
              <pc:sldLayoutMk cId="3996452978" sldId="2147483696"/>
              <ac:spMk id="5" creationId="{FE0FAE54-9EF9-5240-9B6C-B18529A7378F}"/>
            </ac:spMkLst>
          </pc:spChg>
          <pc:spChg chg="mod">
            <ac:chgData name="Chuck Tomasi" userId="79514c44-a18e-4aaa-84b1-18f74099d6b1" providerId="ADAL" clId="{4140692D-6CC4-6B46-9439-032908616555}" dt="2023-11-11T16:47:01.668" v="873"/>
            <ac:spMkLst>
              <pc:docMk/>
              <pc:sldMasterMk cId="2317532505" sldId="2147483672"/>
              <pc:sldLayoutMk cId="3996452978" sldId="2147483696"/>
              <ac:spMk id="6" creationId="{BEF7A7A7-965E-01A2-74A7-7EB9426C31DB}"/>
            </ac:spMkLst>
          </pc:spChg>
          <pc:spChg chg="mod">
            <ac:chgData name="Chuck Tomasi" userId="79514c44-a18e-4aaa-84b1-18f74099d6b1" providerId="ADAL" clId="{4140692D-6CC4-6B46-9439-032908616555}" dt="2023-11-11T16:47:01.668" v="873"/>
            <ac:spMkLst>
              <pc:docMk/>
              <pc:sldMasterMk cId="2317532505" sldId="2147483672"/>
              <pc:sldLayoutMk cId="3996452978" sldId="2147483696"/>
              <ac:spMk id="7" creationId="{66597D20-41B4-3814-01B4-ECAAA8289AF5}"/>
            </ac:spMkLst>
          </pc:spChg>
          <pc:spChg chg="mod">
            <ac:chgData name="Chuck Tomasi" userId="79514c44-a18e-4aaa-84b1-18f74099d6b1" providerId="ADAL" clId="{4140692D-6CC4-6B46-9439-032908616555}" dt="2023-11-11T16:47:01.668" v="873"/>
            <ac:spMkLst>
              <pc:docMk/>
              <pc:sldMasterMk cId="2317532505" sldId="2147483672"/>
              <pc:sldLayoutMk cId="3996452978" sldId="2147483696"/>
              <ac:spMk id="8" creationId="{15CE41A3-C9D1-8F5C-11B7-CD5B88DFF367}"/>
            </ac:spMkLst>
          </pc:spChg>
          <pc:spChg chg="mod">
            <ac:chgData name="Chuck Tomasi" userId="79514c44-a18e-4aaa-84b1-18f74099d6b1" providerId="ADAL" clId="{4140692D-6CC4-6B46-9439-032908616555}" dt="2023-11-11T16:47:01.668" v="873"/>
            <ac:spMkLst>
              <pc:docMk/>
              <pc:sldMasterMk cId="2317532505" sldId="2147483672"/>
              <pc:sldLayoutMk cId="3996452978" sldId="2147483696"/>
              <ac:spMk id="11" creationId="{C15CFDAE-5C85-CB9C-116C-9DD845EDAFAE}"/>
            </ac:spMkLst>
          </pc:spChg>
          <pc:spChg chg="mod">
            <ac:chgData name="Chuck Tomasi" userId="79514c44-a18e-4aaa-84b1-18f74099d6b1" providerId="ADAL" clId="{4140692D-6CC4-6B46-9439-032908616555}" dt="2023-11-11T16:47:01.668" v="873"/>
            <ac:spMkLst>
              <pc:docMk/>
              <pc:sldMasterMk cId="2317532505" sldId="2147483672"/>
              <pc:sldLayoutMk cId="3996452978" sldId="2147483696"/>
              <ac:spMk id="13" creationId="{E41774AA-119A-FEE4-F0B9-3B42457C5C6B}"/>
            </ac:spMkLst>
          </pc:spChg>
          <pc:spChg chg="mod">
            <ac:chgData name="Chuck Tomasi" userId="79514c44-a18e-4aaa-84b1-18f74099d6b1" providerId="ADAL" clId="{4140692D-6CC4-6B46-9439-032908616555}" dt="2023-11-11T16:47:01.668" v="873"/>
            <ac:spMkLst>
              <pc:docMk/>
              <pc:sldMasterMk cId="2317532505" sldId="2147483672"/>
              <pc:sldLayoutMk cId="3996452978" sldId="2147483696"/>
              <ac:spMk id="14" creationId="{07BA36A2-B692-3377-4F99-05166395A3D4}"/>
            </ac:spMkLst>
          </pc:spChg>
          <pc:spChg chg="mod">
            <ac:chgData name="Chuck Tomasi" userId="79514c44-a18e-4aaa-84b1-18f74099d6b1" providerId="ADAL" clId="{4140692D-6CC4-6B46-9439-032908616555}" dt="2023-11-11T16:47:01.668" v="873"/>
            <ac:spMkLst>
              <pc:docMk/>
              <pc:sldMasterMk cId="2317532505" sldId="2147483672"/>
              <pc:sldLayoutMk cId="3996452978" sldId="2147483696"/>
              <ac:spMk id="15" creationId="{23D673DA-DDE3-4DFB-B625-4214E5122A7E}"/>
            </ac:spMkLst>
          </pc:spChg>
          <pc:spChg chg="mod">
            <ac:chgData name="Chuck Tomasi" userId="79514c44-a18e-4aaa-84b1-18f74099d6b1" providerId="ADAL" clId="{4140692D-6CC4-6B46-9439-032908616555}" dt="2023-11-11T16:47:01.668" v="873"/>
            <ac:spMkLst>
              <pc:docMk/>
              <pc:sldMasterMk cId="2317532505" sldId="2147483672"/>
              <pc:sldLayoutMk cId="3996452978" sldId="2147483696"/>
              <ac:spMk id="16" creationId="{5ABB19C9-3BB8-FD55-9A74-5F00731FA131}"/>
            </ac:spMkLst>
          </pc:spChg>
          <pc:spChg chg="mod">
            <ac:chgData name="Chuck Tomasi" userId="79514c44-a18e-4aaa-84b1-18f74099d6b1" providerId="ADAL" clId="{4140692D-6CC4-6B46-9439-032908616555}" dt="2023-11-11T16:47:01.668" v="873"/>
            <ac:spMkLst>
              <pc:docMk/>
              <pc:sldMasterMk cId="2317532505" sldId="2147483672"/>
              <pc:sldLayoutMk cId="3996452978" sldId="2147483696"/>
              <ac:spMk id="30" creationId="{4D96435E-4945-02BE-4D98-F22450E3B8F2}"/>
            </ac:spMkLst>
          </pc:spChg>
          <pc:spChg chg="mod">
            <ac:chgData name="Chuck Tomasi" userId="79514c44-a18e-4aaa-84b1-18f74099d6b1" providerId="ADAL" clId="{4140692D-6CC4-6B46-9439-032908616555}" dt="2023-11-11T16:47:01.668" v="873"/>
            <ac:spMkLst>
              <pc:docMk/>
              <pc:sldMasterMk cId="2317532505" sldId="2147483672"/>
              <pc:sldLayoutMk cId="3996452978" sldId="2147483696"/>
              <ac:spMk id="31" creationId="{663F8FFE-CC4B-82B7-26B9-CF924D7D5620}"/>
            </ac:spMkLst>
          </pc:spChg>
          <pc:spChg chg="mod">
            <ac:chgData name="Chuck Tomasi" userId="79514c44-a18e-4aaa-84b1-18f74099d6b1" providerId="ADAL" clId="{4140692D-6CC4-6B46-9439-032908616555}" dt="2023-11-11T16:47:01.668" v="873"/>
            <ac:spMkLst>
              <pc:docMk/>
              <pc:sldMasterMk cId="2317532505" sldId="2147483672"/>
              <pc:sldLayoutMk cId="3996452978" sldId="2147483696"/>
              <ac:spMk id="36" creationId="{9BAA864C-D800-4F7E-FE0C-86F20565208D}"/>
            </ac:spMkLst>
          </pc:spChg>
          <pc:spChg chg="mod">
            <ac:chgData name="Chuck Tomasi" userId="79514c44-a18e-4aaa-84b1-18f74099d6b1" providerId="ADAL" clId="{4140692D-6CC4-6B46-9439-032908616555}" dt="2023-11-11T16:47:01.668" v="873"/>
            <ac:spMkLst>
              <pc:docMk/>
              <pc:sldMasterMk cId="2317532505" sldId="2147483672"/>
              <pc:sldLayoutMk cId="3996452978" sldId="2147483696"/>
              <ac:spMk id="37" creationId="{60A05D64-7DFF-5CA4-3458-61D06BD6B406}"/>
            </ac:spMkLst>
          </pc:spChg>
          <pc:spChg chg="mod">
            <ac:chgData name="Chuck Tomasi" userId="79514c44-a18e-4aaa-84b1-18f74099d6b1" providerId="ADAL" clId="{4140692D-6CC4-6B46-9439-032908616555}" dt="2023-11-11T16:47:01.668" v="873"/>
            <ac:spMkLst>
              <pc:docMk/>
              <pc:sldMasterMk cId="2317532505" sldId="2147483672"/>
              <pc:sldLayoutMk cId="3996452978" sldId="2147483696"/>
              <ac:spMk id="38" creationId="{A5BF2767-44CB-6945-804F-0A0AF30B24FE}"/>
            </ac:spMkLst>
          </pc:spChg>
          <pc:spChg chg="mod">
            <ac:chgData name="Chuck Tomasi" userId="79514c44-a18e-4aaa-84b1-18f74099d6b1" providerId="ADAL" clId="{4140692D-6CC4-6B46-9439-032908616555}" dt="2023-11-11T16:47:01.668" v="873"/>
            <ac:spMkLst>
              <pc:docMk/>
              <pc:sldMasterMk cId="2317532505" sldId="2147483672"/>
              <pc:sldLayoutMk cId="3996452978" sldId="2147483696"/>
              <ac:spMk id="39" creationId="{DFE22992-456D-9ED3-026E-A7F0D2756C4D}"/>
            </ac:spMkLst>
          </pc:spChg>
          <pc:spChg chg="mod">
            <ac:chgData name="Chuck Tomasi" userId="79514c44-a18e-4aaa-84b1-18f74099d6b1" providerId="ADAL" clId="{4140692D-6CC4-6B46-9439-032908616555}" dt="2023-11-11T16:47:01.668" v="873"/>
            <ac:spMkLst>
              <pc:docMk/>
              <pc:sldMasterMk cId="2317532505" sldId="2147483672"/>
              <pc:sldLayoutMk cId="3996452978" sldId="2147483696"/>
              <ac:spMk id="40" creationId="{8BCD43D9-3696-E7DC-36A6-EA7CB7C27D2F}"/>
            </ac:spMkLst>
          </pc:spChg>
          <pc:spChg chg="mod">
            <ac:chgData name="Chuck Tomasi" userId="79514c44-a18e-4aaa-84b1-18f74099d6b1" providerId="ADAL" clId="{4140692D-6CC4-6B46-9439-032908616555}" dt="2023-11-11T16:47:01.668" v="873"/>
            <ac:spMkLst>
              <pc:docMk/>
              <pc:sldMasterMk cId="2317532505" sldId="2147483672"/>
              <pc:sldLayoutMk cId="3996452978" sldId="2147483696"/>
              <ac:spMk id="41" creationId="{6D5B2BDC-122B-F019-A233-5CBC19FEDECF}"/>
            </ac:spMkLst>
          </pc:spChg>
          <pc:spChg chg="mod">
            <ac:chgData name="Chuck Tomasi" userId="79514c44-a18e-4aaa-84b1-18f74099d6b1" providerId="ADAL" clId="{4140692D-6CC4-6B46-9439-032908616555}" dt="2023-11-11T16:47:01.668" v="873"/>
            <ac:spMkLst>
              <pc:docMk/>
              <pc:sldMasterMk cId="2317532505" sldId="2147483672"/>
              <pc:sldLayoutMk cId="3996452978" sldId="2147483696"/>
              <ac:spMk id="42" creationId="{11260012-07FD-9A10-6C7C-EED9662E3D90}"/>
            </ac:spMkLst>
          </pc:spChg>
          <pc:spChg chg="mod">
            <ac:chgData name="Chuck Tomasi" userId="79514c44-a18e-4aaa-84b1-18f74099d6b1" providerId="ADAL" clId="{4140692D-6CC4-6B46-9439-032908616555}" dt="2023-11-11T16:47:01.668" v="873"/>
            <ac:spMkLst>
              <pc:docMk/>
              <pc:sldMasterMk cId="2317532505" sldId="2147483672"/>
              <pc:sldLayoutMk cId="3996452978" sldId="2147483696"/>
              <ac:spMk id="43" creationId="{4CC87DB2-9D71-D13F-DDF2-D7946D9A897E}"/>
            </ac:spMkLst>
          </pc:spChg>
          <pc:spChg chg="mod">
            <ac:chgData name="Chuck Tomasi" userId="79514c44-a18e-4aaa-84b1-18f74099d6b1" providerId="ADAL" clId="{4140692D-6CC4-6B46-9439-032908616555}" dt="2023-11-11T16:47:01.668" v="873"/>
            <ac:spMkLst>
              <pc:docMk/>
              <pc:sldMasterMk cId="2317532505" sldId="2147483672"/>
              <pc:sldLayoutMk cId="3996452978" sldId="2147483696"/>
              <ac:spMk id="44" creationId="{5BC8CD36-9763-DF40-37FB-A5D4229CFEA5}"/>
            </ac:spMkLst>
          </pc:spChg>
          <pc:spChg chg="mod">
            <ac:chgData name="Chuck Tomasi" userId="79514c44-a18e-4aaa-84b1-18f74099d6b1" providerId="ADAL" clId="{4140692D-6CC4-6B46-9439-032908616555}" dt="2023-11-11T16:47:01.668" v="873"/>
            <ac:spMkLst>
              <pc:docMk/>
              <pc:sldMasterMk cId="2317532505" sldId="2147483672"/>
              <pc:sldLayoutMk cId="3996452978" sldId="2147483696"/>
              <ac:spMk id="45" creationId="{9C59C25F-5E6F-FAF9-3E48-08815AB8B819}"/>
            </ac:spMkLst>
          </pc:spChg>
          <pc:spChg chg="mod">
            <ac:chgData name="Chuck Tomasi" userId="79514c44-a18e-4aaa-84b1-18f74099d6b1" providerId="ADAL" clId="{4140692D-6CC4-6B46-9439-032908616555}" dt="2023-11-11T16:47:01.668" v="873"/>
            <ac:spMkLst>
              <pc:docMk/>
              <pc:sldMasterMk cId="2317532505" sldId="2147483672"/>
              <pc:sldLayoutMk cId="3996452978" sldId="2147483696"/>
              <ac:spMk id="46" creationId="{7856326F-EBFB-80BC-EFB0-A9531E620B4E}"/>
            </ac:spMkLst>
          </pc:spChg>
          <pc:spChg chg="mod">
            <ac:chgData name="Chuck Tomasi" userId="79514c44-a18e-4aaa-84b1-18f74099d6b1" providerId="ADAL" clId="{4140692D-6CC4-6B46-9439-032908616555}" dt="2023-11-11T16:47:01.668" v="873"/>
            <ac:spMkLst>
              <pc:docMk/>
              <pc:sldMasterMk cId="2317532505" sldId="2147483672"/>
              <pc:sldLayoutMk cId="3996452978" sldId="2147483696"/>
              <ac:spMk id="47" creationId="{71A56E68-F766-7345-8846-73F47C5ED5FB}"/>
            </ac:spMkLst>
          </pc:spChg>
          <pc:spChg chg="mod">
            <ac:chgData name="Chuck Tomasi" userId="79514c44-a18e-4aaa-84b1-18f74099d6b1" providerId="ADAL" clId="{4140692D-6CC4-6B46-9439-032908616555}" dt="2023-11-11T16:47:01.668" v="873"/>
            <ac:spMkLst>
              <pc:docMk/>
              <pc:sldMasterMk cId="2317532505" sldId="2147483672"/>
              <pc:sldLayoutMk cId="3996452978" sldId="2147483696"/>
              <ac:spMk id="48" creationId="{0D2A2E4E-E320-0403-9699-180A092AAB5F}"/>
            </ac:spMkLst>
          </pc:spChg>
          <pc:spChg chg="mod">
            <ac:chgData name="Chuck Tomasi" userId="79514c44-a18e-4aaa-84b1-18f74099d6b1" providerId="ADAL" clId="{4140692D-6CC4-6B46-9439-032908616555}" dt="2023-11-11T16:47:01.668" v="873"/>
            <ac:spMkLst>
              <pc:docMk/>
              <pc:sldMasterMk cId="2317532505" sldId="2147483672"/>
              <pc:sldLayoutMk cId="3996452978" sldId="2147483696"/>
              <ac:spMk id="49" creationId="{5F1AD437-2173-EA4D-EC79-6F3B39B65F53}"/>
            </ac:spMkLst>
          </pc:spChg>
          <pc:spChg chg="mod">
            <ac:chgData name="Chuck Tomasi" userId="79514c44-a18e-4aaa-84b1-18f74099d6b1" providerId="ADAL" clId="{4140692D-6CC4-6B46-9439-032908616555}" dt="2023-11-11T16:47:01.668" v="873"/>
            <ac:spMkLst>
              <pc:docMk/>
              <pc:sldMasterMk cId="2317532505" sldId="2147483672"/>
              <pc:sldLayoutMk cId="3996452978" sldId="2147483696"/>
              <ac:spMk id="50" creationId="{6C70FCD3-5CA9-8BE0-CEC5-04D99D3124F1}"/>
            </ac:spMkLst>
          </pc:spChg>
          <pc:spChg chg="mod">
            <ac:chgData name="Chuck Tomasi" userId="79514c44-a18e-4aaa-84b1-18f74099d6b1" providerId="ADAL" clId="{4140692D-6CC4-6B46-9439-032908616555}" dt="2023-11-11T16:47:01.668" v="873"/>
            <ac:spMkLst>
              <pc:docMk/>
              <pc:sldMasterMk cId="2317532505" sldId="2147483672"/>
              <pc:sldLayoutMk cId="3996452978" sldId="2147483696"/>
              <ac:spMk id="51" creationId="{8DF93510-0168-99CF-3B21-1AA6AC8DCF0E}"/>
            </ac:spMkLst>
          </pc:spChg>
          <pc:spChg chg="mod">
            <ac:chgData name="Chuck Tomasi" userId="79514c44-a18e-4aaa-84b1-18f74099d6b1" providerId="ADAL" clId="{4140692D-6CC4-6B46-9439-032908616555}" dt="2023-11-11T16:47:01.668" v="873"/>
            <ac:spMkLst>
              <pc:docMk/>
              <pc:sldMasterMk cId="2317532505" sldId="2147483672"/>
              <pc:sldLayoutMk cId="3996452978" sldId="2147483696"/>
              <ac:spMk id="52" creationId="{CA5F0E04-607F-DD91-9866-756191801C7C}"/>
            </ac:spMkLst>
          </pc:spChg>
          <pc:spChg chg="mod">
            <ac:chgData name="Chuck Tomasi" userId="79514c44-a18e-4aaa-84b1-18f74099d6b1" providerId="ADAL" clId="{4140692D-6CC4-6B46-9439-032908616555}" dt="2023-11-11T16:47:01.668" v="873"/>
            <ac:spMkLst>
              <pc:docMk/>
              <pc:sldMasterMk cId="2317532505" sldId="2147483672"/>
              <pc:sldLayoutMk cId="3996452978" sldId="2147483696"/>
              <ac:spMk id="53" creationId="{74E84EC4-35EF-4F18-043A-82837893C682}"/>
            </ac:spMkLst>
          </pc:spChg>
          <pc:spChg chg="mod">
            <ac:chgData name="Chuck Tomasi" userId="79514c44-a18e-4aaa-84b1-18f74099d6b1" providerId="ADAL" clId="{4140692D-6CC4-6B46-9439-032908616555}" dt="2023-11-11T16:47:01.668" v="873"/>
            <ac:spMkLst>
              <pc:docMk/>
              <pc:sldMasterMk cId="2317532505" sldId="2147483672"/>
              <pc:sldLayoutMk cId="3996452978" sldId="2147483696"/>
              <ac:spMk id="54" creationId="{11B8B187-43A8-59EC-A948-8E3CD9B40131}"/>
            </ac:spMkLst>
          </pc:spChg>
          <pc:spChg chg="mod">
            <ac:chgData name="Chuck Tomasi" userId="79514c44-a18e-4aaa-84b1-18f74099d6b1" providerId="ADAL" clId="{4140692D-6CC4-6B46-9439-032908616555}" dt="2023-11-11T16:47:01.668" v="873"/>
            <ac:spMkLst>
              <pc:docMk/>
              <pc:sldMasterMk cId="2317532505" sldId="2147483672"/>
              <pc:sldLayoutMk cId="3996452978" sldId="2147483696"/>
              <ac:spMk id="55" creationId="{E4B46E59-167B-FA82-721A-28995D31E09E}"/>
            </ac:spMkLst>
          </pc:spChg>
          <pc:spChg chg="mod">
            <ac:chgData name="Chuck Tomasi" userId="79514c44-a18e-4aaa-84b1-18f74099d6b1" providerId="ADAL" clId="{4140692D-6CC4-6B46-9439-032908616555}" dt="2023-11-11T16:47:01.668" v="873"/>
            <ac:spMkLst>
              <pc:docMk/>
              <pc:sldMasterMk cId="2317532505" sldId="2147483672"/>
              <pc:sldLayoutMk cId="3996452978" sldId="2147483696"/>
              <ac:spMk id="56" creationId="{B6D1F1E0-A0C4-2547-8FC7-D77EB9F28161}"/>
            </ac:spMkLst>
          </pc:spChg>
          <pc:spChg chg="mod">
            <ac:chgData name="Chuck Tomasi" userId="79514c44-a18e-4aaa-84b1-18f74099d6b1" providerId="ADAL" clId="{4140692D-6CC4-6B46-9439-032908616555}" dt="2023-11-11T16:47:01.668" v="873"/>
            <ac:spMkLst>
              <pc:docMk/>
              <pc:sldMasterMk cId="2317532505" sldId="2147483672"/>
              <pc:sldLayoutMk cId="3996452978" sldId="2147483696"/>
              <ac:spMk id="57" creationId="{F1E1042C-E603-6311-6132-37B55F602AE3}"/>
            </ac:spMkLst>
          </pc:spChg>
          <pc:spChg chg="mod">
            <ac:chgData name="Chuck Tomasi" userId="79514c44-a18e-4aaa-84b1-18f74099d6b1" providerId="ADAL" clId="{4140692D-6CC4-6B46-9439-032908616555}" dt="2023-11-11T16:47:01.668" v="873"/>
            <ac:spMkLst>
              <pc:docMk/>
              <pc:sldMasterMk cId="2317532505" sldId="2147483672"/>
              <pc:sldLayoutMk cId="3996452978" sldId="2147483696"/>
              <ac:spMk id="58" creationId="{03B6658D-F03E-D254-581B-B8CD2B949EF5}"/>
            </ac:spMkLst>
          </pc:spChg>
          <pc:spChg chg="mod">
            <ac:chgData name="Chuck Tomasi" userId="79514c44-a18e-4aaa-84b1-18f74099d6b1" providerId="ADAL" clId="{4140692D-6CC4-6B46-9439-032908616555}" dt="2023-11-11T16:47:01.668" v="873"/>
            <ac:spMkLst>
              <pc:docMk/>
              <pc:sldMasterMk cId="2317532505" sldId="2147483672"/>
              <pc:sldLayoutMk cId="3996452978" sldId="2147483696"/>
              <ac:spMk id="59" creationId="{DE87AA8C-EA08-B102-4280-0E5610A9C43D}"/>
            </ac:spMkLst>
          </pc:spChg>
          <pc:spChg chg="mod">
            <ac:chgData name="Chuck Tomasi" userId="79514c44-a18e-4aaa-84b1-18f74099d6b1" providerId="ADAL" clId="{4140692D-6CC4-6B46-9439-032908616555}" dt="2023-11-11T16:47:01.668" v="873"/>
            <ac:spMkLst>
              <pc:docMk/>
              <pc:sldMasterMk cId="2317532505" sldId="2147483672"/>
              <pc:sldLayoutMk cId="3996452978" sldId="2147483696"/>
              <ac:spMk id="60" creationId="{95052081-329D-E088-0F7D-1043AB2A12B7}"/>
            </ac:spMkLst>
          </pc:spChg>
          <pc:spChg chg="mod">
            <ac:chgData name="Chuck Tomasi" userId="79514c44-a18e-4aaa-84b1-18f74099d6b1" providerId="ADAL" clId="{4140692D-6CC4-6B46-9439-032908616555}" dt="2023-11-11T16:47:01.668" v="873"/>
            <ac:spMkLst>
              <pc:docMk/>
              <pc:sldMasterMk cId="2317532505" sldId="2147483672"/>
              <pc:sldLayoutMk cId="3996452978" sldId="2147483696"/>
              <ac:spMk id="62" creationId="{09F15BA4-F64C-A21F-8C7C-CD39049B9927}"/>
            </ac:spMkLst>
          </pc:spChg>
          <pc:spChg chg="mod">
            <ac:chgData name="Chuck Tomasi" userId="79514c44-a18e-4aaa-84b1-18f74099d6b1" providerId="ADAL" clId="{4140692D-6CC4-6B46-9439-032908616555}" dt="2023-11-11T16:47:01.668" v="873"/>
            <ac:spMkLst>
              <pc:docMk/>
              <pc:sldMasterMk cId="2317532505" sldId="2147483672"/>
              <pc:sldLayoutMk cId="3996452978" sldId="2147483696"/>
              <ac:spMk id="63" creationId="{D0C0CAF7-9467-C432-5B80-1FAC1D1E9044}"/>
            </ac:spMkLst>
          </pc:spChg>
          <pc:spChg chg="mod">
            <ac:chgData name="Chuck Tomasi" userId="79514c44-a18e-4aaa-84b1-18f74099d6b1" providerId="ADAL" clId="{4140692D-6CC4-6B46-9439-032908616555}" dt="2023-11-11T16:47:01.668" v="873"/>
            <ac:spMkLst>
              <pc:docMk/>
              <pc:sldMasterMk cId="2317532505" sldId="2147483672"/>
              <pc:sldLayoutMk cId="3996452978" sldId="2147483696"/>
              <ac:spMk id="64" creationId="{293D27BD-1B24-F777-8EF9-D7FD6FE409C2}"/>
            </ac:spMkLst>
          </pc:spChg>
          <pc:spChg chg="mod">
            <ac:chgData name="Chuck Tomasi" userId="79514c44-a18e-4aaa-84b1-18f74099d6b1" providerId="ADAL" clId="{4140692D-6CC4-6B46-9439-032908616555}" dt="2023-11-11T16:47:01.668" v="873"/>
            <ac:spMkLst>
              <pc:docMk/>
              <pc:sldMasterMk cId="2317532505" sldId="2147483672"/>
              <pc:sldLayoutMk cId="3996452978" sldId="2147483696"/>
              <ac:spMk id="65" creationId="{9248A633-AF80-7C25-9BF8-EC86BF88A2B6}"/>
            </ac:spMkLst>
          </pc:spChg>
          <pc:spChg chg="mod">
            <ac:chgData name="Chuck Tomasi" userId="79514c44-a18e-4aaa-84b1-18f74099d6b1" providerId="ADAL" clId="{4140692D-6CC4-6B46-9439-032908616555}" dt="2023-11-11T16:47:01.668" v="873"/>
            <ac:spMkLst>
              <pc:docMk/>
              <pc:sldMasterMk cId="2317532505" sldId="2147483672"/>
              <pc:sldLayoutMk cId="3996452978" sldId="2147483696"/>
              <ac:spMk id="66" creationId="{3D9D97DB-2828-4561-466C-9535540F123B}"/>
            </ac:spMkLst>
          </pc:spChg>
          <pc:spChg chg="mod">
            <ac:chgData name="Chuck Tomasi" userId="79514c44-a18e-4aaa-84b1-18f74099d6b1" providerId="ADAL" clId="{4140692D-6CC4-6B46-9439-032908616555}" dt="2023-11-11T16:47:01.668" v="873"/>
            <ac:spMkLst>
              <pc:docMk/>
              <pc:sldMasterMk cId="2317532505" sldId="2147483672"/>
              <pc:sldLayoutMk cId="3996452978" sldId="2147483696"/>
              <ac:spMk id="67" creationId="{FDA02E57-6013-F039-37F8-7F19FA1D1F31}"/>
            </ac:spMkLst>
          </pc:spChg>
          <pc:grpChg chg="add mod">
            <ac:chgData name="Chuck Tomasi" userId="79514c44-a18e-4aaa-84b1-18f74099d6b1" providerId="ADAL" clId="{4140692D-6CC4-6B46-9439-032908616555}" dt="2023-11-11T16:47:01.668" v="873"/>
            <ac:grpSpMkLst>
              <pc:docMk/>
              <pc:sldMasterMk cId="2317532505" sldId="2147483672"/>
              <pc:sldLayoutMk cId="3996452978" sldId="2147483696"/>
              <ac:grpSpMk id="4" creationId="{5090EB82-1A34-B735-F27F-F3497A69FCFC}"/>
            </ac:grpSpMkLst>
          </pc:grpChg>
          <pc:grpChg chg="del">
            <ac:chgData name="Chuck Tomasi" userId="79514c44-a18e-4aaa-84b1-18f74099d6b1" providerId="ADAL" clId="{4140692D-6CC4-6B46-9439-032908616555}" dt="2023-11-11T16:47:00.859" v="872" actId="478"/>
            <ac:grpSpMkLst>
              <pc:docMk/>
              <pc:sldMasterMk cId="2317532505" sldId="2147483672"/>
              <pc:sldLayoutMk cId="3996452978" sldId="2147483696"/>
              <ac:grpSpMk id="100" creationId="{53A34BE9-FB4C-C3D2-1B73-D14ACFA394E8}"/>
            </ac:grpSpMkLst>
          </pc:grpChg>
        </pc:sldLayoutChg>
        <pc:sldLayoutChg chg="addSp delSp modSp mod">
          <pc:chgData name="Chuck Tomasi" userId="79514c44-a18e-4aaa-84b1-18f74099d6b1" providerId="ADAL" clId="{4140692D-6CC4-6B46-9439-032908616555}" dt="2023-11-11T16:47:20.009" v="878"/>
          <pc:sldLayoutMkLst>
            <pc:docMk/>
            <pc:sldMasterMk cId="2317532505" sldId="2147483672"/>
            <pc:sldLayoutMk cId="4272125660" sldId="2147483697"/>
          </pc:sldLayoutMkLst>
          <pc:spChg chg="mod">
            <ac:chgData name="Chuck Tomasi" userId="79514c44-a18e-4aaa-84b1-18f74099d6b1" providerId="ADAL" clId="{4140692D-6CC4-6B46-9439-032908616555}" dt="2023-11-11T16:47:20.009" v="878"/>
            <ac:spMkLst>
              <pc:docMk/>
              <pc:sldMasterMk cId="2317532505" sldId="2147483672"/>
              <pc:sldLayoutMk cId="4272125660" sldId="2147483697"/>
              <ac:spMk id="5" creationId="{2C16D58A-3F57-9267-A077-0192A2710BA9}"/>
            </ac:spMkLst>
          </pc:spChg>
          <pc:spChg chg="mod">
            <ac:chgData name="Chuck Tomasi" userId="79514c44-a18e-4aaa-84b1-18f74099d6b1" providerId="ADAL" clId="{4140692D-6CC4-6B46-9439-032908616555}" dt="2023-11-11T16:47:20.009" v="878"/>
            <ac:spMkLst>
              <pc:docMk/>
              <pc:sldMasterMk cId="2317532505" sldId="2147483672"/>
              <pc:sldLayoutMk cId="4272125660" sldId="2147483697"/>
              <ac:spMk id="6" creationId="{04255659-912A-116A-AFC3-0471425BA382}"/>
            </ac:spMkLst>
          </pc:spChg>
          <pc:spChg chg="mod">
            <ac:chgData name="Chuck Tomasi" userId="79514c44-a18e-4aaa-84b1-18f74099d6b1" providerId="ADAL" clId="{4140692D-6CC4-6B46-9439-032908616555}" dt="2023-11-11T16:47:20.009" v="878"/>
            <ac:spMkLst>
              <pc:docMk/>
              <pc:sldMasterMk cId="2317532505" sldId="2147483672"/>
              <pc:sldLayoutMk cId="4272125660" sldId="2147483697"/>
              <ac:spMk id="7" creationId="{A42119A2-B64B-F2D5-9A08-3E2DCDC95BF5}"/>
            </ac:spMkLst>
          </pc:spChg>
          <pc:spChg chg="mod">
            <ac:chgData name="Chuck Tomasi" userId="79514c44-a18e-4aaa-84b1-18f74099d6b1" providerId="ADAL" clId="{4140692D-6CC4-6B46-9439-032908616555}" dt="2023-11-11T16:47:20.009" v="878"/>
            <ac:spMkLst>
              <pc:docMk/>
              <pc:sldMasterMk cId="2317532505" sldId="2147483672"/>
              <pc:sldLayoutMk cId="4272125660" sldId="2147483697"/>
              <ac:spMk id="8" creationId="{C59AE339-B66D-5264-784E-10658B707049}"/>
            </ac:spMkLst>
          </pc:spChg>
          <pc:spChg chg="mod">
            <ac:chgData name="Chuck Tomasi" userId="79514c44-a18e-4aaa-84b1-18f74099d6b1" providerId="ADAL" clId="{4140692D-6CC4-6B46-9439-032908616555}" dt="2023-11-11T16:47:20.009" v="878"/>
            <ac:spMkLst>
              <pc:docMk/>
              <pc:sldMasterMk cId="2317532505" sldId="2147483672"/>
              <pc:sldLayoutMk cId="4272125660" sldId="2147483697"/>
              <ac:spMk id="11" creationId="{784839C3-86CE-8BCA-C3F8-FB0AEA02E4B1}"/>
            </ac:spMkLst>
          </pc:spChg>
          <pc:spChg chg="mod">
            <ac:chgData name="Chuck Tomasi" userId="79514c44-a18e-4aaa-84b1-18f74099d6b1" providerId="ADAL" clId="{4140692D-6CC4-6B46-9439-032908616555}" dt="2023-11-11T16:47:20.009" v="878"/>
            <ac:spMkLst>
              <pc:docMk/>
              <pc:sldMasterMk cId="2317532505" sldId="2147483672"/>
              <pc:sldLayoutMk cId="4272125660" sldId="2147483697"/>
              <ac:spMk id="13" creationId="{C3A917EB-A3D6-2388-3FA9-C3796FE072F2}"/>
            </ac:spMkLst>
          </pc:spChg>
          <pc:spChg chg="mod">
            <ac:chgData name="Chuck Tomasi" userId="79514c44-a18e-4aaa-84b1-18f74099d6b1" providerId="ADAL" clId="{4140692D-6CC4-6B46-9439-032908616555}" dt="2023-11-11T16:47:20.009" v="878"/>
            <ac:spMkLst>
              <pc:docMk/>
              <pc:sldMasterMk cId="2317532505" sldId="2147483672"/>
              <pc:sldLayoutMk cId="4272125660" sldId="2147483697"/>
              <ac:spMk id="14" creationId="{C246C5BA-594A-90A5-D01E-2C9D7B23051C}"/>
            </ac:spMkLst>
          </pc:spChg>
          <pc:spChg chg="mod">
            <ac:chgData name="Chuck Tomasi" userId="79514c44-a18e-4aaa-84b1-18f74099d6b1" providerId="ADAL" clId="{4140692D-6CC4-6B46-9439-032908616555}" dt="2023-11-11T16:47:20.009" v="878"/>
            <ac:spMkLst>
              <pc:docMk/>
              <pc:sldMasterMk cId="2317532505" sldId="2147483672"/>
              <pc:sldLayoutMk cId="4272125660" sldId="2147483697"/>
              <ac:spMk id="15" creationId="{A1B7CAED-5869-91D2-93D4-192B454AC2BF}"/>
            </ac:spMkLst>
          </pc:spChg>
          <pc:spChg chg="mod">
            <ac:chgData name="Chuck Tomasi" userId="79514c44-a18e-4aaa-84b1-18f74099d6b1" providerId="ADAL" clId="{4140692D-6CC4-6B46-9439-032908616555}" dt="2023-11-11T16:47:20.009" v="878"/>
            <ac:spMkLst>
              <pc:docMk/>
              <pc:sldMasterMk cId="2317532505" sldId="2147483672"/>
              <pc:sldLayoutMk cId="4272125660" sldId="2147483697"/>
              <ac:spMk id="18" creationId="{D5D3532E-EC33-90AA-93E4-FBBE84019FA9}"/>
            </ac:spMkLst>
          </pc:spChg>
          <pc:spChg chg="mod">
            <ac:chgData name="Chuck Tomasi" userId="79514c44-a18e-4aaa-84b1-18f74099d6b1" providerId="ADAL" clId="{4140692D-6CC4-6B46-9439-032908616555}" dt="2023-11-11T16:47:20.009" v="878"/>
            <ac:spMkLst>
              <pc:docMk/>
              <pc:sldMasterMk cId="2317532505" sldId="2147483672"/>
              <pc:sldLayoutMk cId="4272125660" sldId="2147483697"/>
              <ac:spMk id="19" creationId="{355B69F1-D4BA-B8D3-2808-A8DA86EAB4D4}"/>
            </ac:spMkLst>
          </pc:spChg>
          <pc:spChg chg="mod">
            <ac:chgData name="Chuck Tomasi" userId="79514c44-a18e-4aaa-84b1-18f74099d6b1" providerId="ADAL" clId="{4140692D-6CC4-6B46-9439-032908616555}" dt="2023-11-11T16:47:20.009" v="878"/>
            <ac:spMkLst>
              <pc:docMk/>
              <pc:sldMasterMk cId="2317532505" sldId="2147483672"/>
              <pc:sldLayoutMk cId="4272125660" sldId="2147483697"/>
              <ac:spMk id="20" creationId="{519A116F-B7C0-8D59-054A-73C7635AA81B}"/>
            </ac:spMkLst>
          </pc:spChg>
          <pc:spChg chg="mod">
            <ac:chgData name="Chuck Tomasi" userId="79514c44-a18e-4aaa-84b1-18f74099d6b1" providerId="ADAL" clId="{4140692D-6CC4-6B46-9439-032908616555}" dt="2023-11-11T16:47:20.009" v="878"/>
            <ac:spMkLst>
              <pc:docMk/>
              <pc:sldMasterMk cId="2317532505" sldId="2147483672"/>
              <pc:sldLayoutMk cId="4272125660" sldId="2147483697"/>
              <ac:spMk id="21" creationId="{69FDF31C-3846-AD56-04EB-BAB88E283F41}"/>
            </ac:spMkLst>
          </pc:spChg>
          <pc:spChg chg="mod">
            <ac:chgData name="Chuck Tomasi" userId="79514c44-a18e-4aaa-84b1-18f74099d6b1" providerId="ADAL" clId="{4140692D-6CC4-6B46-9439-032908616555}" dt="2023-11-11T16:47:20.009" v="878"/>
            <ac:spMkLst>
              <pc:docMk/>
              <pc:sldMasterMk cId="2317532505" sldId="2147483672"/>
              <pc:sldLayoutMk cId="4272125660" sldId="2147483697"/>
              <ac:spMk id="24" creationId="{0AEB83C1-4694-05BC-25D2-55A6D4D76E27}"/>
            </ac:spMkLst>
          </pc:spChg>
          <pc:spChg chg="mod">
            <ac:chgData name="Chuck Tomasi" userId="79514c44-a18e-4aaa-84b1-18f74099d6b1" providerId="ADAL" clId="{4140692D-6CC4-6B46-9439-032908616555}" dt="2023-11-11T16:47:20.009" v="878"/>
            <ac:spMkLst>
              <pc:docMk/>
              <pc:sldMasterMk cId="2317532505" sldId="2147483672"/>
              <pc:sldLayoutMk cId="4272125660" sldId="2147483697"/>
              <ac:spMk id="25" creationId="{D44F7E88-AB9C-78B0-1FAC-8DDD927B4DB2}"/>
            </ac:spMkLst>
          </pc:spChg>
          <pc:spChg chg="mod">
            <ac:chgData name="Chuck Tomasi" userId="79514c44-a18e-4aaa-84b1-18f74099d6b1" providerId="ADAL" clId="{4140692D-6CC4-6B46-9439-032908616555}" dt="2023-11-11T16:47:20.009" v="878"/>
            <ac:spMkLst>
              <pc:docMk/>
              <pc:sldMasterMk cId="2317532505" sldId="2147483672"/>
              <pc:sldLayoutMk cId="4272125660" sldId="2147483697"/>
              <ac:spMk id="26" creationId="{132EA617-7393-AC2C-EF16-77AE402608FC}"/>
            </ac:spMkLst>
          </pc:spChg>
          <pc:spChg chg="mod">
            <ac:chgData name="Chuck Tomasi" userId="79514c44-a18e-4aaa-84b1-18f74099d6b1" providerId="ADAL" clId="{4140692D-6CC4-6B46-9439-032908616555}" dt="2023-11-11T16:47:20.009" v="878"/>
            <ac:spMkLst>
              <pc:docMk/>
              <pc:sldMasterMk cId="2317532505" sldId="2147483672"/>
              <pc:sldLayoutMk cId="4272125660" sldId="2147483697"/>
              <ac:spMk id="27" creationId="{53357D6D-1C4D-700A-9FC6-A0C211862DA2}"/>
            </ac:spMkLst>
          </pc:spChg>
          <pc:spChg chg="mod">
            <ac:chgData name="Chuck Tomasi" userId="79514c44-a18e-4aaa-84b1-18f74099d6b1" providerId="ADAL" clId="{4140692D-6CC4-6B46-9439-032908616555}" dt="2023-11-11T16:47:20.009" v="878"/>
            <ac:spMkLst>
              <pc:docMk/>
              <pc:sldMasterMk cId="2317532505" sldId="2147483672"/>
              <pc:sldLayoutMk cId="4272125660" sldId="2147483697"/>
              <ac:spMk id="28" creationId="{D2D0A213-B9F1-882D-3A62-1FD36557DD1F}"/>
            </ac:spMkLst>
          </pc:spChg>
          <pc:spChg chg="mod">
            <ac:chgData name="Chuck Tomasi" userId="79514c44-a18e-4aaa-84b1-18f74099d6b1" providerId="ADAL" clId="{4140692D-6CC4-6B46-9439-032908616555}" dt="2023-11-11T16:47:20.009" v="878"/>
            <ac:spMkLst>
              <pc:docMk/>
              <pc:sldMasterMk cId="2317532505" sldId="2147483672"/>
              <pc:sldLayoutMk cId="4272125660" sldId="2147483697"/>
              <ac:spMk id="29" creationId="{4E4395EE-A567-94B5-F8CF-ED3A64E95D37}"/>
            </ac:spMkLst>
          </pc:spChg>
          <pc:spChg chg="mod">
            <ac:chgData name="Chuck Tomasi" userId="79514c44-a18e-4aaa-84b1-18f74099d6b1" providerId="ADAL" clId="{4140692D-6CC4-6B46-9439-032908616555}" dt="2023-11-11T16:47:20.009" v="878"/>
            <ac:spMkLst>
              <pc:docMk/>
              <pc:sldMasterMk cId="2317532505" sldId="2147483672"/>
              <pc:sldLayoutMk cId="4272125660" sldId="2147483697"/>
              <ac:spMk id="30" creationId="{00CCEA5B-0FAA-D280-B02B-297E58646D81}"/>
            </ac:spMkLst>
          </pc:spChg>
          <pc:spChg chg="mod">
            <ac:chgData name="Chuck Tomasi" userId="79514c44-a18e-4aaa-84b1-18f74099d6b1" providerId="ADAL" clId="{4140692D-6CC4-6B46-9439-032908616555}" dt="2023-11-11T16:47:20.009" v="878"/>
            <ac:spMkLst>
              <pc:docMk/>
              <pc:sldMasterMk cId="2317532505" sldId="2147483672"/>
              <pc:sldLayoutMk cId="4272125660" sldId="2147483697"/>
              <ac:spMk id="31" creationId="{6DE35EE1-5418-F4CF-4C32-502B810E99A0}"/>
            </ac:spMkLst>
          </pc:spChg>
          <pc:spChg chg="mod">
            <ac:chgData name="Chuck Tomasi" userId="79514c44-a18e-4aaa-84b1-18f74099d6b1" providerId="ADAL" clId="{4140692D-6CC4-6B46-9439-032908616555}" dt="2023-11-11T16:47:20.009" v="878"/>
            <ac:spMkLst>
              <pc:docMk/>
              <pc:sldMasterMk cId="2317532505" sldId="2147483672"/>
              <pc:sldLayoutMk cId="4272125660" sldId="2147483697"/>
              <ac:spMk id="32" creationId="{32803D7E-633C-B019-4EE1-1D122593B00E}"/>
            </ac:spMkLst>
          </pc:spChg>
          <pc:spChg chg="mod">
            <ac:chgData name="Chuck Tomasi" userId="79514c44-a18e-4aaa-84b1-18f74099d6b1" providerId="ADAL" clId="{4140692D-6CC4-6B46-9439-032908616555}" dt="2023-11-11T16:47:20.009" v="878"/>
            <ac:spMkLst>
              <pc:docMk/>
              <pc:sldMasterMk cId="2317532505" sldId="2147483672"/>
              <pc:sldLayoutMk cId="4272125660" sldId="2147483697"/>
              <ac:spMk id="33" creationId="{65F09A3E-9CA2-79EA-56F9-ABDDE045CFC9}"/>
            </ac:spMkLst>
          </pc:spChg>
          <pc:spChg chg="mod">
            <ac:chgData name="Chuck Tomasi" userId="79514c44-a18e-4aaa-84b1-18f74099d6b1" providerId="ADAL" clId="{4140692D-6CC4-6B46-9439-032908616555}" dt="2023-11-11T16:47:20.009" v="878"/>
            <ac:spMkLst>
              <pc:docMk/>
              <pc:sldMasterMk cId="2317532505" sldId="2147483672"/>
              <pc:sldLayoutMk cId="4272125660" sldId="2147483697"/>
              <ac:spMk id="34" creationId="{3614B079-88E6-AEFA-FA39-E3319C72D38C}"/>
            </ac:spMkLst>
          </pc:spChg>
          <pc:spChg chg="mod">
            <ac:chgData name="Chuck Tomasi" userId="79514c44-a18e-4aaa-84b1-18f74099d6b1" providerId="ADAL" clId="{4140692D-6CC4-6B46-9439-032908616555}" dt="2023-11-11T16:47:20.009" v="878"/>
            <ac:spMkLst>
              <pc:docMk/>
              <pc:sldMasterMk cId="2317532505" sldId="2147483672"/>
              <pc:sldLayoutMk cId="4272125660" sldId="2147483697"/>
              <ac:spMk id="35" creationId="{055AC519-CD0C-10FC-8A1A-231D6F6F304A}"/>
            </ac:spMkLst>
          </pc:spChg>
          <pc:spChg chg="mod">
            <ac:chgData name="Chuck Tomasi" userId="79514c44-a18e-4aaa-84b1-18f74099d6b1" providerId="ADAL" clId="{4140692D-6CC4-6B46-9439-032908616555}" dt="2023-11-11T16:47:20.009" v="878"/>
            <ac:spMkLst>
              <pc:docMk/>
              <pc:sldMasterMk cId="2317532505" sldId="2147483672"/>
              <pc:sldLayoutMk cId="4272125660" sldId="2147483697"/>
              <ac:spMk id="36" creationId="{EB5BEA60-3CE7-3449-0572-1A6B6CE71959}"/>
            </ac:spMkLst>
          </pc:spChg>
          <pc:spChg chg="mod">
            <ac:chgData name="Chuck Tomasi" userId="79514c44-a18e-4aaa-84b1-18f74099d6b1" providerId="ADAL" clId="{4140692D-6CC4-6B46-9439-032908616555}" dt="2023-11-11T16:47:20.009" v="878"/>
            <ac:spMkLst>
              <pc:docMk/>
              <pc:sldMasterMk cId="2317532505" sldId="2147483672"/>
              <pc:sldLayoutMk cId="4272125660" sldId="2147483697"/>
              <ac:spMk id="37" creationId="{3841AD49-DC7B-63D0-25E3-BE1BBC2E14C8}"/>
            </ac:spMkLst>
          </pc:spChg>
          <pc:spChg chg="mod">
            <ac:chgData name="Chuck Tomasi" userId="79514c44-a18e-4aaa-84b1-18f74099d6b1" providerId="ADAL" clId="{4140692D-6CC4-6B46-9439-032908616555}" dt="2023-11-11T16:47:20.009" v="878"/>
            <ac:spMkLst>
              <pc:docMk/>
              <pc:sldMasterMk cId="2317532505" sldId="2147483672"/>
              <pc:sldLayoutMk cId="4272125660" sldId="2147483697"/>
              <ac:spMk id="38" creationId="{D65E89B7-EFDF-CFEA-DDB6-1B0B9A459212}"/>
            </ac:spMkLst>
          </pc:spChg>
          <pc:spChg chg="mod">
            <ac:chgData name="Chuck Tomasi" userId="79514c44-a18e-4aaa-84b1-18f74099d6b1" providerId="ADAL" clId="{4140692D-6CC4-6B46-9439-032908616555}" dt="2023-11-11T16:47:20.009" v="878"/>
            <ac:spMkLst>
              <pc:docMk/>
              <pc:sldMasterMk cId="2317532505" sldId="2147483672"/>
              <pc:sldLayoutMk cId="4272125660" sldId="2147483697"/>
              <ac:spMk id="39" creationId="{955FD22A-4710-C9D1-7AB2-EAF471318EFE}"/>
            </ac:spMkLst>
          </pc:spChg>
          <pc:spChg chg="mod">
            <ac:chgData name="Chuck Tomasi" userId="79514c44-a18e-4aaa-84b1-18f74099d6b1" providerId="ADAL" clId="{4140692D-6CC4-6B46-9439-032908616555}" dt="2023-11-11T16:47:20.009" v="878"/>
            <ac:spMkLst>
              <pc:docMk/>
              <pc:sldMasterMk cId="2317532505" sldId="2147483672"/>
              <pc:sldLayoutMk cId="4272125660" sldId="2147483697"/>
              <ac:spMk id="40" creationId="{42F48E2F-BE53-68A5-C664-8874614BACAB}"/>
            </ac:spMkLst>
          </pc:spChg>
          <pc:spChg chg="mod">
            <ac:chgData name="Chuck Tomasi" userId="79514c44-a18e-4aaa-84b1-18f74099d6b1" providerId="ADAL" clId="{4140692D-6CC4-6B46-9439-032908616555}" dt="2023-11-11T16:47:20.009" v="878"/>
            <ac:spMkLst>
              <pc:docMk/>
              <pc:sldMasterMk cId="2317532505" sldId="2147483672"/>
              <pc:sldLayoutMk cId="4272125660" sldId="2147483697"/>
              <ac:spMk id="41" creationId="{E7B4D9BE-CD11-2DE2-50D9-13605A07940D}"/>
            </ac:spMkLst>
          </pc:spChg>
          <pc:spChg chg="mod">
            <ac:chgData name="Chuck Tomasi" userId="79514c44-a18e-4aaa-84b1-18f74099d6b1" providerId="ADAL" clId="{4140692D-6CC4-6B46-9439-032908616555}" dt="2023-11-11T16:47:20.009" v="878"/>
            <ac:spMkLst>
              <pc:docMk/>
              <pc:sldMasterMk cId="2317532505" sldId="2147483672"/>
              <pc:sldLayoutMk cId="4272125660" sldId="2147483697"/>
              <ac:spMk id="42" creationId="{7E1523E7-4432-15E3-32A2-51203FDF1AA5}"/>
            </ac:spMkLst>
          </pc:spChg>
          <pc:spChg chg="mod">
            <ac:chgData name="Chuck Tomasi" userId="79514c44-a18e-4aaa-84b1-18f74099d6b1" providerId="ADAL" clId="{4140692D-6CC4-6B46-9439-032908616555}" dt="2023-11-11T16:47:20.009" v="878"/>
            <ac:spMkLst>
              <pc:docMk/>
              <pc:sldMasterMk cId="2317532505" sldId="2147483672"/>
              <pc:sldLayoutMk cId="4272125660" sldId="2147483697"/>
              <ac:spMk id="43" creationId="{E10E7D71-8993-CFA1-5617-C19A17594962}"/>
            </ac:spMkLst>
          </pc:spChg>
          <pc:spChg chg="mod">
            <ac:chgData name="Chuck Tomasi" userId="79514c44-a18e-4aaa-84b1-18f74099d6b1" providerId="ADAL" clId="{4140692D-6CC4-6B46-9439-032908616555}" dt="2023-11-11T16:47:20.009" v="878"/>
            <ac:spMkLst>
              <pc:docMk/>
              <pc:sldMasterMk cId="2317532505" sldId="2147483672"/>
              <pc:sldLayoutMk cId="4272125660" sldId="2147483697"/>
              <ac:spMk id="44" creationId="{1A05E30E-5EAA-B454-5788-CBB4814E18E3}"/>
            </ac:spMkLst>
          </pc:spChg>
          <pc:spChg chg="mod">
            <ac:chgData name="Chuck Tomasi" userId="79514c44-a18e-4aaa-84b1-18f74099d6b1" providerId="ADAL" clId="{4140692D-6CC4-6B46-9439-032908616555}" dt="2023-11-11T16:47:20.009" v="878"/>
            <ac:spMkLst>
              <pc:docMk/>
              <pc:sldMasterMk cId="2317532505" sldId="2147483672"/>
              <pc:sldLayoutMk cId="4272125660" sldId="2147483697"/>
              <ac:spMk id="45" creationId="{31E990CC-2409-1C74-3AD2-FC12A597FDDF}"/>
            </ac:spMkLst>
          </pc:spChg>
          <pc:spChg chg="mod">
            <ac:chgData name="Chuck Tomasi" userId="79514c44-a18e-4aaa-84b1-18f74099d6b1" providerId="ADAL" clId="{4140692D-6CC4-6B46-9439-032908616555}" dt="2023-11-11T16:47:20.009" v="878"/>
            <ac:spMkLst>
              <pc:docMk/>
              <pc:sldMasterMk cId="2317532505" sldId="2147483672"/>
              <pc:sldLayoutMk cId="4272125660" sldId="2147483697"/>
              <ac:spMk id="46" creationId="{742859AC-DE57-551F-9815-0E844E64F88C}"/>
            </ac:spMkLst>
          </pc:spChg>
          <pc:spChg chg="mod">
            <ac:chgData name="Chuck Tomasi" userId="79514c44-a18e-4aaa-84b1-18f74099d6b1" providerId="ADAL" clId="{4140692D-6CC4-6B46-9439-032908616555}" dt="2023-11-11T16:47:20.009" v="878"/>
            <ac:spMkLst>
              <pc:docMk/>
              <pc:sldMasterMk cId="2317532505" sldId="2147483672"/>
              <pc:sldLayoutMk cId="4272125660" sldId="2147483697"/>
              <ac:spMk id="47" creationId="{F60320F3-4F68-93C2-E99E-AB16EEED466E}"/>
            </ac:spMkLst>
          </pc:spChg>
          <pc:spChg chg="mod">
            <ac:chgData name="Chuck Tomasi" userId="79514c44-a18e-4aaa-84b1-18f74099d6b1" providerId="ADAL" clId="{4140692D-6CC4-6B46-9439-032908616555}" dt="2023-11-11T16:47:20.009" v="878"/>
            <ac:spMkLst>
              <pc:docMk/>
              <pc:sldMasterMk cId="2317532505" sldId="2147483672"/>
              <pc:sldLayoutMk cId="4272125660" sldId="2147483697"/>
              <ac:spMk id="48" creationId="{3EB449AD-043B-F8A8-6EA8-5E8672912E07}"/>
            </ac:spMkLst>
          </pc:spChg>
          <pc:spChg chg="mod">
            <ac:chgData name="Chuck Tomasi" userId="79514c44-a18e-4aaa-84b1-18f74099d6b1" providerId="ADAL" clId="{4140692D-6CC4-6B46-9439-032908616555}" dt="2023-11-11T16:47:20.009" v="878"/>
            <ac:spMkLst>
              <pc:docMk/>
              <pc:sldMasterMk cId="2317532505" sldId="2147483672"/>
              <pc:sldLayoutMk cId="4272125660" sldId="2147483697"/>
              <ac:spMk id="49" creationId="{6A71A637-0B3B-27E5-B3D4-E0AF17DBB435}"/>
            </ac:spMkLst>
          </pc:spChg>
          <pc:spChg chg="mod">
            <ac:chgData name="Chuck Tomasi" userId="79514c44-a18e-4aaa-84b1-18f74099d6b1" providerId="ADAL" clId="{4140692D-6CC4-6B46-9439-032908616555}" dt="2023-11-11T16:47:20.009" v="878"/>
            <ac:spMkLst>
              <pc:docMk/>
              <pc:sldMasterMk cId="2317532505" sldId="2147483672"/>
              <pc:sldLayoutMk cId="4272125660" sldId="2147483697"/>
              <ac:spMk id="50" creationId="{EE682289-77B4-D112-6201-9B1510E76D44}"/>
            </ac:spMkLst>
          </pc:spChg>
          <pc:spChg chg="mod">
            <ac:chgData name="Chuck Tomasi" userId="79514c44-a18e-4aaa-84b1-18f74099d6b1" providerId="ADAL" clId="{4140692D-6CC4-6B46-9439-032908616555}" dt="2023-11-11T16:47:20.009" v="878"/>
            <ac:spMkLst>
              <pc:docMk/>
              <pc:sldMasterMk cId="2317532505" sldId="2147483672"/>
              <pc:sldLayoutMk cId="4272125660" sldId="2147483697"/>
              <ac:spMk id="51" creationId="{793F6E41-C9F4-2BA3-DA3F-0567DCA3D28A}"/>
            </ac:spMkLst>
          </pc:spChg>
          <pc:spChg chg="mod">
            <ac:chgData name="Chuck Tomasi" userId="79514c44-a18e-4aaa-84b1-18f74099d6b1" providerId="ADAL" clId="{4140692D-6CC4-6B46-9439-032908616555}" dt="2023-11-11T16:47:20.009" v="878"/>
            <ac:spMkLst>
              <pc:docMk/>
              <pc:sldMasterMk cId="2317532505" sldId="2147483672"/>
              <pc:sldLayoutMk cId="4272125660" sldId="2147483697"/>
              <ac:spMk id="52" creationId="{69B53E06-6344-5EB4-7C81-A770EF17B146}"/>
            </ac:spMkLst>
          </pc:spChg>
          <pc:spChg chg="mod">
            <ac:chgData name="Chuck Tomasi" userId="79514c44-a18e-4aaa-84b1-18f74099d6b1" providerId="ADAL" clId="{4140692D-6CC4-6B46-9439-032908616555}" dt="2023-11-11T16:47:20.009" v="878"/>
            <ac:spMkLst>
              <pc:docMk/>
              <pc:sldMasterMk cId="2317532505" sldId="2147483672"/>
              <pc:sldLayoutMk cId="4272125660" sldId="2147483697"/>
              <ac:spMk id="53" creationId="{EE7E7F0E-FD1F-FB0F-28D6-77AE4FD58712}"/>
            </ac:spMkLst>
          </pc:spChg>
          <pc:spChg chg="mod">
            <ac:chgData name="Chuck Tomasi" userId="79514c44-a18e-4aaa-84b1-18f74099d6b1" providerId="ADAL" clId="{4140692D-6CC4-6B46-9439-032908616555}" dt="2023-11-11T16:47:20.009" v="878"/>
            <ac:spMkLst>
              <pc:docMk/>
              <pc:sldMasterMk cId="2317532505" sldId="2147483672"/>
              <pc:sldLayoutMk cId="4272125660" sldId="2147483697"/>
              <ac:spMk id="54" creationId="{3503A387-B0F4-4391-4E69-EB50E2417278}"/>
            </ac:spMkLst>
          </pc:spChg>
          <pc:spChg chg="mod">
            <ac:chgData name="Chuck Tomasi" userId="79514c44-a18e-4aaa-84b1-18f74099d6b1" providerId="ADAL" clId="{4140692D-6CC4-6B46-9439-032908616555}" dt="2023-11-11T16:47:20.009" v="878"/>
            <ac:spMkLst>
              <pc:docMk/>
              <pc:sldMasterMk cId="2317532505" sldId="2147483672"/>
              <pc:sldLayoutMk cId="4272125660" sldId="2147483697"/>
              <ac:spMk id="55" creationId="{4B5F42FB-E7F3-15BD-56A7-FDACCF800243}"/>
            </ac:spMkLst>
          </pc:spChg>
          <pc:spChg chg="mod">
            <ac:chgData name="Chuck Tomasi" userId="79514c44-a18e-4aaa-84b1-18f74099d6b1" providerId="ADAL" clId="{4140692D-6CC4-6B46-9439-032908616555}" dt="2023-11-11T16:47:20.009" v="878"/>
            <ac:spMkLst>
              <pc:docMk/>
              <pc:sldMasterMk cId="2317532505" sldId="2147483672"/>
              <pc:sldLayoutMk cId="4272125660" sldId="2147483697"/>
              <ac:spMk id="56" creationId="{0A62C54B-6D76-3D89-CDBC-BB65EAB5D757}"/>
            </ac:spMkLst>
          </pc:spChg>
          <pc:spChg chg="mod">
            <ac:chgData name="Chuck Tomasi" userId="79514c44-a18e-4aaa-84b1-18f74099d6b1" providerId="ADAL" clId="{4140692D-6CC4-6B46-9439-032908616555}" dt="2023-11-11T16:47:20.009" v="878"/>
            <ac:spMkLst>
              <pc:docMk/>
              <pc:sldMasterMk cId="2317532505" sldId="2147483672"/>
              <pc:sldLayoutMk cId="4272125660" sldId="2147483697"/>
              <ac:spMk id="57" creationId="{DC7AB57B-FD83-D422-543B-4D27E2092EF2}"/>
            </ac:spMkLst>
          </pc:spChg>
          <pc:spChg chg="mod">
            <ac:chgData name="Chuck Tomasi" userId="79514c44-a18e-4aaa-84b1-18f74099d6b1" providerId="ADAL" clId="{4140692D-6CC4-6B46-9439-032908616555}" dt="2023-11-11T16:47:20.009" v="878"/>
            <ac:spMkLst>
              <pc:docMk/>
              <pc:sldMasterMk cId="2317532505" sldId="2147483672"/>
              <pc:sldLayoutMk cId="4272125660" sldId="2147483697"/>
              <ac:spMk id="58" creationId="{D9725A3A-8694-37A1-9C1D-6A9ED7A7D9AC}"/>
            </ac:spMkLst>
          </pc:spChg>
          <pc:spChg chg="mod">
            <ac:chgData name="Chuck Tomasi" userId="79514c44-a18e-4aaa-84b1-18f74099d6b1" providerId="ADAL" clId="{4140692D-6CC4-6B46-9439-032908616555}" dt="2023-11-11T16:47:20.009" v="878"/>
            <ac:spMkLst>
              <pc:docMk/>
              <pc:sldMasterMk cId="2317532505" sldId="2147483672"/>
              <pc:sldLayoutMk cId="4272125660" sldId="2147483697"/>
              <ac:spMk id="59" creationId="{72E23C10-ABDB-3324-F3EC-B19F3D661AAD}"/>
            </ac:spMkLst>
          </pc:spChg>
          <pc:spChg chg="mod">
            <ac:chgData name="Chuck Tomasi" userId="79514c44-a18e-4aaa-84b1-18f74099d6b1" providerId="ADAL" clId="{4140692D-6CC4-6B46-9439-032908616555}" dt="2023-11-11T16:47:20.009" v="878"/>
            <ac:spMkLst>
              <pc:docMk/>
              <pc:sldMasterMk cId="2317532505" sldId="2147483672"/>
              <pc:sldLayoutMk cId="4272125660" sldId="2147483697"/>
              <ac:spMk id="60" creationId="{838D2F9E-B935-E4E4-4C52-B7A899825C80}"/>
            </ac:spMkLst>
          </pc:spChg>
          <pc:grpChg chg="add mod">
            <ac:chgData name="Chuck Tomasi" userId="79514c44-a18e-4aaa-84b1-18f74099d6b1" providerId="ADAL" clId="{4140692D-6CC4-6B46-9439-032908616555}" dt="2023-11-11T16:47:20.009" v="878"/>
            <ac:grpSpMkLst>
              <pc:docMk/>
              <pc:sldMasterMk cId="2317532505" sldId="2147483672"/>
              <pc:sldLayoutMk cId="4272125660" sldId="2147483697"/>
              <ac:grpSpMk id="4" creationId="{17BF4C73-0B9B-1380-4FA6-F0F7E4E62BFA}"/>
            </ac:grpSpMkLst>
          </pc:grpChg>
          <pc:grpChg chg="del">
            <ac:chgData name="Chuck Tomasi" userId="79514c44-a18e-4aaa-84b1-18f74099d6b1" providerId="ADAL" clId="{4140692D-6CC4-6B46-9439-032908616555}" dt="2023-11-11T16:47:19.234" v="877" actId="478"/>
            <ac:grpSpMkLst>
              <pc:docMk/>
              <pc:sldMasterMk cId="2317532505" sldId="2147483672"/>
              <pc:sldLayoutMk cId="4272125660" sldId="2147483697"/>
              <ac:grpSpMk id="154" creationId="{4E69385F-A35F-9EA5-F9CE-47239BD706C4}"/>
            </ac:grpSpMkLst>
          </pc:grpChg>
        </pc:sldLayoutChg>
        <pc:sldLayoutChg chg="addSp delSp modSp mod">
          <pc:chgData name="Chuck Tomasi" userId="79514c44-a18e-4aaa-84b1-18f74099d6b1" providerId="ADAL" clId="{4140692D-6CC4-6B46-9439-032908616555}" dt="2023-11-11T16:47:44.729" v="884"/>
          <pc:sldLayoutMkLst>
            <pc:docMk/>
            <pc:sldMasterMk cId="2317532505" sldId="2147483672"/>
            <pc:sldLayoutMk cId="1463208559" sldId="2147483698"/>
          </pc:sldLayoutMkLst>
          <pc:spChg chg="mod">
            <ac:chgData name="Chuck Tomasi" userId="79514c44-a18e-4aaa-84b1-18f74099d6b1" providerId="ADAL" clId="{4140692D-6CC4-6B46-9439-032908616555}" dt="2023-11-11T16:47:44.729" v="884"/>
            <ac:spMkLst>
              <pc:docMk/>
              <pc:sldMasterMk cId="2317532505" sldId="2147483672"/>
              <pc:sldLayoutMk cId="1463208559" sldId="2147483698"/>
              <ac:spMk id="6" creationId="{930EBE4A-822C-C91E-45A4-1CF39D3C1075}"/>
            </ac:spMkLst>
          </pc:spChg>
          <pc:spChg chg="mod">
            <ac:chgData name="Chuck Tomasi" userId="79514c44-a18e-4aaa-84b1-18f74099d6b1" providerId="ADAL" clId="{4140692D-6CC4-6B46-9439-032908616555}" dt="2023-11-11T16:47:44.729" v="884"/>
            <ac:spMkLst>
              <pc:docMk/>
              <pc:sldMasterMk cId="2317532505" sldId="2147483672"/>
              <pc:sldLayoutMk cId="1463208559" sldId="2147483698"/>
              <ac:spMk id="12" creationId="{B0723FEC-FDF9-8AB8-BF04-EDF7452B51EE}"/>
            </ac:spMkLst>
          </pc:spChg>
          <pc:spChg chg="mod">
            <ac:chgData name="Chuck Tomasi" userId="79514c44-a18e-4aaa-84b1-18f74099d6b1" providerId="ADAL" clId="{4140692D-6CC4-6B46-9439-032908616555}" dt="2023-11-11T16:47:44.729" v="884"/>
            <ac:spMkLst>
              <pc:docMk/>
              <pc:sldMasterMk cId="2317532505" sldId="2147483672"/>
              <pc:sldLayoutMk cId="1463208559" sldId="2147483698"/>
              <ac:spMk id="13" creationId="{76425961-F210-02DD-20F8-4EAB10A7A355}"/>
            </ac:spMkLst>
          </pc:spChg>
          <pc:spChg chg="mod">
            <ac:chgData name="Chuck Tomasi" userId="79514c44-a18e-4aaa-84b1-18f74099d6b1" providerId="ADAL" clId="{4140692D-6CC4-6B46-9439-032908616555}" dt="2023-11-11T16:47:44.729" v="884"/>
            <ac:spMkLst>
              <pc:docMk/>
              <pc:sldMasterMk cId="2317532505" sldId="2147483672"/>
              <pc:sldLayoutMk cId="1463208559" sldId="2147483698"/>
              <ac:spMk id="14" creationId="{DA828DEE-BA70-7236-4346-A9E5422577A4}"/>
            </ac:spMkLst>
          </pc:spChg>
          <pc:spChg chg="mod">
            <ac:chgData name="Chuck Tomasi" userId="79514c44-a18e-4aaa-84b1-18f74099d6b1" providerId="ADAL" clId="{4140692D-6CC4-6B46-9439-032908616555}" dt="2023-11-11T16:47:44.729" v="884"/>
            <ac:spMkLst>
              <pc:docMk/>
              <pc:sldMasterMk cId="2317532505" sldId="2147483672"/>
              <pc:sldLayoutMk cId="1463208559" sldId="2147483698"/>
              <ac:spMk id="16" creationId="{7F39D901-51A6-694F-F683-3CA292F988B9}"/>
            </ac:spMkLst>
          </pc:spChg>
          <pc:spChg chg="mod">
            <ac:chgData name="Chuck Tomasi" userId="79514c44-a18e-4aaa-84b1-18f74099d6b1" providerId="ADAL" clId="{4140692D-6CC4-6B46-9439-032908616555}" dt="2023-11-11T16:47:44.729" v="884"/>
            <ac:spMkLst>
              <pc:docMk/>
              <pc:sldMasterMk cId="2317532505" sldId="2147483672"/>
              <pc:sldLayoutMk cId="1463208559" sldId="2147483698"/>
              <ac:spMk id="17" creationId="{51BF6D11-E467-CB92-46C8-87A575BF814B}"/>
            </ac:spMkLst>
          </pc:spChg>
          <pc:spChg chg="mod">
            <ac:chgData name="Chuck Tomasi" userId="79514c44-a18e-4aaa-84b1-18f74099d6b1" providerId="ADAL" clId="{4140692D-6CC4-6B46-9439-032908616555}" dt="2023-11-11T16:47:44.729" v="884"/>
            <ac:spMkLst>
              <pc:docMk/>
              <pc:sldMasterMk cId="2317532505" sldId="2147483672"/>
              <pc:sldLayoutMk cId="1463208559" sldId="2147483698"/>
              <ac:spMk id="18" creationId="{C600BACE-FB3F-470D-BFEB-2BEE15269C03}"/>
            </ac:spMkLst>
          </pc:spChg>
          <pc:spChg chg="mod">
            <ac:chgData name="Chuck Tomasi" userId="79514c44-a18e-4aaa-84b1-18f74099d6b1" providerId="ADAL" clId="{4140692D-6CC4-6B46-9439-032908616555}" dt="2023-11-11T16:47:44.729" v="884"/>
            <ac:spMkLst>
              <pc:docMk/>
              <pc:sldMasterMk cId="2317532505" sldId="2147483672"/>
              <pc:sldLayoutMk cId="1463208559" sldId="2147483698"/>
              <ac:spMk id="19" creationId="{ACC3EB7B-743B-878F-DCA0-CE87E2AAC94E}"/>
            </ac:spMkLst>
          </pc:spChg>
          <pc:spChg chg="mod">
            <ac:chgData name="Chuck Tomasi" userId="79514c44-a18e-4aaa-84b1-18f74099d6b1" providerId="ADAL" clId="{4140692D-6CC4-6B46-9439-032908616555}" dt="2023-11-11T16:47:44.729" v="884"/>
            <ac:spMkLst>
              <pc:docMk/>
              <pc:sldMasterMk cId="2317532505" sldId="2147483672"/>
              <pc:sldLayoutMk cId="1463208559" sldId="2147483698"/>
              <ac:spMk id="20" creationId="{B10B31BF-051B-EAF6-A956-774E6CF37FC1}"/>
            </ac:spMkLst>
          </pc:spChg>
          <pc:spChg chg="mod">
            <ac:chgData name="Chuck Tomasi" userId="79514c44-a18e-4aaa-84b1-18f74099d6b1" providerId="ADAL" clId="{4140692D-6CC4-6B46-9439-032908616555}" dt="2023-11-11T16:47:44.729" v="884"/>
            <ac:spMkLst>
              <pc:docMk/>
              <pc:sldMasterMk cId="2317532505" sldId="2147483672"/>
              <pc:sldLayoutMk cId="1463208559" sldId="2147483698"/>
              <ac:spMk id="21" creationId="{B2365FF5-EA9C-52A7-FAE8-DE6CC26BDAD6}"/>
            </ac:spMkLst>
          </pc:spChg>
          <pc:spChg chg="mod">
            <ac:chgData name="Chuck Tomasi" userId="79514c44-a18e-4aaa-84b1-18f74099d6b1" providerId="ADAL" clId="{4140692D-6CC4-6B46-9439-032908616555}" dt="2023-11-11T16:47:44.729" v="884"/>
            <ac:spMkLst>
              <pc:docMk/>
              <pc:sldMasterMk cId="2317532505" sldId="2147483672"/>
              <pc:sldLayoutMk cId="1463208559" sldId="2147483698"/>
              <ac:spMk id="22" creationId="{90C2EB37-0596-8BCB-38D4-0ABD21341F76}"/>
            </ac:spMkLst>
          </pc:spChg>
          <pc:spChg chg="mod">
            <ac:chgData name="Chuck Tomasi" userId="79514c44-a18e-4aaa-84b1-18f74099d6b1" providerId="ADAL" clId="{4140692D-6CC4-6B46-9439-032908616555}" dt="2023-11-11T16:47:44.729" v="884"/>
            <ac:spMkLst>
              <pc:docMk/>
              <pc:sldMasterMk cId="2317532505" sldId="2147483672"/>
              <pc:sldLayoutMk cId="1463208559" sldId="2147483698"/>
              <ac:spMk id="23" creationId="{E85F7DF0-5975-B3CD-BEC8-E337E2694BE1}"/>
            </ac:spMkLst>
          </pc:spChg>
          <pc:spChg chg="mod">
            <ac:chgData name="Chuck Tomasi" userId="79514c44-a18e-4aaa-84b1-18f74099d6b1" providerId="ADAL" clId="{4140692D-6CC4-6B46-9439-032908616555}" dt="2023-11-11T16:47:44.729" v="884"/>
            <ac:spMkLst>
              <pc:docMk/>
              <pc:sldMasterMk cId="2317532505" sldId="2147483672"/>
              <pc:sldLayoutMk cId="1463208559" sldId="2147483698"/>
              <ac:spMk id="24" creationId="{732CCB7E-C979-3679-3D02-0A9B4D9BE5AB}"/>
            </ac:spMkLst>
          </pc:spChg>
          <pc:spChg chg="mod">
            <ac:chgData name="Chuck Tomasi" userId="79514c44-a18e-4aaa-84b1-18f74099d6b1" providerId="ADAL" clId="{4140692D-6CC4-6B46-9439-032908616555}" dt="2023-11-11T16:47:44.729" v="884"/>
            <ac:spMkLst>
              <pc:docMk/>
              <pc:sldMasterMk cId="2317532505" sldId="2147483672"/>
              <pc:sldLayoutMk cId="1463208559" sldId="2147483698"/>
              <ac:spMk id="25" creationId="{1792C4B0-02F6-EF86-2027-ACB27F628AA6}"/>
            </ac:spMkLst>
          </pc:spChg>
          <pc:spChg chg="mod">
            <ac:chgData name="Chuck Tomasi" userId="79514c44-a18e-4aaa-84b1-18f74099d6b1" providerId="ADAL" clId="{4140692D-6CC4-6B46-9439-032908616555}" dt="2023-11-11T16:47:44.729" v="884"/>
            <ac:spMkLst>
              <pc:docMk/>
              <pc:sldMasterMk cId="2317532505" sldId="2147483672"/>
              <pc:sldLayoutMk cId="1463208559" sldId="2147483698"/>
              <ac:spMk id="26" creationId="{9438C0C2-58F6-D866-F8D4-895F6994F18C}"/>
            </ac:spMkLst>
          </pc:spChg>
          <pc:spChg chg="mod">
            <ac:chgData name="Chuck Tomasi" userId="79514c44-a18e-4aaa-84b1-18f74099d6b1" providerId="ADAL" clId="{4140692D-6CC4-6B46-9439-032908616555}" dt="2023-11-11T16:47:44.729" v="884"/>
            <ac:spMkLst>
              <pc:docMk/>
              <pc:sldMasterMk cId="2317532505" sldId="2147483672"/>
              <pc:sldLayoutMk cId="1463208559" sldId="2147483698"/>
              <ac:spMk id="27" creationId="{7542E1AA-2AFF-BA53-B774-9169E4FAFB48}"/>
            </ac:spMkLst>
          </pc:spChg>
          <pc:spChg chg="mod">
            <ac:chgData name="Chuck Tomasi" userId="79514c44-a18e-4aaa-84b1-18f74099d6b1" providerId="ADAL" clId="{4140692D-6CC4-6B46-9439-032908616555}" dt="2023-11-11T16:47:44.729" v="884"/>
            <ac:spMkLst>
              <pc:docMk/>
              <pc:sldMasterMk cId="2317532505" sldId="2147483672"/>
              <pc:sldLayoutMk cId="1463208559" sldId="2147483698"/>
              <ac:spMk id="28" creationId="{46E58377-9124-C439-261F-CA8012317B01}"/>
            </ac:spMkLst>
          </pc:spChg>
          <pc:spChg chg="mod">
            <ac:chgData name="Chuck Tomasi" userId="79514c44-a18e-4aaa-84b1-18f74099d6b1" providerId="ADAL" clId="{4140692D-6CC4-6B46-9439-032908616555}" dt="2023-11-11T16:47:44.729" v="884"/>
            <ac:spMkLst>
              <pc:docMk/>
              <pc:sldMasterMk cId="2317532505" sldId="2147483672"/>
              <pc:sldLayoutMk cId="1463208559" sldId="2147483698"/>
              <ac:spMk id="29" creationId="{DBBBD98D-27E3-C48B-DFB2-CBE5116C566B}"/>
            </ac:spMkLst>
          </pc:spChg>
          <pc:spChg chg="mod">
            <ac:chgData name="Chuck Tomasi" userId="79514c44-a18e-4aaa-84b1-18f74099d6b1" providerId="ADAL" clId="{4140692D-6CC4-6B46-9439-032908616555}" dt="2023-11-11T16:47:44.729" v="884"/>
            <ac:spMkLst>
              <pc:docMk/>
              <pc:sldMasterMk cId="2317532505" sldId="2147483672"/>
              <pc:sldLayoutMk cId="1463208559" sldId="2147483698"/>
              <ac:spMk id="30" creationId="{0B752AF7-F097-84E2-42BB-6F57732C58BB}"/>
            </ac:spMkLst>
          </pc:spChg>
          <pc:spChg chg="mod">
            <ac:chgData name="Chuck Tomasi" userId="79514c44-a18e-4aaa-84b1-18f74099d6b1" providerId="ADAL" clId="{4140692D-6CC4-6B46-9439-032908616555}" dt="2023-11-11T16:47:44.729" v="884"/>
            <ac:spMkLst>
              <pc:docMk/>
              <pc:sldMasterMk cId="2317532505" sldId="2147483672"/>
              <pc:sldLayoutMk cId="1463208559" sldId="2147483698"/>
              <ac:spMk id="31" creationId="{91317A15-E55B-7FE5-8D8D-DB37CE856B61}"/>
            </ac:spMkLst>
          </pc:spChg>
          <pc:spChg chg="mod">
            <ac:chgData name="Chuck Tomasi" userId="79514c44-a18e-4aaa-84b1-18f74099d6b1" providerId="ADAL" clId="{4140692D-6CC4-6B46-9439-032908616555}" dt="2023-11-11T16:47:44.729" v="884"/>
            <ac:spMkLst>
              <pc:docMk/>
              <pc:sldMasterMk cId="2317532505" sldId="2147483672"/>
              <pc:sldLayoutMk cId="1463208559" sldId="2147483698"/>
              <ac:spMk id="32" creationId="{0217A2CC-D64B-F88A-21EC-BB3529386E0C}"/>
            </ac:spMkLst>
          </pc:spChg>
          <pc:spChg chg="mod">
            <ac:chgData name="Chuck Tomasi" userId="79514c44-a18e-4aaa-84b1-18f74099d6b1" providerId="ADAL" clId="{4140692D-6CC4-6B46-9439-032908616555}" dt="2023-11-11T16:47:44.729" v="884"/>
            <ac:spMkLst>
              <pc:docMk/>
              <pc:sldMasterMk cId="2317532505" sldId="2147483672"/>
              <pc:sldLayoutMk cId="1463208559" sldId="2147483698"/>
              <ac:spMk id="33" creationId="{A6DA72AD-6F08-83B0-3C80-A42D59AB5570}"/>
            </ac:spMkLst>
          </pc:spChg>
          <pc:spChg chg="mod">
            <ac:chgData name="Chuck Tomasi" userId="79514c44-a18e-4aaa-84b1-18f74099d6b1" providerId="ADAL" clId="{4140692D-6CC4-6B46-9439-032908616555}" dt="2023-11-11T16:47:44.729" v="884"/>
            <ac:spMkLst>
              <pc:docMk/>
              <pc:sldMasterMk cId="2317532505" sldId="2147483672"/>
              <pc:sldLayoutMk cId="1463208559" sldId="2147483698"/>
              <ac:spMk id="34" creationId="{BB3EE8B3-CCE8-2C69-06B3-61F8C0DD71B4}"/>
            </ac:spMkLst>
          </pc:spChg>
          <pc:spChg chg="mod">
            <ac:chgData name="Chuck Tomasi" userId="79514c44-a18e-4aaa-84b1-18f74099d6b1" providerId="ADAL" clId="{4140692D-6CC4-6B46-9439-032908616555}" dt="2023-11-11T16:47:44.729" v="884"/>
            <ac:spMkLst>
              <pc:docMk/>
              <pc:sldMasterMk cId="2317532505" sldId="2147483672"/>
              <pc:sldLayoutMk cId="1463208559" sldId="2147483698"/>
              <ac:spMk id="35" creationId="{DCD7F698-E8D9-EB3F-5C83-3E8A1E195304}"/>
            </ac:spMkLst>
          </pc:spChg>
          <pc:spChg chg="mod">
            <ac:chgData name="Chuck Tomasi" userId="79514c44-a18e-4aaa-84b1-18f74099d6b1" providerId="ADAL" clId="{4140692D-6CC4-6B46-9439-032908616555}" dt="2023-11-11T16:47:44.729" v="884"/>
            <ac:spMkLst>
              <pc:docMk/>
              <pc:sldMasterMk cId="2317532505" sldId="2147483672"/>
              <pc:sldLayoutMk cId="1463208559" sldId="2147483698"/>
              <ac:spMk id="36" creationId="{DC10EBB6-6C71-7B45-D52C-8F416D5B6337}"/>
            </ac:spMkLst>
          </pc:spChg>
          <pc:spChg chg="mod">
            <ac:chgData name="Chuck Tomasi" userId="79514c44-a18e-4aaa-84b1-18f74099d6b1" providerId="ADAL" clId="{4140692D-6CC4-6B46-9439-032908616555}" dt="2023-11-11T16:47:44.729" v="884"/>
            <ac:spMkLst>
              <pc:docMk/>
              <pc:sldMasterMk cId="2317532505" sldId="2147483672"/>
              <pc:sldLayoutMk cId="1463208559" sldId="2147483698"/>
              <ac:spMk id="37" creationId="{1779EA44-FE4B-6C8C-9526-386CD23BE498}"/>
            </ac:spMkLst>
          </pc:spChg>
          <pc:spChg chg="mod">
            <ac:chgData name="Chuck Tomasi" userId="79514c44-a18e-4aaa-84b1-18f74099d6b1" providerId="ADAL" clId="{4140692D-6CC4-6B46-9439-032908616555}" dt="2023-11-11T16:47:44.729" v="884"/>
            <ac:spMkLst>
              <pc:docMk/>
              <pc:sldMasterMk cId="2317532505" sldId="2147483672"/>
              <pc:sldLayoutMk cId="1463208559" sldId="2147483698"/>
              <ac:spMk id="38" creationId="{F111CFF5-4E67-A6EE-B0CE-CCA53DCD015B}"/>
            </ac:spMkLst>
          </pc:spChg>
          <pc:spChg chg="mod">
            <ac:chgData name="Chuck Tomasi" userId="79514c44-a18e-4aaa-84b1-18f74099d6b1" providerId="ADAL" clId="{4140692D-6CC4-6B46-9439-032908616555}" dt="2023-11-11T16:47:44.729" v="884"/>
            <ac:spMkLst>
              <pc:docMk/>
              <pc:sldMasterMk cId="2317532505" sldId="2147483672"/>
              <pc:sldLayoutMk cId="1463208559" sldId="2147483698"/>
              <ac:spMk id="39" creationId="{5F60F6F9-357D-EDFD-FA43-3F4274BDA05B}"/>
            </ac:spMkLst>
          </pc:spChg>
          <pc:spChg chg="mod">
            <ac:chgData name="Chuck Tomasi" userId="79514c44-a18e-4aaa-84b1-18f74099d6b1" providerId="ADAL" clId="{4140692D-6CC4-6B46-9439-032908616555}" dt="2023-11-11T16:47:44.729" v="884"/>
            <ac:spMkLst>
              <pc:docMk/>
              <pc:sldMasterMk cId="2317532505" sldId="2147483672"/>
              <pc:sldLayoutMk cId="1463208559" sldId="2147483698"/>
              <ac:spMk id="40" creationId="{83C6D24C-495D-FDC3-2DAF-9CB9335CC6D3}"/>
            </ac:spMkLst>
          </pc:spChg>
          <pc:spChg chg="mod">
            <ac:chgData name="Chuck Tomasi" userId="79514c44-a18e-4aaa-84b1-18f74099d6b1" providerId="ADAL" clId="{4140692D-6CC4-6B46-9439-032908616555}" dt="2023-11-11T16:47:44.729" v="884"/>
            <ac:spMkLst>
              <pc:docMk/>
              <pc:sldMasterMk cId="2317532505" sldId="2147483672"/>
              <pc:sldLayoutMk cId="1463208559" sldId="2147483698"/>
              <ac:spMk id="41" creationId="{85E95DAC-124E-97CE-E98F-E8F3BFEEEFAE}"/>
            </ac:spMkLst>
          </pc:spChg>
          <pc:spChg chg="mod">
            <ac:chgData name="Chuck Tomasi" userId="79514c44-a18e-4aaa-84b1-18f74099d6b1" providerId="ADAL" clId="{4140692D-6CC4-6B46-9439-032908616555}" dt="2023-11-11T16:47:44.729" v="884"/>
            <ac:spMkLst>
              <pc:docMk/>
              <pc:sldMasterMk cId="2317532505" sldId="2147483672"/>
              <pc:sldLayoutMk cId="1463208559" sldId="2147483698"/>
              <ac:spMk id="42" creationId="{84ED7323-160E-9D71-4ABF-D85949C6CB18}"/>
            </ac:spMkLst>
          </pc:spChg>
          <pc:spChg chg="mod">
            <ac:chgData name="Chuck Tomasi" userId="79514c44-a18e-4aaa-84b1-18f74099d6b1" providerId="ADAL" clId="{4140692D-6CC4-6B46-9439-032908616555}" dt="2023-11-11T16:47:44.729" v="884"/>
            <ac:spMkLst>
              <pc:docMk/>
              <pc:sldMasterMk cId="2317532505" sldId="2147483672"/>
              <pc:sldLayoutMk cId="1463208559" sldId="2147483698"/>
              <ac:spMk id="43" creationId="{685BB7AA-B8B7-B96C-E53E-7E4208AF85C7}"/>
            </ac:spMkLst>
          </pc:spChg>
          <pc:spChg chg="mod">
            <ac:chgData name="Chuck Tomasi" userId="79514c44-a18e-4aaa-84b1-18f74099d6b1" providerId="ADAL" clId="{4140692D-6CC4-6B46-9439-032908616555}" dt="2023-11-11T16:47:44.729" v="884"/>
            <ac:spMkLst>
              <pc:docMk/>
              <pc:sldMasterMk cId="2317532505" sldId="2147483672"/>
              <pc:sldLayoutMk cId="1463208559" sldId="2147483698"/>
              <ac:spMk id="44" creationId="{EB327432-89AF-9D76-2852-DB4433D34C04}"/>
            </ac:spMkLst>
          </pc:spChg>
          <pc:spChg chg="mod">
            <ac:chgData name="Chuck Tomasi" userId="79514c44-a18e-4aaa-84b1-18f74099d6b1" providerId="ADAL" clId="{4140692D-6CC4-6B46-9439-032908616555}" dt="2023-11-11T16:47:44.729" v="884"/>
            <ac:spMkLst>
              <pc:docMk/>
              <pc:sldMasterMk cId="2317532505" sldId="2147483672"/>
              <pc:sldLayoutMk cId="1463208559" sldId="2147483698"/>
              <ac:spMk id="45" creationId="{5800937A-6071-DA13-F203-ECB0646CE4F2}"/>
            </ac:spMkLst>
          </pc:spChg>
          <pc:spChg chg="mod">
            <ac:chgData name="Chuck Tomasi" userId="79514c44-a18e-4aaa-84b1-18f74099d6b1" providerId="ADAL" clId="{4140692D-6CC4-6B46-9439-032908616555}" dt="2023-11-11T16:47:44.729" v="884"/>
            <ac:spMkLst>
              <pc:docMk/>
              <pc:sldMasterMk cId="2317532505" sldId="2147483672"/>
              <pc:sldLayoutMk cId="1463208559" sldId="2147483698"/>
              <ac:spMk id="46" creationId="{CB8E35B8-D003-1A22-6CF9-B794E8E930F5}"/>
            </ac:spMkLst>
          </pc:spChg>
          <pc:spChg chg="mod">
            <ac:chgData name="Chuck Tomasi" userId="79514c44-a18e-4aaa-84b1-18f74099d6b1" providerId="ADAL" clId="{4140692D-6CC4-6B46-9439-032908616555}" dt="2023-11-11T16:47:44.729" v="884"/>
            <ac:spMkLst>
              <pc:docMk/>
              <pc:sldMasterMk cId="2317532505" sldId="2147483672"/>
              <pc:sldLayoutMk cId="1463208559" sldId="2147483698"/>
              <ac:spMk id="47" creationId="{18E0ECFC-ABEC-6BED-D882-87513D9CBABE}"/>
            </ac:spMkLst>
          </pc:spChg>
          <pc:spChg chg="mod">
            <ac:chgData name="Chuck Tomasi" userId="79514c44-a18e-4aaa-84b1-18f74099d6b1" providerId="ADAL" clId="{4140692D-6CC4-6B46-9439-032908616555}" dt="2023-11-11T16:47:44.729" v="884"/>
            <ac:spMkLst>
              <pc:docMk/>
              <pc:sldMasterMk cId="2317532505" sldId="2147483672"/>
              <pc:sldLayoutMk cId="1463208559" sldId="2147483698"/>
              <ac:spMk id="48" creationId="{1147B6A4-2773-EA60-C33F-F5DD3AB0ACA4}"/>
            </ac:spMkLst>
          </pc:spChg>
          <pc:spChg chg="mod">
            <ac:chgData name="Chuck Tomasi" userId="79514c44-a18e-4aaa-84b1-18f74099d6b1" providerId="ADAL" clId="{4140692D-6CC4-6B46-9439-032908616555}" dt="2023-11-11T16:47:44.729" v="884"/>
            <ac:spMkLst>
              <pc:docMk/>
              <pc:sldMasterMk cId="2317532505" sldId="2147483672"/>
              <pc:sldLayoutMk cId="1463208559" sldId="2147483698"/>
              <ac:spMk id="49" creationId="{D0802905-8B81-ED1B-7318-5780885A005C}"/>
            </ac:spMkLst>
          </pc:spChg>
          <pc:spChg chg="mod">
            <ac:chgData name="Chuck Tomasi" userId="79514c44-a18e-4aaa-84b1-18f74099d6b1" providerId="ADAL" clId="{4140692D-6CC4-6B46-9439-032908616555}" dt="2023-11-11T16:47:44.729" v="884"/>
            <ac:spMkLst>
              <pc:docMk/>
              <pc:sldMasterMk cId="2317532505" sldId="2147483672"/>
              <pc:sldLayoutMk cId="1463208559" sldId="2147483698"/>
              <ac:spMk id="50" creationId="{EC6216BE-D54A-DA01-2F49-EA7AFB11AD8B}"/>
            </ac:spMkLst>
          </pc:spChg>
          <pc:spChg chg="mod">
            <ac:chgData name="Chuck Tomasi" userId="79514c44-a18e-4aaa-84b1-18f74099d6b1" providerId="ADAL" clId="{4140692D-6CC4-6B46-9439-032908616555}" dt="2023-11-11T16:47:44.729" v="884"/>
            <ac:spMkLst>
              <pc:docMk/>
              <pc:sldMasterMk cId="2317532505" sldId="2147483672"/>
              <pc:sldLayoutMk cId="1463208559" sldId="2147483698"/>
              <ac:spMk id="51" creationId="{2213266F-6DBD-0E83-49F2-C0FD236BF65E}"/>
            </ac:spMkLst>
          </pc:spChg>
          <pc:spChg chg="mod">
            <ac:chgData name="Chuck Tomasi" userId="79514c44-a18e-4aaa-84b1-18f74099d6b1" providerId="ADAL" clId="{4140692D-6CC4-6B46-9439-032908616555}" dt="2023-11-11T16:47:44.729" v="884"/>
            <ac:spMkLst>
              <pc:docMk/>
              <pc:sldMasterMk cId="2317532505" sldId="2147483672"/>
              <pc:sldLayoutMk cId="1463208559" sldId="2147483698"/>
              <ac:spMk id="52" creationId="{071AA5C4-2BE3-EB2B-BAD9-3E87E3408FED}"/>
            </ac:spMkLst>
          </pc:spChg>
          <pc:spChg chg="mod">
            <ac:chgData name="Chuck Tomasi" userId="79514c44-a18e-4aaa-84b1-18f74099d6b1" providerId="ADAL" clId="{4140692D-6CC4-6B46-9439-032908616555}" dt="2023-11-11T16:47:44.729" v="884"/>
            <ac:spMkLst>
              <pc:docMk/>
              <pc:sldMasterMk cId="2317532505" sldId="2147483672"/>
              <pc:sldLayoutMk cId="1463208559" sldId="2147483698"/>
              <ac:spMk id="53" creationId="{EDD1EE9B-72B3-B962-102E-4A5FB6FE4721}"/>
            </ac:spMkLst>
          </pc:spChg>
          <pc:grpChg chg="add mod">
            <ac:chgData name="Chuck Tomasi" userId="79514c44-a18e-4aaa-84b1-18f74099d6b1" providerId="ADAL" clId="{4140692D-6CC4-6B46-9439-032908616555}" dt="2023-11-11T16:47:44.729" v="884"/>
            <ac:grpSpMkLst>
              <pc:docMk/>
              <pc:sldMasterMk cId="2317532505" sldId="2147483672"/>
              <pc:sldLayoutMk cId="1463208559" sldId="2147483698"/>
              <ac:grpSpMk id="5" creationId="{A5011D70-54AD-0E37-F920-8DB5AF5D3D75}"/>
            </ac:grpSpMkLst>
          </pc:grpChg>
          <pc:grpChg chg="del">
            <ac:chgData name="Chuck Tomasi" userId="79514c44-a18e-4aaa-84b1-18f74099d6b1" providerId="ADAL" clId="{4140692D-6CC4-6B46-9439-032908616555}" dt="2023-11-11T16:47:43.920" v="883" actId="478"/>
            <ac:grpSpMkLst>
              <pc:docMk/>
              <pc:sldMasterMk cId="2317532505" sldId="2147483672"/>
              <pc:sldLayoutMk cId="1463208559" sldId="2147483698"/>
              <ac:grpSpMk id="54" creationId="{181E3C58-5801-32D2-D9B6-F5AEEF2553C2}"/>
            </ac:grpSpMkLst>
          </pc:grpChg>
        </pc:sldLayoutChg>
        <pc:sldLayoutChg chg="addSp delSp modSp mod">
          <pc:chgData name="Chuck Tomasi" userId="79514c44-a18e-4aaa-84b1-18f74099d6b1" providerId="ADAL" clId="{4140692D-6CC4-6B46-9439-032908616555}" dt="2023-11-11T16:43:00.423" v="832" actId="1076"/>
          <pc:sldLayoutMkLst>
            <pc:docMk/>
            <pc:sldMasterMk cId="2317532505" sldId="2147483672"/>
            <pc:sldLayoutMk cId="2063873056" sldId="2147483701"/>
          </pc:sldLayoutMkLst>
          <pc:spChg chg="mod">
            <ac:chgData name="Chuck Tomasi" userId="79514c44-a18e-4aaa-84b1-18f74099d6b1" providerId="ADAL" clId="{4140692D-6CC4-6B46-9439-032908616555}" dt="2023-11-11T16:38:23.050" v="801"/>
            <ac:spMkLst>
              <pc:docMk/>
              <pc:sldMasterMk cId="2317532505" sldId="2147483672"/>
              <pc:sldLayoutMk cId="2063873056" sldId="2147483701"/>
              <ac:spMk id="7" creationId="{4E7D571F-7B6E-080A-8CA0-A6B904EF43F8}"/>
            </ac:spMkLst>
          </pc:spChg>
          <pc:spChg chg="mod">
            <ac:chgData name="Chuck Tomasi" userId="79514c44-a18e-4aaa-84b1-18f74099d6b1" providerId="ADAL" clId="{4140692D-6CC4-6B46-9439-032908616555}" dt="2023-11-11T16:38:23.050" v="801"/>
            <ac:spMkLst>
              <pc:docMk/>
              <pc:sldMasterMk cId="2317532505" sldId="2147483672"/>
              <pc:sldLayoutMk cId="2063873056" sldId="2147483701"/>
              <ac:spMk id="10" creationId="{B0459BCF-D020-027B-BDEF-900B5E001084}"/>
            </ac:spMkLst>
          </pc:spChg>
          <pc:spChg chg="mod">
            <ac:chgData name="Chuck Tomasi" userId="79514c44-a18e-4aaa-84b1-18f74099d6b1" providerId="ADAL" clId="{4140692D-6CC4-6B46-9439-032908616555}" dt="2023-11-11T16:38:23.050" v="801"/>
            <ac:spMkLst>
              <pc:docMk/>
              <pc:sldMasterMk cId="2317532505" sldId="2147483672"/>
              <pc:sldLayoutMk cId="2063873056" sldId="2147483701"/>
              <ac:spMk id="11" creationId="{01D32375-16CE-B086-D98D-6B0FA50255C8}"/>
            </ac:spMkLst>
          </pc:spChg>
          <pc:spChg chg="mod">
            <ac:chgData name="Chuck Tomasi" userId="79514c44-a18e-4aaa-84b1-18f74099d6b1" providerId="ADAL" clId="{4140692D-6CC4-6B46-9439-032908616555}" dt="2023-11-11T16:38:23.050" v="801"/>
            <ac:spMkLst>
              <pc:docMk/>
              <pc:sldMasterMk cId="2317532505" sldId="2147483672"/>
              <pc:sldLayoutMk cId="2063873056" sldId="2147483701"/>
              <ac:spMk id="12" creationId="{A7E36E67-27A7-7CC8-7B70-94A9B4A0541F}"/>
            </ac:spMkLst>
          </pc:spChg>
          <pc:spChg chg="mod">
            <ac:chgData name="Chuck Tomasi" userId="79514c44-a18e-4aaa-84b1-18f74099d6b1" providerId="ADAL" clId="{4140692D-6CC4-6B46-9439-032908616555}" dt="2023-11-11T16:38:23.050" v="801"/>
            <ac:spMkLst>
              <pc:docMk/>
              <pc:sldMasterMk cId="2317532505" sldId="2147483672"/>
              <pc:sldLayoutMk cId="2063873056" sldId="2147483701"/>
              <ac:spMk id="13" creationId="{67902675-216A-293D-8DB2-B878C8C0BB02}"/>
            </ac:spMkLst>
          </pc:spChg>
          <pc:spChg chg="mod">
            <ac:chgData name="Chuck Tomasi" userId="79514c44-a18e-4aaa-84b1-18f74099d6b1" providerId="ADAL" clId="{4140692D-6CC4-6B46-9439-032908616555}" dt="2023-11-11T16:38:23.050" v="801"/>
            <ac:spMkLst>
              <pc:docMk/>
              <pc:sldMasterMk cId="2317532505" sldId="2147483672"/>
              <pc:sldLayoutMk cId="2063873056" sldId="2147483701"/>
              <ac:spMk id="14" creationId="{DD9F3AE6-3B89-7599-8145-4194C3CDFE09}"/>
            </ac:spMkLst>
          </pc:spChg>
          <pc:spChg chg="mod">
            <ac:chgData name="Chuck Tomasi" userId="79514c44-a18e-4aaa-84b1-18f74099d6b1" providerId="ADAL" clId="{4140692D-6CC4-6B46-9439-032908616555}" dt="2023-11-11T16:38:23.050" v="801"/>
            <ac:spMkLst>
              <pc:docMk/>
              <pc:sldMasterMk cId="2317532505" sldId="2147483672"/>
              <pc:sldLayoutMk cId="2063873056" sldId="2147483701"/>
              <ac:spMk id="15" creationId="{88A14D6D-D780-A16A-3806-54B10BF58E6B}"/>
            </ac:spMkLst>
          </pc:spChg>
          <pc:spChg chg="mod">
            <ac:chgData name="Chuck Tomasi" userId="79514c44-a18e-4aaa-84b1-18f74099d6b1" providerId="ADAL" clId="{4140692D-6CC4-6B46-9439-032908616555}" dt="2023-11-11T16:38:23.050" v="801"/>
            <ac:spMkLst>
              <pc:docMk/>
              <pc:sldMasterMk cId="2317532505" sldId="2147483672"/>
              <pc:sldLayoutMk cId="2063873056" sldId="2147483701"/>
              <ac:spMk id="16" creationId="{1879674C-ECC7-2432-82C9-6D7440210916}"/>
            </ac:spMkLst>
          </pc:spChg>
          <pc:spChg chg="mod">
            <ac:chgData name="Chuck Tomasi" userId="79514c44-a18e-4aaa-84b1-18f74099d6b1" providerId="ADAL" clId="{4140692D-6CC4-6B46-9439-032908616555}" dt="2023-11-11T16:38:23.050" v="801"/>
            <ac:spMkLst>
              <pc:docMk/>
              <pc:sldMasterMk cId="2317532505" sldId="2147483672"/>
              <pc:sldLayoutMk cId="2063873056" sldId="2147483701"/>
              <ac:spMk id="17" creationId="{EFAE3A34-24BF-DE70-0F2C-CC1ACC0BDFC6}"/>
            </ac:spMkLst>
          </pc:spChg>
          <pc:spChg chg="mod">
            <ac:chgData name="Chuck Tomasi" userId="79514c44-a18e-4aaa-84b1-18f74099d6b1" providerId="ADAL" clId="{4140692D-6CC4-6B46-9439-032908616555}" dt="2023-11-11T16:38:23.050" v="801"/>
            <ac:spMkLst>
              <pc:docMk/>
              <pc:sldMasterMk cId="2317532505" sldId="2147483672"/>
              <pc:sldLayoutMk cId="2063873056" sldId="2147483701"/>
              <ac:spMk id="18" creationId="{4AE329CC-E1E9-FE56-7FC0-55CCF4FAA388}"/>
            </ac:spMkLst>
          </pc:spChg>
          <pc:spChg chg="mod">
            <ac:chgData name="Chuck Tomasi" userId="79514c44-a18e-4aaa-84b1-18f74099d6b1" providerId="ADAL" clId="{4140692D-6CC4-6B46-9439-032908616555}" dt="2023-11-11T16:38:23.050" v="801"/>
            <ac:spMkLst>
              <pc:docMk/>
              <pc:sldMasterMk cId="2317532505" sldId="2147483672"/>
              <pc:sldLayoutMk cId="2063873056" sldId="2147483701"/>
              <ac:spMk id="19" creationId="{4D624FCF-B4BD-B5FA-6944-130102BDA484}"/>
            </ac:spMkLst>
          </pc:spChg>
          <pc:spChg chg="mod">
            <ac:chgData name="Chuck Tomasi" userId="79514c44-a18e-4aaa-84b1-18f74099d6b1" providerId="ADAL" clId="{4140692D-6CC4-6B46-9439-032908616555}" dt="2023-11-11T16:38:23.050" v="801"/>
            <ac:spMkLst>
              <pc:docMk/>
              <pc:sldMasterMk cId="2317532505" sldId="2147483672"/>
              <pc:sldLayoutMk cId="2063873056" sldId="2147483701"/>
              <ac:spMk id="20" creationId="{2CC6E20D-F1B6-6EA2-1C06-E06ADF501F13}"/>
            </ac:spMkLst>
          </pc:spChg>
          <pc:spChg chg="mod">
            <ac:chgData name="Chuck Tomasi" userId="79514c44-a18e-4aaa-84b1-18f74099d6b1" providerId="ADAL" clId="{4140692D-6CC4-6B46-9439-032908616555}" dt="2023-11-11T16:38:23.050" v="801"/>
            <ac:spMkLst>
              <pc:docMk/>
              <pc:sldMasterMk cId="2317532505" sldId="2147483672"/>
              <pc:sldLayoutMk cId="2063873056" sldId="2147483701"/>
              <ac:spMk id="21" creationId="{5D565677-FCDF-B23C-76A6-64CA00268F97}"/>
            </ac:spMkLst>
          </pc:spChg>
          <pc:spChg chg="mod">
            <ac:chgData name="Chuck Tomasi" userId="79514c44-a18e-4aaa-84b1-18f74099d6b1" providerId="ADAL" clId="{4140692D-6CC4-6B46-9439-032908616555}" dt="2023-11-11T16:38:23.050" v="801"/>
            <ac:spMkLst>
              <pc:docMk/>
              <pc:sldMasterMk cId="2317532505" sldId="2147483672"/>
              <pc:sldLayoutMk cId="2063873056" sldId="2147483701"/>
              <ac:spMk id="22" creationId="{519FC009-0B99-CAE7-0BDA-7338338ECD45}"/>
            </ac:spMkLst>
          </pc:spChg>
          <pc:spChg chg="mod">
            <ac:chgData name="Chuck Tomasi" userId="79514c44-a18e-4aaa-84b1-18f74099d6b1" providerId="ADAL" clId="{4140692D-6CC4-6B46-9439-032908616555}" dt="2023-11-11T16:38:23.050" v="801"/>
            <ac:spMkLst>
              <pc:docMk/>
              <pc:sldMasterMk cId="2317532505" sldId="2147483672"/>
              <pc:sldLayoutMk cId="2063873056" sldId="2147483701"/>
              <ac:spMk id="23" creationId="{B1572FFF-A51D-BE40-484A-4FC0F9CAC3D4}"/>
            </ac:spMkLst>
          </pc:spChg>
          <pc:spChg chg="mod">
            <ac:chgData name="Chuck Tomasi" userId="79514c44-a18e-4aaa-84b1-18f74099d6b1" providerId="ADAL" clId="{4140692D-6CC4-6B46-9439-032908616555}" dt="2023-11-11T16:38:23.050" v="801"/>
            <ac:spMkLst>
              <pc:docMk/>
              <pc:sldMasterMk cId="2317532505" sldId="2147483672"/>
              <pc:sldLayoutMk cId="2063873056" sldId="2147483701"/>
              <ac:spMk id="24" creationId="{2EA07F73-9AF8-8D99-75A4-C7DDA97D8853}"/>
            </ac:spMkLst>
          </pc:spChg>
          <pc:spChg chg="mod">
            <ac:chgData name="Chuck Tomasi" userId="79514c44-a18e-4aaa-84b1-18f74099d6b1" providerId="ADAL" clId="{4140692D-6CC4-6B46-9439-032908616555}" dt="2023-11-11T16:38:23.050" v="801"/>
            <ac:spMkLst>
              <pc:docMk/>
              <pc:sldMasterMk cId="2317532505" sldId="2147483672"/>
              <pc:sldLayoutMk cId="2063873056" sldId="2147483701"/>
              <ac:spMk id="25" creationId="{288424DE-6F71-2EB8-A887-B90254F8F2B5}"/>
            </ac:spMkLst>
          </pc:spChg>
          <pc:spChg chg="mod">
            <ac:chgData name="Chuck Tomasi" userId="79514c44-a18e-4aaa-84b1-18f74099d6b1" providerId="ADAL" clId="{4140692D-6CC4-6B46-9439-032908616555}" dt="2023-11-11T16:38:23.050" v="801"/>
            <ac:spMkLst>
              <pc:docMk/>
              <pc:sldMasterMk cId="2317532505" sldId="2147483672"/>
              <pc:sldLayoutMk cId="2063873056" sldId="2147483701"/>
              <ac:spMk id="26" creationId="{5752CBB0-B605-2E07-07F9-BA63CB928EC7}"/>
            </ac:spMkLst>
          </pc:spChg>
          <pc:spChg chg="mod">
            <ac:chgData name="Chuck Tomasi" userId="79514c44-a18e-4aaa-84b1-18f74099d6b1" providerId="ADAL" clId="{4140692D-6CC4-6B46-9439-032908616555}" dt="2023-11-11T16:38:23.050" v="801"/>
            <ac:spMkLst>
              <pc:docMk/>
              <pc:sldMasterMk cId="2317532505" sldId="2147483672"/>
              <pc:sldLayoutMk cId="2063873056" sldId="2147483701"/>
              <ac:spMk id="27" creationId="{A4A1A932-6DFE-7F54-1075-8F0902B678A7}"/>
            </ac:spMkLst>
          </pc:spChg>
          <pc:spChg chg="mod">
            <ac:chgData name="Chuck Tomasi" userId="79514c44-a18e-4aaa-84b1-18f74099d6b1" providerId="ADAL" clId="{4140692D-6CC4-6B46-9439-032908616555}" dt="2023-11-11T16:38:23.050" v="801"/>
            <ac:spMkLst>
              <pc:docMk/>
              <pc:sldMasterMk cId="2317532505" sldId="2147483672"/>
              <pc:sldLayoutMk cId="2063873056" sldId="2147483701"/>
              <ac:spMk id="28" creationId="{A9BEA897-0CEC-B08A-A0B8-28079396DD3D}"/>
            </ac:spMkLst>
          </pc:spChg>
          <pc:spChg chg="mod">
            <ac:chgData name="Chuck Tomasi" userId="79514c44-a18e-4aaa-84b1-18f74099d6b1" providerId="ADAL" clId="{4140692D-6CC4-6B46-9439-032908616555}" dt="2023-11-11T16:38:23.050" v="801"/>
            <ac:spMkLst>
              <pc:docMk/>
              <pc:sldMasterMk cId="2317532505" sldId="2147483672"/>
              <pc:sldLayoutMk cId="2063873056" sldId="2147483701"/>
              <ac:spMk id="29" creationId="{7F859198-2DC3-A578-4F9C-F9731B1E82C8}"/>
            </ac:spMkLst>
          </pc:spChg>
          <pc:spChg chg="mod">
            <ac:chgData name="Chuck Tomasi" userId="79514c44-a18e-4aaa-84b1-18f74099d6b1" providerId="ADAL" clId="{4140692D-6CC4-6B46-9439-032908616555}" dt="2023-11-11T16:38:23.050" v="801"/>
            <ac:spMkLst>
              <pc:docMk/>
              <pc:sldMasterMk cId="2317532505" sldId="2147483672"/>
              <pc:sldLayoutMk cId="2063873056" sldId="2147483701"/>
              <ac:spMk id="43" creationId="{841CBD93-2FF5-765A-B243-92D85D40356A}"/>
            </ac:spMkLst>
          </pc:spChg>
          <pc:spChg chg="mod">
            <ac:chgData name="Chuck Tomasi" userId="79514c44-a18e-4aaa-84b1-18f74099d6b1" providerId="ADAL" clId="{4140692D-6CC4-6B46-9439-032908616555}" dt="2023-11-11T16:38:23.050" v="801"/>
            <ac:spMkLst>
              <pc:docMk/>
              <pc:sldMasterMk cId="2317532505" sldId="2147483672"/>
              <pc:sldLayoutMk cId="2063873056" sldId="2147483701"/>
              <ac:spMk id="44" creationId="{6E956FD9-C0E2-381E-AC1B-35E8EB04187F}"/>
            </ac:spMkLst>
          </pc:spChg>
          <pc:spChg chg="mod">
            <ac:chgData name="Chuck Tomasi" userId="79514c44-a18e-4aaa-84b1-18f74099d6b1" providerId="ADAL" clId="{4140692D-6CC4-6B46-9439-032908616555}" dt="2023-11-11T16:38:23.050" v="801"/>
            <ac:spMkLst>
              <pc:docMk/>
              <pc:sldMasterMk cId="2317532505" sldId="2147483672"/>
              <pc:sldLayoutMk cId="2063873056" sldId="2147483701"/>
              <ac:spMk id="45" creationId="{95AE8BF9-5034-349A-8838-D2FC5BA3A505}"/>
            </ac:spMkLst>
          </pc:spChg>
          <pc:spChg chg="mod">
            <ac:chgData name="Chuck Tomasi" userId="79514c44-a18e-4aaa-84b1-18f74099d6b1" providerId="ADAL" clId="{4140692D-6CC4-6B46-9439-032908616555}" dt="2023-11-11T16:38:23.050" v="801"/>
            <ac:spMkLst>
              <pc:docMk/>
              <pc:sldMasterMk cId="2317532505" sldId="2147483672"/>
              <pc:sldLayoutMk cId="2063873056" sldId="2147483701"/>
              <ac:spMk id="46" creationId="{1FD940EC-AEFA-40FD-A372-AD079B0BD1C9}"/>
            </ac:spMkLst>
          </pc:spChg>
          <pc:spChg chg="mod">
            <ac:chgData name="Chuck Tomasi" userId="79514c44-a18e-4aaa-84b1-18f74099d6b1" providerId="ADAL" clId="{4140692D-6CC4-6B46-9439-032908616555}" dt="2023-11-11T16:38:23.050" v="801"/>
            <ac:spMkLst>
              <pc:docMk/>
              <pc:sldMasterMk cId="2317532505" sldId="2147483672"/>
              <pc:sldLayoutMk cId="2063873056" sldId="2147483701"/>
              <ac:spMk id="47" creationId="{2DC68CF5-D3A7-7DA3-0A78-EAE66EC66109}"/>
            </ac:spMkLst>
          </pc:spChg>
          <pc:spChg chg="mod">
            <ac:chgData name="Chuck Tomasi" userId="79514c44-a18e-4aaa-84b1-18f74099d6b1" providerId="ADAL" clId="{4140692D-6CC4-6B46-9439-032908616555}" dt="2023-11-11T16:38:23.050" v="801"/>
            <ac:spMkLst>
              <pc:docMk/>
              <pc:sldMasterMk cId="2317532505" sldId="2147483672"/>
              <pc:sldLayoutMk cId="2063873056" sldId="2147483701"/>
              <ac:spMk id="48" creationId="{AD8E01F2-CA4C-F4E9-FADB-9E7A6EE5758B}"/>
            </ac:spMkLst>
          </pc:spChg>
          <pc:spChg chg="mod">
            <ac:chgData name="Chuck Tomasi" userId="79514c44-a18e-4aaa-84b1-18f74099d6b1" providerId="ADAL" clId="{4140692D-6CC4-6B46-9439-032908616555}" dt="2023-11-11T16:38:23.050" v="801"/>
            <ac:spMkLst>
              <pc:docMk/>
              <pc:sldMasterMk cId="2317532505" sldId="2147483672"/>
              <pc:sldLayoutMk cId="2063873056" sldId="2147483701"/>
              <ac:spMk id="49" creationId="{4618D981-3C2D-D943-0587-71706BBA662B}"/>
            </ac:spMkLst>
          </pc:spChg>
          <pc:spChg chg="mod">
            <ac:chgData name="Chuck Tomasi" userId="79514c44-a18e-4aaa-84b1-18f74099d6b1" providerId="ADAL" clId="{4140692D-6CC4-6B46-9439-032908616555}" dt="2023-11-11T16:38:23.050" v="801"/>
            <ac:spMkLst>
              <pc:docMk/>
              <pc:sldMasterMk cId="2317532505" sldId="2147483672"/>
              <pc:sldLayoutMk cId="2063873056" sldId="2147483701"/>
              <ac:spMk id="50" creationId="{633D212C-BBAE-BECD-9C79-10C489FDB186}"/>
            </ac:spMkLst>
          </pc:spChg>
          <pc:spChg chg="mod">
            <ac:chgData name="Chuck Tomasi" userId="79514c44-a18e-4aaa-84b1-18f74099d6b1" providerId="ADAL" clId="{4140692D-6CC4-6B46-9439-032908616555}" dt="2023-11-11T16:38:23.050" v="801"/>
            <ac:spMkLst>
              <pc:docMk/>
              <pc:sldMasterMk cId="2317532505" sldId="2147483672"/>
              <pc:sldLayoutMk cId="2063873056" sldId="2147483701"/>
              <ac:spMk id="51" creationId="{047B5C6F-5995-9C3B-651C-B85ACB6D26D9}"/>
            </ac:spMkLst>
          </pc:spChg>
          <pc:spChg chg="mod">
            <ac:chgData name="Chuck Tomasi" userId="79514c44-a18e-4aaa-84b1-18f74099d6b1" providerId="ADAL" clId="{4140692D-6CC4-6B46-9439-032908616555}" dt="2023-11-11T16:38:23.050" v="801"/>
            <ac:spMkLst>
              <pc:docMk/>
              <pc:sldMasterMk cId="2317532505" sldId="2147483672"/>
              <pc:sldLayoutMk cId="2063873056" sldId="2147483701"/>
              <ac:spMk id="52" creationId="{82EF6E8E-9C1C-3029-57BB-2BC4744EEC50}"/>
            </ac:spMkLst>
          </pc:spChg>
          <pc:spChg chg="mod">
            <ac:chgData name="Chuck Tomasi" userId="79514c44-a18e-4aaa-84b1-18f74099d6b1" providerId="ADAL" clId="{4140692D-6CC4-6B46-9439-032908616555}" dt="2023-11-11T16:38:23.050" v="801"/>
            <ac:spMkLst>
              <pc:docMk/>
              <pc:sldMasterMk cId="2317532505" sldId="2147483672"/>
              <pc:sldLayoutMk cId="2063873056" sldId="2147483701"/>
              <ac:spMk id="53" creationId="{468FC904-7BE5-FB0A-2D18-8C8678D6DDA1}"/>
            </ac:spMkLst>
          </pc:spChg>
          <pc:spChg chg="mod">
            <ac:chgData name="Chuck Tomasi" userId="79514c44-a18e-4aaa-84b1-18f74099d6b1" providerId="ADAL" clId="{4140692D-6CC4-6B46-9439-032908616555}" dt="2023-11-11T16:38:23.050" v="801"/>
            <ac:spMkLst>
              <pc:docMk/>
              <pc:sldMasterMk cId="2317532505" sldId="2147483672"/>
              <pc:sldLayoutMk cId="2063873056" sldId="2147483701"/>
              <ac:spMk id="54" creationId="{CD98B286-7456-96CF-B4C7-C4D931124109}"/>
            </ac:spMkLst>
          </pc:spChg>
          <pc:spChg chg="mod">
            <ac:chgData name="Chuck Tomasi" userId="79514c44-a18e-4aaa-84b1-18f74099d6b1" providerId="ADAL" clId="{4140692D-6CC4-6B46-9439-032908616555}" dt="2023-11-11T16:38:23.050" v="801"/>
            <ac:spMkLst>
              <pc:docMk/>
              <pc:sldMasterMk cId="2317532505" sldId="2147483672"/>
              <pc:sldLayoutMk cId="2063873056" sldId="2147483701"/>
              <ac:spMk id="55" creationId="{EE360FCC-812B-7D8E-70C7-33B34D7DA2BB}"/>
            </ac:spMkLst>
          </pc:spChg>
          <pc:spChg chg="mod">
            <ac:chgData name="Chuck Tomasi" userId="79514c44-a18e-4aaa-84b1-18f74099d6b1" providerId="ADAL" clId="{4140692D-6CC4-6B46-9439-032908616555}" dt="2023-11-11T16:38:23.050" v="801"/>
            <ac:spMkLst>
              <pc:docMk/>
              <pc:sldMasterMk cId="2317532505" sldId="2147483672"/>
              <pc:sldLayoutMk cId="2063873056" sldId="2147483701"/>
              <ac:spMk id="56" creationId="{49C5A93E-E492-A9EE-F06B-1722A0CA2823}"/>
            </ac:spMkLst>
          </pc:spChg>
          <pc:spChg chg="mod">
            <ac:chgData name="Chuck Tomasi" userId="79514c44-a18e-4aaa-84b1-18f74099d6b1" providerId="ADAL" clId="{4140692D-6CC4-6B46-9439-032908616555}" dt="2023-11-11T16:38:23.050" v="801"/>
            <ac:spMkLst>
              <pc:docMk/>
              <pc:sldMasterMk cId="2317532505" sldId="2147483672"/>
              <pc:sldLayoutMk cId="2063873056" sldId="2147483701"/>
              <ac:spMk id="58" creationId="{8A381C31-3E03-041B-9AC6-8A21AD5222C3}"/>
            </ac:spMkLst>
          </pc:spChg>
          <pc:spChg chg="mod">
            <ac:chgData name="Chuck Tomasi" userId="79514c44-a18e-4aaa-84b1-18f74099d6b1" providerId="ADAL" clId="{4140692D-6CC4-6B46-9439-032908616555}" dt="2023-11-11T16:38:23.050" v="801"/>
            <ac:spMkLst>
              <pc:docMk/>
              <pc:sldMasterMk cId="2317532505" sldId="2147483672"/>
              <pc:sldLayoutMk cId="2063873056" sldId="2147483701"/>
              <ac:spMk id="59" creationId="{F9BB1172-1111-95F9-94EB-9BA701D6A6AC}"/>
            </ac:spMkLst>
          </pc:spChg>
          <pc:spChg chg="mod">
            <ac:chgData name="Chuck Tomasi" userId="79514c44-a18e-4aaa-84b1-18f74099d6b1" providerId="ADAL" clId="{4140692D-6CC4-6B46-9439-032908616555}" dt="2023-11-11T16:38:23.050" v="801"/>
            <ac:spMkLst>
              <pc:docMk/>
              <pc:sldMasterMk cId="2317532505" sldId="2147483672"/>
              <pc:sldLayoutMk cId="2063873056" sldId="2147483701"/>
              <ac:spMk id="60" creationId="{E693EA39-D846-DDB8-57ED-862BD79CC62D}"/>
            </ac:spMkLst>
          </pc:spChg>
          <pc:spChg chg="mod">
            <ac:chgData name="Chuck Tomasi" userId="79514c44-a18e-4aaa-84b1-18f74099d6b1" providerId="ADAL" clId="{4140692D-6CC4-6B46-9439-032908616555}" dt="2023-11-11T16:38:23.050" v="801"/>
            <ac:spMkLst>
              <pc:docMk/>
              <pc:sldMasterMk cId="2317532505" sldId="2147483672"/>
              <pc:sldLayoutMk cId="2063873056" sldId="2147483701"/>
              <ac:spMk id="102" creationId="{A149E146-7D31-CA6B-E4C1-30D49C06A37A}"/>
            </ac:spMkLst>
          </pc:spChg>
          <pc:spChg chg="mod">
            <ac:chgData name="Chuck Tomasi" userId="79514c44-a18e-4aaa-84b1-18f74099d6b1" providerId="ADAL" clId="{4140692D-6CC4-6B46-9439-032908616555}" dt="2023-11-11T16:38:23.050" v="801"/>
            <ac:spMkLst>
              <pc:docMk/>
              <pc:sldMasterMk cId="2317532505" sldId="2147483672"/>
              <pc:sldLayoutMk cId="2063873056" sldId="2147483701"/>
              <ac:spMk id="103" creationId="{C596C00D-5DBA-1F29-2749-06C243914E88}"/>
            </ac:spMkLst>
          </pc:spChg>
          <pc:spChg chg="mod">
            <ac:chgData name="Chuck Tomasi" userId="79514c44-a18e-4aaa-84b1-18f74099d6b1" providerId="ADAL" clId="{4140692D-6CC4-6B46-9439-032908616555}" dt="2023-11-11T16:38:23.050" v="801"/>
            <ac:spMkLst>
              <pc:docMk/>
              <pc:sldMasterMk cId="2317532505" sldId="2147483672"/>
              <pc:sldLayoutMk cId="2063873056" sldId="2147483701"/>
              <ac:spMk id="104" creationId="{CBB4190D-C2BC-F39D-B035-FD77EAABD68F}"/>
            </ac:spMkLst>
          </pc:spChg>
          <pc:spChg chg="mod">
            <ac:chgData name="Chuck Tomasi" userId="79514c44-a18e-4aaa-84b1-18f74099d6b1" providerId="ADAL" clId="{4140692D-6CC4-6B46-9439-032908616555}" dt="2023-11-11T16:38:23.050" v="801"/>
            <ac:spMkLst>
              <pc:docMk/>
              <pc:sldMasterMk cId="2317532505" sldId="2147483672"/>
              <pc:sldLayoutMk cId="2063873056" sldId="2147483701"/>
              <ac:spMk id="105" creationId="{C33F38D1-C64A-E318-CD6C-299F8DFF9F67}"/>
            </ac:spMkLst>
          </pc:spChg>
          <pc:spChg chg="mod">
            <ac:chgData name="Chuck Tomasi" userId="79514c44-a18e-4aaa-84b1-18f74099d6b1" providerId="ADAL" clId="{4140692D-6CC4-6B46-9439-032908616555}" dt="2023-11-11T16:38:23.050" v="801"/>
            <ac:spMkLst>
              <pc:docMk/>
              <pc:sldMasterMk cId="2317532505" sldId="2147483672"/>
              <pc:sldLayoutMk cId="2063873056" sldId="2147483701"/>
              <ac:spMk id="107" creationId="{65FCC31C-3146-1787-F51E-F4FD47932450}"/>
            </ac:spMkLst>
          </pc:spChg>
          <pc:spChg chg="mod">
            <ac:chgData name="Chuck Tomasi" userId="79514c44-a18e-4aaa-84b1-18f74099d6b1" providerId="ADAL" clId="{4140692D-6CC4-6B46-9439-032908616555}" dt="2023-11-11T16:38:23.050" v="801"/>
            <ac:spMkLst>
              <pc:docMk/>
              <pc:sldMasterMk cId="2317532505" sldId="2147483672"/>
              <pc:sldLayoutMk cId="2063873056" sldId="2147483701"/>
              <ac:spMk id="108" creationId="{DD8B0BA3-63AD-F5B7-AE3C-2D018EC3F801}"/>
            </ac:spMkLst>
          </pc:spChg>
          <pc:spChg chg="mod">
            <ac:chgData name="Chuck Tomasi" userId="79514c44-a18e-4aaa-84b1-18f74099d6b1" providerId="ADAL" clId="{4140692D-6CC4-6B46-9439-032908616555}" dt="2023-11-11T16:38:23.050" v="801"/>
            <ac:spMkLst>
              <pc:docMk/>
              <pc:sldMasterMk cId="2317532505" sldId="2147483672"/>
              <pc:sldLayoutMk cId="2063873056" sldId="2147483701"/>
              <ac:spMk id="109" creationId="{76E6A82A-C2F2-F52C-5325-0ABFF4FF1525}"/>
            </ac:spMkLst>
          </pc:spChg>
          <pc:spChg chg="mod">
            <ac:chgData name="Chuck Tomasi" userId="79514c44-a18e-4aaa-84b1-18f74099d6b1" providerId="ADAL" clId="{4140692D-6CC4-6B46-9439-032908616555}" dt="2023-11-11T16:38:23.050" v="801"/>
            <ac:spMkLst>
              <pc:docMk/>
              <pc:sldMasterMk cId="2317532505" sldId="2147483672"/>
              <pc:sldLayoutMk cId="2063873056" sldId="2147483701"/>
              <ac:spMk id="110" creationId="{E1310E93-7937-FD12-1CFF-BB2A9E341EB4}"/>
            </ac:spMkLst>
          </pc:spChg>
          <pc:spChg chg="mod">
            <ac:chgData name="Chuck Tomasi" userId="79514c44-a18e-4aaa-84b1-18f74099d6b1" providerId="ADAL" clId="{4140692D-6CC4-6B46-9439-032908616555}" dt="2023-11-11T16:38:23.050" v="801"/>
            <ac:spMkLst>
              <pc:docMk/>
              <pc:sldMasterMk cId="2317532505" sldId="2147483672"/>
              <pc:sldLayoutMk cId="2063873056" sldId="2147483701"/>
              <ac:spMk id="111" creationId="{5DC15758-B958-01DB-A162-B9191868EEAD}"/>
            </ac:spMkLst>
          </pc:spChg>
          <pc:spChg chg="mod">
            <ac:chgData name="Chuck Tomasi" userId="79514c44-a18e-4aaa-84b1-18f74099d6b1" providerId="ADAL" clId="{4140692D-6CC4-6B46-9439-032908616555}" dt="2023-11-11T16:38:23.050" v="801"/>
            <ac:spMkLst>
              <pc:docMk/>
              <pc:sldMasterMk cId="2317532505" sldId="2147483672"/>
              <pc:sldLayoutMk cId="2063873056" sldId="2147483701"/>
              <ac:spMk id="112" creationId="{5D59089A-D662-145B-C948-A0992402B0CE}"/>
            </ac:spMkLst>
          </pc:spChg>
          <pc:spChg chg="mod">
            <ac:chgData name="Chuck Tomasi" userId="79514c44-a18e-4aaa-84b1-18f74099d6b1" providerId="ADAL" clId="{4140692D-6CC4-6B46-9439-032908616555}" dt="2023-11-11T16:38:23.050" v="801"/>
            <ac:spMkLst>
              <pc:docMk/>
              <pc:sldMasterMk cId="2317532505" sldId="2147483672"/>
              <pc:sldLayoutMk cId="2063873056" sldId="2147483701"/>
              <ac:spMk id="113" creationId="{76C944AD-36BE-A82A-CBAE-851CB1C9EB4C}"/>
            </ac:spMkLst>
          </pc:spChg>
          <pc:spChg chg="mod">
            <ac:chgData name="Chuck Tomasi" userId="79514c44-a18e-4aaa-84b1-18f74099d6b1" providerId="ADAL" clId="{4140692D-6CC4-6B46-9439-032908616555}" dt="2023-11-11T16:38:23.050" v="801"/>
            <ac:spMkLst>
              <pc:docMk/>
              <pc:sldMasterMk cId="2317532505" sldId="2147483672"/>
              <pc:sldLayoutMk cId="2063873056" sldId="2147483701"/>
              <ac:spMk id="114" creationId="{A8D928CF-0820-C491-56D6-C8659E986C05}"/>
            </ac:spMkLst>
          </pc:spChg>
          <pc:spChg chg="mod">
            <ac:chgData name="Chuck Tomasi" userId="79514c44-a18e-4aaa-84b1-18f74099d6b1" providerId="ADAL" clId="{4140692D-6CC4-6B46-9439-032908616555}" dt="2023-11-11T16:38:23.050" v="801"/>
            <ac:spMkLst>
              <pc:docMk/>
              <pc:sldMasterMk cId="2317532505" sldId="2147483672"/>
              <pc:sldLayoutMk cId="2063873056" sldId="2147483701"/>
              <ac:spMk id="115" creationId="{6A5A147B-13B6-2C3B-F03E-D992A3225AF2}"/>
            </ac:spMkLst>
          </pc:spChg>
          <pc:spChg chg="mod">
            <ac:chgData name="Chuck Tomasi" userId="79514c44-a18e-4aaa-84b1-18f74099d6b1" providerId="ADAL" clId="{4140692D-6CC4-6B46-9439-032908616555}" dt="2023-11-11T16:38:23.050" v="801"/>
            <ac:spMkLst>
              <pc:docMk/>
              <pc:sldMasterMk cId="2317532505" sldId="2147483672"/>
              <pc:sldLayoutMk cId="2063873056" sldId="2147483701"/>
              <ac:spMk id="116" creationId="{B0D423A9-F7B2-857E-FC94-FEFD5E4F6525}"/>
            </ac:spMkLst>
          </pc:spChg>
          <pc:spChg chg="mod">
            <ac:chgData name="Chuck Tomasi" userId="79514c44-a18e-4aaa-84b1-18f74099d6b1" providerId="ADAL" clId="{4140692D-6CC4-6B46-9439-032908616555}" dt="2023-11-11T16:38:23.050" v="801"/>
            <ac:spMkLst>
              <pc:docMk/>
              <pc:sldMasterMk cId="2317532505" sldId="2147483672"/>
              <pc:sldLayoutMk cId="2063873056" sldId="2147483701"/>
              <ac:spMk id="117" creationId="{B085EBC8-36BE-8FF6-4C38-1D5A6EE3D19F}"/>
            </ac:spMkLst>
          </pc:spChg>
          <pc:spChg chg="mod">
            <ac:chgData name="Chuck Tomasi" userId="79514c44-a18e-4aaa-84b1-18f74099d6b1" providerId="ADAL" clId="{4140692D-6CC4-6B46-9439-032908616555}" dt="2023-11-11T16:38:23.050" v="801"/>
            <ac:spMkLst>
              <pc:docMk/>
              <pc:sldMasterMk cId="2317532505" sldId="2147483672"/>
              <pc:sldLayoutMk cId="2063873056" sldId="2147483701"/>
              <ac:spMk id="118" creationId="{25092D80-6E9C-3C14-AA15-9F1CF2543025}"/>
            </ac:spMkLst>
          </pc:spChg>
          <pc:spChg chg="mod">
            <ac:chgData name="Chuck Tomasi" userId="79514c44-a18e-4aaa-84b1-18f74099d6b1" providerId="ADAL" clId="{4140692D-6CC4-6B46-9439-032908616555}" dt="2023-11-11T16:38:23.050" v="801"/>
            <ac:spMkLst>
              <pc:docMk/>
              <pc:sldMasterMk cId="2317532505" sldId="2147483672"/>
              <pc:sldLayoutMk cId="2063873056" sldId="2147483701"/>
              <ac:spMk id="119" creationId="{5248895E-0F3E-B986-9CF9-690D023D99C9}"/>
            </ac:spMkLst>
          </pc:spChg>
          <pc:spChg chg="mod">
            <ac:chgData name="Chuck Tomasi" userId="79514c44-a18e-4aaa-84b1-18f74099d6b1" providerId="ADAL" clId="{4140692D-6CC4-6B46-9439-032908616555}" dt="2023-11-11T16:38:23.050" v="801"/>
            <ac:spMkLst>
              <pc:docMk/>
              <pc:sldMasterMk cId="2317532505" sldId="2147483672"/>
              <pc:sldLayoutMk cId="2063873056" sldId="2147483701"/>
              <ac:spMk id="120" creationId="{619DC8D1-FA17-F8BA-1421-E9CB565AA37E}"/>
            </ac:spMkLst>
          </pc:spChg>
          <pc:spChg chg="mod">
            <ac:chgData name="Chuck Tomasi" userId="79514c44-a18e-4aaa-84b1-18f74099d6b1" providerId="ADAL" clId="{4140692D-6CC4-6B46-9439-032908616555}" dt="2023-11-11T16:38:23.050" v="801"/>
            <ac:spMkLst>
              <pc:docMk/>
              <pc:sldMasterMk cId="2317532505" sldId="2147483672"/>
              <pc:sldLayoutMk cId="2063873056" sldId="2147483701"/>
              <ac:spMk id="121" creationId="{B3C3F0F4-0FCE-7B9F-B375-23AA93F454EF}"/>
            </ac:spMkLst>
          </pc:spChg>
          <pc:spChg chg="mod">
            <ac:chgData name="Chuck Tomasi" userId="79514c44-a18e-4aaa-84b1-18f74099d6b1" providerId="ADAL" clId="{4140692D-6CC4-6B46-9439-032908616555}" dt="2023-11-11T16:38:23.050" v="801"/>
            <ac:spMkLst>
              <pc:docMk/>
              <pc:sldMasterMk cId="2317532505" sldId="2147483672"/>
              <pc:sldLayoutMk cId="2063873056" sldId="2147483701"/>
              <ac:spMk id="122" creationId="{2AD551F8-A625-6CF2-0EBE-E227FF84A9E6}"/>
            </ac:spMkLst>
          </pc:spChg>
          <pc:spChg chg="mod">
            <ac:chgData name="Chuck Tomasi" userId="79514c44-a18e-4aaa-84b1-18f74099d6b1" providerId="ADAL" clId="{4140692D-6CC4-6B46-9439-032908616555}" dt="2023-11-11T16:38:23.050" v="801"/>
            <ac:spMkLst>
              <pc:docMk/>
              <pc:sldMasterMk cId="2317532505" sldId="2147483672"/>
              <pc:sldLayoutMk cId="2063873056" sldId="2147483701"/>
              <ac:spMk id="123" creationId="{04C479C5-4AF4-6334-A90F-F1589B882CD3}"/>
            </ac:spMkLst>
          </pc:spChg>
          <pc:spChg chg="mod">
            <ac:chgData name="Chuck Tomasi" userId="79514c44-a18e-4aaa-84b1-18f74099d6b1" providerId="ADAL" clId="{4140692D-6CC4-6B46-9439-032908616555}" dt="2023-11-11T16:38:23.050" v="801"/>
            <ac:spMkLst>
              <pc:docMk/>
              <pc:sldMasterMk cId="2317532505" sldId="2147483672"/>
              <pc:sldLayoutMk cId="2063873056" sldId="2147483701"/>
              <ac:spMk id="124" creationId="{9B130A54-634F-F5C5-28FD-8C4AC3C21116}"/>
            </ac:spMkLst>
          </pc:spChg>
          <pc:spChg chg="mod">
            <ac:chgData name="Chuck Tomasi" userId="79514c44-a18e-4aaa-84b1-18f74099d6b1" providerId="ADAL" clId="{4140692D-6CC4-6B46-9439-032908616555}" dt="2023-11-11T16:38:23.050" v="801"/>
            <ac:spMkLst>
              <pc:docMk/>
              <pc:sldMasterMk cId="2317532505" sldId="2147483672"/>
              <pc:sldLayoutMk cId="2063873056" sldId="2147483701"/>
              <ac:spMk id="125" creationId="{E31F7D60-985A-023B-520C-05514CD61A4C}"/>
            </ac:spMkLst>
          </pc:spChg>
          <pc:spChg chg="mod">
            <ac:chgData name="Chuck Tomasi" userId="79514c44-a18e-4aaa-84b1-18f74099d6b1" providerId="ADAL" clId="{4140692D-6CC4-6B46-9439-032908616555}" dt="2023-11-11T16:38:23.050" v="801"/>
            <ac:spMkLst>
              <pc:docMk/>
              <pc:sldMasterMk cId="2317532505" sldId="2147483672"/>
              <pc:sldLayoutMk cId="2063873056" sldId="2147483701"/>
              <ac:spMk id="126" creationId="{D288BB23-A4E3-AF6D-B1CC-21836ED1C4AA}"/>
            </ac:spMkLst>
          </pc:spChg>
          <pc:spChg chg="mod">
            <ac:chgData name="Chuck Tomasi" userId="79514c44-a18e-4aaa-84b1-18f74099d6b1" providerId="ADAL" clId="{4140692D-6CC4-6B46-9439-032908616555}" dt="2023-11-11T16:38:23.050" v="801"/>
            <ac:spMkLst>
              <pc:docMk/>
              <pc:sldMasterMk cId="2317532505" sldId="2147483672"/>
              <pc:sldLayoutMk cId="2063873056" sldId="2147483701"/>
              <ac:spMk id="127" creationId="{CBBC7BA3-68A8-C57B-0BEB-D251C9E98C48}"/>
            </ac:spMkLst>
          </pc:spChg>
          <pc:spChg chg="mod">
            <ac:chgData name="Chuck Tomasi" userId="79514c44-a18e-4aaa-84b1-18f74099d6b1" providerId="ADAL" clId="{4140692D-6CC4-6B46-9439-032908616555}" dt="2023-11-11T16:38:23.050" v="801"/>
            <ac:spMkLst>
              <pc:docMk/>
              <pc:sldMasterMk cId="2317532505" sldId="2147483672"/>
              <pc:sldLayoutMk cId="2063873056" sldId="2147483701"/>
              <ac:spMk id="128" creationId="{EA7A0BC3-A003-062A-B3AA-4480DA1684DA}"/>
            </ac:spMkLst>
          </pc:spChg>
          <pc:spChg chg="mod">
            <ac:chgData name="Chuck Tomasi" userId="79514c44-a18e-4aaa-84b1-18f74099d6b1" providerId="ADAL" clId="{4140692D-6CC4-6B46-9439-032908616555}" dt="2023-11-11T16:38:23.050" v="801"/>
            <ac:spMkLst>
              <pc:docMk/>
              <pc:sldMasterMk cId="2317532505" sldId="2147483672"/>
              <pc:sldLayoutMk cId="2063873056" sldId="2147483701"/>
              <ac:spMk id="129" creationId="{738B4D97-EFFC-F205-DA07-38A7895B414C}"/>
            </ac:spMkLst>
          </pc:spChg>
          <pc:spChg chg="mod">
            <ac:chgData name="Chuck Tomasi" userId="79514c44-a18e-4aaa-84b1-18f74099d6b1" providerId="ADAL" clId="{4140692D-6CC4-6B46-9439-032908616555}" dt="2023-11-11T16:38:23.050" v="801"/>
            <ac:spMkLst>
              <pc:docMk/>
              <pc:sldMasterMk cId="2317532505" sldId="2147483672"/>
              <pc:sldLayoutMk cId="2063873056" sldId="2147483701"/>
              <ac:spMk id="130" creationId="{E215157C-2B2C-451E-6064-2E5BAB671744}"/>
            </ac:spMkLst>
          </pc:spChg>
          <pc:spChg chg="mod">
            <ac:chgData name="Chuck Tomasi" userId="79514c44-a18e-4aaa-84b1-18f74099d6b1" providerId="ADAL" clId="{4140692D-6CC4-6B46-9439-032908616555}" dt="2023-11-11T16:38:23.050" v="801"/>
            <ac:spMkLst>
              <pc:docMk/>
              <pc:sldMasterMk cId="2317532505" sldId="2147483672"/>
              <pc:sldLayoutMk cId="2063873056" sldId="2147483701"/>
              <ac:spMk id="131" creationId="{958A2545-2A99-2D03-2B89-A4D35B18CFA6}"/>
            </ac:spMkLst>
          </pc:spChg>
          <pc:spChg chg="mod">
            <ac:chgData name="Chuck Tomasi" userId="79514c44-a18e-4aaa-84b1-18f74099d6b1" providerId="ADAL" clId="{4140692D-6CC4-6B46-9439-032908616555}" dt="2023-11-11T16:38:23.050" v="801"/>
            <ac:spMkLst>
              <pc:docMk/>
              <pc:sldMasterMk cId="2317532505" sldId="2147483672"/>
              <pc:sldLayoutMk cId="2063873056" sldId="2147483701"/>
              <ac:spMk id="132" creationId="{9F9AF633-F0F1-E7FA-41AD-4E07745EA403}"/>
            </ac:spMkLst>
          </pc:spChg>
          <pc:spChg chg="mod">
            <ac:chgData name="Chuck Tomasi" userId="79514c44-a18e-4aaa-84b1-18f74099d6b1" providerId="ADAL" clId="{4140692D-6CC4-6B46-9439-032908616555}" dt="2023-11-11T16:38:23.050" v="801"/>
            <ac:spMkLst>
              <pc:docMk/>
              <pc:sldMasterMk cId="2317532505" sldId="2147483672"/>
              <pc:sldLayoutMk cId="2063873056" sldId="2147483701"/>
              <ac:spMk id="133" creationId="{E1FC5680-17A0-EB61-7468-145907161C40}"/>
            </ac:spMkLst>
          </pc:spChg>
          <pc:spChg chg="mod">
            <ac:chgData name="Chuck Tomasi" userId="79514c44-a18e-4aaa-84b1-18f74099d6b1" providerId="ADAL" clId="{4140692D-6CC4-6B46-9439-032908616555}" dt="2023-11-11T16:38:23.050" v="801"/>
            <ac:spMkLst>
              <pc:docMk/>
              <pc:sldMasterMk cId="2317532505" sldId="2147483672"/>
              <pc:sldLayoutMk cId="2063873056" sldId="2147483701"/>
              <ac:spMk id="134" creationId="{2D6717AF-E07A-8AD4-4EEF-574B9AE07938}"/>
            </ac:spMkLst>
          </pc:spChg>
          <pc:spChg chg="mod">
            <ac:chgData name="Chuck Tomasi" userId="79514c44-a18e-4aaa-84b1-18f74099d6b1" providerId="ADAL" clId="{4140692D-6CC4-6B46-9439-032908616555}" dt="2023-11-11T16:38:23.050" v="801"/>
            <ac:spMkLst>
              <pc:docMk/>
              <pc:sldMasterMk cId="2317532505" sldId="2147483672"/>
              <pc:sldLayoutMk cId="2063873056" sldId="2147483701"/>
              <ac:spMk id="135" creationId="{B44E7006-7FD8-89D1-70F0-A1EB4EC441B3}"/>
            </ac:spMkLst>
          </pc:spChg>
          <pc:spChg chg="mod">
            <ac:chgData name="Chuck Tomasi" userId="79514c44-a18e-4aaa-84b1-18f74099d6b1" providerId="ADAL" clId="{4140692D-6CC4-6B46-9439-032908616555}" dt="2023-11-11T16:38:23.050" v="801"/>
            <ac:spMkLst>
              <pc:docMk/>
              <pc:sldMasterMk cId="2317532505" sldId="2147483672"/>
              <pc:sldLayoutMk cId="2063873056" sldId="2147483701"/>
              <ac:spMk id="136" creationId="{36708C7F-18B7-331D-0630-F1DE8A07859C}"/>
            </ac:spMkLst>
          </pc:spChg>
          <pc:spChg chg="mod">
            <ac:chgData name="Chuck Tomasi" userId="79514c44-a18e-4aaa-84b1-18f74099d6b1" providerId="ADAL" clId="{4140692D-6CC4-6B46-9439-032908616555}" dt="2023-11-11T16:38:23.050" v="801"/>
            <ac:spMkLst>
              <pc:docMk/>
              <pc:sldMasterMk cId="2317532505" sldId="2147483672"/>
              <pc:sldLayoutMk cId="2063873056" sldId="2147483701"/>
              <ac:spMk id="137" creationId="{A3A293EB-7DE4-ABDF-CC7D-B9879EDC2053}"/>
            </ac:spMkLst>
          </pc:spChg>
          <pc:spChg chg="mod">
            <ac:chgData name="Chuck Tomasi" userId="79514c44-a18e-4aaa-84b1-18f74099d6b1" providerId="ADAL" clId="{4140692D-6CC4-6B46-9439-032908616555}" dt="2023-11-11T16:38:23.050" v="801"/>
            <ac:spMkLst>
              <pc:docMk/>
              <pc:sldMasterMk cId="2317532505" sldId="2147483672"/>
              <pc:sldLayoutMk cId="2063873056" sldId="2147483701"/>
              <ac:spMk id="138" creationId="{A33B0F9C-68B6-1A79-7D32-D65549EC5A8E}"/>
            </ac:spMkLst>
          </pc:spChg>
          <pc:spChg chg="mod">
            <ac:chgData name="Chuck Tomasi" userId="79514c44-a18e-4aaa-84b1-18f74099d6b1" providerId="ADAL" clId="{4140692D-6CC4-6B46-9439-032908616555}" dt="2023-11-11T16:38:23.050" v="801"/>
            <ac:spMkLst>
              <pc:docMk/>
              <pc:sldMasterMk cId="2317532505" sldId="2147483672"/>
              <pc:sldLayoutMk cId="2063873056" sldId="2147483701"/>
              <ac:spMk id="139" creationId="{CCDA03DB-A145-9BC4-E551-9CBC5FF8771A}"/>
            </ac:spMkLst>
          </pc:spChg>
          <pc:spChg chg="mod">
            <ac:chgData name="Chuck Tomasi" userId="79514c44-a18e-4aaa-84b1-18f74099d6b1" providerId="ADAL" clId="{4140692D-6CC4-6B46-9439-032908616555}" dt="2023-11-11T16:38:23.050" v="801"/>
            <ac:spMkLst>
              <pc:docMk/>
              <pc:sldMasterMk cId="2317532505" sldId="2147483672"/>
              <pc:sldLayoutMk cId="2063873056" sldId="2147483701"/>
              <ac:spMk id="140" creationId="{6308C67C-4534-EC4F-7AA7-4BD9B5067404}"/>
            </ac:spMkLst>
          </pc:spChg>
          <pc:spChg chg="mod">
            <ac:chgData name="Chuck Tomasi" userId="79514c44-a18e-4aaa-84b1-18f74099d6b1" providerId="ADAL" clId="{4140692D-6CC4-6B46-9439-032908616555}" dt="2023-11-11T16:38:23.050" v="801"/>
            <ac:spMkLst>
              <pc:docMk/>
              <pc:sldMasterMk cId="2317532505" sldId="2147483672"/>
              <pc:sldLayoutMk cId="2063873056" sldId="2147483701"/>
              <ac:spMk id="141" creationId="{FC04F731-B7D3-7327-D0E5-85E50C819842}"/>
            </ac:spMkLst>
          </pc:spChg>
          <pc:spChg chg="mod">
            <ac:chgData name="Chuck Tomasi" userId="79514c44-a18e-4aaa-84b1-18f74099d6b1" providerId="ADAL" clId="{4140692D-6CC4-6B46-9439-032908616555}" dt="2023-11-11T16:38:23.050" v="801"/>
            <ac:spMkLst>
              <pc:docMk/>
              <pc:sldMasterMk cId="2317532505" sldId="2147483672"/>
              <pc:sldLayoutMk cId="2063873056" sldId="2147483701"/>
              <ac:spMk id="142" creationId="{8A47AA22-6C4F-23FF-4266-8EB156508CE7}"/>
            </ac:spMkLst>
          </pc:spChg>
          <pc:spChg chg="mod">
            <ac:chgData name="Chuck Tomasi" userId="79514c44-a18e-4aaa-84b1-18f74099d6b1" providerId="ADAL" clId="{4140692D-6CC4-6B46-9439-032908616555}" dt="2023-11-11T16:38:23.050" v="801"/>
            <ac:spMkLst>
              <pc:docMk/>
              <pc:sldMasterMk cId="2317532505" sldId="2147483672"/>
              <pc:sldLayoutMk cId="2063873056" sldId="2147483701"/>
              <ac:spMk id="143" creationId="{A4419F5C-5235-025D-393C-CBA9D83174B0}"/>
            </ac:spMkLst>
          </pc:spChg>
          <pc:spChg chg="mod">
            <ac:chgData name="Chuck Tomasi" userId="79514c44-a18e-4aaa-84b1-18f74099d6b1" providerId="ADAL" clId="{4140692D-6CC4-6B46-9439-032908616555}" dt="2023-11-11T16:38:23.050" v="801"/>
            <ac:spMkLst>
              <pc:docMk/>
              <pc:sldMasterMk cId="2317532505" sldId="2147483672"/>
              <pc:sldLayoutMk cId="2063873056" sldId="2147483701"/>
              <ac:spMk id="144" creationId="{FE312A1E-BD17-48E8-E806-D6836D475C5B}"/>
            </ac:spMkLst>
          </pc:spChg>
          <pc:spChg chg="mod">
            <ac:chgData name="Chuck Tomasi" userId="79514c44-a18e-4aaa-84b1-18f74099d6b1" providerId="ADAL" clId="{4140692D-6CC4-6B46-9439-032908616555}" dt="2023-11-11T16:38:23.050" v="801"/>
            <ac:spMkLst>
              <pc:docMk/>
              <pc:sldMasterMk cId="2317532505" sldId="2147483672"/>
              <pc:sldLayoutMk cId="2063873056" sldId="2147483701"/>
              <ac:spMk id="145" creationId="{F2E6F222-4F0A-2B70-9522-27FE02F7FDDB}"/>
            </ac:spMkLst>
          </pc:spChg>
          <pc:spChg chg="mod">
            <ac:chgData name="Chuck Tomasi" userId="79514c44-a18e-4aaa-84b1-18f74099d6b1" providerId="ADAL" clId="{4140692D-6CC4-6B46-9439-032908616555}" dt="2023-11-11T16:38:23.050" v="801"/>
            <ac:spMkLst>
              <pc:docMk/>
              <pc:sldMasterMk cId="2317532505" sldId="2147483672"/>
              <pc:sldLayoutMk cId="2063873056" sldId="2147483701"/>
              <ac:spMk id="146" creationId="{8DF91A70-9E43-FB1C-4A5C-C88C41DA1B27}"/>
            </ac:spMkLst>
          </pc:spChg>
          <pc:spChg chg="mod">
            <ac:chgData name="Chuck Tomasi" userId="79514c44-a18e-4aaa-84b1-18f74099d6b1" providerId="ADAL" clId="{4140692D-6CC4-6B46-9439-032908616555}" dt="2023-11-11T16:38:23.050" v="801"/>
            <ac:spMkLst>
              <pc:docMk/>
              <pc:sldMasterMk cId="2317532505" sldId="2147483672"/>
              <pc:sldLayoutMk cId="2063873056" sldId="2147483701"/>
              <ac:spMk id="147" creationId="{32DC2A9E-E342-FC63-10F4-7092545A72D5}"/>
            </ac:spMkLst>
          </pc:spChg>
          <pc:spChg chg="mod">
            <ac:chgData name="Chuck Tomasi" userId="79514c44-a18e-4aaa-84b1-18f74099d6b1" providerId="ADAL" clId="{4140692D-6CC4-6B46-9439-032908616555}" dt="2023-11-11T16:38:23.050" v="801"/>
            <ac:spMkLst>
              <pc:docMk/>
              <pc:sldMasterMk cId="2317532505" sldId="2147483672"/>
              <pc:sldLayoutMk cId="2063873056" sldId="2147483701"/>
              <ac:spMk id="148" creationId="{A9E0DDE6-1EEB-FB31-504F-A42A05A314A5}"/>
            </ac:spMkLst>
          </pc:spChg>
          <pc:spChg chg="mod">
            <ac:chgData name="Chuck Tomasi" userId="79514c44-a18e-4aaa-84b1-18f74099d6b1" providerId="ADAL" clId="{4140692D-6CC4-6B46-9439-032908616555}" dt="2023-11-11T16:38:23.050" v="801"/>
            <ac:spMkLst>
              <pc:docMk/>
              <pc:sldMasterMk cId="2317532505" sldId="2147483672"/>
              <pc:sldLayoutMk cId="2063873056" sldId="2147483701"/>
              <ac:spMk id="150" creationId="{BDDBB303-DEAD-D603-9D92-C7C73AE687E4}"/>
            </ac:spMkLst>
          </pc:spChg>
          <pc:spChg chg="mod">
            <ac:chgData name="Chuck Tomasi" userId="79514c44-a18e-4aaa-84b1-18f74099d6b1" providerId="ADAL" clId="{4140692D-6CC4-6B46-9439-032908616555}" dt="2023-11-11T16:38:23.050" v="801"/>
            <ac:spMkLst>
              <pc:docMk/>
              <pc:sldMasterMk cId="2317532505" sldId="2147483672"/>
              <pc:sldLayoutMk cId="2063873056" sldId="2147483701"/>
              <ac:spMk id="151" creationId="{35587999-8920-6EE7-2037-0ACBD7D51A43}"/>
            </ac:spMkLst>
          </pc:spChg>
          <pc:spChg chg="mod">
            <ac:chgData name="Chuck Tomasi" userId="79514c44-a18e-4aaa-84b1-18f74099d6b1" providerId="ADAL" clId="{4140692D-6CC4-6B46-9439-032908616555}" dt="2023-11-11T16:38:23.050" v="801"/>
            <ac:spMkLst>
              <pc:docMk/>
              <pc:sldMasterMk cId="2317532505" sldId="2147483672"/>
              <pc:sldLayoutMk cId="2063873056" sldId="2147483701"/>
              <ac:spMk id="152" creationId="{7E28E08F-2495-B6CE-1999-C5A94AEB5EAB}"/>
            </ac:spMkLst>
          </pc:spChg>
          <pc:spChg chg="mod">
            <ac:chgData name="Chuck Tomasi" userId="79514c44-a18e-4aaa-84b1-18f74099d6b1" providerId="ADAL" clId="{4140692D-6CC4-6B46-9439-032908616555}" dt="2023-11-11T16:38:23.050" v="801"/>
            <ac:spMkLst>
              <pc:docMk/>
              <pc:sldMasterMk cId="2317532505" sldId="2147483672"/>
              <pc:sldLayoutMk cId="2063873056" sldId="2147483701"/>
              <ac:spMk id="153" creationId="{EE7959FD-4674-227F-FD02-829661A27B69}"/>
            </ac:spMkLst>
          </pc:spChg>
          <pc:spChg chg="mod">
            <ac:chgData name="Chuck Tomasi" userId="79514c44-a18e-4aaa-84b1-18f74099d6b1" providerId="ADAL" clId="{4140692D-6CC4-6B46-9439-032908616555}" dt="2023-11-11T16:38:23.050" v="801"/>
            <ac:spMkLst>
              <pc:docMk/>
              <pc:sldMasterMk cId="2317532505" sldId="2147483672"/>
              <pc:sldLayoutMk cId="2063873056" sldId="2147483701"/>
              <ac:spMk id="154" creationId="{ECE2CCEF-5962-FB1C-63D8-9C1E3177A758}"/>
            </ac:spMkLst>
          </pc:spChg>
          <pc:spChg chg="mod">
            <ac:chgData name="Chuck Tomasi" userId="79514c44-a18e-4aaa-84b1-18f74099d6b1" providerId="ADAL" clId="{4140692D-6CC4-6B46-9439-032908616555}" dt="2023-11-11T16:38:23.050" v="801"/>
            <ac:spMkLst>
              <pc:docMk/>
              <pc:sldMasterMk cId="2317532505" sldId="2147483672"/>
              <pc:sldLayoutMk cId="2063873056" sldId="2147483701"/>
              <ac:spMk id="155" creationId="{4BB529A4-B62C-3FEE-0773-6A16BD8F3C8A}"/>
            </ac:spMkLst>
          </pc:spChg>
          <pc:spChg chg="mod">
            <ac:chgData name="Chuck Tomasi" userId="79514c44-a18e-4aaa-84b1-18f74099d6b1" providerId="ADAL" clId="{4140692D-6CC4-6B46-9439-032908616555}" dt="2023-11-11T16:38:23.050" v="801"/>
            <ac:spMkLst>
              <pc:docMk/>
              <pc:sldMasterMk cId="2317532505" sldId="2147483672"/>
              <pc:sldLayoutMk cId="2063873056" sldId="2147483701"/>
              <ac:spMk id="156" creationId="{F5694521-0745-14F8-1376-52DB228E20DD}"/>
            </ac:spMkLst>
          </pc:spChg>
          <pc:spChg chg="mod">
            <ac:chgData name="Chuck Tomasi" userId="79514c44-a18e-4aaa-84b1-18f74099d6b1" providerId="ADAL" clId="{4140692D-6CC4-6B46-9439-032908616555}" dt="2023-11-11T16:38:23.050" v="801"/>
            <ac:spMkLst>
              <pc:docMk/>
              <pc:sldMasterMk cId="2317532505" sldId="2147483672"/>
              <pc:sldLayoutMk cId="2063873056" sldId="2147483701"/>
              <ac:spMk id="157" creationId="{4DA70394-137C-0EA7-0E8E-59018EE25F5E}"/>
            </ac:spMkLst>
          </pc:spChg>
          <pc:spChg chg="mod">
            <ac:chgData name="Chuck Tomasi" userId="79514c44-a18e-4aaa-84b1-18f74099d6b1" providerId="ADAL" clId="{4140692D-6CC4-6B46-9439-032908616555}" dt="2023-11-11T16:38:23.050" v="801"/>
            <ac:spMkLst>
              <pc:docMk/>
              <pc:sldMasterMk cId="2317532505" sldId="2147483672"/>
              <pc:sldLayoutMk cId="2063873056" sldId="2147483701"/>
              <ac:spMk id="158" creationId="{CE9D8477-3F96-D4F2-B564-E326ED1A49DB}"/>
            </ac:spMkLst>
          </pc:spChg>
          <pc:spChg chg="mod">
            <ac:chgData name="Chuck Tomasi" userId="79514c44-a18e-4aaa-84b1-18f74099d6b1" providerId="ADAL" clId="{4140692D-6CC4-6B46-9439-032908616555}" dt="2023-11-11T16:38:23.050" v="801"/>
            <ac:spMkLst>
              <pc:docMk/>
              <pc:sldMasterMk cId="2317532505" sldId="2147483672"/>
              <pc:sldLayoutMk cId="2063873056" sldId="2147483701"/>
              <ac:spMk id="159" creationId="{D45CA9E8-6E3F-EFF7-94A9-0D835A015A64}"/>
            </ac:spMkLst>
          </pc:spChg>
          <pc:spChg chg="mod">
            <ac:chgData name="Chuck Tomasi" userId="79514c44-a18e-4aaa-84b1-18f74099d6b1" providerId="ADAL" clId="{4140692D-6CC4-6B46-9439-032908616555}" dt="2023-11-11T16:38:23.050" v="801"/>
            <ac:spMkLst>
              <pc:docMk/>
              <pc:sldMasterMk cId="2317532505" sldId="2147483672"/>
              <pc:sldLayoutMk cId="2063873056" sldId="2147483701"/>
              <ac:spMk id="160" creationId="{8C6D6249-A9D1-8F72-3CE2-42AAA9E2B113}"/>
            </ac:spMkLst>
          </pc:spChg>
          <pc:spChg chg="mod">
            <ac:chgData name="Chuck Tomasi" userId="79514c44-a18e-4aaa-84b1-18f74099d6b1" providerId="ADAL" clId="{4140692D-6CC4-6B46-9439-032908616555}" dt="2023-11-11T16:38:23.050" v="801"/>
            <ac:spMkLst>
              <pc:docMk/>
              <pc:sldMasterMk cId="2317532505" sldId="2147483672"/>
              <pc:sldLayoutMk cId="2063873056" sldId="2147483701"/>
              <ac:spMk id="161" creationId="{33B5012A-C92C-88E1-A7F1-1AA9B6E47C50}"/>
            </ac:spMkLst>
          </pc:spChg>
          <pc:spChg chg="mod">
            <ac:chgData name="Chuck Tomasi" userId="79514c44-a18e-4aaa-84b1-18f74099d6b1" providerId="ADAL" clId="{4140692D-6CC4-6B46-9439-032908616555}" dt="2023-11-11T16:38:23.050" v="801"/>
            <ac:spMkLst>
              <pc:docMk/>
              <pc:sldMasterMk cId="2317532505" sldId="2147483672"/>
              <pc:sldLayoutMk cId="2063873056" sldId="2147483701"/>
              <ac:spMk id="162" creationId="{2686B49C-02D0-2D89-4A98-FA62F4B80691}"/>
            </ac:spMkLst>
          </pc:spChg>
          <pc:spChg chg="mod">
            <ac:chgData name="Chuck Tomasi" userId="79514c44-a18e-4aaa-84b1-18f74099d6b1" providerId="ADAL" clId="{4140692D-6CC4-6B46-9439-032908616555}" dt="2023-11-11T16:38:23.050" v="801"/>
            <ac:spMkLst>
              <pc:docMk/>
              <pc:sldMasterMk cId="2317532505" sldId="2147483672"/>
              <pc:sldLayoutMk cId="2063873056" sldId="2147483701"/>
              <ac:spMk id="163" creationId="{A406ED6D-C356-A99A-F6BC-CF346920A3A2}"/>
            </ac:spMkLst>
          </pc:spChg>
          <pc:spChg chg="mod">
            <ac:chgData name="Chuck Tomasi" userId="79514c44-a18e-4aaa-84b1-18f74099d6b1" providerId="ADAL" clId="{4140692D-6CC4-6B46-9439-032908616555}" dt="2023-11-11T16:38:23.050" v="801"/>
            <ac:spMkLst>
              <pc:docMk/>
              <pc:sldMasterMk cId="2317532505" sldId="2147483672"/>
              <pc:sldLayoutMk cId="2063873056" sldId="2147483701"/>
              <ac:spMk id="164" creationId="{07E80CB7-4268-3269-F8EB-3B5956A39938}"/>
            </ac:spMkLst>
          </pc:spChg>
          <pc:spChg chg="mod">
            <ac:chgData name="Chuck Tomasi" userId="79514c44-a18e-4aaa-84b1-18f74099d6b1" providerId="ADAL" clId="{4140692D-6CC4-6B46-9439-032908616555}" dt="2023-11-11T16:38:23.050" v="801"/>
            <ac:spMkLst>
              <pc:docMk/>
              <pc:sldMasterMk cId="2317532505" sldId="2147483672"/>
              <pc:sldLayoutMk cId="2063873056" sldId="2147483701"/>
              <ac:spMk id="165" creationId="{A48E30BE-8345-D80C-64E3-050E594D65E3}"/>
            </ac:spMkLst>
          </pc:spChg>
          <pc:spChg chg="mod">
            <ac:chgData name="Chuck Tomasi" userId="79514c44-a18e-4aaa-84b1-18f74099d6b1" providerId="ADAL" clId="{4140692D-6CC4-6B46-9439-032908616555}" dt="2023-11-11T16:38:23.050" v="801"/>
            <ac:spMkLst>
              <pc:docMk/>
              <pc:sldMasterMk cId="2317532505" sldId="2147483672"/>
              <pc:sldLayoutMk cId="2063873056" sldId="2147483701"/>
              <ac:spMk id="166" creationId="{0DB716E4-F2F3-959E-B1F1-42679255912A}"/>
            </ac:spMkLst>
          </pc:spChg>
          <pc:spChg chg="mod">
            <ac:chgData name="Chuck Tomasi" userId="79514c44-a18e-4aaa-84b1-18f74099d6b1" providerId="ADAL" clId="{4140692D-6CC4-6B46-9439-032908616555}" dt="2023-11-11T16:38:23.050" v="801"/>
            <ac:spMkLst>
              <pc:docMk/>
              <pc:sldMasterMk cId="2317532505" sldId="2147483672"/>
              <pc:sldLayoutMk cId="2063873056" sldId="2147483701"/>
              <ac:spMk id="167" creationId="{53B9EF3F-EB01-CD13-ACD5-0CCA08FD8D6B}"/>
            </ac:spMkLst>
          </pc:spChg>
          <pc:spChg chg="mod">
            <ac:chgData name="Chuck Tomasi" userId="79514c44-a18e-4aaa-84b1-18f74099d6b1" providerId="ADAL" clId="{4140692D-6CC4-6B46-9439-032908616555}" dt="2023-11-11T16:38:23.050" v="801"/>
            <ac:spMkLst>
              <pc:docMk/>
              <pc:sldMasterMk cId="2317532505" sldId="2147483672"/>
              <pc:sldLayoutMk cId="2063873056" sldId="2147483701"/>
              <ac:spMk id="168" creationId="{B90A8248-C17E-4332-82F1-3659C6C05497}"/>
            </ac:spMkLst>
          </pc:spChg>
          <pc:spChg chg="mod">
            <ac:chgData name="Chuck Tomasi" userId="79514c44-a18e-4aaa-84b1-18f74099d6b1" providerId="ADAL" clId="{4140692D-6CC4-6B46-9439-032908616555}" dt="2023-11-11T16:38:23.050" v="801"/>
            <ac:spMkLst>
              <pc:docMk/>
              <pc:sldMasterMk cId="2317532505" sldId="2147483672"/>
              <pc:sldLayoutMk cId="2063873056" sldId="2147483701"/>
              <ac:spMk id="169" creationId="{0F45A25C-B272-93B8-E26A-96034219DB7A}"/>
            </ac:spMkLst>
          </pc:spChg>
          <pc:spChg chg="mod">
            <ac:chgData name="Chuck Tomasi" userId="79514c44-a18e-4aaa-84b1-18f74099d6b1" providerId="ADAL" clId="{4140692D-6CC4-6B46-9439-032908616555}" dt="2023-11-11T16:38:23.050" v="801"/>
            <ac:spMkLst>
              <pc:docMk/>
              <pc:sldMasterMk cId="2317532505" sldId="2147483672"/>
              <pc:sldLayoutMk cId="2063873056" sldId="2147483701"/>
              <ac:spMk id="170" creationId="{5CFD0108-A0E5-8ABF-B6E2-0F8972B823D8}"/>
            </ac:spMkLst>
          </pc:spChg>
          <pc:spChg chg="mod">
            <ac:chgData name="Chuck Tomasi" userId="79514c44-a18e-4aaa-84b1-18f74099d6b1" providerId="ADAL" clId="{4140692D-6CC4-6B46-9439-032908616555}" dt="2023-11-11T16:38:23.050" v="801"/>
            <ac:spMkLst>
              <pc:docMk/>
              <pc:sldMasterMk cId="2317532505" sldId="2147483672"/>
              <pc:sldLayoutMk cId="2063873056" sldId="2147483701"/>
              <ac:spMk id="171" creationId="{E317A92B-904B-A4D8-BBCC-B0AE9CE63BD7}"/>
            </ac:spMkLst>
          </pc:spChg>
          <pc:spChg chg="mod">
            <ac:chgData name="Chuck Tomasi" userId="79514c44-a18e-4aaa-84b1-18f74099d6b1" providerId="ADAL" clId="{4140692D-6CC4-6B46-9439-032908616555}" dt="2023-11-11T16:38:23.050" v="801"/>
            <ac:spMkLst>
              <pc:docMk/>
              <pc:sldMasterMk cId="2317532505" sldId="2147483672"/>
              <pc:sldLayoutMk cId="2063873056" sldId="2147483701"/>
              <ac:spMk id="172" creationId="{BA5D97FA-794E-988F-B5C4-DA6744DB7E43}"/>
            </ac:spMkLst>
          </pc:spChg>
          <pc:spChg chg="mod">
            <ac:chgData name="Chuck Tomasi" userId="79514c44-a18e-4aaa-84b1-18f74099d6b1" providerId="ADAL" clId="{4140692D-6CC4-6B46-9439-032908616555}" dt="2023-11-11T16:38:23.050" v="801"/>
            <ac:spMkLst>
              <pc:docMk/>
              <pc:sldMasterMk cId="2317532505" sldId="2147483672"/>
              <pc:sldLayoutMk cId="2063873056" sldId="2147483701"/>
              <ac:spMk id="173" creationId="{5E71E60A-FF64-33FF-D626-07BECBC0C92A}"/>
            </ac:spMkLst>
          </pc:spChg>
          <pc:spChg chg="mod">
            <ac:chgData name="Chuck Tomasi" userId="79514c44-a18e-4aaa-84b1-18f74099d6b1" providerId="ADAL" clId="{4140692D-6CC4-6B46-9439-032908616555}" dt="2023-11-11T16:38:23.050" v="801"/>
            <ac:spMkLst>
              <pc:docMk/>
              <pc:sldMasterMk cId="2317532505" sldId="2147483672"/>
              <pc:sldLayoutMk cId="2063873056" sldId="2147483701"/>
              <ac:spMk id="174" creationId="{75D551C8-D1B4-B254-10D7-0D0C6C19A10B}"/>
            </ac:spMkLst>
          </pc:spChg>
          <pc:spChg chg="mod">
            <ac:chgData name="Chuck Tomasi" userId="79514c44-a18e-4aaa-84b1-18f74099d6b1" providerId="ADAL" clId="{4140692D-6CC4-6B46-9439-032908616555}" dt="2023-11-11T16:38:23.050" v="801"/>
            <ac:spMkLst>
              <pc:docMk/>
              <pc:sldMasterMk cId="2317532505" sldId="2147483672"/>
              <pc:sldLayoutMk cId="2063873056" sldId="2147483701"/>
              <ac:spMk id="175" creationId="{F11ADA4D-8593-3313-BF0C-1A2448BA6C8A}"/>
            </ac:spMkLst>
          </pc:spChg>
          <pc:spChg chg="mod">
            <ac:chgData name="Chuck Tomasi" userId="79514c44-a18e-4aaa-84b1-18f74099d6b1" providerId="ADAL" clId="{4140692D-6CC4-6B46-9439-032908616555}" dt="2023-11-11T16:38:23.050" v="801"/>
            <ac:spMkLst>
              <pc:docMk/>
              <pc:sldMasterMk cId="2317532505" sldId="2147483672"/>
              <pc:sldLayoutMk cId="2063873056" sldId="2147483701"/>
              <ac:spMk id="176" creationId="{8E4F60CF-ECFC-670A-1880-680DFD57B825}"/>
            </ac:spMkLst>
          </pc:spChg>
          <pc:spChg chg="mod">
            <ac:chgData name="Chuck Tomasi" userId="79514c44-a18e-4aaa-84b1-18f74099d6b1" providerId="ADAL" clId="{4140692D-6CC4-6B46-9439-032908616555}" dt="2023-11-11T16:38:23.050" v="801"/>
            <ac:spMkLst>
              <pc:docMk/>
              <pc:sldMasterMk cId="2317532505" sldId="2147483672"/>
              <pc:sldLayoutMk cId="2063873056" sldId="2147483701"/>
              <ac:spMk id="177" creationId="{F990B887-89D9-8500-CFD0-EB2913BB9F98}"/>
            </ac:spMkLst>
          </pc:spChg>
          <pc:spChg chg="mod">
            <ac:chgData name="Chuck Tomasi" userId="79514c44-a18e-4aaa-84b1-18f74099d6b1" providerId="ADAL" clId="{4140692D-6CC4-6B46-9439-032908616555}" dt="2023-11-11T16:38:23.050" v="801"/>
            <ac:spMkLst>
              <pc:docMk/>
              <pc:sldMasterMk cId="2317532505" sldId="2147483672"/>
              <pc:sldLayoutMk cId="2063873056" sldId="2147483701"/>
              <ac:spMk id="178" creationId="{363082BE-01E2-3F2B-6086-F396F36E1488}"/>
            </ac:spMkLst>
          </pc:spChg>
          <pc:spChg chg="mod">
            <ac:chgData name="Chuck Tomasi" userId="79514c44-a18e-4aaa-84b1-18f74099d6b1" providerId="ADAL" clId="{4140692D-6CC4-6B46-9439-032908616555}" dt="2023-11-11T16:38:23.050" v="801"/>
            <ac:spMkLst>
              <pc:docMk/>
              <pc:sldMasterMk cId="2317532505" sldId="2147483672"/>
              <pc:sldLayoutMk cId="2063873056" sldId="2147483701"/>
              <ac:spMk id="179" creationId="{DA2DC519-94A2-2414-164C-FBFC393422A9}"/>
            </ac:spMkLst>
          </pc:spChg>
          <pc:spChg chg="mod">
            <ac:chgData name="Chuck Tomasi" userId="79514c44-a18e-4aaa-84b1-18f74099d6b1" providerId="ADAL" clId="{4140692D-6CC4-6B46-9439-032908616555}" dt="2023-11-11T16:38:23.050" v="801"/>
            <ac:spMkLst>
              <pc:docMk/>
              <pc:sldMasterMk cId="2317532505" sldId="2147483672"/>
              <pc:sldLayoutMk cId="2063873056" sldId="2147483701"/>
              <ac:spMk id="180" creationId="{0159F129-EC41-E317-DB1E-8C18912635AE}"/>
            </ac:spMkLst>
          </pc:spChg>
          <pc:spChg chg="mod">
            <ac:chgData name="Chuck Tomasi" userId="79514c44-a18e-4aaa-84b1-18f74099d6b1" providerId="ADAL" clId="{4140692D-6CC4-6B46-9439-032908616555}" dt="2023-11-11T16:38:23.050" v="801"/>
            <ac:spMkLst>
              <pc:docMk/>
              <pc:sldMasterMk cId="2317532505" sldId="2147483672"/>
              <pc:sldLayoutMk cId="2063873056" sldId="2147483701"/>
              <ac:spMk id="181" creationId="{E784C592-90A7-8543-4DDD-4EC3565B55DD}"/>
            </ac:spMkLst>
          </pc:spChg>
          <pc:spChg chg="mod">
            <ac:chgData name="Chuck Tomasi" userId="79514c44-a18e-4aaa-84b1-18f74099d6b1" providerId="ADAL" clId="{4140692D-6CC4-6B46-9439-032908616555}" dt="2023-11-11T16:38:23.050" v="801"/>
            <ac:spMkLst>
              <pc:docMk/>
              <pc:sldMasterMk cId="2317532505" sldId="2147483672"/>
              <pc:sldLayoutMk cId="2063873056" sldId="2147483701"/>
              <ac:spMk id="182" creationId="{282AF30D-25BC-CC01-13B6-A6875CFEBB62}"/>
            </ac:spMkLst>
          </pc:spChg>
          <pc:spChg chg="mod">
            <ac:chgData name="Chuck Tomasi" userId="79514c44-a18e-4aaa-84b1-18f74099d6b1" providerId="ADAL" clId="{4140692D-6CC4-6B46-9439-032908616555}" dt="2023-11-11T16:38:23.050" v="801"/>
            <ac:spMkLst>
              <pc:docMk/>
              <pc:sldMasterMk cId="2317532505" sldId="2147483672"/>
              <pc:sldLayoutMk cId="2063873056" sldId="2147483701"/>
              <ac:spMk id="183" creationId="{98810595-036D-F889-4504-44EA98467173}"/>
            </ac:spMkLst>
          </pc:spChg>
          <pc:spChg chg="mod">
            <ac:chgData name="Chuck Tomasi" userId="79514c44-a18e-4aaa-84b1-18f74099d6b1" providerId="ADAL" clId="{4140692D-6CC4-6B46-9439-032908616555}" dt="2023-11-11T16:38:23.050" v="801"/>
            <ac:spMkLst>
              <pc:docMk/>
              <pc:sldMasterMk cId="2317532505" sldId="2147483672"/>
              <pc:sldLayoutMk cId="2063873056" sldId="2147483701"/>
              <ac:spMk id="184" creationId="{6A2B1ACD-8975-6267-5BFA-11AA947E8D5E}"/>
            </ac:spMkLst>
          </pc:spChg>
          <pc:spChg chg="mod">
            <ac:chgData name="Chuck Tomasi" userId="79514c44-a18e-4aaa-84b1-18f74099d6b1" providerId="ADAL" clId="{4140692D-6CC4-6B46-9439-032908616555}" dt="2023-11-11T16:38:23.050" v="801"/>
            <ac:spMkLst>
              <pc:docMk/>
              <pc:sldMasterMk cId="2317532505" sldId="2147483672"/>
              <pc:sldLayoutMk cId="2063873056" sldId="2147483701"/>
              <ac:spMk id="185" creationId="{E5EC54FC-6074-1522-7549-431321E71460}"/>
            </ac:spMkLst>
          </pc:spChg>
          <pc:spChg chg="mod">
            <ac:chgData name="Chuck Tomasi" userId="79514c44-a18e-4aaa-84b1-18f74099d6b1" providerId="ADAL" clId="{4140692D-6CC4-6B46-9439-032908616555}" dt="2023-11-11T16:38:23.050" v="801"/>
            <ac:spMkLst>
              <pc:docMk/>
              <pc:sldMasterMk cId="2317532505" sldId="2147483672"/>
              <pc:sldLayoutMk cId="2063873056" sldId="2147483701"/>
              <ac:spMk id="186" creationId="{E9FE2203-D337-2635-082D-B2C6A55BDBF9}"/>
            </ac:spMkLst>
          </pc:spChg>
          <pc:spChg chg="mod">
            <ac:chgData name="Chuck Tomasi" userId="79514c44-a18e-4aaa-84b1-18f74099d6b1" providerId="ADAL" clId="{4140692D-6CC4-6B46-9439-032908616555}" dt="2023-11-11T16:38:23.050" v="801"/>
            <ac:spMkLst>
              <pc:docMk/>
              <pc:sldMasterMk cId="2317532505" sldId="2147483672"/>
              <pc:sldLayoutMk cId="2063873056" sldId="2147483701"/>
              <ac:spMk id="187" creationId="{08F0DFE0-D9B4-A1E5-69E0-39A1BDFC80E4}"/>
            </ac:spMkLst>
          </pc:spChg>
          <pc:spChg chg="mod">
            <ac:chgData name="Chuck Tomasi" userId="79514c44-a18e-4aaa-84b1-18f74099d6b1" providerId="ADAL" clId="{4140692D-6CC4-6B46-9439-032908616555}" dt="2023-11-11T16:38:23.050" v="801"/>
            <ac:spMkLst>
              <pc:docMk/>
              <pc:sldMasterMk cId="2317532505" sldId="2147483672"/>
              <pc:sldLayoutMk cId="2063873056" sldId="2147483701"/>
              <ac:spMk id="188" creationId="{63200F41-046C-A1DA-CC9B-B8B68EC16D4E}"/>
            </ac:spMkLst>
          </pc:spChg>
          <pc:spChg chg="mod">
            <ac:chgData name="Chuck Tomasi" userId="79514c44-a18e-4aaa-84b1-18f74099d6b1" providerId="ADAL" clId="{4140692D-6CC4-6B46-9439-032908616555}" dt="2023-11-11T16:38:23.050" v="801"/>
            <ac:spMkLst>
              <pc:docMk/>
              <pc:sldMasterMk cId="2317532505" sldId="2147483672"/>
              <pc:sldLayoutMk cId="2063873056" sldId="2147483701"/>
              <ac:spMk id="189" creationId="{8EC85DC9-8C04-7793-EE93-591517C56252}"/>
            </ac:spMkLst>
          </pc:spChg>
          <pc:spChg chg="mod">
            <ac:chgData name="Chuck Tomasi" userId="79514c44-a18e-4aaa-84b1-18f74099d6b1" providerId="ADAL" clId="{4140692D-6CC4-6B46-9439-032908616555}" dt="2023-11-11T16:38:23.050" v="801"/>
            <ac:spMkLst>
              <pc:docMk/>
              <pc:sldMasterMk cId="2317532505" sldId="2147483672"/>
              <pc:sldLayoutMk cId="2063873056" sldId="2147483701"/>
              <ac:spMk id="190" creationId="{B83DF6C4-7F34-CA37-ED7A-1E04F9787582}"/>
            </ac:spMkLst>
          </pc:spChg>
          <pc:spChg chg="mod">
            <ac:chgData name="Chuck Tomasi" userId="79514c44-a18e-4aaa-84b1-18f74099d6b1" providerId="ADAL" clId="{4140692D-6CC4-6B46-9439-032908616555}" dt="2023-11-11T16:38:23.050" v="801"/>
            <ac:spMkLst>
              <pc:docMk/>
              <pc:sldMasterMk cId="2317532505" sldId="2147483672"/>
              <pc:sldLayoutMk cId="2063873056" sldId="2147483701"/>
              <ac:spMk id="191" creationId="{A50B520D-E4DE-EAA7-D1C4-594387510D33}"/>
            </ac:spMkLst>
          </pc:spChg>
          <pc:spChg chg="mod">
            <ac:chgData name="Chuck Tomasi" userId="79514c44-a18e-4aaa-84b1-18f74099d6b1" providerId="ADAL" clId="{4140692D-6CC4-6B46-9439-032908616555}" dt="2023-11-11T16:38:23.050" v="801"/>
            <ac:spMkLst>
              <pc:docMk/>
              <pc:sldMasterMk cId="2317532505" sldId="2147483672"/>
              <pc:sldLayoutMk cId="2063873056" sldId="2147483701"/>
              <ac:spMk id="192" creationId="{0A7CFC3C-9B1A-27FA-7965-2B8C284948E4}"/>
            </ac:spMkLst>
          </pc:spChg>
          <pc:spChg chg="mod">
            <ac:chgData name="Chuck Tomasi" userId="79514c44-a18e-4aaa-84b1-18f74099d6b1" providerId="ADAL" clId="{4140692D-6CC4-6B46-9439-032908616555}" dt="2023-11-11T16:38:23.050" v="801"/>
            <ac:spMkLst>
              <pc:docMk/>
              <pc:sldMasterMk cId="2317532505" sldId="2147483672"/>
              <pc:sldLayoutMk cId="2063873056" sldId="2147483701"/>
              <ac:spMk id="193" creationId="{628C7145-CE71-89CC-953E-FA98B594A3C6}"/>
            </ac:spMkLst>
          </pc:spChg>
          <pc:spChg chg="mod">
            <ac:chgData name="Chuck Tomasi" userId="79514c44-a18e-4aaa-84b1-18f74099d6b1" providerId="ADAL" clId="{4140692D-6CC4-6B46-9439-032908616555}" dt="2023-11-11T16:38:23.050" v="801"/>
            <ac:spMkLst>
              <pc:docMk/>
              <pc:sldMasterMk cId="2317532505" sldId="2147483672"/>
              <pc:sldLayoutMk cId="2063873056" sldId="2147483701"/>
              <ac:spMk id="194" creationId="{875F51B7-F8F1-1DEA-B752-E3A45BA9E9C4}"/>
            </ac:spMkLst>
          </pc:spChg>
          <pc:spChg chg="mod">
            <ac:chgData name="Chuck Tomasi" userId="79514c44-a18e-4aaa-84b1-18f74099d6b1" providerId="ADAL" clId="{4140692D-6CC4-6B46-9439-032908616555}" dt="2023-11-11T16:38:23.050" v="801"/>
            <ac:spMkLst>
              <pc:docMk/>
              <pc:sldMasterMk cId="2317532505" sldId="2147483672"/>
              <pc:sldLayoutMk cId="2063873056" sldId="2147483701"/>
              <ac:spMk id="195" creationId="{E27C55F5-AF1D-38D9-37F7-7DC9B9EB0D4A}"/>
            </ac:spMkLst>
          </pc:spChg>
          <pc:spChg chg="mod">
            <ac:chgData name="Chuck Tomasi" userId="79514c44-a18e-4aaa-84b1-18f74099d6b1" providerId="ADAL" clId="{4140692D-6CC4-6B46-9439-032908616555}" dt="2023-11-11T16:38:23.050" v="801"/>
            <ac:spMkLst>
              <pc:docMk/>
              <pc:sldMasterMk cId="2317532505" sldId="2147483672"/>
              <pc:sldLayoutMk cId="2063873056" sldId="2147483701"/>
              <ac:spMk id="196" creationId="{157678C3-E643-F77D-5D7D-F755B53ECA33}"/>
            </ac:spMkLst>
          </pc:spChg>
          <pc:spChg chg="mod">
            <ac:chgData name="Chuck Tomasi" userId="79514c44-a18e-4aaa-84b1-18f74099d6b1" providerId="ADAL" clId="{4140692D-6CC4-6B46-9439-032908616555}" dt="2023-11-11T16:38:23.050" v="801"/>
            <ac:spMkLst>
              <pc:docMk/>
              <pc:sldMasterMk cId="2317532505" sldId="2147483672"/>
              <pc:sldLayoutMk cId="2063873056" sldId="2147483701"/>
              <ac:spMk id="197" creationId="{4BCF786B-7346-2C0B-9FC9-2CF40D00B140}"/>
            </ac:spMkLst>
          </pc:spChg>
          <pc:spChg chg="mod">
            <ac:chgData name="Chuck Tomasi" userId="79514c44-a18e-4aaa-84b1-18f74099d6b1" providerId="ADAL" clId="{4140692D-6CC4-6B46-9439-032908616555}" dt="2023-11-11T16:38:23.050" v="801"/>
            <ac:spMkLst>
              <pc:docMk/>
              <pc:sldMasterMk cId="2317532505" sldId="2147483672"/>
              <pc:sldLayoutMk cId="2063873056" sldId="2147483701"/>
              <ac:spMk id="198" creationId="{4F7B2190-5D82-B659-8348-CA7ABA6712BE}"/>
            </ac:spMkLst>
          </pc:spChg>
          <pc:grpChg chg="del">
            <ac:chgData name="Chuck Tomasi" userId="79514c44-a18e-4aaa-84b1-18f74099d6b1" providerId="ADAL" clId="{4140692D-6CC4-6B46-9439-032908616555}" dt="2023-11-11T16:38:22.436" v="800" actId="478"/>
            <ac:grpSpMkLst>
              <pc:docMk/>
              <pc:sldMasterMk cId="2317532505" sldId="2147483672"/>
              <pc:sldLayoutMk cId="2063873056" sldId="2147483701"/>
              <ac:grpSpMk id="2" creationId="{E8CECB0E-284E-C7BB-7BB4-85588C41273B}"/>
            </ac:grpSpMkLst>
          </pc:grpChg>
          <pc:grpChg chg="add mod">
            <ac:chgData name="Chuck Tomasi" userId="79514c44-a18e-4aaa-84b1-18f74099d6b1" providerId="ADAL" clId="{4140692D-6CC4-6B46-9439-032908616555}" dt="2023-11-11T16:43:00.423" v="832" actId="1076"/>
            <ac:grpSpMkLst>
              <pc:docMk/>
              <pc:sldMasterMk cId="2317532505" sldId="2147483672"/>
              <pc:sldLayoutMk cId="2063873056" sldId="2147483701"/>
              <ac:grpSpMk id="6" creationId="{185DDFE7-E66D-0E19-9F8F-5FF2206D80EB}"/>
            </ac:grpSpMkLst>
          </pc:grpChg>
          <pc:grpChg chg="add del mod">
            <ac:chgData name="Chuck Tomasi" userId="79514c44-a18e-4aaa-84b1-18f74099d6b1" providerId="ADAL" clId="{4140692D-6CC4-6B46-9439-032908616555}" dt="2023-11-11T16:38:30.731" v="802" actId="21"/>
            <ac:grpSpMkLst>
              <pc:docMk/>
              <pc:sldMasterMk cId="2317532505" sldId="2147483672"/>
              <pc:sldLayoutMk cId="2063873056" sldId="2147483701"/>
              <ac:grpSpMk id="106" creationId="{A5F42F73-AAB1-F97E-DD16-90B95A3150D9}"/>
            </ac:grpSpMkLst>
          </pc:grpChg>
          <pc:grpChg chg="add del mod">
            <ac:chgData name="Chuck Tomasi" userId="79514c44-a18e-4aaa-84b1-18f74099d6b1" providerId="ADAL" clId="{4140692D-6CC4-6B46-9439-032908616555}" dt="2023-11-11T16:38:41.738" v="804" actId="21"/>
            <ac:grpSpMkLst>
              <pc:docMk/>
              <pc:sldMasterMk cId="2317532505" sldId="2147483672"/>
              <pc:sldLayoutMk cId="2063873056" sldId="2147483701"/>
              <ac:grpSpMk id="149" creationId="{8454E08B-4F3D-4E69-4BD6-B25769AA0A25}"/>
            </ac:grpSpMkLst>
          </pc:grpChg>
        </pc:sldLayoutChg>
        <pc:sldLayoutChg chg="addSp delSp modSp mod">
          <pc:chgData name="Chuck Tomasi" userId="79514c44-a18e-4aaa-84b1-18f74099d6b1" providerId="ADAL" clId="{4140692D-6CC4-6B46-9439-032908616555}" dt="2023-11-11T16:43:20.992" v="835" actId="1076"/>
          <pc:sldLayoutMkLst>
            <pc:docMk/>
            <pc:sldMasterMk cId="2317532505" sldId="2147483672"/>
            <pc:sldLayoutMk cId="2154846843" sldId="2147483702"/>
          </pc:sldLayoutMkLst>
          <pc:spChg chg="mod">
            <ac:chgData name="Chuck Tomasi" userId="79514c44-a18e-4aaa-84b1-18f74099d6b1" providerId="ADAL" clId="{4140692D-6CC4-6B46-9439-032908616555}" dt="2023-11-11T16:38:32.797" v="803"/>
            <ac:spMkLst>
              <pc:docMk/>
              <pc:sldMasterMk cId="2317532505" sldId="2147483672"/>
              <pc:sldLayoutMk cId="2154846843" sldId="2147483702"/>
              <ac:spMk id="4" creationId="{60AA2500-AC4E-E3A4-FEE2-05CB5BF0DCF2}"/>
            </ac:spMkLst>
          </pc:spChg>
          <pc:spChg chg="mod">
            <ac:chgData name="Chuck Tomasi" userId="79514c44-a18e-4aaa-84b1-18f74099d6b1" providerId="ADAL" clId="{4140692D-6CC4-6B46-9439-032908616555}" dt="2023-11-11T16:38:32.797" v="803"/>
            <ac:spMkLst>
              <pc:docMk/>
              <pc:sldMasterMk cId="2317532505" sldId="2147483672"/>
              <pc:sldLayoutMk cId="2154846843" sldId="2147483702"/>
              <ac:spMk id="5" creationId="{E0A09298-0295-BCC0-9580-CF78EFA7202A}"/>
            </ac:spMkLst>
          </pc:spChg>
          <pc:spChg chg="mod">
            <ac:chgData name="Chuck Tomasi" userId="79514c44-a18e-4aaa-84b1-18f74099d6b1" providerId="ADAL" clId="{4140692D-6CC4-6B46-9439-032908616555}" dt="2023-11-11T16:38:32.797" v="803"/>
            <ac:spMkLst>
              <pc:docMk/>
              <pc:sldMasterMk cId="2317532505" sldId="2147483672"/>
              <pc:sldLayoutMk cId="2154846843" sldId="2147483702"/>
              <ac:spMk id="6" creationId="{6904ABBC-59D5-61FD-A85B-E29C07B47E04}"/>
            </ac:spMkLst>
          </pc:spChg>
          <pc:spChg chg="mod">
            <ac:chgData name="Chuck Tomasi" userId="79514c44-a18e-4aaa-84b1-18f74099d6b1" providerId="ADAL" clId="{4140692D-6CC4-6B46-9439-032908616555}" dt="2023-11-11T16:38:32.797" v="803"/>
            <ac:spMkLst>
              <pc:docMk/>
              <pc:sldMasterMk cId="2317532505" sldId="2147483672"/>
              <pc:sldLayoutMk cId="2154846843" sldId="2147483702"/>
              <ac:spMk id="7" creationId="{D45B77BF-D360-6D5F-6443-D6AAA95CD94D}"/>
            </ac:spMkLst>
          </pc:spChg>
          <pc:spChg chg="mod">
            <ac:chgData name="Chuck Tomasi" userId="79514c44-a18e-4aaa-84b1-18f74099d6b1" providerId="ADAL" clId="{4140692D-6CC4-6B46-9439-032908616555}" dt="2023-11-11T16:38:32.797" v="803"/>
            <ac:spMkLst>
              <pc:docMk/>
              <pc:sldMasterMk cId="2317532505" sldId="2147483672"/>
              <pc:sldLayoutMk cId="2154846843" sldId="2147483702"/>
              <ac:spMk id="10" creationId="{5C20176F-FEA1-FAEB-EB33-70F740FFA737}"/>
            </ac:spMkLst>
          </pc:spChg>
          <pc:spChg chg="mod">
            <ac:chgData name="Chuck Tomasi" userId="79514c44-a18e-4aaa-84b1-18f74099d6b1" providerId="ADAL" clId="{4140692D-6CC4-6B46-9439-032908616555}" dt="2023-11-11T16:38:32.797" v="803"/>
            <ac:spMkLst>
              <pc:docMk/>
              <pc:sldMasterMk cId="2317532505" sldId="2147483672"/>
              <pc:sldLayoutMk cId="2154846843" sldId="2147483702"/>
              <ac:spMk id="11" creationId="{5573D46F-4AB1-79AC-3B95-74D55F935436}"/>
            </ac:spMkLst>
          </pc:spChg>
          <pc:spChg chg="mod">
            <ac:chgData name="Chuck Tomasi" userId="79514c44-a18e-4aaa-84b1-18f74099d6b1" providerId="ADAL" clId="{4140692D-6CC4-6B46-9439-032908616555}" dt="2023-11-11T16:38:32.797" v="803"/>
            <ac:spMkLst>
              <pc:docMk/>
              <pc:sldMasterMk cId="2317532505" sldId="2147483672"/>
              <pc:sldLayoutMk cId="2154846843" sldId="2147483702"/>
              <ac:spMk id="12" creationId="{042465FE-4BB5-9F08-95A5-E525B163DFBF}"/>
            </ac:spMkLst>
          </pc:spChg>
          <pc:spChg chg="mod">
            <ac:chgData name="Chuck Tomasi" userId="79514c44-a18e-4aaa-84b1-18f74099d6b1" providerId="ADAL" clId="{4140692D-6CC4-6B46-9439-032908616555}" dt="2023-11-11T16:38:32.797" v="803"/>
            <ac:spMkLst>
              <pc:docMk/>
              <pc:sldMasterMk cId="2317532505" sldId="2147483672"/>
              <pc:sldLayoutMk cId="2154846843" sldId="2147483702"/>
              <ac:spMk id="13" creationId="{014B0E60-8029-D494-7C73-423E43DBC642}"/>
            </ac:spMkLst>
          </pc:spChg>
          <pc:spChg chg="mod">
            <ac:chgData name="Chuck Tomasi" userId="79514c44-a18e-4aaa-84b1-18f74099d6b1" providerId="ADAL" clId="{4140692D-6CC4-6B46-9439-032908616555}" dt="2023-11-11T16:38:32.797" v="803"/>
            <ac:spMkLst>
              <pc:docMk/>
              <pc:sldMasterMk cId="2317532505" sldId="2147483672"/>
              <pc:sldLayoutMk cId="2154846843" sldId="2147483702"/>
              <ac:spMk id="14" creationId="{FBF805A9-043C-757F-8A43-F7C95E7F8DBC}"/>
            </ac:spMkLst>
          </pc:spChg>
          <pc:spChg chg="mod">
            <ac:chgData name="Chuck Tomasi" userId="79514c44-a18e-4aaa-84b1-18f74099d6b1" providerId="ADAL" clId="{4140692D-6CC4-6B46-9439-032908616555}" dt="2023-11-11T16:38:32.797" v="803"/>
            <ac:spMkLst>
              <pc:docMk/>
              <pc:sldMasterMk cId="2317532505" sldId="2147483672"/>
              <pc:sldLayoutMk cId="2154846843" sldId="2147483702"/>
              <ac:spMk id="15" creationId="{3824ED31-8BB2-FE73-9C1D-1D22F4ADA034}"/>
            </ac:spMkLst>
          </pc:spChg>
          <pc:spChg chg="mod">
            <ac:chgData name="Chuck Tomasi" userId="79514c44-a18e-4aaa-84b1-18f74099d6b1" providerId="ADAL" clId="{4140692D-6CC4-6B46-9439-032908616555}" dt="2023-11-11T16:38:32.797" v="803"/>
            <ac:spMkLst>
              <pc:docMk/>
              <pc:sldMasterMk cId="2317532505" sldId="2147483672"/>
              <pc:sldLayoutMk cId="2154846843" sldId="2147483702"/>
              <ac:spMk id="16" creationId="{23103AF7-110F-77AD-E8D3-1DB89F5E68AE}"/>
            </ac:spMkLst>
          </pc:spChg>
          <pc:spChg chg="mod">
            <ac:chgData name="Chuck Tomasi" userId="79514c44-a18e-4aaa-84b1-18f74099d6b1" providerId="ADAL" clId="{4140692D-6CC4-6B46-9439-032908616555}" dt="2023-11-11T16:38:32.797" v="803"/>
            <ac:spMkLst>
              <pc:docMk/>
              <pc:sldMasterMk cId="2317532505" sldId="2147483672"/>
              <pc:sldLayoutMk cId="2154846843" sldId="2147483702"/>
              <ac:spMk id="17" creationId="{C2F50C1C-A29D-A09C-097A-05BFD90DB800}"/>
            </ac:spMkLst>
          </pc:spChg>
          <pc:spChg chg="mod">
            <ac:chgData name="Chuck Tomasi" userId="79514c44-a18e-4aaa-84b1-18f74099d6b1" providerId="ADAL" clId="{4140692D-6CC4-6B46-9439-032908616555}" dt="2023-11-11T16:38:32.797" v="803"/>
            <ac:spMkLst>
              <pc:docMk/>
              <pc:sldMasterMk cId="2317532505" sldId="2147483672"/>
              <pc:sldLayoutMk cId="2154846843" sldId="2147483702"/>
              <ac:spMk id="18" creationId="{48804373-CEC5-3452-F551-B32DC242B280}"/>
            </ac:spMkLst>
          </pc:spChg>
          <pc:spChg chg="mod">
            <ac:chgData name="Chuck Tomasi" userId="79514c44-a18e-4aaa-84b1-18f74099d6b1" providerId="ADAL" clId="{4140692D-6CC4-6B46-9439-032908616555}" dt="2023-11-11T16:38:32.797" v="803"/>
            <ac:spMkLst>
              <pc:docMk/>
              <pc:sldMasterMk cId="2317532505" sldId="2147483672"/>
              <pc:sldLayoutMk cId="2154846843" sldId="2147483702"/>
              <ac:spMk id="19" creationId="{FEF9D680-F6C3-940B-EDDD-56AEC6F29BEC}"/>
            </ac:spMkLst>
          </pc:spChg>
          <pc:spChg chg="mod">
            <ac:chgData name="Chuck Tomasi" userId="79514c44-a18e-4aaa-84b1-18f74099d6b1" providerId="ADAL" clId="{4140692D-6CC4-6B46-9439-032908616555}" dt="2023-11-11T16:38:32.797" v="803"/>
            <ac:spMkLst>
              <pc:docMk/>
              <pc:sldMasterMk cId="2317532505" sldId="2147483672"/>
              <pc:sldLayoutMk cId="2154846843" sldId="2147483702"/>
              <ac:spMk id="20" creationId="{CD312D2F-490B-EB86-125E-0C83E3B60C6D}"/>
            </ac:spMkLst>
          </pc:spChg>
          <pc:spChg chg="mod">
            <ac:chgData name="Chuck Tomasi" userId="79514c44-a18e-4aaa-84b1-18f74099d6b1" providerId="ADAL" clId="{4140692D-6CC4-6B46-9439-032908616555}" dt="2023-11-11T16:38:32.797" v="803"/>
            <ac:spMkLst>
              <pc:docMk/>
              <pc:sldMasterMk cId="2317532505" sldId="2147483672"/>
              <pc:sldLayoutMk cId="2154846843" sldId="2147483702"/>
              <ac:spMk id="21" creationId="{8C79C44B-A9A3-199A-88E4-47EA28A12FE3}"/>
            </ac:spMkLst>
          </pc:spChg>
          <pc:spChg chg="mod">
            <ac:chgData name="Chuck Tomasi" userId="79514c44-a18e-4aaa-84b1-18f74099d6b1" providerId="ADAL" clId="{4140692D-6CC4-6B46-9439-032908616555}" dt="2023-11-11T16:38:32.797" v="803"/>
            <ac:spMkLst>
              <pc:docMk/>
              <pc:sldMasterMk cId="2317532505" sldId="2147483672"/>
              <pc:sldLayoutMk cId="2154846843" sldId="2147483702"/>
              <ac:spMk id="22" creationId="{3C02C83D-9A82-615A-965F-9A37A0F675AF}"/>
            </ac:spMkLst>
          </pc:spChg>
          <pc:spChg chg="mod">
            <ac:chgData name="Chuck Tomasi" userId="79514c44-a18e-4aaa-84b1-18f74099d6b1" providerId="ADAL" clId="{4140692D-6CC4-6B46-9439-032908616555}" dt="2023-11-11T16:38:32.797" v="803"/>
            <ac:spMkLst>
              <pc:docMk/>
              <pc:sldMasterMk cId="2317532505" sldId="2147483672"/>
              <pc:sldLayoutMk cId="2154846843" sldId="2147483702"/>
              <ac:spMk id="23" creationId="{4C64F0DB-74A4-EE16-C2F4-CDC57F454E0C}"/>
            </ac:spMkLst>
          </pc:spChg>
          <pc:spChg chg="mod">
            <ac:chgData name="Chuck Tomasi" userId="79514c44-a18e-4aaa-84b1-18f74099d6b1" providerId="ADAL" clId="{4140692D-6CC4-6B46-9439-032908616555}" dt="2023-11-11T16:38:32.797" v="803"/>
            <ac:spMkLst>
              <pc:docMk/>
              <pc:sldMasterMk cId="2317532505" sldId="2147483672"/>
              <pc:sldLayoutMk cId="2154846843" sldId="2147483702"/>
              <ac:spMk id="24" creationId="{0C026534-906A-4EB9-D7B6-7EC6F8E5BE49}"/>
            </ac:spMkLst>
          </pc:spChg>
          <pc:spChg chg="mod">
            <ac:chgData name="Chuck Tomasi" userId="79514c44-a18e-4aaa-84b1-18f74099d6b1" providerId="ADAL" clId="{4140692D-6CC4-6B46-9439-032908616555}" dt="2023-11-11T16:38:32.797" v="803"/>
            <ac:spMkLst>
              <pc:docMk/>
              <pc:sldMasterMk cId="2317532505" sldId="2147483672"/>
              <pc:sldLayoutMk cId="2154846843" sldId="2147483702"/>
              <ac:spMk id="25" creationId="{45426A63-0092-4769-14BB-23AB05F7D57C}"/>
            </ac:spMkLst>
          </pc:spChg>
          <pc:spChg chg="mod">
            <ac:chgData name="Chuck Tomasi" userId="79514c44-a18e-4aaa-84b1-18f74099d6b1" providerId="ADAL" clId="{4140692D-6CC4-6B46-9439-032908616555}" dt="2023-11-11T16:38:32.797" v="803"/>
            <ac:spMkLst>
              <pc:docMk/>
              <pc:sldMasterMk cId="2317532505" sldId="2147483672"/>
              <pc:sldLayoutMk cId="2154846843" sldId="2147483702"/>
              <ac:spMk id="26" creationId="{11158C5A-A369-3A2D-8AF8-A4FC9E44FF7E}"/>
            </ac:spMkLst>
          </pc:spChg>
          <pc:spChg chg="mod">
            <ac:chgData name="Chuck Tomasi" userId="79514c44-a18e-4aaa-84b1-18f74099d6b1" providerId="ADAL" clId="{4140692D-6CC4-6B46-9439-032908616555}" dt="2023-11-11T16:38:32.797" v="803"/>
            <ac:spMkLst>
              <pc:docMk/>
              <pc:sldMasterMk cId="2317532505" sldId="2147483672"/>
              <pc:sldLayoutMk cId="2154846843" sldId="2147483702"/>
              <ac:spMk id="27" creationId="{3998EB52-9749-826D-384E-9F2DE24364CE}"/>
            </ac:spMkLst>
          </pc:spChg>
          <pc:spChg chg="mod">
            <ac:chgData name="Chuck Tomasi" userId="79514c44-a18e-4aaa-84b1-18f74099d6b1" providerId="ADAL" clId="{4140692D-6CC4-6B46-9439-032908616555}" dt="2023-11-11T16:38:32.797" v="803"/>
            <ac:spMkLst>
              <pc:docMk/>
              <pc:sldMasterMk cId="2317532505" sldId="2147483672"/>
              <pc:sldLayoutMk cId="2154846843" sldId="2147483702"/>
              <ac:spMk id="28" creationId="{3EBFD6B4-76EE-BC4C-84C5-13637ADD3038}"/>
            </ac:spMkLst>
          </pc:spChg>
          <pc:spChg chg="mod">
            <ac:chgData name="Chuck Tomasi" userId="79514c44-a18e-4aaa-84b1-18f74099d6b1" providerId="ADAL" clId="{4140692D-6CC4-6B46-9439-032908616555}" dt="2023-11-11T16:38:32.797" v="803"/>
            <ac:spMkLst>
              <pc:docMk/>
              <pc:sldMasterMk cId="2317532505" sldId="2147483672"/>
              <pc:sldLayoutMk cId="2154846843" sldId="2147483702"/>
              <ac:spMk id="29" creationId="{5B4B1F06-E433-4FB0-1153-C544F72E7E0C}"/>
            </ac:spMkLst>
          </pc:spChg>
          <pc:spChg chg="mod">
            <ac:chgData name="Chuck Tomasi" userId="79514c44-a18e-4aaa-84b1-18f74099d6b1" providerId="ADAL" clId="{4140692D-6CC4-6B46-9439-032908616555}" dt="2023-11-11T16:38:32.797" v="803"/>
            <ac:spMkLst>
              <pc:docMk/>
              <pc:sldMasterMk cId="2317532505" sldId="2147483672"/>
              <pc:sldLayoutMk cId="2154846843" sldId="2147483702"/>
              <ac:spMk id="30" creationId="{EA91D514-741F-1886-1EBD-474E2584DB27}"/>
            </ac:spMkLst>
          </pc:spChg>
          <pc:spChg chg="mod">
            <ac:chgData name="Chuck Tomasi" userId="79514c44-a18e-4aaa-84b1-18f74099d6b1" providerId="ADAL" clId="{4140692D-6CC4-6B46-9439-032908616555}" dt="2023-11-11T16:38:32.797" v="803"/>
            <ac:spMkLst>
              <pc:docMk/>
              <pc:sldMasterMk cId="2317532505" sldId="2147483672"/>
              <pc:sldLayoutMk cId="2154846843" sldId="2147483702"/>
              <ac:spMk id="31" creationId="{159AA152-B260-5A8A-2BD7-162EF4E02CF5}"/>
            </ac:spMkLst>
          </pc:spChg>
          <pc:spChg chg="mod">
            <ac:chgData name="Chuck Tomasi" userId="79514c44-a18e-4aaa-84b1-18f74099d6b1" providerId="ADAL" clId="{4140692D-6CC4-6B46-9439-032908616555}" dt="2023-11-11T16:38:32.797" v="803"/>
            <ac:spMkLst>
              <pc:docMk/>
              <pc:sldMasterMk cId="2317532505" sldId="2147483672"/>
              <pc:sldLayoutMk cId="2154846843" sldId="2147483702"/>
              <ac:spMk id="32" creationId="{5B5E47BD-BD54-3B3C-9161-CE602D2FD0E0}"/>
            </ac:spMkLst>
          </pc:spChg>
          <pc:spChg chg="mod">
            <ac:chgData name="Chuck Tomasi" userId="79514c44-a18e-4aaa-84b1-18f74099d6b1" providerId="ADAL" clId="{4140692D-6CC4-6B46-9439-032908616555}" dt="2023-11-11T16:38:32.797" v="803"/>
            <ac:spMkLst>
              <pc:docMk/>
              <pc:sldMasterMk cId="2317532505" sldId="2147483672"/>
              <pc:sldLayoutMk cId="2154846843" sldId="2147483702"/>
              <ac:spMk id="33" creationId="{8DBDA955-D7D7-B09E-D613-B227469C94D8}"/>
            </ac:spMkLst>
          </pc:spChg>
          <pc:spChg chg="mod">
            <ac:chgData name="Chuck Tomasi" userId="79514c44-a18e-4aaa-84b1-18f74099d6b1" providerId="ADAL" clId="{4140692D-6CC4-6B46-9439-032908616555}" dt="2023-11-11T16:38:32.797" v="803"/>
            <ac:spMkLst>
              <pc:docMk/>
              <pc:sldMasterMk cId="2317532505" sldId="2147483672"/>
              <pc:sldLayoutMk cId="2154846843" sldId="2147483702"/>
              <ac:spMk id="34" creationId="{9C1182E0-A1E4-DD6D-82AC-B709B55E771F}"/>
            </ac:spMkLst>
          </pc:spChg>
          <pc:spChg chg="mod">
            <ac:chgData name="Chuck Tomasi" userId="79514c44-a18e-4aaa-84b1-18f74099d6b1" providerId="ADAL" clId="{4140692D-6CC4-6B46-9439-032908616555}" dt="2023-11-11T16:38:32.797" v="803"/>
            <ac:spMkLst>
              <pc:docMk/>
              <pc:sldMasterMk cId="2317532505" sldId="2147483672"/>
              <pc:sldLayoutMk cId="2154846843" sldId="2147483702"/>
              <ac:spMk id="35" creationId="{5A071D93-D2DF-48B1-7C53-F675FBAA769F}"/>
            </ac:spMkLst>
          </pc:spChg>
          <pc:spChg chg="mod">
            <ac:chgData name="Chuck Tomasi" userId="79514c44-a18e-4aaa-84b1-18f74099d6b1" providerId="ADAL" clId="{4140692D-6CC4-6B46-9439-032908616555}" dt="2023-11-11T16:38:32.797" v="803"/>
            <ac:spMkLst>
              <pc:docMk/>
              <pc:sldMasterMk cId="2317532505" sldId="2147483672"/>
              <pc:sldLayoutMk cId="2154846843" sldId="2147483702"/>
              <ac:spMk id="36" creationId="{30134F0E-017F-1663-8CAB-8D6F8D31CBF8}"/>
            </ac:spMkLst>
          </pc:spChg>
          <pc:spChg chg="mod">
            <ac:chgData name="Chuck Tomasi" userId="79514c44-a18e-4aaa-84b1-18f74099d6b1" providerId="ADAL" clId="{4140692D-6CC4-6B46-9439-032908616555}" dt="2023-11-11T16:38:32.797" v="803"/>
            <ac:spMkLst>
              <pc:docMk/>
              <pc:sldMasterMk cId="2317532505" sldId="2147483672"/>
              <pc:sldLayoutMk cId="2154846843" sldId="2147483702"/>
              <ac:spMk id="37" creationId="{E1FDEEB3-AC8C-0D41-6617-1770D24BF1C0}"/>
            </ac:spMkLst>
          </pc:spChg>
          <pc:spChg chg="mod">
            <ac:chgData name="Chuck Tomasi" userId="79514c44-a18e-4aaa-84b1-18f74099d6b1" providerId="ADAL" clId="{4140692D-6CC4-6B46-9439-032908616555}" dt="2023-11-11T16:38:32.797" v="803"/>
            <ac:spMkLst>
              <pc:docMk/>
              <pc:sldMasterMk cId="2317532505" sldId="2147483672"/>
              <pc:sldLayoutMk cId="2154846843" sldId="2147483702"/>
              <ac:spMk id="38" creationId="{8BFD3784-FF79-EDA8-F6E1-CA22B5F864C5}"/>
            </ac:spMkLst>
          </pc:spChg>
          <pc:spChg chg="mod">
            <ac:chgData name="Chuck Tomasi" userId="79514c44-a18e-4aaa-84b1-18f74099d6b1" providerId="ADAL" clId="{4140692D-6CC4-6B46-9439-032908616555}" dt="2023-11-11T16:38:32.797" v="803"/>
            <ac:spMkLst>
              <pc:docMk/>
              <pc:sldMasterMk cId="2317532505" sldId="2147483672"/>
              <pc:sldLayoutMk cId="2154846843" sldId="2147483702"/>
              <ac:spMk id="39" creationId="{9D403F9D-7080-3A7E-DC9D-E97B42362A87}"/>
            </ac:spMkLst>
          </pc:spChg>
          <pc:spChg chg="mod">
            <ac:chgData name="Chuck Tomasi" userId="79514c44-a18e-4aaa-84b1-18f74099d6b1" providerId="ADAL" clId="{4140692D-6CC4-6B46-9439-032908616555}" dt="2023-11-11T16:38:32.797" v="803"/>
            <ac:spMkLst>
              <pc:docMk/>
              <pc:sldMasterMk cId="2317532505" sldId="2147483672"/>
              <pc:sldLayoutMk cId="2154846843" sldId="2147483702"/>
              <ac:spMk id="40" creationId="{C9A7A907-A5D5-DB6F-780E-EDF7E22ACBA8}"/>
            </ac:spMkLst>
          </pc:spChg>
          <pc:spChg chg="mod">
            <ac:chgData name="Chuck Tomasi" userId="79514c44-a18e-4aaa-84b1-18f74099d6b1" providerId="ADAL" clId="{4140692D-6CC4-6B46-9439-032908616555}" dt="2023-11-11T16:38:32.797" v="803"/>
            <ac:spMkLst>
              <pc:docMk/>
              <pc:sldMasterMk cId="2317532505" sldId="2147483672"/>
              <pc:sldLayoutMk cId="2154846843" sldId="2147483702"/>
              <ac:spMk id="41" creationId="{318F74DD-2586-574F-76B2-75F89A906C0A}"/>
            </ac:spMkLst>
          </pc:spChg>
          <pc:spChg chg="mod">
            <ac:chgData name="Chuck Tomasi" userId="79514c44-a18e-4aaa-84b1-18f74099d6b1" providerId="ADAL" clId="{4140692D-6CC4-6B46-9439-032908616555}" dt="2023-11-11T16:38:32.797" v="803"/>
            <ac:spMkLst>
              <pc:docMk/>
              <pc:sldMasterMk cId="2317532505" sldId="2147483672"/>
              <pc:sldLayoutMk cId="2154846843" sldId="2147483702"/>
              <ac:spMk id="42" creationId="{0E168CFA-EBA3-CC22-8842-E42D4E47BF5B}"/>
            </ac:spMkLst>
          </pc:spChg>
          <pc:spChg chg="mod">
            <ac:chgData name="Chuck Tomasi" userId="79514c44-a18e-4aaa-84b1-18f74099d6b1" providerId="ADAL" clId="{4140692D-6CC4-6B46-9439-032908616555}" dt="2023-11-11T16:38:32.797" v="803"/>
            <ac:spMkLst>
              <pc:docMk/>
              <pc:sldMasterMk cId="2317532505" sldId="2147483672"/>
              <pc:sldLayoutMk cId="2154846843" sldId="2147483702"/>
              <ac:spMk id="43" creationId="{E5A09079-CBEC-E319-C867-A65EEAB2F766}"/>
            </ac:spMkLst>
          </pc:spChg>
          <pc:spChg chg="mod">
            <ac:chgData name="Chuck Tomasi" userId="79514c44-a18e-4aaa-84b1-18f74099d6b1" providerId="ADAL" clId="{4140692D-6CC4-6B46-9439-032908616555}" dt="2023-11-11T16:38:32.797" v="803"/>
            <ac:spMkLst>
              <pc:docMk/>
              <pc:sldMasterMk cId="2317532505" sldId="2147483672"/>
              <pc:sldLayoutMk cId="2154846843" sldId="2147483702"/>
              <ac:spMk id="44" creationId="{A5E84C03-C408-D1B1-1197-126D42B2BB07}"/>
            </ac:spMkLst>
          </pc:spChg>
          <pc:spChg chg="mod">
            <ac:chgData name="Chuck Tomasi" userId="79514c44-a18e-4aaa-84b1-18f74099d6b1" providerId="ADAL" clId="{4140692D-6CC4-6B46-9439-032908616555}" dt="2023-11-11T16:38:32.797" v="803"/>
            <ac:spMkLst>
              <pc:docMk/>
              <pc:sldMasterMk cId="2317532505" sldId="2147483672"/>
              <pc:sldLayoutMk cId="2154846843" sldId="2147483702"/>
              <ac:spMk id="45" creationId="{5A6070BF-ABDE-8F84-5F8D-BFFD63939660}"/>
            </ac:spMkLst>
          </pc:spChg>
          <pc:spChg chg="mod">
            <ac:chgData name="Chuck Tomasi" userId="79514c44-a18e-4aaa-84b1-18f74099d6b1" providerId="ADAL" clId="{4140692D-6CC4-6B46-9439-032908616555}" dt="2023-11-11T16:38:32.797" v="803"/>
            <ac:spMkLst>
              <pc:docMk/>
              <pc:sldMasterMk cId="2317532505" sldId="2147483672"/>
              <pc:sldLayoutMk cId="2154846843" sldId="2147483702"/>
              <ac:spMk id="46" creationId="{798A28B3-2F19-D11E-56EA-97EBD84107D4}"/>
            </ac:spMkLst>
          </pc:spChg>
          <pc:spChg chg="mod">
            <ac:chgData name="Chuck Tomasi" userId="79514c44-a18e-4aaa-84b1-18f74099d6b1" providerId="ADAL" clId="{4140692D-6CC4-6B46-9439-032908616555}" dt="2023-11-11T16:38:32.797" v="803"/>
            <ac:spMkLst>
              <pc:docMk/>
              <pc:sldMasterMk cId="2317532505" sldId="2147483672"/>
              <pc:sldLayoutMk cId="2154846843" sldId="2147483702"/>
              <ac:spMk id="47" creationId="{45174F38-5B05-D716-A036-E3F163FBF74A}"/>
            </ac:spMkLst>
          </pc:spChg>
          <pc:grpChg chg="add mod">
            <ac:chgData name="Chuck Tomasi" userId="79514c44-a18e-4aaa-84b1-18f74099d6b1" providerId="ADAL" clId="{4140692D-6CC4-6B46-9439-032908616555}" dt="2023-11-11T16:43:20.992" v="835" actId="1076"/>
            <ac:grpSpMkLst>
              <pc:docMk/>
              <pc:sldMasterMk cId="2317532505" sldId="2147483672"/>
              <pc:sldLayoutMk cId="2154846843" sldId="2147483702"/>
              <ac:grpSpMk id="2" creationId="{273554E5-DE92-E87B-3288-2F4D0D6006FA}"/>
            </ac:grpSpMkLst>
          </pc:grpChg>
          <pc:grpChg chg="del">
            <ac:chgData name="Chuck Tomasi" userId="79514c44-a18e-4aaa-84b1-18f74099d6b1" providerId="ADAL" clId="{4140692D-6CC4-6B46-9439-032908616555}" dt="2023-11-11T16:38:57.089" v="808" actId="478"/>
            <ac:grpSpMkLst>
              <pc:docMk/>
              <pc:sldMasterMk cId="2317532505" sldId="2147483672"/>
              <pc:sldLayoutMk cId="2154846843" sldId="2147483702"/>
              <ac:grpSpMk id="51" creationId="{3C19FCEB-751D-C8F8-DF36-E5FFF6EC133E}"/>
            </ac:grpSpMkLst>
          </pc:grpChg>
        </pc:sldLayoutChg>
        <pc:sldLayoutChg chg="addSp delSp modSp mod">
          <pc:chgData name="Chuck Tomasi" userId="79514c44-a18e-4aaa-84b1-18f74099d6b1" providerId="ADAL" clId="{4140692D-6CC4-6B46-9439-032908616555}" dt="2023-11-11T16:44:03.966" v="838" actId="1076"/>
          <pc:sldLayoutMkLst>
            <pc:docMk/>
            <pc:sldMasterMk cId="2317532505" sldId="2147483672"/>
            <pc:sldLayoutMk cId="761374798" sldId="2147483703"/>
          </pc:sldLayoutMkLst>
          <pc:spChg chg="mod">
            <ac:chgData name="Chuck Tomasi" userId="79514c44-a18e-4aaa-84b1-18f74099d6b1" providerId="ADAL" clId="{4140692D-6CC4-6B46-9439-032908616555}" dt="2023-11-11T16:38:46.640" v="805"/>
            <ac:spMkLst>
              <pc:docMk/>
              <pc:sldMasterMk cId="2317532505" sldId="2147483672"/>
              <pc:sldLayoutMk cId="761374798" sldId="2147483703"/>
              <ac:spMk id="64" creationId="{3D0CC2B0-762C-F1D6-CA0C-B97B9880FDC6}"/>
            </ac:spMkLst>
          </pc:spChg>
          <pc:spChg chg="mod">
            <ac:chgData name="Chuck Tomasi" userId="79514c44-a18e-4aaa-84b1-18f74099d6b1" providerId="ADAL" clId="{4140692D-6CC4-6B46-9439-032908616555}" dt="2023-11-11T16:38:46.640" v="805"/>
            <ac:spMkLst>
              <pc:docMk/>
              <pc:sldMasterMk cId="2317532505" sldId="2147483672"/>
              <pc:sldLayoutMk cId="761374798" sldId="2147483703"/>
              <ac:spMk id="65" creationId="{9A276C5D-F8C8-8946-9D9D-034EC6501512}"/>
            </ac:spMkLst>
          </pc:spChg>
          <pc:spChg chg="mod">
            <ac:chgData name="Chuck Tomasi" userId="79514c44-a18e-4aaa-84b1-18f74099d6b1" providerId="ADAL" clId="{4140692D-6CC4-6B46-9439-032908616555}" dt="2023-11-11T16:38:46.640" v="805"/>
            <ac:spMkLst>
              <pc:docMk/>
              <pc:sldMasterMk cId="2317532505" sldId="2147483672"/>
              <pc:sldLayoutMk cId="761374798" sldId="2147483703"/>
              <ac:spMk id="66" creationId="{393BAEBD-E20D-FAE8-EE9E-8041B24567F6}"/>
            </ac:spMkLst>
          </pc:spChg>
          <pc:spChg chg="mod">
            <ac:chgData name="Chuck Tomasi" userId="79514c44-a18e-4aaa-84b1-18f74099d6b1" providerId="ADAL" clId="{4140692D-6CC4-6B46-9439-032908616555}" dt="2023-11-11T16:38:46.640" v="805"/>
            <ac:spMkLst>
              <pc:docMk/>
              <pc:sldMasterMk cId="2317532505" sldId="2147483672"/>
              <pc:sldLayoutMk cId="761374798" sldId="2147483703"/>
              <ac:spMk id="67" creationId="{5686710B-BE7C-C1A3-3E23-85B1FE07C66F}"/>
            </ac:spMkLst>
          </pc:spChg>
          <pc:spChg chg="mod">
            <ac:chgData name="Chuck Tomasi" userId="79514c44-a18e-4aaa-84b1-18f74099d6b1" providerId="ADAL" clId="{4140692D-6CC4-6B46-9439-032908616555}" dt="2023-11-11T16:38:46.640" v="805"/>
            <ac:spMkLst>
              <pc:docMk/>
              <pc:sldMasterMk cId="2317532505" sldId="2147483672"/>
              <pc:sldLayoutMk cId="761374798" sldId="2147483703"/>
              <ac:spMk id="68" creationId="{CF9A77D8-B9D9-5867-7563-330987611B34}"/>
            </ac:spMkLst>
          </pc:spChg>
          <pc:spChg chg="mod">
            <ac:chgData name="Chuck Tomasi" userId="79514c44-a18e-4aaa-84b1-18f74099d6b1" providerId="ADAL" clId="{4140692D-6CC4-6B46-9439-032908616555}" dt="2023-11-11T16:38:46.640" v="805"/>
            <ac:spMkLst>
              <pc:docMk/>
              <pc:sldMasterMk cId="2317532505" sldId="2147483672"/>
              <pc:sldLayoutMk cId="761374798" sldId="2147483703"/>
              <ac:spMk id="69" creationId="{AFD4F269-96BA-8B2A-9495-AD0F601C663A}"/>
            </ac:spMkLst>
          </pc:spChg>
          <pc:spChg chg="mod">
            <ac:chgData name="Chuck Tomasi" userId="79514c44-a18e-4aaa-84b1-18f74099d6b1" providerId="ADAL" clId="{4140692D-6CC4-6B46-9439-032908616555}" dt="2023-11-11T16:38:46.640" v="805"/>
            <ac:spMkLst>
              <pc:docMk/>
              <pc:sldMasterMk cId="2317532505" sldId="2147483672"/>
              <pc:sldLayoutMk cId="761374798" sldId="2147483703"/>
              <ac:spMk id="70" creationId="{61B968D5-0557-1D86-9DFF-5E86383AFB6D}"/>
            </ac:spMkLst>
          </pc:spChg>
          <pc:spChg chg="mod">
            <ac:chgData name="Chuck Tomasi" userId="79514c44-a18e-4aaa-84b1-18f74099d6b1" providerId="ADAL" clId="{4140692D-6CC4-6B46-9439-032908616555}" dt="2023-11-11T16:38:46.640" v="805"/>
            <ac:spMkLst>
              <pc:docMk/>
              <pc:sldMasterMk cId="2317532505" sldId="2147483672"/>
              <pc:sldLayoutMk cId="761374798" sldId="2147483703"/>
              <ac:spMk id="71" creationId="{3200E033-0EFD-4470-E488-209F0A15B669}"/>
            </ac:spMkLst>
          </pc:spChg>
          <pc:spChg chg="mod">
            <ac:chgData name="Chuck Tomasi" userId="79514c44-a18e-4aaa-84b1-18f74099d6b1" providerId="ADAL" clId="{4140692D-6CC4-6B46-9439-032908616555}" dt="2023-11-11T16:38:46.640" v="805"/>
            <ac:spMkLst>
              <pc:docMk/>
              <pc:sldMasterMk cId="2317532505" sldId="2147483672"/>
              <pc:sldLayoutMk cId="761374798" sldId="2147483703"/>
              <ac:spMk id="72" creationId="{856F165F-C37A-37A5-0B44-2B8236AB165C}"/>
            </ac:spMkLst>
          </pc:spChg>
          <pc:spChg chg="mod">
            <ac:chgData name="Chuck Tomasi" userId="79514c44-a18e-4aaa-84b1-18f74099d6b1" providerId="ADAL" clId="{4140692D-6CC4-6B46-9439-032908616555}" dt="2023-11-11T16:38:46.640" v="805"/>
            <ac:spMkLst>
              <pc:docMk/>
              <pc:sldMasterMk cId="2317532505" sldId="2147483672"/>
              <pc:sldLayoutMk cId="761374798" sldId="2147483703"/>
              <ac:spMk id="73" creationId="{E45CA171-CAEC-A4CB-8FF2-1224844ADFD1}"/>
            </ac:spMkLst>
          </pc:spChg>
          <pc:spChg chg="mod">
            <ac:chgData name="Chuck Tomasi" userId="79514c44-a18e-4aaa-84b1-18f74099d6b1" providerId="ADAL" clId="{4140692D-6CC4-6B46-9439-032908616555}" dt="2023-11-11T16:38:46.640" v="805"/>
            <ac:spMkLst>
              <pc:docMk/>
              <pc:sldMasterMk cId="2317532505" sldId="2147483672"/>
              <pc:sldLayoutMk cId="761374798" sldId="2147483703"/>
              <ac:spMk id="74" creationId="{082F4F07-F3DD-4A5C-3406-8385DD2ACEC0}"/>
            </ac:spMkLst>
          </pc:spChg>
          <pc:spChg chg="mod">
            <ac:chgData name="Chuck Tomasi" userId="79514c44-a18e-4aaa-84b1-18f74099d6b1" providerId="ADAL" clId="{4140692D-6CC4-6B46-9439-032908616555}" dt="2023-11-11T16:38:46.640" v="805"/>
            <ac:spMkLst>
              <pc:docMk/>
              <pc:sldMasterMk cId="2317532505" sldId="2147483672"/>
              <pc:sldLayoutMk cId="761374798" sldId="2147483703"/>
              <ac:spMk id="75" creationId="{AFC2C5FB-B4CB-43AD-1B46-EE3438962ADE}"/>
            </ac:spMkLst>
          </pc:spChg>
          <pc:spChg chg="mod">
            <ac:chgData name="Chuck Tomasi" userId="79514c44-a18e-4aaa-84b1-18f74099d6b1" providerId="ADAL" clId="{4140692D-6CC4-6B46-9439-032908616555}" dt="2023-11-11T16:38:46.640" v="805"/>
            <ac:spMkLst>
              <pc:docMk/>
              <pc:sldMasterMk cId="2317532505" sldId="2147483672"/>
              <pc:sldLayoutMk cId="761374798" sldId="2147483703"/>
              <ac:spMk id="76" creationId="{180F344C-9646-1B55-E58A-52E741102037}"/>
            </ac:spMkLst>
          </pc:spChg>
          <pc:spChg chg="mod">
            <ac:chgData name="Chuck Tomasi" userId="79514c44-a18e-4aaa-84b1-18f74099d6b1" providerId="ADAL" clId="{4140692D-6CC4-6B46-9439-032908616555}" dt="2023-11-11T16:38:46.640" v="805"/>
            <ac:spMkLst>
              <pc:docMk/>
              <pc:sldMasterMk cId="2317532505" sldId="2147483672"/>
              <pc:sldLayoutMk cId="761374798" sldId="2147483703"/>
              <ac:spMk id="77" creationId="{127EB2F4-1E20-6D7F-7EFB-862C9A178D85}"/>
            </ac:spMkLst>
          </pc:spChg>
          <pc:spChg chg="mod">
            <ac:chgData name="Chuck Tomasi" userId="79514c44-a18e-4aaa-84b1-18f74099d6b1" providerId="ADAL" clId="{4140692D-6CC4-6B46-9439-032908616555}" dt="2023-11-11T16:38:46.640" v="805"/>
            <ac:spMkLst>
              <pc:docMk/>
              <pc:sldMasterMk cId="2317532505" sldId="2147483672"/>
              <pc:sldLayoutMk cId="761374798" sldId="2147483703"/>
              <ac:spMk id="78" creationId="{1C066ECD-269A-CA19-166D-10B047FFF827}"/>
            </ac:spMkLst>
          </pc:spChg>
          <pc:spChg chg="mod">
            <ac:chgData name="Chuck Tomasi" userId="79514c44-a18e-4aaa-84b1-18f74099d6b1" providerId="ADAL" clId="{4140692D-6CC4-6B46-9439-032908616555}" dt="2023-11-11T16:38:46.640" v="805"/>
            <ac:spMkLst>
              <pc:docMk/>
              <pc:sldMasterMk cId="2317532505" sldId="2147483672"/>
              <pc:sldLayoutMk cId="761374798" sldId="2147483703"/>
              <ac:spMk id="79" creationId="{BE8BEC8E-B159-C649-8AED-D7E10D3F3E2D}"/>
            </ac:spMkLst>
          </pc:spChg>
          <pc:spChg chg="mod">
            <ac:chgData name="Chuck Tomasi" userId="79514c44-a18e-4aaa-84b1-18f74099d6b1" providerId="ADAL" clId="{4140692D-6CC4-6B46-9439-032908616555}" dt="2023-11-11T16:38:46.640" v="805"/>
            <ac:spMkLst>
              <pc:docMk/>
              <pc:sldMasterMk cId="2317532505" sldId="2147483672"/>
              <pc:sldLayoutMk cId="761374798" sldId="2147483703"/>
              <ac:spMk id="80" creationId="{7B3A793E-437A-F5A3-A1C0-31FD94FDD73F}"/>
            </ac:spMkLst>
          </pc:spChg>
          <pc:spChg chg="mod">
            <ac:chgData name="Chuck Tomasi" userId="79514c44-a18e-4aaa-84b1-18f74099d6b1" providerId="ADAL" clId="{4140692D-6CC4-6B46-9439-032908616555}" dt="2023-11-11T16:38:46.640" v="805"/>
            <ac:spMkLst>
              <pc:docMk/>
              <pc:sldMasterMk cId="2317532505" sldId="2147483672"/>
              <pc:sldLayoutMk cId="761374798" sldId="2147483703"/>
              <ac:spMk id="81" creationId="{D559DC30-7667-6B51-D5EF-95D5378726DC}"/>
            </ac:spMkLst>
          </pc:spChg>
          <pc:spChg chg="mod">
            <ac:chgData name="Chuck Tomasi" userId="79514c44-a18e-4aaa-84b1-18f74099d6b1" providerId="ADAL" clId="{4140692D-6CC4-6B46-9439-032908616555}" dt="2023-11-11T16:38:46.640" v="805"/>
            <ac:spMkLst>
              <pc:docMk/>
              <pc:sldMasterMk cId="2317532505" sldId="2147483672"/>
              <pc:sldLayoutMk cId="761374798" sldId="2147483703"/>
              <ac:spMk id="82" creationId="{106E0F71-0D6C-1267-53E5-0D3EA498D8A9}"/>
            </ac:spMkLst>
          </pc:spChg>
          <pc:spChg chg="mod">
            <ac:chgData name="Chuck Tomasi" userId="79514c44-a18e-4aaa-84b1-18f74099d6b1" providerId="ADAL" clId="{4140692D-6CC4-6B46-9439-032908616555}" dt="2023-11-11T16:38:46.640" v="805"/>
            <ac:spMkLst>
              <pc:docMk/>
              <pc:sldMasterMk cId="2317532505" sldId="2147483672"/>
              <pc:sldLayoutMk cId="761374798" sldId="2147483703"/>
              <ac:spMk id="83" creationId="{22E928BB-EA46-1C13-B452-C28B25150A9D}"/>
            </ac:spMkLst>
          </pc:spChg>
          <pc:spChg chg="mod">
            <ac:chgData name="Chuck Tomasi" userId="79514c44-a18e-4aaa-84b1-18f74099d6b1" providerId="ADAL" clId="{4140692D-6CC4-6B46-9439-032908616555}" dt="2023-11-11T16:38:46.640" v="805"/>
            <ac:spMkLst>
              <pc:docMk/>
              <pc:sldMasterMk cId="2317532505" sldId="2147483672"/>
              <pc:sldLayoutMk cId="761374798" sldId="2147483703"/>
              <ac:spMk id="84" creationId="{4CCE0696-ECC9-606D-3E5C-A1B9E2D7B534}"/>
            </ac:spMkLst>
          </pc:spChg>
          <pc:spChg chg="mod">
            <ac:chgData name="Chuck Tomasi" userId="79514c44-a18e-4aaa-84b1-18f74099d6b1" providerId="ADAL" clId="{4140692D-6CC4-6B46-9439-032908616555}" dt="2023-11-11T16:38:46.640" v="805"/>
            <ac:spMkLst>
              <pc:docMk/>
              <pc:sldMasterMk cId="2317532505" sldId="2147483672"/>
              <pc:sldLayoutMk cId="761374798" sldId="2147483703"/>
              <ac:spMk id="85" creationId="{D068AE90-1A3D-3683-F332-93068379117C}"/>
            </ac:spMkLst>
          </pc:spChg>
          <pc:spChg chg="mod">
            <ac:chgData name="Chuck Tomasi" userId="79514c44-a18e-4aaa-84b1-18f74099d6b1" providerId="ADAL" clId="{4140692D-6CC4-6B46-9439-032908616555}" dt="2023-11-11T16:38:46.640" v="805"/>
            <ac:spMkLst>
              <pc:docMk/>
              <pc:sldMasterMk cId="2317532505" sldId="2147483672"/>
              <pc:sldLayoutMk cId="761374798" sldId="2147483703"/>
              <ac:spMk id="86" creationId="{B5552700-CE42-2C7D-5EF4-DC837D881342}"/>
            </ac:spMkLst>
          </pc:spChg>
          <pc:spChg chg="mod">
            <ac:chgData name="Chuck Tomasi" userId="79514c44-a18e-4aaa-84b1-18f74099d6b1" providerId="ADAL" clId="{4140692D-6CC4-6B46-9439-032908616555}" dt="2023-11-11T16:38:46.640" v="805"/>
            <ac:spMkLst>
              <pc:docMk/>
              <pc:sldMasterMk cId="2317532505" sldId="2147483672"/>
              <pc:sldLayoutMk cId="761374798" sldId="2147483703"/>
              <ac:spMk id="87" creationId="{FBE5A07C-FF54-E07D-975A-F876E5D757CD}"/>
            </ac:spMkLst>
          </pc:spChg>
          <pc:spChg chg="mod">
            <ac:chgData name="Chuck Tomasi" userId="79514c44-a18e-4aaa-84b1-18f74099d6b1" providerId="ADAL" clId="{4140692D-6CC4-6B46-9439-032908616555}" dt="2023-11-11T16:38:46.640" v="805"/>
            <ac:spMkLst>
              <pc:docMk/>
              <pc:sldMasterMk cId="2317532505" sldId="2147483672"/>
              <pc:sldLayoutMk cId="761374798" sldId="2147483703"/>
              <ac:spMk id="88" creationId="{70659FB4-693D-DD10-536F-9E548098AF39}"/>
            </ac:spMkLst>
          </pc:spChg>
          <pc:spChg chg="mod">
            <ac:chgData name="Chuck Tomasi" userId="79514c44-a18e-4aaa-84b1-18f74099d6b1" providerId="ADAL" clId="{4140692D-6CC4-6B46-9439-032908616555}" dt="2023-11-11T16:38:46.640" v="805"/>
            <ac:spMkLst>
              <pc:docMk/>
              <pc:sldMasterMk cId="2317532505" sldId="2147483672"/>
              <pc:sldLayoutMk cId="761374798" sldId="2147483703"/>
              <ac:spMk id="89" creationId="{798A919B-E0C1-095E-B4CE-0FFB4692B08F}"/>
            </ac:spMkLst>
          </pc:spChg>
          <pc:spChg chg="mod">
            <ac:chgData name="Chuck Tomasi" userId="79514c44-a18e-4aaa-84b1-18f74099d6b1" providerId="ADAL" clId="{4140692D-6CC4-6B46-9439-032908616555}" dt="2023-11-11T16:38:46.640" v="805"/>
            <ac:spMkLst>
              <pc:docMk/>
              <pc:sldMasterMk cId="2317532505" sldId="2147483672"/>
              <pc:sldLayoutMk cId="761374798" sldId="2147483703"/>
              <ac:spMk id="90" creationId="{C3C4D526-0DC4-6CF3-EA58-0AFB488DFA43}"/>
            </ac:spMkLst>
          </pc:spChg>
          <pc:spChg chg="mod">
            <ac:chgData name="Chuck Tomasi" userId="79514c44-a18e-4aaa-84b1-18f74099d6b1" providerId="ADAL" clId="{4140692D-6CC4-6B46-9439-032908616555}" dt="2023-11-11T16:38:46.640" v="805"/>
            <ac:spMkLst>
              <pc:docMk/>
              <pc:sldMasterMk cId="2317532505" sldId="2147483672"/>
              <pc:sldLayoutMk cId="761374798" sldId="2147483703"/>
              <ac:spMk id="91" creationId="{AD6CD0F6-350C-8ADF-5196-F6B2841F9C96}"/>
            </ac:spMkLst>
          </pc:spChg>
          <pc:spChg chg="mod">
            <ac:chgData name="Chuck Tomasi" userId="79514c44-a18e-4aaa-84b1-18f74099d6b1" providerId="ADAL" clId="{4140692D-6CC4-6B46-9439-032908616555}" dt="2023-11-11T16:38:46.640" v="805"/>
            <ac:spMkLst>
              <pc:docMk/>
              <pc:sldMasterMk cId="2317532505" sldId="2147483672"/>
              <pc:sldLayoutMk cId="761374798" sldId="2147483703"/>
              <ac:spMk id="92" creationId="{94C30E7E-1016-A889-5FE1-332A76BC711C}"/>
            </ac:spMkLst>
          </pc:spChg>
          <pc:spChg chg="mod">
            <ac:chgData name="Chuck Tomasi" userId="79514c44-a18e-4aaa-84b1-18f74099d6b1" providerId="ADAL" clId="{4140692D-6CC4-6B46-9439-032908616555}" dt="2023-11-11T16:38:46.640" v="805"/>
            <ac:spMkLst>
              <pc:docMk/>
              <pc:sldMasterMk cId="2317532505" sldId="2147483672"/>
              <pc:sldLayoutMk cId="761374798" sldId="2147483703"/>
              <ac:spMk id="93" creationId="{F7A2C5D7-35A0-2DED-6B30-60B6D431D208}"/>
            </ac:spMkLst>
          </pc:spChg>
          <pc:spChg chg="mod">
            <ac:chgData name="Chuck Tomasi" userId="79514c44-a18e-4aaa-84b1-18f74099d6b1" providerId="ADAL" clId="{4140692D-6CC4-6B46-9439-032908616555}" dt="2023-11-11T16:38:46.640" v="805"/>
            <ac:spMkLst>
              <pc:docMk/>
              <pc:sldMasterMk cId="2317532505" sldId="2147483672"/>
              <pc:sldLayoutMk cId="761374798" sldId="2147483703"/>
              <ac:spMk id="94" creationId="{5612F97C-A03C-FF3E-D4D6-8538D5774C23}"/>
            </ac:spMkLst>
          </pc:spChg>
          <pc:spChg chg="mod">
            <ac:chgData name="Chuck Tomasi" userId="79514c44-a18e-4aaa-84b1-18f74099d6b1" providerId="ADAL" clId="{4140692D-6CC4-6B46-9439-032908616555}" dt="2023-11-11T16:38:46.640" v="805"/>
            <ac:spMkLst>
              <pc:docMk/>
              <pc:sldMasterMk cId="2317532505" sldId="2147483672"/>
              <pc:sldLayoutMk cId="761374798" sldId="2147483703"/>
              <ac:spMk id="95" creationId="{107BA45B-5F72-CFEC-741E-98441E87D28B}"/>
            </ac:spMkLst>
          </pc:spChg>
          <pc:spChg chg="mod">
            <ac:chgData name="Chuck Tomasi" userId="79514c44-a18e-4aaa-84b1-18f74099d6b1" providerId="ADAL" clId="{4140692D-6CC4-6B46-9439-032908616555}" dt="2023-11-11T16:38:46.640" v="805"/>
            <ac:spMkLst>
              <pc:docMk/>
              <pc:sldMasterMk cId="2317532505" sldId="2147483672"/>
              <pc:sldLayoutMk cId="761374798" sldId="2147483703"/>
              <ac:spMk id="96" creationId="{BD5754B7-AB0C-39EB-2FEC-57DB0847519C}"/>
            </ac:spMkLst>
          </pc:spChg>
          <pc:spChg chg="mod">
            <ac:chgData name="Chuck Tomasi" userId="79514c44-a18e-4aaa-84b1-18f74099d6b1" providerId="ADAL" clId="{4140692D-6CC4-6B46-9439-032908616555}" dt="2023-11-11T16:38:46.640" v="805"/>
            <ac:spMkLst>
              <pc:docMk/>
              <pc:sldMasterMk cId="2317532505" sldId="2147483672"/>
              <pc:sldLayoutMk cId="761374798" sldId="2147483703"/>
              <ac:spMk id="97" creationId="{6897CDCE-E071-CA7E-9378-F4DB386156FD}"/>
            </ac:spMkLst>
          </pc:spChg>
          <pc:spChg chg="mod">
            <ac:chgData name="Chuck Tomasi" userId="79514c44-a18e-4aaa-84b1-18f74099d6b1" providerId="ADAL" clId="{4140692D-6CC4-6B46-9439-032908616555}" dt="2023-11-11T16:38:46.640" v="805"/>
            <ac:spMkLst>
              <pc:docMk/>
              <pc:sldMasterMk cId="2317532505" sldId="2147483672"/>
              <pc:sldLayoutMk cId="761374798" sldId="2147483703"/>
              <ac:spMk id="98" creationId="{5316E980-72DB-6CD2-59A7-E62ABD741469}"/>
            </ac:spMkLst>
          </pc:spChg>
          <pc:spChg chg="mod">
            <ac:chgData name="Chuck Tomasi" userId="79514c44-a18e-4aaa-84b1-18f74099d6b1" providerId="ADAL" clId="{4140692D-6CC4-6B46-9439-032908616555}" dt="2023-11-11T16:38:46.640" v="805"/>
            <ac:spMkLst>
              <pc:docMk/>
              <pc:sldMasterMk cId="2317532505" sldId="2147483672"/>
              <pc:sldLayoutMk cId="761374798" sldId="2147483703"/>
              <ac:spMk id="99" creationId="{E420237D-AC97-95B0-7CCD-EA145C122A2A}"/>
            </ac:spMkLst>
          </pc:spChg>
          <pc:spChg chg="mod">
            <ac:chgData name="Chuck Tomasi" userId="79514c44-a18e-4aaa-84b1-18f74099d6b1" providerId="ADAL" clId="{4140692D-6CC4-6B46-9439-032908616555}" dt="2023-11-11T16:38:46.640" v="805"/>
            <ac:spMkLst>
              <pc:docMk/>
              <pc:sldMasterMk cId="2317532505" sldId="2147483672"/>
              <pc:sldLayoutMk cId="761374798" sldId="2147483703"/>
              <ac:spMk id="100" creationId="{7843A520-58C7-991F-8442-78016B187E71}"/>
            </ac:spMkLst>
          </pc:spChg>
          <pc:spChg chg="mod">
            <ac:chgData name="Chuck Tomasi" userId="79514c44-a18e-4aaa-84b1-18f74099d6b1" providerId="ADAL" clId="{4140692D-6CC4-6B46-9439-032908616555}" dt="2023-11-11T16:38:46.640" v="805"/>
            <ac:spMkLst>
              <pc:docMk/>
              <pc:sldMasterMk cId="2317532505" sldId="2147483672"/>
              <pc:sldLayoutMk cId="761374798" sldId="2147483703"/>
              <ac:spMk id="101" creationId="{D3F67775-8B70-DCA9-4076-9A6BDCFC637B}"/>
            </ac:spMkLst>
          </pc:spChg>
          <pc:spChg chg="mod">
            <ac:chgData name="Chuck Tomasi" userId="79514c44-a18e-4aaa-84b1-18f74099d6b1" providerId="ADAL" clId="{4140692D-6CC4-6B46-9439-032908616555}" dt="2023-11-11T16:38:46.640" v="805"/>
            <ac:spMkLst>
              <pc:docMk/>
              <pc:sldMasterMk cId="2317532505" sldId="2147483672"/>
              <pc:sldLayoutMk cId="761374798" sldId="2147483703"/>
              <ac:spMk id="102" creationId="{5A2059A0-29D6-92E9-0E3C-BD25B33848C4}"/>
            </ac:spMkLst>
          </pc:spChg>
          <pc:spChg chg="mod">
            <ac:chgData name="Chuck Tomasi" userId="79514c44-a18e-4aaa-84b1-18f74099d6b1" providerId="ADAL" clId="{4140692D-6CC4-6B46-9439-032908616555}" dt="2023-11-11T16:38:46.640" v="805"/>
            <ac:spMkLst>
              <pc:docMk/>
              <pc:sldMasterMk cId="2317532505" sldId="2147483672"/>
              <pc:sldLayoutMk cId="761374798" sldId="2147483703"/>
              <ac:spMk id="103" creationId="{85A8C2E7-7A86-60D5-01DD-85B0CF4846E2}"/>
            </ac:spMkLst>
          </pc:spChg>
          <pc:spChg chg="mod">
            <ac:chgData name="Chuck Tomasi" userId="79514c44-a18e-4aaa-84b1-18f74099d6b1" providerId="ADAL" clId="{4140692D-6CC4-6B46-9439-032908616555}" dt="2023-11-11T16:38:46.640" v="805"/>
            <ac:spMkLst>
              <pc:docMk/>
              <pc:sldMasterMk cId="2317532505" sldId="2147483672"/>
              <pc:sldLayoutMk cId="761374798" sldId="2147483703"/>
              <ac:spMk id="104" creationId="{D9FF19F7-171F-9DB3-BDDD-0220DDC0EFC4}"/>
            </ac:spMkLst>
          </pc:spChg>
          <pc:spChg chg="mod">
            <ac:chgData name="Chuck Tomasi" userId="79514c44-a18e-4aaa-84b1-18f74099d6b1" providerId="ADAL" clId="{4140692D-6CC4-6B46-9439-032908616555}" dt="2023-11-11T16:38:46.640" v="805"/>
            <ac:spMkLst>
              <pc:docMk/>
              <pc:sldMasterMk cId="2317532505" sldId="2147483672"/>
              <pc:sldLayoutMk cId="761374798" sldId="2147483703"/>
              <ac:spMk id="105" creationId="{338474F8-D780-9620-69CD-2028E6573C1F}"/>
            </ac:spMkLst>
          </pc:spChg>
          <pc:spChg chg="mod">
            <ac:chgData name="Chuck Tomasi" userId="79514c44-a18e-4aaa-84b1-18f74099d6b1" providerId="ADAL" clId="{4140692D-6CC4-6B46-9439-032908616555}" dt="2023-11-11T16:38:46.640" v="805"/>
            <ac:spMkLst>
              <pc:docMk/>
              <pc:sldMasterMk cId="2317532505" sldId="2147483672"/>
              <pc:sldLayoutMk cId="761374798" sldId="2147483703"/>
              <ac:spMk id="106" creationId="{E85A2CE1-D083-0E0F-3AF2-263676BF42BC}"/>
            </ac:spMkLst>
          </pc:spChg>
          <pc:spChg chg="mod">
            <ac:chgData name="Chuck Tomasi" userId="79514c44-a18e-4aaa-84b1-18f74099d6b1" providerId="ADAL" clId="{4140692D-6CC4-6B46-9439-032908616555}" dt="2023-11-11T16:38:46.640" v="805"/>
            <ac:spMkLst>
              <pc:docMk/>
              <pc:sldMasterMk cId="2317532505" sldId="2147483672"/>
              <pc:sldLayoutMk cId="761374798" sldId="2147483703"/>
              <ac:spMk id="107" creationId="{F37513C6-338B-41C2-A956-C19E45D79399}"/>
            </ac:spMkLst>
          </pc:spChg>
          <pc:spChg chg="mod">
            <ac:chgData name="Chuck Tomasi" userId="79514c44-a18e-4aaa-84b1-18f74099d6b1" providerId="ADAL" clId="{4140692D-6CC4-6B46-9439-032908616555}" dt="2023-11-11T16:38:46.640" v="805"/>
            <ac:spMkLst>
              <pc:docMk/>
              <pc:sldMasterMk cId="2317532505" sldId="2147483672"/>
              <pc:sldLayoutMk cId="761374798" sldId="2147483703"/>
              <ac:spMk id="108" creationId="{9620CF8A-9BE5-CBE0-8EEC-8D35F3D8F854}"/>
            </ac:spMkLst>
          </pc:spChg>
          <pc:spChg chg="mod">
            <ac:chgData name="Chuck Tomasi" userId="79514c44-a18e-4aaa-84b1-18f74099d6b1" providerId="ADAL" clId="{4140692D-6CC4-6B46-9439-032908616555}" dt="2023-11-11T16:38:46.640" v="805"/>
            <ac:spMkLst>
              <pc:docMk/>
              <pc:sldMasterMk cId="2317532505" sldId="2147483672"/>
              <pc:sldLayoutMk cId="761374798" sldId="2147483703"/>
              <ac:spMk id="109" creationId="{87E1F736-E4D9-F3FB-A220-D3DC5D28D5F0}"/>
            </ac:spMkLst>
          </pc:spChg>
          <pc:spChg chg="mod">
            <ac:chgData name="Chuck Tomasi" userId="79514c44-a18e-4aaa-84b1-18f74099d6b1" providerId="ADAL" clId="{4140692D-6CC4-6B46-9439-032908616555}" dt="2023-11-11T16:38:46.640" v="805"/>
            <ac:spMkLst>
              <pc:docMk/>
              <pc:sldMasterMk cId="2317532505" sldId="2147483672"/>
              <pc:sldLayoutMk cId="761374798" sldId="2147483703"/>
              <ac:spMk id="110" creationId="{D422B021-E64F-E316-E1C6-9AC75D22EFED}"/>
            </ac:spMkLst>
          </pc:spChg>
          <pc:spChg chg="mod">
            <ac:chgData name="Chuck Tomasi" userId="79514c44-a18e-4aaa-84b1-18f74099d6b1" providerId="ADAL" clId="{4140692D-6CC4-6B46-9439-032908616555}" dt="2023-11-11T16:38:46.640" v="805"/>
            <ac:spMkLst>
              <pc:docMk/>
              <pc:sldMasterMk cId="2317532505" sldId="2147483672"/>
              <pc:sldLayoutMk cId="761374798" sldId="2147483703"/>
              <ac:spMk id="111" creationId="{A88CCA9A-3FB8-961F-AA7A-F890C0BB39C9}"/>
            </ac:spMkLst>
          </pc:spChg>
          <pc:spChg chg="mod">
            <ac:chgData name="Chuck Tomasi" userId="79514c44-a18e-4aaa-84b1-18f74099d6b1" providerId="ADAL" clId="{4140692D-6CC4-6B46-9439-032908616555}" dt="2023-11-11T16:38:46.640" v="805"/>
            <ac:spMkLst>
              <pc:docMk/>
              <pc:sldMasterMk cId="2317532505" sldId="2147483672"/>
              <pc:sldLayoutMk cId="761374798" sldId="2147483703"/>
              <ac:spMk id="112" creationId="{55A7E7C3-1C45-F4BD-E343-3547785C8E88}"/>
            </ac:spMkLst>
          </pc:spChg>
          <pc:grpChg chg="add mod">
            <ac:chgData name="Chuck Tomasi" userId="79514c44-a18e-4aaa-84b1-18f74099d6b1" providerId="ADAL" clId="{4140692D-6CC4-6B46-9439-032908616555}" dt="2023-11-11T16:44:03.966" v="838" actId="1076"/>
            <ac:grpSpMkLst>
              <pc:docMk/>
              <pc:sldMasterMk cId="2317532505" sldId="2147483672"/>
              <pc:sldLayoutMk cId="761374798" sldId="2147483703"/>
              <ac:grpSpMk id="18" creationId="{7525B9CA-4269-070A-DA8B-6CFFD8AD00DB}"/>
            </ac:grpSpMkLst>
          </pc:grpChg>
          <pc:grpChg chg="del">
            <ac:chgData name="Chuck Tomasi" userId="79514c44-a18e-4aaa-84b1-18f74099d6b1" providerId="ADAL" clId="{4140692D-6CC4-6B46-9439-032908616555}" dt="2023-11-11T16:38:50.093" v="806" actId="478"/>
            <ac:grpSpMkLst>
              <pc:docMk/>
              <pc:sldMasterMk cId="2317532505" sldId="2147483672"/>
              <pc:sldLayoutMk cId="761374798" sldId="2147483703"/>
              <ac:grpSpMk id="19" creationId="{BE0F709B-478B-9537-586F-89FF75A46221}"/>
            </ac:grpSpMkLst>
          </pc:grpChg>
        </pc:sldLayoutChg>
        <pc:sldLayoutChg chg="addSp delSp modSp mod">
          <pc:chgData name="Chuck Tomasi" userId="79514c44-a18e-4aaa-84b1-18f74099d6b1" providerId="ADAL" clId="{4140692D-6CC4-6B46-9439-032908616555}" dt="2023-11-11T16:44:21.894" v="841" actId="1076"/>
          <pc:sldLayoutMkLst>
            <pc:docMk/>
            <pc:sldMasterMk cId="2317532505" sldId="2147483672"/>
            <pc:sldLayoutMk cId="1491155852" sldId="2147483704"/>
          </pc:sldLayoutMkLst>
          <pc:spChg chg="mod">
            <ac:chgData name="Chuck Tomasi" userId="79514c44-a18e-4aaa-84b1-18f74099d6b1" providerId="ADAL" clId="{4140692D-6CC4-6B46-9439-032908616555}" dt="2023-11-11T16:39:35.334" v="812"/>
            <ac:spMkLst>
              <pc:docMk/>
              <pc:sldMasterMk cId="2317532505" sldId="2147483672"/>
              <pc:sldLayoutMk cId="1491155852" sldId="2147483704"/>
              <ac:spMk id="19" creationId="{A40B2FD3-B033-C4C9-7B4B-16D459606278}"/>
            </ac:spMkLst>
          </pc:spChg>
          <pc:spChg chg="mod">
            <ac:chgData name="Chuck Tomasi" userId="79514c44-a18e-4aaa-84b1-18f74099d6b1" providerId="ADAL" clId="{4140692D-6CC4-6B46-9439-032908616555}" dt="2023-11-11T16:39:35.334" v="812"/>
            <ac:spMkLst>
              <pc:docMk/>
              <pc:sldMasterMk cId="2317532505" sldId="2147483672"/>
              <pc:sldLayoutMk cId="1491155852" sldId="2147483704"/>
              <ac:spMk id="20" creationId="{D4A59A01-32D7-5A27-9257-B0C9F83054E3}"/>
            </ac:spMkLst>
          </pc:spChg>
          <pc:spChg chg="mod">
            <ac:chgData name="Chuck Tomasi" userId="79514c44-a18e-4aaa-84b1-18f74099d6b1" providerId="ADAL" clId="{4140692D-6CC4-6B46-9439-032908616555}" dt="2023-11-11T16:39:35.334" v="812"/>
            <ac:spMkLst>
              <pc:docMk/>
              <pc:sldMasterMk cId="2317532505" sldId="2147483672"/>
              <pc:sldLayoutMk cId="1491155852" sldId="2147483704"/>
              <ac:spMk id="21" creationId="{F40FF31E-BE3E-BACD-7545-65DEA60DB4B1}"/>
            </ac:spMkLst>
          </pc:spChg>
          <pc:spChg chg="mod">
            <ac:chgData name="Chuck Tomasi" userId="79514c44-a18e-4aaa-84b1-18f74099d6b1" providerId="ADAL" clId="{4140692D-6CC4-6B46-9439-032908616555}" dt="2023-11-11T16:39:35.334" v="812"/>
            <ac:spMkLst>
              <pc:docMk/>
              <pc:sldMasterMk cId="2317532505" sldId="2147483672"/>
              <pc:sldLayoutMk cId="1491155852" sldId="2147483704"/>
              <ac:spMk id="22" creationId="{E23ED675-43C6-183A-BC6E-7EE5B5652068}"/>
            </ac:spMkLst>
          </pc:spChg>
          <pc:spChg chg="mod">
            <ac:chgData name="Chuck Tomasi" userId="79514c44-a18e-4aaa-84b1-18f74099d6b1" providerId="ADAL" clId="{4140692D-6CC4-6B46-9439-032908616555}" dt="2023-11-11T16:39:35.334" v="812"/>
            <ac:spMkLst>
              <pc:docMk/>
              <pc:sldMasterMk cId="2317532505" sldId="2147483672"/>
              <pc:sldLayoutMk cId="1491155852" sldId="2147483704"/>
              <ac:spMk id="23" creationId="{4BBC8601-C334-2282-66BF-5787CEB1262E}"/>
            </ac:spMkLst>
          </pc:spChg>
          <pc:spChg chg="mod">
            <ac:chgData name="Chuck Tomasi" userId="79514c44-a18e-4aaa-84b1-18f74099d6b1" providerId="ADAL" clId="{4140692D-6CC4-6B46-9439-032908616555}" dt="2023-11-11T16:39:35.334" v="812"/>
            <ac:spMkLst>
              <pc:docMk/>
              <pc:sldMasterMk cId="2317532505" sldId="2147483672"/>
              <pc:sldLayoutMk cId="1491155852" sldId="2147483704"/>
              <ac:spMk id="24" creationId="{F54BCEC1-A066-8CCF-71D3-F1FF521C4639}"/>
            </ac:spMkLst>
          </pc:spChg>
          <pc:spChg chg="mod">
            <ac:chgData name="Chuck Tomasi" userId="79514c44-a18e-4aaa-84b1-18f74099d6b1" providerId="ADAL" clId="{4140692D-6CC4-6B46-9439-032908616555}" dt="2023-11-11T16:39:35.334" v="812"/>
            <ac:spMkLst>
              <pc:docMk/>
              <pc:sldMasterMk cId="2317532505" sldId="2147483672"/>
              <pc:sldLayoutMk cId="1491155852" sldId="2147483704"/>
              <ac:spMk id="25" creationId="{EA433DA0-E03F-F309-98CC-2930AB8B2308}"/>
            </ac:spMkLst>
          </pc:spChg>
          <pc:spChg chg="mod">
            <ac:chgData name="Chuck Tomasi" userId="79514c44-a18e-4aaa-84b1-18f74099d6b1" providerId="ADAL" clId="{4140692D-6CC4-6B46-9439-032908616555}" dt="2023-11-11T16:39:35.334" v="812"/>
            <ac:spMkLst>
              <pc:docMk/>
              <pc:sldMasterMk cId="2317532505" sldId="2147483672"/>
              <pc:sldLayoutMk cId="1491155852" sldId="2147483704"/>
              <ac:spMk id="26" creationId="{36BE7B4A-C71E-AD41-FEC7-8D4B29EA4CF0}"/>
            </ac:spMkLst>
          </pc:spChg>
          <pc:spChg chg="mod">
            <ac:chgData name="Chuck Tomasi" userId="79514c44-a18e-4aaa-84b1-18f74099d6b1" providerId="ADAL" clId="{4140692D-6CC4-6B46-9439-032908616555}" dt="2023-11-11T16:39:35.334" v="812"/>
            <ac:spMkLst>
              <pc:docMk/>
              <pc:sldMasterMk cId="2317532505" sldId="2147483672"/>
              <pc:sldLayoutMk cId="1491155852" sldId="2147483704"/>
              <ac:spMk id="27" creationId="{8A5E23E9-C16A-379C-10AC-F4527A435A65}"/>
            </ac:spMkLst>
          </pc:spChg>
          <pc:spChg chg="mod">
            <ac:chgData name="Chuck Tomasi" userId="79514c44-a18e-4aaa-84b1-18f74099d6b1" providerId="ADAL" clId="{4140692D-6CC4-6B46-9439-032908616555}" dt="2023-11-11T16:39:35.334" v="812"/>
            <ac:spMkLst>
              <pc:docMk/>
              <pc:sldMasterMk cId="2317532505" sldId="2147483672"/>
              <pc:sldLayoutMk cId="1491155852" sldId="2147483704"/>
              <ac:spMk id="28" creationId="{4EB07AF4-E49D-4E3A-7F1D-7A495347FA75}"/>
            </ac:spMkLst>
          </pc:spChg>
          <pc:spChg chg="mod">
            <ac:chgData name="Chuck Tomasi" userId="79514c44-a18e-4aaa-84b1-18f74099d6b1" providerId="ADAL" clId="{4140692D-6CC4-6B46-9439-032908616555}" dt="2023-11-11T16:39:35.334" v="812"/>
            <ac:spMkLst>
              <pc:docMk/>
              <pc:sldMasterMk cId="2317532505" sldId="2147483672"/>
              <pc:sldLayoutMk cId="1491155852" sldId="2147483704"/>
              <ac:spMk id="29" creationId="{6AD95E77-3F6C-CE0C-CC77-F0955AC5A81E}"/>
            </ac:spMkLst>
          </pc:spChg>
          <pc:spChg chg="mod">
            <ac:chgData name="Chuck Tomasi" userId="79514c44-a18e-4aaa-84b1-18f74099d6b1" providerId="ADAL" clId="{4140692D-6CC4-6B46-9439-032908616555}" dt="2023-11-11T16:39:35.334" v="812"/>
            <ac:spMkLst>
              <pc:docMk/>
              <pc:sldMasterMk cId="2317532505" sldId="2147483672"/>
              <pc:sldLayoutMk cId="1491155852" sldId="2147483704"/>
              <ac:spMk id="30" creationId="{B94C27D0-A55C-B22D-7867-5F37C4D44487}"/>
            </ac:spMkLst>
          </pc:spChg>
          <pc:spChg chg="mod">
            <ac:chgData name="Chuck Tomasi" userId="79514c44-a18e-4aaa-84b1-18f74099d6b1" providerId="ADAL" clId="{4140692D-6CC4-6B46-9439-032908616555}" dt="2023-11-11T16:39:35.334" v="812"/>
            <ac:spMkLst>
              <pc:docMk/>
              <pc:sldMasterMk cId="2317532505" sldId="2147483672"/>
              <pc:sldLayoutMk cId="1491155852" sldId="2147483704"/>
              <ac:spMk id="31" creationId="{7E8F6A94-FFBA-F299-9AA5-EF6F7BF2103F}"/>
            </ac:spMkLst>
          </pc:spChg>
          <pc:spChg chg="mod">
            <ac:chgData name="Chuck Tomasi" userId="79514c44-a18e-4aaa-84b1-18f74099d6b1" providerId="ADAL" clId="{4140692D-6CC4-6B46-9439-032908616555}" dt="2023-11-11T16:39:35.334" v="812"/>
            <ac:spMkLst>
              <pc:docMk/>
              <pc:sldMasterMk cId="2317532505" sldId="2147483672"/>
              <pc:sldLayoutMk cId="1491155852" sldId="2147483704"/>
              <ac:spMk id="32" creationId="{616E0DA6-D071-05B0-D0A2-77BED76B7D35}"/>
            </ac:spMkLst>
          </pc:spChg>
          <pc:spChg chg="mod">
            <ac:chgData name="Chuck Tomasi" userId="79514c44-a18e-4aaa-84b1-18f74099d6b1" providerId="ADAL" clId="{4140692D-6CC4-6B46-9439-032908616555}" dt="2023-11-11T16:39:35.334" v="812"/>
            <ac:spMkLst>
              <pc:docMk/>
              <pc:sldMasterMk cId="2317532505" sldId="2147483672"/>
              <pc:sldLayoutMk cId="1491155852" sldId="2147483704"/>
              <ac:spMk id="33" creationId="{243A19B5-7816-3C9F-0DDA-DE6887689D97}"/>
            </ac:spMkLst>
          </pc:spChg>
          <pc:spChg chg="mod">
            <ac:chgData name="Chuck Tomasi" userId="79514c44-a18e-4aaa-84b1-18f74099d6b1" providerId="ADAL" clId="{4140692D-6CC4-6B46-9439-032908616555}" dt="2023-11-11T16:39:35.334" v="812"/>
            <ac:spMkLst>
              <pc:docMk/>
              <pc:sldMasterMk cId="2317532505" sldId="2147483672"/>
              <pc:sldLayoutMk cId="1491155852" sldId="2147483704"/>
              <ac:spMk id="34" creationId="{14EAA375-FEE2-2B38-841A-5FF3DCA8B29B}"/>
            </ac:spMkLst>
          </pc:spChg>
          <pc:spChg chg="mod">
            <ac:chgData name="Chuck Tomasi" userId="79514c44-a18e-4aaa-84b1-18f74099d6b1" providerId="ADAL" clId="{4140692D-6CC4-6B46-9439-032908616555}" dt="2023-11-11T16:39:35.334" v="812"/>
            <ac:spMkLst>
              <pc:docMk/>
              <pc:sldMasterMk cId="2317532505" sldId="2147483672"/>
              <pc:sldLayoutMk cId="1491155852" sldId="2147483704"/>
              <ac:spMk id="35" creationId="{1F00E5F2-BDE5-D5AE-71A0-0E1E1F95B339}"/>
            </ac:spMkLst>
          </pc:spChg>
          <pc:spChg chg="mod">
            <ac:chgData name="Chuck Tomasi" userId="79514c44-a18e-4aaa-84b1-18f74099d6b1" providerId="ADAL" clId="{4140692D-6CC4-6B46-9439-032908616555}" dt="2023-11-11T16:39:35.334" v="812"/>
            <ac:spMkLst>
              <pc:docMk/>
              <pc:sldMasterMk cId="2317532505" sldId="2147483672"/>
              <pc:sldLayoutMk cId="1491155852" sldId="2147483704"/>
              <ac:spMk id="36" creationId="{2BA5EC5C-BF04-99EF-94B0-6058D22933A4}"/>
            </ac:spMkLst>
          </pc:spChg>
          <pc:spChg chg="mod">
            <ac:chgData name="Chuck Tomasi" userId="79514c44-a18e-4aaa-84b1-18f74099d6b1" providerId="ADAL" clId="{4140692D-6CC4-6B46-9439-032908616555}" dt="2023-11-11T16:39:35.334" v="812"/>
            <ac:spMkLst>
              <pc:docMk/>
              <pc:sldMasterMk cId="2317532505" sldId="2147483672"/>
              <pc:sldLayoutMk cId="1491155852" sldId="2147483704"/>
              <ac:spMk id="37" creationId="{D09EF989-2C73-B9F7-D83E-E41D9B8EEBF0}"/>
            </ac:spMkLst>
          </pc:spChg>
          <pc:spChg chg="mod">
            <ac:chgData name="Chuck Tomasi" userId="79514c44-a18e-4aaa-84b1-18f74099d6b1" providerId="ADAL" clId="{4140692D-6CC4-6B46-9439-032908616555}" dt="2023-11-11T16:39:35.334" v="812"/>
            <ac:spMkLst>
              <pc:docMk/>
              <pc:sldMasterMk cId="2317532505" sldId="2147483672"/>
              <pc:sldLayoutMk cId="1491155852" sldId="2147483704"/>
              <ac:spMk id="38" creationId="{5C7D25F8-9E6E-7035-B391-1FE4E8196178}"/>
            </ac:spMkLst>
          </pc:spChg>
          <pc:spChg chg="mod">
            <ac:chgData name="Chuck Tomasi" userId="79514c44-a18e-4aaa-84b1-18f74099d6b1" providerId="ADAL" clId="{4140692D-6CC4-6B46-9439-032908616555}" dt="2023-11-11T16:39:35.334" v="812"/>
            <ac:spMkLst>
              <pc:docMk/>
              <pc:sldMasterMk cId="2317532505" sldId="2147483672"/>
              <pc:sldLayoutMk cId="1491155852" sldId="2147483704"/>
              <ac:spMk id="39" creationId="{04A89277-BD32-0FB6-4C1F-336DA7FB3BDB}"/>
            </ac:spMkLst>
          </pc:spChg>
          <pc:spChg chg="mod">
            <ac:chgData name="Chuck Tomasi" userId="79514c44-a18e-4aaa-84b1-18f74099d6b1" providerId="ADAL" clId="{4140692D-6CC4-6B46-9439-032908616555}" dt="2023-11-11T16:39:35.334" v="812"/>
            <ac:spMkLst>
              <pc:docMk/>
              <pc:sldMasterMk cId="2317532505" sldId="2147483672"/>
              <pc:sldLayoutMk cId="1491155852" sldId="2147483704"/>
              <ac:spMk id="40" creationId="{0D8EFCEC-D7F6-C5C0-6F6C-22D73115AADA}"/>
            </ac:spMkLst>
          </pc:spChg>
          <pc:spChg chg="mod">
            <ac:chgData name="Chuck Tomasi" userId="79514c44-a18e-4aaa-84b1-18f74099d6b1" providerId="ADAL" clId="{4140692D-6CC4-6B46-9439-032908616555}" dt="2023-11-11T16:39:35.334" v="812"/>
            <ac:spMkLst>
              <pc:docMk/>
              <pc:sldMasterMk cId="2317532505" sldId="2147483672"/>
              <pc:sldLayoutMk cId="1491155852" sldId="2147483704"/>
              <ac:spMk id="41" creationId="{88608D09-0277-AF27-A4D2-49A5158F9C45}"/>
            </ac:spMkLst>
          </pc:spChg>
          <pc:spChg chg="mod">
            <ac:chgData name="Chuck Tomasi" userId="79514c44-a18e-4aaa-84b1-18f74099d6b1" providerId="ADAL" clId="{4140692D-6CC4-6B46-9439-032908616555}" dt="2023-11-11T16:39:35.334" v="812"/>
            <ac:spMkLst>
              <pc:docMk/>
              <pc:sldMasterMk cId="2317532505" sldId="2147483672"/>
              <pc:sldLayoutMk cId="1491155852" sldId="2147483704"/>
              <ac:spMk id="42" creationId="{DAE5D32C-CEAF-FED0-F20A-31C1F8C5E1CC}"/>
            </ac:spMkLst>
          </pc:spChg>
          <pc:spChg chg="mod">
            <ac:chgData name="Chuck Tomasi" userId="79514c44-a18e-4aaa-84b1-18f74099d6b1" providerId="ADAL" clId="{4140692D-6CC4-6B46-9439-032908616555}" dt="2023-11-11T16:39:35.334" v="812"/>
            <ac:spMkLst>
              <pc:docMk/>
              <pc:sldMasterMk cId="2317532505" sldId="2147483672"/>
              <pc:sldLayoutMk cId="1491155852" sldId="2147483704"/>
              <ac:spMk id="43" creationId="{75A0308C-7EB0-47B8-FB1E-0B83A73FAE1D}"/>
            </ac:spMkLst>
          </pc:spChg>
          <pc:spChg chg="mod">
            <ac:chgData name="Chuck Tomasi" userId="79514c44-a18e-4aaa-84b1-18f74099d6b1" providerId="ADAL" clId="{4140692D-6CC4-6B46-9439-032908616555}" dt="2023-11-11T16:39:35.334" v="812"/>
            <ac:spMkLst>
              <pc:docMk/>
              <pc:sldMasterMk cId="2317532505" sldId="2147483672"/>
              <pc:sldLayoutMk cId="1491155852" sldId="2147483704"/>
              <ac:spMk id="44" creationId="{269BCB5D-9BBA-A58A-90D4-06C6B8E1B386}"/>
            </ac:spMkLst>
          </pc:spChg>
          <pc:spChg chg="mod">
            <ac:chgData name="Chuck Tomasi" userId="79514c44-a18e-4aaa-84b1-18f74099d6b1" providerId="ADAL" clId="{4140692D-6CC4-6B46-9439-032908616555}" dt="2023-11-11T16:39:35.334" v="812"/>
            <ac:spMkLst>
              <pc:docMk/>
              <pc:sldMasterMk cId="2317532505" sldId="2147483672"/>
              <pc:sldLayoutMk cId="1491155852" sldId="2147483704"/>
              <ac:spMk id="45" creationId="{2397420E-08C4-820A-646F-52C138B32CD8}"/>
            </ac:spMkLst>
          </pc:spChg>
          <pc:spChg chg="mod">
            <ac:chgData name="Chuck Tomasi" userId="79514c44-a18e-4aaa-84b1-18f74099d6b1" providerId="ADAL" clId="{4140692D-6CC4-6B46-9439-032908616555}" dt="2023-11-11T16:39:35.334" v="812"/>
            <ac:spMkLst>
              <pc:docMk/>
              <pc:sldMasterMk cId="2317532505" sldId="2147483672"/>
              <pc:sldLayoutMk cId="1491155852" sldId="2147483704"/>
              <ac:spMk id="46" creationId="{719A3FF2-E776-9D92-C0A2-EE29FF4229B9}"/>
            </ac:spMkLst>
          </pc:spChg>
          <pc:spChg chg="mod">
            <ac:chgData name="Chuck Tomasi" userId="79514c44-a18e-4aaa-84b1-18f74099d6b1" providerId="ADAL" clId="{4140692D-6CC4-6B46-9439-032908616555}" dt="2023-11-11T16:39:35.334" v="812"/>
            <ac:spMkLst>
              <pc:docMk/>
              <pc:sldMasterMk cId="2317532505" sldId="2147483672"/>
              <pc:sldLayoutMk cId="1491155852" sldId="2147483704"/>
              <ac:spMk id="47" creationId="{679310F7-EAB5-B1EE-7CAC-98560186C0C7}"/>
            </ac:spMkLst>
          </pc:spChg>
          <pc:spChg chg="mod">
            <ac:chgData name="Chuck Tomasi" userId="79514c44-a18e-4aaa-84b1-18f74099d6b1" providerId="ADAL" clId="{4140692D-6CC4-6B46-9439-032908616555}" dt="2023-11-11T16:39:35.334" v="812"/>
            <ac:spMkLst>
              <pc:docMk/>
              <pc:sldMasterMk cId="2317532505" sldId="2147483672"/>
              <pc:sldLayoutMk cId="1491155852" sldId="2147483704"/>
              <ac:spMk id="48" creationId="{75D8CCBA-2A43-9AC6-DE11-EA06AC34E0B0}"/>
            </ac:spMkLst>
          </pc:spChg>
          <pc:spChg chg="mod">
            <ac:chgData name="Chuck Tomasi" userId="79514c44-a18e-4aaa-84b1-18f74099d6b1" providerId="ADAL" clId="{4140692D-6CC4-6B46-9439-032908616555}" dt="2023-11-11T16:39:35.334" v="812"/>
            <ac:spMkLst>
              <pc:docMk/>
              <pc:sldMasterMk cId="2317532505" sldId="2147483672"/>
              <pc:sldLayoutMk cId="1491155852" sldId="2147483704"/>
              <ac:spMk id="49" creationId="{7A624B9F-0872-CDE6-A2BE-DE1469679148}"/>
            </ac:spMkLst>
          </pc:spChg>
          <pc:spChg chg="mod">
            <ac:chgData name="Chuck Tomasi" userId="79514c44-a18e-4aaa-84b1-18f74099d6b1" providerId="ADAL" clId="{4140692D-6CC4-6B46-9439-032908616555}" dt="2023-11-11T16:39:35.334" v="812"/>
            <ac:spMkLst>
              <pc:docMk/>
              <pc:sldMasterMk cId="2317532505" sldId="2147483672"/>
              <pc:sldLayoutMk cId="1491155852" sldId="2147483704"/>
              <ac:spMk id="50" creationId="{BEB88CAD-C616-7DAA-9B71-9482888227B7}"/>
            </ac:spMkLst>
          </pc:spChg>
          <pc:spChg chg="mod">
            <ac:chgData name="Chuck Tomasi" userId="79514c44-a18e-4aaa-84b1-18f74099d6b1" providerId="ADAL" clId="{4140692D-6CC4-6B46-9439-032908616555}" dt="2023-11-11T16:39:35.334" v="812"/>
            <ac:spMkLst>
              <pc:docMk/>
              <pc:sldMasterMk cId="2317532505" sldId="2147483672"/>
              <pc:sldLayoutMk cId="1491155852" sldId="2147483704"/>
              <ac:spMk id="51" creationId="{DBF305C8-7431-55B4-B832-97306FBC3B61}"/>
            </ac:spMkLst>
          </pc:spChg>
          <pc:spChg chg="mod">
            <ac:chgData name="Chuck Tomasi" userId="79514c44-a18e-4aaa-84b1-18f74099d6b1" providerId="ADAL" clId="{4140692D-6CC4-6B46-9439-032908616555}" dt="2023-11-11T16:39:35.334" v="812"/>
            <ac:spMkLst>
              <pc:docMk/>
              <pc:sldMasterMk cId="2317532505" sldId="2147483672"/>
              <pc:sldLayoutMk cId="1491155852" sldId="2147483704"/>
              <ac:spMk id="52" creationId="{9584961B-8D7F-D6D9-E90E-8245EA8B5DFB}"/>
            </ac:spMkLst>
          </pc:spChg>
          <pc:spChg chg="mod">
            <ac:chgData name="Chuck Tomasi" userId="79514c44-a18e-4aaa-84b1-18f74099d6b1" providerId="ADAL" clId="{4140692D-6CC4-6B46-9439-032908616555}" dt="2023-11-11T16:39:35.334" v="812"/>
            <ac:spMkLst>
              <pc:docMk/>
              <pc:sldMasterMk cId="2317532505" sldId="2147483672"/>
              <pc:sldLayoutMk cId="1491155852" sldId="2147483704"/>
              <ac:spMk id="53" creationId="{23B4C734-B603-2471-C556-594E941EFA44}"/>
            </ac:spMkLst>
          </pc:spChg>
          <pc:spChg chg="mod">
            <ac:chgData name="Chuck Tomasi" userId="79514c44-a18e-4aaa-84b1-18f74099d6b1" providerId="ADAL" clId="{4140692D-6CC4-6B46-9439-032908616555}" dt="2023-11-11T16:39:35.334" v="812"/>
            <ac:spMkLst>
              <pc:docMk/>
              <pc:sldMasterMk cId="2317532505" sldId="2147483672"/>
              <pc:sldLayoutMk cId="1491155852" sldId="2147483704"/>
              <ac:spMk id="54" creationId="{20B91F9C-B177-260E-262D-7FB5A323AF0F}"/>
            </ac:spMkLst>
          </pc:spChg>
          <pc:spChg chg="mod">
            <ac:chgData name="Chuck Tomasi" userId="79514c44-a18e-4aaa-84b1-18f74099d6b1" providerId="ADAL" clId="{4140692D-6CC4-6B46-9439-032908616555}" dt="2023-11-11T16:39:35.334" v="812"/>
            <ac:spMkLst>
              <pc:docMk/>
              <pc:sldMasterMk cId="2317532505" sldId="2147483672"/>
              <pc:sldLayoutMk cId="1491155852" sldId="2147483704"/>
              <ac:spMk id="55" creationId="{01816B90-0507-EF95-919C-CF4EAF6AB8AE}"/>
            </ac:spMkLst>
          </pc:spChg>
          <pc:spChg chg="mod">
            <ac:chgData name="Chuck Tomasi" userId="79514c44-a18e-4aaa-84b1-18f74099d6b1" providerId="ADAL" clId="{4140692D-6CC4-6B46-9439-032908616555}" dt="2023-11-11T16:39:35.334" v="812"/>
            <ac:spMkLst>
              <pc:docMk/>
              <pc:sldMasterMk cId="2317532505" sldId="2147483672"/>
              <pc:sldLayoutMk cId="1491155852" sldId="2147483704"/>
              <ac:spMk id="56" creationId="{F69B0403-4DE7-FCFC-0BCA-CC25A85FA97A}"/>
            </ac:spMkLst>
          </pc:spChg>
          <pc:spChg chg="mod">
            <ac:chgData name="Chuck Tomasi" userId="79514c44-a18e-4aaa-84b1-18f74099d6b1" providerId="ADAL" clId="{4140692D-6CC4-6B46-9439-032908616555}" dt="2023-11-11T16:39:35.334" v="812"/>
            <ac:spMkLst>
              <pc:docMk/>
              <pc:sldMasterMk cId="2317532505" sldId="2147483672"/>
              <pc:sldLayoutMk cId="1491155852" sldId="2147483704"/>
              <ac:spMk id="58" creationId="{062D0F95-C753-A861-101A-4578703445B3}"/>
            </ac:spMkLst>
          </pc:spChg>
          <pc:spChg chg="mod">
            <ac:chgData name="Chuck Tomasi" userId="79514c44-a18e-4aaa-84b1-18f74099d6b1" providerId="ADAL" clId="{4140692D-6CC4-6B46-9439-032908616555}" dt="2023-11-11T16:39:35.334" v="812"/>
            <ac:spMkLst>
              <pc:docMk/>
              <pc:sldMasterMk cId="2317532505" sldId="2147483672"/>
              <pc:sldLayoutMk cId="1491155852" sldId="2147483704"/>
              <ac:spMk id="59" creationId="{1F696210-EA31-0C19-318A-41685D14ABBE}"/>
            </ac:spMkLst>
          </pc:spChg>
          <pc:spChg chg="mod">
            <ac:chgData name="Chuck Tomasi" userId="79514c44-a18e-4aaa-84b1-18f74099d6b1" providerId="ADAL" clId="{4140692D-6CC4-6B46-9439-032908616555}" dt="2023-11-11T16:39:35.334" v="812"/>
            <ac:spMkLst>
              <pc:docMk/>
              <pc:sldMasterMk cId="2317532505" sldId="2147483672"/>
              <pc:sldLayoutMk cId="1491155852" sldId="2147483704"/>
              <ac:spMk id="60" creationId="{33934152-9967-F148-3E08-452FEE398550}"/>
            </ac:spMkLst>
          </pc:spChg>
          <pc:spChg chg="mod">
            <ac:chgData name="Chuck Tomasi" userId="79514c44-a18e-4aaa-84b1-18f74099d6b1" providerId="ADAL" clId="{4140692D-6CC4-6B46-9439-032908616555}" dt="2023-11-11T16:39:35.334" v="812"/>
            <ac:spMkLst>
              <pc:docMk/>
              <pc:sldMasterMk cId="2317532505" sldId="2147483672"/>
              <pc:sldLayoutMk cId="1491155852" sldId="2147483704"/>
              <ac:spMk id="62" creationId="{8F0339D7-8A60-1C79-A3AC-BCB9299C480E}"/>
            </ac:spMkLst>
          </pc:spChg>
          <pc:spChg chg="mod">
            <ac:chgData name="Chuck Tomasi" userId="79514c44-a18e-4aaa-84b1-18f74099d6b1" providerId="ADAL" clId="{4140692D-6CC4-6B46-9439-032908616555}" dt="2023-11-11T16:39:35.334" v="812"/>
            <ac:spMkLst>
              <pc:docMk/>
              <pc:sldMasterMk cId="2317532505" sldId="2147483672"/>
              <pc:sldLayoutMk cId="1491155852" sldId="2147483704"/>
              <ac:spMk id="107" creationId="{382F6AAD-48AC-5F30-9694-3570E95498E5}"/>
            </ac:spMkLst>
          </pc:spChg>
          <pc:spChg chg="mod">
            <ac:chgData name="Chuck Tomasi" userId="79514c44-a18e-4aaa-84b1-18f74099d6b1" providerId="ADAL" clId="{4140692D-6CC4-6B46-9439-032908616555}" dt="2023-11-11T16:39:35.334" v="812"/>
            <ac:spMkLst>
              <pc:docMk/>
              <pc:sldMasterMk cId="2317532505" sldId="2147483672"/>
              <pc:sldLayoutMk cId="1491155852" sldId="2147483704"/>
              <ac:spMk id="108" creationId="{8FBDC325-0078-C571-5476-FAE58BEB5F14}"/>
            </ac:spMkLst>
          </pc:spChg>
          <pc:spChg chg="mod">
            <ac:chgData name="Chuck Tomasi" userId="79514c44-a18e-4aaa-84b1-18f74099d6b1" providerId="ADAL" clId="{4140692D-6CC4-6B46-9439-032908616555}" dt="2023-11-11T16:39:35.334" v="812"/>
            <ac:spMkLst>
              <pc:docMk/>
              <pc:sldMasterMk cId="2317532505" sldId="2147483672"/>
              <pc:sldLayoutMk cId="1491155852" sldId="2147483704"/>
              <ac:spMk id="109" creationId="{43F0B7D7-B879-0285-F93D-364C5D32FAD3}"/>
            </ac:spMkLst>
          </pc:spChg>
          <pc:spChg chg="mod">
            <ac:chgData name="Chuck Tomasi" userId="79514c44-a18e-4aaa-84b1-18f74099d6b1" providerId="ADAL" clId="{4140692D-6CC4-6B46-9439-032908616555}" dt="2023-11-11T16:39:35.334" v="812"/>
            <ac:spMkLst>
              <pc:docMk/>
              <pc:sldMasterMk cId="2317532505" sldId="2147483672"/>
              <pc:sldLayoutMk cId="1491155852" sldId="2147483704"/>
              <ac:spMk id="110" creationId="{866891D1-A4A9-ABB6-EC48-866565B22BC0}"/>
            </ac:spMkLst>
          </pc:spChg>
          <pc:spChg chg="mod">
            <ac:chgData name="Chuck Tomasi" userId="79514c44-a18e-4aaa-84b1-18f74099d6b1" providerId="ADAL" clId="{4140692D-6CC4-6B46-9439-032908616555}" dt="2023-11-11T16:39:35.334" v="812"/>
            <ac:spMkLst>
              <pc:docMk/>
              <pc:sldMasterMk cId="2317532505" sldId="2147483672"/>
              <pc:sldLayoutMk cId="1491155852" sldId="2147483704"/>
              <ac:spMk id="111" creationId="{21ABDD80-31E1-A668-3DD1-5B17389C6839}"/>
            </ac:spMkLst>
          </pc:spChg>
          <pc:spChg chg="mod">
            <ac:chgData name="Chuck Tomasi" userId="79514c44-a18e-4aaa-84b1-18f74099d6b1" providerId="ADAL" clId="{4140692D-6CC4-6B46-9439-032908616555}" dt="2023-11-11T16:39:35.334" v="812"/>
            <ac:spMkLst>
              <pc:docMk/>
              <pc:sldMasterMk cId="2317532505" sldId="2147483672"/>
              <pc:sldLayoutMk cId="1491155852" sldId="2147483704"/>
              <ac:spMk id="112" creationId="{DF50DFD3-D764-16AF-6593-E8E2EB8241EC}"/>
            </ac:spMkLst>
          </pc:spChg>
          <pc:spChg chg="mod">
            <ac:chgData name="Chuck Tomasi" userId="79514c44-a18e-4aaa-84b1-18f74099d6b1" providerId="ADAL" clId="{4140692D-6CC4-6B46-9439-032908616555}" dt="2023-11-11T16:39:35.334" v="812"/>
            <ac:spMkLst>
              <pc:docMk/>
              <pc:sldMasterMk cId="2317532505" sldId="2147483672"/>
              <pc:sldLayoutMk cId="1491155852" sldId="2147483704"/>
              <ac:spMk id="113" creationId="{15A78EB7-A020-274E-8EAA-9F474CC65C82}"/>
            </ac:spMkLst>
          </pc:spChg>
          <pc:spChg chg="mod">
            <ac:chgData name="Chuck Tomasi" userId="79514c44-a18e-4aaa-84b1-18f74099d6b1" providerId="ADAL" clId="{4140692D-6CC4-6B46-9439-032908616555}" dt="2023-11-11T16:39:35.334" v="812"/>
            <ac:spMkLst>
              <pc:docMk/>
              <pc:sldMasterMk cId="2317532505" sldId="2147483672"/>
              <pc:sldLayoutMk cId="1491155852" sldId="2147483704"/>
              <ac:spMk id="114" creationId="{110E5099-9830-06C9-182E-D38E8C22F92A}"/>
            </ac:spMkLst>
          </pc:spChg>
          <pc:spChg chg="mod">
            <ac:chgData name="Chuck Tomasi" userId="79514c44-a18e-4aaa-84b1-18f74099d6b1" providerId="ADAL" clId="{4140692D-6CC4-6B46-9439-032908616555}" dt="2023-11-11T16:39:35.334" v="812"/>
            <ac:spMkLst>
              <pc:docMk/>
              <pc:sldMasterMk cId="2317532505" sldId="2147483672"/>
              <pc:sldLayoutMk cId="1491155852" sldId="2147483704"/>
              <ac:spMk id="115" creationId="{79E28B95-17A1-5C64-411F-183A54465E4B}"/>
            </ac:spMkLst>
          </pc:spChg>
          <pc:spChg chg="mod">
            <ac:chgData name="Chuck Tomasi" userId="79514c44-a18e-4aaa-84b1-18f74099d6b1" providerId="ADAL" clId="{4140692D-6CC4-6B46-9439-032908616555}" dt="2023-11-11T16:39:35.334" v="812"/>
            <ac:spMkLst>
              <pc:docMk/>
              <pc:sldMasterMk cId="2317532505" sldId="2147483672"/>
              <pc:sldLayoutMk cId="1491155852" sldId="2147483704"/>
              <ac:spMk id="116" creationId="{8B001F33-CF0A-38B1-EE6C-F1A2A7D4080A}"/>
            </ac:spMkLst>
          </pc:spChg>
          <pc:spChg chg="mod">
            <ac:chgData name="Chuck Tomasi" userId="79514c44-a18e-4aaa-84b1-18f74099d6b1" providerId="ADAL" clId="{4140692D-6CC4-6B46-9439-032908616555}" dt="2023-11-11T16:39:35.334" v="812"/>
            <ac:spMkLst>
              <pc:docMk/>
              <pc:sldMasterMk cId="2317532505" sldId="2147483672"/>
              <pc:sldLayoutMk cId="1491155852" sldId="2147483704"/>
              <ac:spMk id="117" creationId="{7BDBFCC2-FCC9-727F-78CF-A42AB46493F2}"/>
            </ac:spMkLst>
          </pc:spChg>
          <pc:spChg chg="mod">
            <ac:chgData name="Chuck Tomasi" userId="79514c44-a18e-4aaa-84b1-18f74099d6b1" providerId="ADAL" clId="{4140692D-6CC4-6B46-9439-032908616555}" dt="2023-11-11T16:39:35.334" v="812"/>
            <ac:spMkLst>
              <pc:docMk/>
              <pc:sldMasterMk cId="2317532505" sldId="2147483672"/>
              <pc:sldLayoutMk cId="1491155852" sldId="2147483704"/>
              <ac:spMk id="118" creationId="{69507E42-6A7A-D9ED-A099-0C54C201A5FE}"/>
            </ac:spMkLst>
          </pc:spChg>
          <pc:spChg chg="mod">
            <ac:chgData name="Chuck Tomasi" userId="79514c44-a18e-4aaa-84b1-18f74099d6b1" providerId="ADAL" clId="{4140692D-6CC4-6B46-9439-032908616555}" dt="2023-11-11T16:39:35.334" v="812"/>
            <ac:spMkLst>
              <pc:docMk/>
              <pc:sldMasterMk cId="2317532505" sldId="2147483672"/>
              <pc:sldLayoutMk cId="1491155852" sldId="2147483704"/>
              <ac:spMk id="119" creationId="{027BC159-F826-D794-3A1B-820F5470F7BE}"/>
            </ac:spMkLst>
          </pc:spChg>
          <pc:spChg chg="mod">
            <ac:chgData name="Chuck Tomasi" userId="79514c44-a18e-4aaa-84b1-18f74099d6b1" providerId="ADAL" clId="{4140692D-6CC4-6B46-9439-032908616555}" dt="2023-11-11T16:39:35.334" v="812"/>
            <ac:spMkLst>
              <pc:docMk/>
              <pc:sldMasterMk cId="2317532505" sldId="2147483672"/>
              <pc:sldLayoutMk cId="1491155852" sldId="2147483704"/>
              <ac:spMk id="120" creationId="{C2FD073F-54CC-4EA1-6351-90383ECF970F}"/>
            </ac:spMkLst>
          </pc:spChg>
          <pc:spChg chg="mod">
            <ac:chgData name="Chuck Tomasi" userId="79514c44-a18e-4aaa-84b1-18f74099d6b1" providerId="ADAL" clId="{4140692D-6CC4-6B46-9439-032908616555}" dt="2023-11-11T16:39:35.334" v="812"/>
            <ac:spMkLst>
              <pc:docMk/>
              <pc:sldMasterMk cId="2317532505" sldId="2147483672"/>
              <pc:sldLayoutMk cId="1491155852" sldId="2147483704"/>
              <ac:spMk id="121" creationId="{E621F0BB-0B62-499D-68B0-89D0B43E54A0}"/>
            </ac:spMkLst>
          </pc:spChg>
          <pc:spChg chg="mod">
            <ac:chgData name="Chuck Tomasi" userId="79514c44-a18e-4aaa-84b1-18f74099d6b1" providerId="ADAL" clId="{4140692D-6CC4-6B46-9439-032908616555}" dt="2023-11-11T16:39:35.334" v="812"/>
            <ac:spMkLst>
              <pc:docMk/>
              <pc:sldMasterMk cId="2317532505" sldId="2147483672"/>
              <pc:sldLayoutMk cId="1491155852" sldId="2147483704"/>
              <ac:spMk id="122" creationId="{9E88AFF6-7894-552A-30B0-0AF5DB9CEFEA}"/>
            </ac:spMkLst>
          </pc:spChg>
          <pc:spChg chg="mod">
            <ac:chgData name="Chuck Tomasi" userId="79514c44-a18e-4aaa-84b1-18f74099d6b1" providerId="ADAL" clId="{4140692D-6CC4-6B46-9439-032908616555}" dt="2023-11-11T16:39:35.334" v="812"/>
            <ac:spMkLst>
              <pc:docMk/>
              <pc:sldMasterMk cId="2317532505" sldId="2147483672"/>
              <pc:sldLayoutMk cId="1491155852" sldId="2147483704"/>
              <ac:spMk id="123" creationId="{3E658C2E-321F-6A0B-6B71-C406687ABD92}"/>
            </ac:spMkLst>
          </pc:spChg>
          <pc:spChg chg="mod">
            <ac:chgData name="Chuck Tomasi" userId="79514c44-a18e-4aaa-84b1-18f74099d6b1" providerId="ADAL" clId="{4140692D-6CC4-6B46-9439-032908616555}" dt="2023-11-11T16:39:35.334" v="812"/>
            <ac:spMkLst>
              <pc:docMk/>
              <pc:sldMasterMk cId="2317532505" sldId="2147483672"/>
              <pc:sldLayoutMk cId="1491155852" sldId="2147483704"/>
              <ac:spMk id="124" creationId="{B7876D94-90AB-E7B5-60F3-5FA080714698}"/>
            </ac:spMkLst>
          </pc:spChg>
          <pc:spChg chg="mod">
            <ac:chgData name="Chuck Tomasi" userId="79514c44-a18e-4aaa-84b1-18f74099d6b1" providerId="ADAL" clId="{4140692D-6CC4-6B46-9439-032908616555}" dt="2023-11-11T16:39:35.334" v="812"/>
            <ac:spMkLst>
              <pc:docMk/>
              <pc:sldMasterMk cId="2317532505" sldId="2147483672"/>
              <pc:sldLayoutMk cId="1491155852" sldId="2147483704"/>
              <ac:spMk id="125" creationId="{475AAE75-29BC-0F2B-3526-EAFE02391508}"/>
            </ac:spMkLst>
          </pc:spChg>
          <pc:spChg chg="mod">
            <ac:chgData name="Chuck Tomasi" userId="79514c44-a18e-4aaa-84b1-18f74099d6b1" providerId="ADAL" clId="{4140692D-6CC4-6B46-9439-032908616555}" dt="2023-11-11T16:39:35.334" v="812"/>
            <ac:spMkLst>
              <pc:docMk/>
              <pc:sldMasterMk cId="2317532505" sldId="2147483672"/>
              <pc:sldLayoutMk cId="1491155852" sldId="2147483704"/>
              <ac:spMk id="126" creationId="{FF92F6AD-1D52-9EB3-869B-6FD801863A54}"/>
            </ac:spMkLst>
          </pc:spChg>
          <pc:spChg chg="mod">
            <ac:chgData name="Chuck Tomasi" userId="79514c44-a18e-4aaa-84b1-18f74099d6b1" providerId="ADAL" clId="{4140692D-6CC4-6B46-9439-032908616555}" dt="2023-11-11T16:39:35.334" v="812"/>
            <ac:spMkLst>
              <pc:docMk/>
              <pc:sldMasterMk cId="2317532505" sldId="2147483672"/>
              <pc:sldLayoutMk cId="1491155852" sldId="2147483704"/>
              <ac:spMk id="127" creationId="{EC635E0F-464C-448E-2E80-DE5446823338}"/>
            </ac:spMkLst>
          </pc:spChg>
          <pc:spChg chg="mod">
            <ac:chgData name="Chuck Tomasi" userId="79514c44-a18e-4aaa-84b1-18f74099d6b1" providerId="ADAL" clId="{4140692D-6CC4-6B46-9439-032908616555}" dt="2023-11-11T16:39:35.334" v="812"/>
            <ac:spMkLst>
              <pc:docMk/>
              <pc:sldMasterMk cId="2317532505" sldId="2147483672"/>
              <pc:sldLayoutMk cId="1491155852" sldId="2147483704"/>
              <ac:spMk id="128" creationId="{0D77D901-8DF8-A58D-7CF7-16D985CAB00D}"/>
            </ac:spMkLst>
          </pc:spChg>
          <pc:spChg chg="mod">
            <ac:chgData name="Chuck Tomasi" userId="79514c44-a18e-4aaa-84b1-18f74099d6b1" providerId="ADAL" clId="{4140692D-6CC4-6B46-9439-032908616555}" dt="2023-11-11T16:39:35.334" v="812"/>
            <ac:spMkLst>
              <pc:docMk/>
              <pc:sldMasterMk cId="2317532505" sldId="2147483672"/>
              <pc:sldLayoutMk cId="1491155852" sldId="2147483704"/>
              <ac:spMk id="129" creationId="{65289868-BC70-924A-224F-66DB165F1A5C}"/>
            </ac:spMkLst>
          </pc:spChg>
          <pc:spChg chg="mod">
            <ac:chgData name="Chuck Tomasi" userId="79514c44-a18e-4aaa-84b1-18f74099d6b1" providerId="ADAL" clId="{4140692D-6CC4-6B46-9439-032908616555}" dt="2023-11-11T16:39:35.334" v="812"/>
            <ac:spMkLst>
              <pc:docMk/>
              <pc:sldMasterMk cId="2317532505" sldId="2147483672"/>
              <pc:sldLayoutMk cId="1491155852" sldId="2147483704"/>
              <ac:spMk id="130" creationId="{342DB632-3340-8673-ACEA-E5ADA537EA12}"/>
            </ac:spMkLst>
          </pc:spChg>
          <pc:spChg chg="mod">
            <ac:chgData name="Chuck Tomasi" userId="79514c44-a18e-4aaa-84b1-18f74099d6b1" providerId="ADAL" clId="{4140692D-6CC4-6B46-9439-032908616555}" dt="2023-11-11T16:39:35.334" v="812"/>
            <ac:spMkLst>
              <pc:docMk/>
              <pc:sldMasterMk cId="2317532505" sldId="2147483672"/>
              <pc:sldLayoutMk cId="1491155852" sldId="2147483704"/>
              <ac:spMk id="131" creationId="{842610A3-624A-3B6A-DB96-D9F1A3EF9373}"/>
            </ac:spMkLst>
          </pc:spChg>
          <pc:spChg chg="mod">
            <ac:chgData name="Chuck Tomasi" userId="79514c44-a18e-4aaa-84b1-18f74099d6b1" providerId="ADAL" clId="{4140692D-6CC4-6B46-9439-032908616555}" dt="2023-11-11T16:39:35.334" v="812"/>
            <ac:spMkLst>
              <pc:docMk/>
              <pc:sldMasterMk cId="2317532505" sldId="2147483672"/>
              <pc:sldLayoutMk cId="1491155852" sldId="2147483704"/>
              <ac:spMk id="132" creationId="{9E53D279-A448-12A7-F257-C259F0B859B1}"/>
            </ac:spMkLst>
          </pc:spChg>
          <pc:spChg chg="mod">
            <ac:chgData name="Chuck Tomasi" userId="79514c44-a18e-4aaa-84b1-18f74099d6b1" providerId="ADAL" clId="{4140692D-6CC4-6B46-9439-032908616555}" dt="2023-11-11T16:39:35.334" v="812"/>
            <ac:spMkLst>
              <pc:docMk/>
              <pc:sldMasterMk cId="2317532505" sldId="2147483672"/>
              <pc:sldLayoutMk cId="1491155852" sldId="2147483704"/>
              <ac:spMk id="133" creationId="{30F575AA-ABC0-516D-B1BC-BC654C44DE88}"/>
            </ac:spMkLst>
          </pc:spChg>
          <pc:spChg chg="mod">
            <ac:chgData name="Chuck Tomasi" userId="79514c44-a18e-4aaa-84b1-18f74099d6b1" providerId="ADAL" clId="{4140692D-6CC4-6B46-9439-032908616555}" dt="2023-11-11T16:39:35.334" v="812"/>
            <ac:spMkLst>
              <pc:docMk/>
              <pc:sldMasterMk cId="2317532505" sldId="2147483672"/>
              <pc:sldLayoutMk cId="1491155852" sldId="2147483704"/>
              <ac:spMk id="134" creationId="{A5FC3FCD-650A-B68D-9CD6-B9DF9423E6D8}"/>
            </ac:spMkLst>
          </pc:spChg>
          <pc:spChg chg="mod">
            <ac:chgData name="Chuck Tomasi" userId="79514c44-a18e-4aaa-84b1-18f74099d6b1" providerId="ADAL" clId="{4140692D-6CC4-6B46-9439-032908616555}" dt="2023-11-11T16:39:35.334" v="812"/>
            <ac:spMkLst>
              <pc:docMk/>
              <pc:sldMasterMk cId="2317532505" sldId="2147483672"/>
              <pc:sldLayoutMk cId="1491155852" sldId="2147483704"/>
              <ac:spMk id="135" creationId="{87E340CF-EAFC-DC2F-1FCB-70D0C6EFB4BC}"/>
            </ac:spMkLst>
          </pc:spChg>
          <pc:spChg chg="mod">
            <ac:chgData name="Chuck Tomasi" userId="79514c44-a18e-4aaa-84b1-18f74099d6b1" providerId="ADAL" clId="{4140692D-6CC4-6B46-9439-032908616555}" dt="2023-11-11T16:39:35.334" v="812"/>
            <ac:spMkLst>
              <pc:docMk/>
              <pc:sldMasterMk cId="2317532505" sldId="2147483672"/>
              <pc:sldLayoutMk cId="1491155852" sldId="2147483704"/>
              <ac:spMk id="136" creationId="{4329EFA0-59E5-F56E-61D8-48124B68A35B}"/>
            </ac:spMkLst>
          </pc:spChg>
          <pc:spChg chg="mod">
            <ac:chgData name="Chuck Tomasi" userId="79514c44-a18e-4aaa-84b1-18f74099d6b1" providerId="ADAL" clId="{4140692D-6CC4-6B46-9439-032908616555}" dt="2023-11-11T16:39:35.334" v="812"/>
            <ac:spMkLst>
              <pc:docMk/>
              <pc:sldMasterMk cId="2317532505" sldId="2147483672"/>
              <pc:sldLayoutMk cId="1491155852" sldId="2147483704"/>
              <ac:spMk id="137" creationId="{3820C95B-22DB-4DD3-663A-A55C296D2B97}"/>
            </ac:spMkLst>
          </pc:spChg>
          <pc:spChg chg="mod">
            <ac:chgData name="Chuck Tomasi" userId="79514c44-a18e-4aaa-84b1-18f74099d6b1" providerId="ADAL" clId="{4140692D-6CC4-6B46-9439-032908616555}" dt="2023-11-11T16:39:35.334" v="812"/>
            <ac:spMkLst>
              <pc:docMk/>
              <pc:sldMasterMk cId="2317532505" sldId="2147483672"/>
              <pc:sldLayoutMk cId="1491155852" sldId="2147483704"/>
              <ac:spMk id="138" creationId="{45A8BEC5-50E5-A43A-CE6D-26AD05AB525E}"/>
            </ac:spMkLst>
          </pc:spChg>
          <pc:spChg chg="mod">
            <ac:chgData name="Chuck Tomasi" userId="79514c44-a18e-4aaa-84b1-18f74099d6b1" providerId="ADAL" clId="{4140692D-6CC4-6B46-9439-032908616555}" dt="2023-11-11T16:39:35.334" v="812"/>
            <ac:spMkLst>
              <pc:docMk/>
              <pc:sldMasterMk cId="2317532505" sldId="2147483672"/>
              <pc:sldLayoutMk cId="1491155852" sldId="2147483704"/>
              <ac:spMk id="139" creationId="{AF86B8D6-1ACE-19C9-2ABC-9E97F65BA647}"/>
            </ac:spMkLst>
          </pc:spChg>
          <pc:spChg chg="mod">
            <ac:chgData name="Chuck Tomasi" userId="79514c44-a18e-4aaa-84b1-18f74099d6b1" providerId="ADAL" clId="{4140692D-6CC4-6B46-9439-032908616555}" dt="2023-11-11T16:39:35.334" v="812"/>
            <ac:spMkLst>
              <pc:docMk/>
              <pc:sldMasterMk cId="2317532505" sldId="2147483672"/>
              <pc:sldLayoutMk cId="1491155852" sldId="2147483704"/>
              <ac:spMk id="140" creationId="{AD830727-FC31-C9EB-8AA3-1CC52B7AD1CC}"/>
            </ac:spMkLst>
          </pc:spChg>
          <pc:spChg chg="mod">
            <ac:chgData name="Chuck Tomasi" userId="79514c44-a18e-4aaa-84b1-18f74099d6b1" providerId="ADAL" clId="{4140692D-6CC4-6B46-9439-032908616555}" dt="2023-11-11T16:39:35.334" v="812"/>
            <ac:spMkLst>
              <pc:docMk/>
              <pc:sldMasterMk cId="2317532505" sldId="2147483672"/>
              <pc:sldLayoutMk cId="1491155852" sldId="2147483704"/>
              <ac:spMk id="141" creationId="{B9192343-606D-3F5C-5663-3FCDA2AB0DFF}"/>
            </ac:spMkLst>
          </pc:spChg>
          <pc:spChg chg="mod">
            <ac:chgData name="Chuck Tomasi" userId="79514c44-a18e-4aaa-84b1-18f74099d6b1" providerId="ADAL" clId="{4140692D-6CC4-6B46-9439-032908616555}" dt="2023-11-11T16:39:35.334" v="812"/>
            <ac:spMkLst>
              <pc:docMk/>
              <pc:sldMasterMk cId="2317532505" sldId="2147483672"/>
              <pc:sldLayoutMk cId="1491155852" sldId="2147483704"/>
              <ac:spMk id="142" creationId="{3EE5F055-71DD-D810-65A8-B2941578EE23}"/>
            </ac:spMkLst>
          </pc:spChg>
          <pc:spChg chg="mod">
            <ac:chgData name="Chuck Tomasi" userId="79514c44-a18e-4aaa-84b1-18f74099d6b1" providerId="ADAL" clId="{4140692D-6CC4-6B46-9439-032908616555}" dt="2023-11-11T16:39:35.334" v="812"/>
            <ac:spMkLst>
              <pc:docMk/>
              <pc:sldMasterMk cId="2317532505" sldId="2147483672"/>
              <pc:sldLayoutMk cId="1491155852" sldId="2147483704"/>
              <ac:spMk id="143" creationId="{FAE62D14-2E90-14B5-D90A-6BBFFF0352AF}"/>
            </ac:spMkLst>
          </pc:spChg>
          <pc:spChg chg="mod">
            <ac:chgData name="Chuck Tomasi" userId="79514c44-a18e-4aaa-84b1-18f74099d6b1" providerId="ADAL" clId="{4140692D-6CC4-6B46-9439-032908616555}" dt="2023-11-11T16:39:35.334" v="812"/>
            <ac:spMkLst>
              <pc:docMk/>
              <pc:sldMasterMk cId="2317532505" sldId="2147483672"/>
              <pc:sldLayoutMk cId="1491155852" sldId="2147483704"/>
              <ac:spMk id="144" creationId="{2A39B118-4CCE-35E4-6916-F2284E6BDFE2}"/>
            </ac:spMkLst>
          </pc:spChg>
          <pc:spChg chg="mod">
            <ac:chgData name="Chuck Tomasi" userId="79514c44-a18e-4aaa-84b1-18f74099d6b1" providerId="ADAL" clId="{4140692D-6CC4-6B46-9439-032908616555}" dt="2023-11-11T16:39:35.334" v="812"/>
            <ac:spMkLst>
              <pc:docMk/>
              <pc:sldMasterMk cId="2317532505" sldId="2147483672"/>
              <pc:sldLayoutMk cId="1491155852" sldId="2147483704"/>
              <ac:spMk id="145" creationId="{457A0B45-BA89-9363-B9F5-0AF56224AF14}"/>
            </ac:spMkLst>
          </pc:spChg>
          <pc:spChg chg="mod">
            <ac:chgData name="Chuck Tomasi" userId="79514c44-a18e-4aaa-84b1-18f74099d6b1" providerId="ADAL" clId="{4140692D-6CC4-6B46-9439-032908616555}" dt="2023-11-11T16:39:35.334" v="812"/>
            <ac:spMkLst>
              <pc:docMk/>
              <pc:sldMasterMk cId="2317532505" sldId="2147483672"/>
              <pc:sldLayoutMk cId="1491155852" sldId="2147483704"/>
              <ac:spMk id="146" creationId="{8E9B2EAA-2CFF-D603-9E8F-AB00090408C9}"/>
            </ac:spMkLst>
          </pc:spChg>
          <pc:spChg chg="mod">
            <ac:chgData name="Chuck Tomasi" userId="79514c44-a18e-4aaa-84b1-18f74099d6b1" providerId="ADAL" clId="{4140692D-6CC4-6B46-9439-032908616555}" dt="2023-11-11T16:39:35.334" v="812"/>
            <ac:spMkLst>
              <pc:docMk/>
              <pc:sldMasterMk cId="2317532505" sldId="2147483672"/>
              <pc:sldLayoutMk cId="1491155852" sldId="2147483704"/>
              <ac:spMk id="147" creationId="{4E16A4C7-BFBC-414D-C1A2-D8A84E024599}"/>
            </ac:spMkLst>
          </pc:spChg>
          <pc:spChg chg="mod">
            <ac:chgData name="Chuck Tomasi" userId="79514c44-a18e-4aaa-84b1-18f74099d6b1" providerId="ADAL" clId="{4140692D-6CC4-6B46-9439-032908616555}" dt="2023-11-11T16:39:35.334" v="812"/>
            <ac:spMkLst>
              <pc:docMk/>
              <pc:sldMasterMk cId="2317532505" sldId="2147483672"/>
              <pc:sldLayoutMk cId="1491155852" sldId="2147483704"/>
              <ac:spMk id="148" creationId="{9804427E-6AD0-1BE4-81CB-CC5236669E2F}"/>
            </ac:spMkLst>
          </pc:spChg>
          <pc:spChg chg="mod">
            <ac:chgData name="Chuck Tomasi" userId="79514c44-a18e-4aaa-84b1-18f74099d6b1" providerId="ADAL" clId="{4140692D-6CC4-6B46-9439-032908616555}" dt="2023-11-11T16:39:35.334" v="812"/>
            <ac:spMkLst>
              <pc:docMk/>
              <pc:sldMasterMk cId="2317532505" sldId="2147483672"/>
              <pc:sldLayoutMk cId="1491155852" sldId="2147483704"/>
              <ac:spMk id="150" creationId="{FD9D2E7C-1DE4-EBDF-DCAC-CBF0C30EF8C2}"/>
            </ac:spMkLst>
          </pc:spChg>
          <pc:spChg chg="mod">
            <ac:chgData name="Chuck Tomasi" userId="79514c44-a18e-4aaa-84b1-18f74099d6b1" providerId="ADAL" clId="{4140692D-6CC4-6B46-9439-032908616555}" dt="2023-11-11T16:39:35.334" v="812"/>
            <ac:spMkLst>
              <pc:docMk/>
              <pc:sldMasterMk cId="2317532505" sldId="2147483672"/>
              <pc:sldLayoutMk cId="1491155852" sldId="2147483704"/>
              <ac:spMk id="151" creationId="{69D90F0C-5156-1F08-A60B-DE1D1F5D8F62}"/>
            </ac:spMkLst>
          </pc:spChg>
          <pc:spChg chg="mod">
            <ac:chgData name="Chuck Tomasi" userId="79514c44-a18e-4aaa-84b1-18f74099d6b1" providerId="ADAL" clId="{4140692D-6CC4-6B46-9439-032908616555}" dt="2023-11-11T16:39:35.334" v="812"/>
            <ac:spMkLst>
              <pc:docMk/>
              <pc:sldMasterMk cId="2317532505" sldId="2147483672"/>
              <pc:sldLayoutMk cId="1491155852" sldId="2147483704"/>
              <ac:spMk id="152" creationId="{5F3F6F74-ECE6-67D5-602D-EE3B90574323}"/>
            </ac:spMkLst>
          </pc:spChg>
          <pc:spChg chg="mod">
            <ac:chgData name="Chuck Tomasi" userId="79514c44-a18e-4aaa-84b1-18f74099d6b1" providerId="ADAL" clId="{4140692D-6CC4-6B46-9439-032908616555}" dt="2023-11-11T16:39:35.334" v="812"/>
            <ac:spMkLst>
              <pc:docMk/>
              <pc:sldMasterMk cId="2317532505" sldId="2147483672"/>
              <pc:sldLayoutMk cId="1491155852" sldId="2147483704"/>
              <ac:spMk id="153" creationId="{31A0BCA6-2C46-67E5-BADA-7E97F89B0371}"/>
            </ac:spMkLst>
          </pc:spChg>
          <pc:spChg chg="mod">
            <ac:chgData name="Chuck Tomasi" userId="79514c44-a18e-4aaa-84b1-18f74099d6b1" providerId="ADAL" clId="{4140692D-6CC4-6B46-9439-032908616555}" dt="2023-11-11T16:39:35.334" v="812"/>
            <ac:spMkLst>
              <pc:docMk/>
              <pc:sldMasterMk cId="2317532505" sldId="2147483672"/>
              <pc:sldLayoutMk cId="1491155852" sldId="2147483704"/>
              <ac:spMk id="154" creationId="{3B391F25-A3CA-64F9-D272-4396561687F7}"/>
            </ac:spMkLst>
          </pc:spChg>
          <pc:spChg chg="mod">
            <ac:chgData name="Chuck Tomasi" userId="79514c44-a18e-4aaa-84b1-18f74099d6b1" providerId="ADAL" clId="{4140692D-6CC4-6B46-9439-032908616555}" dt="2023-11-11T16:39:35.334" v="812"/>
            <ac:spMkLst>
              <pc:docMk/>
              <pc:sldMasterMk cId="2317532505" sldId="2147483672"/>
              <pc:sldLayoutMk cId="1491155852" sldId="2147483704"/>
              <ac:spMk id="155" creationId="{BA805476-024C-2C69-CC8E-0538B7317BFC}"/>
            </ac:spMkLst>
          </pc:spChg>
          <pc:spChg chg="mod">
            <ac:chgData name="Chuck Tomasi" userId="79514c44-a18e-4aaa-84b1-18f74099d6b1" providerId="ADAL" clId="{4140692D-6CC4-6B46-9439-032908616555}" dt="2023-11-11T16:39:35.334" v="812"/>
            <ac:spMkLst>
              <pc:docMk/>
              <pc:sldMasterMk cId="2317532505" sldId="2147483672"/>
              <pc:sldLayoutMk cId="1491155852" sldId="2147483704"/>
              <ac:spMk id="156" creationId="{A72275BF-CE82-8A6C-AE26-CCEE9A560CF1}"/>
            </ac:spMkLst>
          </pc:spChg>
          <pc:spChg chg="mod">
            <ac:chgData name="Chuck Tomasi" userId="79514c44-a18e-4aaa-84b1-18f74099d6b1" providerId="ADAL" clId="{4140692D-6CC4-6B46-9439-032908616555}" dt="2023-11-11T16:39:35.334" v="812"/>
            <ac:spMkLst>
              <pc:docMk/>
              <pc:sldMasterMk cId="2317532505" sldId="2147483672"/>
              <pc:sldLayoutMk cId="1491155852" sldId="2147483704"/>
              <ac:spMk id="157" creationId="{AD9A94F6-119D-4245-624D-0E13EF808A1B}"/>
            </ac:spMkLst>
          </pc:spChg>
          <pc:spChg chg="mod">
            <ac:chgData name="Chuck Tomasi" userId="79514c44-a18e-4aaa-84b1-18f74099d6b1" providerId="ADAL" clId="{4140692D-6CC4-6B46-9439-032908616555}" dt="2023-11-11T16:39:35.334" v="812"/>
            <ac:spMkLst>
              <pc:docMk/>
              <pc:sldMasterMk cId="2317532505" sldId="2147483672"/>
              <pc:sldLayoutMk cId="1491155852" sldId="2147483704"/>
              <ac:spMk id="158" creationId="{950B265C-9015-C764-2DE7-3BADC5848ADA}"/>
            </ac:spMkLst>
          </pc:spChg>
          <pc:spChg chg="mod">
            <ac:chgData name="Chuck Tomasi" userId="79514c44-a18e-4aaa-84b1-18f74099d6b1" providerId="ADAL" clId="{4140692D-6CC4-6B46-9439-032908616555}" dt="2023-11-11T16:39:35.334" v="812"/>
            <ac:spMkLst>
              <pc:docMk/>
              <pc:sldMasterMk cId="2317532505" sldId="2147483672"/>
              <pc:sldLayoutMk cId="1491155852" sldId="2147483704"/>
              <ac:spMk id="159" creationId="{AE859AE9-8127-DF9C-A72C-6D121E602657}"/>
            </ac:spMkLst>
          </pc:spChg>
          <pc:spChg chg="mod">
            <ac:chgData name="Chuck Tomasi" userId="79514c44-a18e-4aaa-84b1-18f74099d6b1" providerId="ADAL" clId="{4140692D-6CC4-6B46-9439-032908616555}" dt="2023-11-11T16:39:35.334" v="812"/>
            <ac:spMkLst>
              <pc:docMk/>
              <pc:sldMasterMk cId="2317532505" sldId="2147483672"/>
              <pc:sldLayoutMk cId="1491155852" sldId="2147483704"/>
              <ac:spMk id="160" creationId="{205D71A0-E081-ED48-C48B-7B7B2B2BF262}"/>
            </ac:spMkLst>
          </pc:spChg>
          <pc:spChg chg="mod">
            <ac:chgData name="Chuck Tomasi" userId="79514c44-a18e-4aaa-84b1-18f74099d6b1" providerId="ADAL" clId="{4140692D-6CC4-6B46-9439-032908616555}" dt="2023-11-11T16:39:35.334" v="812"/>
            <ac:spMkLst>
              <pc:docMk/>
              <pc:sldMasterMk cId="2317532505" sldId="2147483672"/>
              <pc:sldLayoutMk cId="1491155852" sldId="2147483704"/>
              <ac:spMk id="161" creationId="{20B18A08-C488-C450-B77D-A62684C0A436}"/>
            </ac:spMkLst>
          </pc:spChg>
          <pc:spChg chg="mod">
            <ac:chgData name="Chuck Tomasi" userId="79514c44-a18e-4aaa-84b1-18f74099d6b1" providerId="ADAL" clId="{4140692D-6CC4-6B46-9439-032908616555}" dt="2023-11-11T16:39:35.334" v="812"/>
            <ac:spMkLst>
              <pc:docMk/>
              <pc:sldMasterMk cId="2317532505" sldId="2147483672"/>
              <pc:sldLayoutMk cId="1491155852" sldId="2147483704"/>
              <ac:spMk id="162" creationId="{BE592938-3856-820E-0EEC-63CFEC1856D5}"/>
            </ac:spMkLst>
          </pc:spChg>
          <pc:spChg chg="mod">
            <ac:chgData name="Chuck Tomasi" userId="79514c44-a18e-4aaa-84b1-18f74099d6b1" providerId="ADAL" clId="{4140692D-6CC4-6B46-9439-032908616555}" dt="2023-11-11T16:39:35.334" v="812"/>
            <ac:spMkLst>
              <pc:docMk/>
              <pc:sldMasterMk cId="2317532505" sldId="2147483672"/>
              <pc:sldLayoutMk cId="1491155852" sldId="2147483704"/>
              <ac:spMk id="163" creationId="{98F8837B-E0BC-D65E-3B05-C78A61A86CE9}"/>
            </ac:spMkLst>
          </pc:spChg>
          <pc:spChg chg="mod">
            <ac:chgData name="Chuck Tomasi" userId="79514c44-a18e-4aaa-84b1-18f74099d6b1" providerId="ADAL" clId="{4140692D-6CC4-6B46-9439-032908616555}" dt="2023-11-11T16:39:35.334" v="812"/>
            <ac:spMkLst>
              <pc:docMk/>
              <pc:sldMasterMk cId="2317532505" sldId="2147483672"/>
              <pc:sldLayoutMk cId="1491155852" sldId="2147483704"/>
              <ac:spMk id="164" creationId="{5767D471-A347-C102-6E9D-A37F43DC1393}"/>
            </ac:spMkLst>
          </pc:spChg>
          <pc:spChg chg="mod">
            <ac:chgData name="Chuck Tomasi" userId="79514c44-a18e-4aaa-84b1-18f74099d6b1" providerId="ADAL" clId="{4140692D-6CC4-6B46-9439-032908616555}" dt="2023-11-11T16:39:35.334" v="812"/>
            <ac:spMkLst>
              <pc:docMk/>
              <pc:sldMasterMk cId="2317532505" sldId="2147483672"/>
              <pc:sldLayoutMk cId="1491155852" sldId="2147483704"/>
              <ac:spMk id="165" creationId="{3D1F3084-FB49-0E52-753F-1C6D76DDA183}"/>
            </ac:spMkLst>
          </pc:spChg>
          <pc:spChg chg="mod">
            <ac:chgData name="Chuck Tomasi" userId="79514c44-a18e-4aaa-84b1-18f74099d6b1" providerId="ADAL" clId="{4140692D-6CC4-6B46-9439-032908616555}" dt="2023-11-11T16:39:35.334" v="812"/>
            <ac:spMkLst>
              <pc:docMk/>
              <pc:sldMasterMk cId="2317532505" sldId="2147483672"/>
              <pc:sldLayoutMk cId="1491155852" sldId="2147483704"/>
              <ac:spMk id="166" creationId="{167F09A8-3307-D195-DF65-5F34264ADAD8}"/>
            </ac:spMkLst>
          </pc:spChg>
          <pc:spChg chg="mod">
            <ac:chgData name="Chuck Tomasi" userId="79514c44-a18e-4aaa-84b1-18f74099d6b1" providerId="ADAL" clId="{4140692D-6CC4-6B46-9439-032908616555}" dt="2023-11-11T16:39:35.334" v="812"/>
            <ac:spMkLst>
              <pc:docMk/>
              <pc:sldMasterMk cId="2317532505" sldId="2147483672"/>
              <pc:sldLayoutMk cId="1491155852" sldId="2147483704"/>
              <ac:spMk id="167" creationId="{A8739D94-7D5D-A190-9D82-2154B50ABBE7}"/>
            </ac:spMkLst>
          </pc:spChg>
          <pc:spChg chg="mod">
            <ac:chgData name="Chuck Tomasi" userId="79514c44-a18e-4aaa-84b1-18f74099d6b1" providerId="ADAL" clId="{4140692D-6CC4-6B46-9439-032908616555}" dt="2023-11-11T16:39:35.334" v="812"/>
            <ac:spMkLst>
              <pc:docMk/>
              <pc:sldMasterMk cId="2317532505" sldId="2147483672"/>
              <pc:sldLayoutMk cId="1491155852" sldId="2147483704"/>
              <ac:spMk id="168" creationId="{11D8A6BC-1ABA-2408-FF94-A49C1B47FFC8}"/>
            </ac:spMkLst>
          </pc:spChg>
          <pc:spChg chg="mod">
            <ac:chgData name="Chuck Tomasi" userId="79514c44-a18e-4aaa-84b1-18f74099d6b1" providerId="ADAL" clId="{4140692D-6CC4-6B46-9439-032908616555}" dt="2023-11-11T16:39:35.334" v="812"/>
            <ac:spMkLst>
              <pc:docMk/>
              <pc:sldMasterMk cId="2317532505" sldId="2147483672"/>
              <pc:sldLayoutMk cId="1491155852" sldId="2147483704"/>
              <ac:spMk id="169" creationId="{483F2780-F1A7-D78F-3022-8F3A3925DC89}"/>
            </ac:spMkLst>
          </pc:spChg>
          <pc:spChg chg="mod">
            <ac:chgData name="Chuck Tomasi" userId="79514c44-a18e-4aaa-84b1-18f74099d6b1" providerId="ADAL" clId="{4140692D-6CC4-6B46-9439-032908616555}" dt="2023-11-11T16:39:35.334" v="812"/>
            <ac:spMkLst>
              <pc:docMk/>
              <pc:sldMasterMk cId="2317532505" sldId="2147483672"/>
              <pc:sldLayoutMk cId="1491155852" sldId="2147483704"/>
              <ac:spMk id="170" creationId="{8B4D3E47-6C4A-BB73-6EB5-E982186A4226}"/>
            </ac:spMkLst>
          </pc:spChg>
          <pc:spChg chg="mod">
            <ac:chgData name="Chuck Tomasi" userId="79514c44-a18e-4aaa-84b1-18f74099d6b1" providerId="ADAL" clId="{4140692D-6CC4-6B46-9439-032908616555}" dt="2023-11-11T16:39:35.334" v="812"/>
            <ac:spMkLst>
              <pc:docMk/>
              <pc:sldMasterMk cId="2317532505" sldId="2147483672"/>
              <pc:sldLayoutMk cId="1491155852" sldId="2147483704"/>
              <ac:spMk id="171" creationId="{B8C49677-5201-A2E8-7FAD-50AF6156A9EC}"/>
            </ac:spMkLst>
          </pc:spChg>
          <pc:spChg chg="mod">
            <ac:chgData name="Chuck Tomasi" userId="79514c44-a18e-4aaa-84b1-18f74099d6b1" providerId="ADAL" clId="{4140692D-6CC4-6B46-9439-032908616555}" dt="2023-11-11T16:39:35.334" v="812"/>
            <ac:spMkLst>
              <pc:docMk/>
              <pc:sldMasterMk cId="2317532505" sldId="2147483672"/>
              <pc:sldLayoutMk cId="1491155852" sldId="2147483704"/>
              <ac:spMk id="172" creationId="{602AF679-0D0A-F06C-467A-1DABB4C92171}"/>
            </ac:spMkLst>
          </pc:spChg>
          <pc:spChg chg="mod">
            <ac:chgData name="Chuck Tomasi" userId="79514c44-a18e-4aaa-84b1-18f74099d6b1" providerId="ADAL" clId="{4140692D-6CC4-6B46-9439-032908616555}" dt="2023-11-11T16:39:35.334" v="812"/>
            <ac:spMkLst>
              <pc:docMk/>
              <pc:sldMasterMk cId="2317532505" sldId="2147483672"/>
              <pc:sldLayoutMk cId="1491155852" sldId="2147483704"/>
              <ac:spMk id="173" creationId="{41618112-B4D0-C5E3-2766-EB7D2661E504}"/>
            </ac:spMkLst>
          </pc:spChg>
          <pc:spChg chg="mod">
            <ac:chgData name="Chuck Tomasi" userId="79514c44-a18e-4aaa-84b1-18f74099d6b1" providerId="ADAL" clId="{4140692D-6CC4-6B46-9439-032908616555}" dt="2023-11-11T16:39:35.334" v="812"/>
            <ac:spMkLst>
              <pc:docMk/>
              <pc:sldMasterMk cId="2317532505" sldId="2147483672"/>
              <pc:sldLayoutMk cId="1491155852" sldId="2147483704"/>
              <ac:spMk id="174" creationId="{C8E5C0EE-7F54-FA76-61CE-DC1923CA5A1D}"/>
            </ac:spMkLst>
          </pc:spChg>
          <pc:spChg chg="mod">
            <ac:chgData name="Chuck Tomasi" userId="79514c44-a18e-4aaa-84b1-18f74099d6b1" providerId="ADAL" clId="{4140692D-6CC4-6B46-9439-032908616555}" dt="2023-11-11T16:39:35.334" v="812"/>
            <ac:spMkLst>
              <pc:docMk/>
              <pc:sldMasterMk cId="2317532505" sldId="2147483672"/>
              <pc:sldLayoutMk cId="1491155852" sldId="2147483704"/>
              <ac:spMk id="175" creationId="{085B397A-CE5A-C756-7626-CFADB3891056}"/>
            </ac:spMkLst>
          </pc:spChg>
          <pc:spChg chg="mod">
            <ac:chgData name="Chuck Tomasi" userId="79514c44-a18e-4aaa-84b1-18f74099d6b1" providerId="ADAL" clId="{4140692D-6CC4-6B46-9439-032908616555}" dt="2023-11-11T16:39:35.334" v="812"/>
            <ac:spMkLst>
              <pc:docMk/>
              <pc:sldMasterMk cId="2317532505" sldId="2147483672"/>
              <pc:sldLayoutMk cId="1491155852" sldId="2147483704"/>
              <ac:spMk id="176" creationId="{5B3D85EC-871A-5004-439C-1BC17A9B5945}"/>
            </ac:spMkLst>
          </pc:spChg>
          <pc:spChg chg="mod">
            <ac:chgData name="Chuck Tomasi" userId="79514c44-a18e-4aaa-84b1-18f74099d6b1" providerId="ADAL" clId="{4140692D-6CC4-6B46-9439-032908616555}" dt="2023-11-11T16:39:35.334" v="812"/>
            <ac:spMkLst>
              <pc:docMk/>
              <pc:sldMasterMk cId="2317532505" sldId="2147483672"/>
              <pc:sldLayoutMk cId="1491155852" sldId="2147483704"/>
              <ac:spMk id="177" creationId="{A94978D3-C042-526A-D5B4-AC4D66CDE046}"/>
            </ac:spMkLst>
          </pc:spChg>
          <pc:spChg chg="mod">
            <ac:chgData name="Chuck Tomasi" userId="79514c44-a18e-4aaa-84b1-18f74099d6b1" providerId="ADAL" clId="{4140692D-6CC4-6B46-9439-032908616555}" dt="2023-11-11T16:39:35.334" v="812"/>
            <ac:spMkLst>
              <pc:docMk/>
              <pc:sldMasterMk cId="2317532505" sldId="2147483672"/>
              <pc:sldLayoutMk cId="1491155852" sldId="2147483704"/>
              <ac:spMk id="178" creationId="{D3706BCA-7A83-4F3E-5158-AD8ADB022016}"/>
            </ac:spMkLst>
          </pc:spChg>
          <pc:spChg chg="mod">
            <ac:chgData name="Chuck Tomasi" userId="79514c44-a18e-4aaa-84b1-18f74099d6b1" providerId="ADAL" clId="{4140692D-6CC4-6B46-9439-032908616555}" dt="2023-11-11T16:39:35.334" v="812"/>
            <ac:spMkLst>
              <pc:docMk/>
              <pc:sldMasterMk cId="2317532505" sldId="2147483672"/>
              <pc:sldLayoutMk cId="1491155852" sldId="2147483704"/>
              <ac:spMk id="179" creationId="{3E61046F-FC9A-E12A-F719-5FCC1D720D44}"/>
            </ac:spMkLst>
          </pc:spChg>
          <pc:spChg chg="mod">
            <ac:chgData name="Chuck Tomasi" userId="79514c44-a18e-4aaa-84b1-18f74099d6b1" providerId="ADAL" clId="{4140692D-6CC4-6B46-9439-032908616555}" dt="2023-11-11T16:39:35.334" v="812"/>
            <ac:spMkLst>
              <pc:docMk/>
              <pc:sldMasterMk cId="2317532505" sldId="2147483672"/>
              <pc:sldLayoutMk cId="1491155852" sldId="2147483704"/>
              <ac:spMk id="180" creationId="{87F2F289-D810-369A-57A6-50E78A6D5743}"/>
            </ac:spMkLst>
          </pc:spChg>
          <pc:spChg chg="mod">
            <ac:chgData name="Chuck Tomasi" userId="79514c44-a18e-4aaa-84b1-18f74099d6b1" providerId="ADAL" clId="{4140692D-6CC4-6B46-9439-032908616555}" dt="2023-11-11T16:39:35.334" v="812"/>
            <ac:spMkLst>
              <pc:docMk/>
              <pc:sldMasterMk cId="2317532505" sldId="2147483672"/>
              <pc:sldLayoutMk cId="1491155852" sldId="2147483704"/>
              <ac:spMk id="181" creationId="{7D289313-C3D1-B49A-BB65-BBD337592C1E}"/>
            </ac:spMkLst>
          </pc:spChg>
          <pc:spChg chg="mod">
            <ac:chgData name="Chuck Tomasi" userId="79514c44-a18e-4aaa-84b1-18f74099d6b1" providerId="ADAL" clId="{4140692D-6CC4-6B46-9439-032908616555}" dt="2023-11-11T16:39:35.334" v="812"/>
            <ac:spMkLst>
              <pc:docMk/>
              <pc:sldMasterMk cId="2317532505" sldId="2147483672"/>
              <pc:sldLayoutMk cId="1491155852" sldId="2147483704"/>
              <ac:spMk id="182" creationId="{7B816A6C-13C4-3703-208D-B401BAAFE6B7}"/>
            </ac:spMkLst>
          </pc:spChg>
          <pc:spChg chg="mod">
            <ac:chgData name="Chuck Tomasi" userId="79514c44-a18e-4aaa-84b1-18f74099d6b1" providerId="ADAL" clId="{4140692D-6CC4-6B46-9439-032908616555}" dt="2023-11-11T16:39:35.334" v="812"/>
            <ac:spMkLst>
              <pc:docMk/>
              <pc:sldMasterMk cId="2317532505" sldId="2147483672"/>
              <pc:sldLayoutMk cId="1491155852" sldId="2147483704"/>
              <ac:spMk id="183" creationId="{90EF5C24-697D-A75B-86DF-7AFDFD7B0078}"/>
            </ac:spMkLst>
          </pc:spChg>
          <pc:spChg chg="mod">
            <ac:chgData name="Chuck Tomasi" userId="79514c44-a18e-4aaa-84b1-18f74099d6b1" providerId="ADAL" clId="{4140692D-6CC4-6B46-9439-032908616555}" dt="2023-11-11T16:39:35.334" v="812"/>
            <ac:spMkLst>
              <pc:docMk/>
              <pc:sldMasterMk cId="2317532505" sldId="2147483672"/>
              <pc:sldLayoutMk cId="1491155852" sldId="2147483704"/>
              <ac:spMk id="184" creationId="{81E45160-BCF4-F421-2A15-782E3CACE398}"/>
            </ac:spMkLst>
          </pc:spChg>
          <pc:spChg chg="mod">
            <ac:chgData name="Chuck Tomasi" userId="79514c44-a18e-4aaa-84b1-18f74099d6b1" providerId="ADAL" clId="{4140692D-6CC4-6B46-9439-032908616555}" dt="2023-11-11T16:39:35.334" v="812"/>
            <ac:spMkLst>
              <pc:docMk/>
              <pc:sldMasterMk cId="2317532505" sldId="2147483672"/>
              <pc:sldLayoutMk cId="1491155852" sldId="2147483704"/>
              <ac:spMk id="185" creationId="{2DE22FAF-0CD6-AD68-4835-24B4E84CDF74}"/>
            </ac:spMkLst>
          </pc:spChg>
          <pc:spChg chg="mod">
            <ac:chgData name="Chuck Tomasi" userId="79514c44-a18e-4aaa-84b1-18f74099d6b1" providerId="ADAL" clId="{4140692D-6CC4-6B46-9439-032908616555}" dt="2023-11-11T16:39:35.334" v="812"/>
            <ac:spMkLst>
              <pc:docMk/>
              <pc:sldMasterMk cId="2317532505" sldId="2147483672"/>
              <pc:sldLayoutMk cId="1491155852" sldId="2147483704"/>
              <ac:spMk id="186" creationId="{C8E08CE2-895A-FCA6-4E34-ECEB08B3991A}"/>
            </ac:spMkLst>
          </pc:spChg>
          <pc:spChg chg="mod">
            <ac:chgData name="Chuck Tomasi" userId="79514c44-a18e-4aaa-84b1-18f74099d6b1" providerId="ADAL" clId="{4140692D-6CC4-6B46-9439-032908616555}" dt="2023-11-11T16:39:35.334" v="812"/>
            <ac:spMkLst>
              <pc:docMk/>
              <pc:sldMasterMk cId="2317532505" sldId="2147483672"/>
              <pc:sldLayoutMk cId="1491155852" sldId="2147483704"/>
              <ac:spMk id="187" creationId="{70B35512-E550-95A7-C69A-188216544285}"/>
            </ac:spMkLst>
          </pc:spChg>
          <pc:spChg chg="mod">
            <ac:chgData name="Chuck Tomasi" userId="79514c44-a18e-4aaa-84b1-18f74099d6b1" providerId="ADAL" clId="{4140692D-6CC4-6B46-9439-032908616555}" dt="2023-11-11T16:39:35.334" v="812"/>
            <ac:spMkLst>
              <pc:docMk/>
              <pc:sldMasterMk cId="2317532505" sldId="2147483672"/>
              <pc:sldLayoutMk cId="1491155852" sldId="2147483704"/>
              <ac:spMk id="188" creationId="{05ABCEEF-A4C2-3BBD-72D4-FC514EC90AC3}"/>
            </ac:spMkLst>
          </pc:spChg>
          <pc:spChg chg="mod">
            <ac:chgData name="Chuck Tomasi" userId="79514c44-a18e-4aaa-84b1-18f74099d6b1" providerId="ADAL" clId="{4140692D-6CC4-6B46-9439-032908616555}" dt="2023-11-11T16:39:35.334" v="812"/>
            <ac:spMkLst>
              <pc:docMk/>
              <pc:sldMasterMk cId="2317532505" sldId="2147483672"/>
              <pc:sldLayoutMk cId="1491155852" sldId="2147483704"/>
              <ac:spMk id="189" creationId="{0EFFA636-88FD-DB0C-4A56-A7D51EEE405F}"/>
            </ac:spMkLst>
          </pc:spChg>
          <pc:spChg chg="mod">
            <ac:chgData name="Chuck Tomasi" userId="79514c44-a18e-4aaa-84b1-18f74099d6b1" providerId="ADAL" clId="{4140692D-6CC4-6B46-9439-032908616555}" dt="2023-11-11T16:39:35.334" v="812"/>
            <ac:spMkLst>
              <pc:docMk/>
              <pc:sldMasterMk cId="2317532505" sldId="2147483672"/>
              <pc:sldLayoutMk cId="1491155852" sldId="2147483704"/>
              <ac:spMk id="190" creationId="{647E8915-AC8E-24D9-3107-4F234E70D2EC}"/>
            </ac:spMkLst>
          </pc:spChg>
          <pc:spChg chg="mod">
            <ac:chgData name="Chuck Tomasi" userId="79514c44-a18e-4aaa-84b1-18f74099d6b1" providerId="ADAL" clId="{4140692D-6CC4-6B46-9439-032908616555}" dt="2023-11-11T16:39:35.334" v="812"/>
            <ac:spMkLst>
              <pc:docMk/>
              <pc:sldMasterMk cId="2317532505" sldId="2147483672"/>
              <pc:sldLayoutMk cId="1491155852" sldId="2147483704"/>
              <ac:spMk id="191" creationId="{FE0A433B-61C5-64F5-3FF6-27E592150F55}"/>
            </ac:spMkLst>
          </pc:spChg>
          <pc:spChg chg="mod">
            <ac:chgData name="Chuck Tomasi" userId="79514c44-a18e-4aaa-84b1-18f74099d6b1" providerId="ADAL" clId="{4140692D-6CC4-6B46-9439-032908616555}" dt="2023-11-11T16:39:35.334" v="812"/>
            <ac:spMkLst>
              <pc:docMk/>
              <pc:sldMasterMk cId="2317532505" sldId="2147483672"/>
              <pc:sldLayoutMk cId="1491155852" sldId="2147483704"/>
              <ac:spMk id="192" creationId="{EF7800F8-FAC9-62A8-4AAA-854D2A48ADA9}"/>
            </ac:spMkLst>
          </pc:spChg>
          <pc:grpChg chg="add del mod">
            <ac:chgData name="Chuck Tomasi" userId="79514c44-a18e-4aaa-84b1-18f74099d6b1" providerId="ADAL" clId="{4140692D-6CC4-6B46-9439-032908616555}" dt="2023-11-11T16:40:42.740" v="813" actId="21"/>
            <ac:grpSpMkLst>
              <pc:docMk/>
              <pc:sldMasterMk cId="2317532505" sldId="2147483672"/>
              <pc:sldLayoutMk cId="1491155852" sldId="2147483704"/>
              <ac:grpSpMk id="18" creationId="{BFF282E9-06C6-4C5E-11B8-08672B4B44C8}"/>
            </ac:grpSpMkLst>
          </pc:grpChg>
          <pc:grpChg chg="del">
            <ac:chgData name="Chuck Tomasi" userId="79514c44-a18e-4aaa-84b1-18f74099d6b1" providerId="ADAL" clId="{4140692D-6CC4-6B46-9439-032908616555}" dt="2023-11-11T16:39:34.484" v="811" actId="478"/>
            <ac:grpSpMkLst>
              <pc:docMk/>
              <pc:sldMasterMk cId="2317532505" sldId="2147483672"/>
              <pc:sldLayoutMk cId="1491155852" sldId="2147483704"/>
              <ac:grpSpMk id="63" creationId="{AC247775-5FC4-7AC7-16C8-FDA97BECBFB7}"/>
            </ac:grpSpMkLst>
          </pc:grpChg>
          <pc:grpChg chg="add mod">
            <ac:chgData name="Chuck Tomasi" userId="79514c44-a18e-4aaa-84b1-18f74099d6b1" providerId="ADAL" clId="{4140692D-6CC4-6B46-9439-032908616555}" dt="2023-11-11T16:44:21.894" v="841" actId="1076"/>
            <ac:grpSpMkLst>
              <pc:docMk/>
              <pc:sldMasterMk cId="2317532505" sldId="2147483672"/>
              <pc:sldLayoutMk cId="1491155852" sldId="2147483704"/>
              <ac:grpSpMk id="106" creationId="{2FF1C4FF-2F02-D459-5134-CCFEC8FAA6D6}"/>
            </ac:grpSpMkLst>
          </pc:grpChg>
          <pc:grpChg chg="add del mod">
            <ac:chgData name="Chuck Tomasi" userId="79514c44-a18e-4aaa-84b1-18f74099d6b1" providerId="ADAL" clId="{4140692D-6CC4-6B46-9439-032908616555}" dt="2023-11-11T16:40:51.774" v="815" actId="21"/>
            <ac:grpSpMkLst>
              <pc:docMk/>
              <pc:sldMasterMk cId="2317532505" sldId="2147483672"/>
              <pc:sldLayoutMk cId="1491155852" sldId="2147483704"/>
              <ac:grpSpMk id="149" creationId="{8B63D815-23A0-5169-20CF-35FB3E0530D2}"/>
            </ac:grpSpMkLst>
          </pc:grpChg>
        </pc:sldLayoutChg>
        <pc:sldLayoutChg chg="addSp delSp modSp mod">
          <pc:chgData name="Chuck Tomasi" userId="79514c44-a18e-4aaa-84b1-18f74099d6b1" providerId="ADAL" clId="{4140692D-6CC4-6B46-9439-032908616555}" dt="2023-11-11T16:44:45.327" v="846" actId="1076"/>
          <pc:sldLayoutMkLst>
            <pc:docMk/>
            <pc:sldMasterMk cId="2317532505" sldId="2147483672"/>
            <pc:sldLayoutMk cId="3003766949" sldId="2147483705"/>
          </pc:sldLayoutMkLst>
          <pc:spChg chg="mod">
            <ac:chgData name="Chuck Tomasi" userId="79514c44-a18e-4aaa-84b1-18f74099d6b1" providerId="ADAL" clId="{4140692D-6CC4-6B46-9439-032908616555}" dt="2023-11-11T16:40:46.599" v="814"/>
            <ac:spMkLst>
              <pc:docMk/>
              <pc:sldMasterMk cId="2317532505" sldId="2147483672"/>
              <pc:sldLayoutMk cId="3003766949" sldId="2147483705"/>
              <ac:spMk id="71" creationId="{C22EAE21-7B98-C890-33AE-BD21A6A3961C}"/>
            </ac:spMkLst>
          </pc:spChg>
          <pc:spChg chg="mod">
            <ac:chgData name="Chuck Tomasi" userId="79514c44-a18e-4aaa-84b1-18f74099d6b1" providerId="ADAL" clId="{4140692D-6CC4-6B46-9439-032908616555}" dt="2023-11-11T16:40:46.599" v="814"/>
            <ac:spMkLst>
              <pc:docMk/>
              <pc:sldMasterMk cId="2317532505" sldId="2147483672"/>
              <pc:sldLayoutMk cId="3003766949" sldId="2147483705"/>
              <ac:spMk id="72" creationId="{DAA40F40-15E7-E451-D640-6480A193A2A0}"/>
            </ac:spMkLst>
          </pc:spChg>
          <pc:spChg chg="mod">
            <ac:chgData name="Chuck Tomasi" userId="79514c44-a18e-4aaa-84b1-18f74099d6b1" providerId="ADAL" clId="{4140692D-6CC4-6B46-9439-032908616555}" dt="2023-11-11T16:40:46.599" v="814"/>
            <ac:spMkLst>
              <pc:docMk/>
              <pc:sldMasterMk cId="2317532505" sldId="2147483672"/>
              <pc:sldLayoutMk cId="3003766949" sldId="2147483705"/>
              <ac:spMk id="73" creationId="{D65F465E-26F1-409A-C0E6-43D9482C7CD9}"/>
            </ac:spMkLst>
          </pc:spChg>
          <pc:spChg chg="mod">
            <ac:chgData name="Chuck Tomasi" userId="79514c44-a18e-4aaa-84b1-18f74099d6b1" providerId="ADAL" clId="{4140692D-6CC4-6B46-9439-032908616555}" dt="2023-11-11T16:40:46.599" v="814"/>
            <ac:spMkLst>
              <pc:docMk/>
              <pc:sldMasterMk cId="2317532505" sldId="2147483672"/>
              <pc:sldLayoutMk cId="3003766949" sldId="2147483705"/>
              <ac:spMk id="74" creationId="{1DDC7B1E-9823-8880-D910-612A279120D2}"/>
            </ac:spMkLst>
          </pc:spChg>
          <pc:spChg chg="mod">
            <ac:chgData name="Chuck Tomasi" userId="79514c44-a18e-4aaa-84b1-18f74099d6b1" providerId="ADAL" clId="{4140692D-6CC4-6B46-9439-032908616555}" dt="2023-11-11T16:40:46.599" v="814"/>
            <ac:spMkLst>
              <pc:docMk/>
              <pc:sldMasterMk cId="2317532505" sldId="2147483672"/>
              <pc:sldLayoutMk cId="3003766949" sldId="2147483705"/>
              <ac:spMk id="75" creationId="{700D2B04-6887-B32B-2BCF-E8704BB65351}"/>
            </ac:spMkLst>
          </pc:spChg>
          <pc:spChg chg="mod">
            <ac:chgData name="Chuck Tomasi" userId="79514c44-a18e-4aaa-84b1-18f74099d6b1" providerId="ADAL" clId="{4140692D-6CC4-6B46-9439-032908616555}" dt="2023-11-11T16:40:46.599" v="814"/>
            <ac:spMkLst>
              <pc:docMk/>
              <pc:sldMasterMk cId="2317532505" sldId="2147483672"/>
              <pc:sldLayoutMk cId="3003766949" sldId="2147483705"/>
              <ac:spMk id="76" creationId="{EF1AC2BD-D9B2-5250-7AB3-C10E241C43AE}"/>
            </ac:spMkLst>
          </pc:spChg>
          <pc:spChg chg="mod">
            <ac:chgData name="Chuck Tomasi" userId="79514c44-a18e-4aaa-84b1-18f74099d6b1" providerId="ADAL" clId="{4140692D-6CC4-6B46-9439-032908616555}" dt="2023-11-11T16:40:46.599" v="814"/>
            <ac:spMkLst>
              <pc:docMk/>
              <pc:sldMasterMk cId="2317532505" sldId="2147483672"/>
              <pc:sldLayoutMk cId="3003766949" sldId="2147483705"/>
              <ac:spMk id="77" creationId="{B2C313DB-FF08-A8CD-79A2-B56C54FD4C74}"/>
            </ac:spMkLst>
          </pc:spChg>
          <pc:spChg chg="mod">
            <ac:chgData name="Chuck Tomasi" userId="79514c44-a18e-4aaa-84b1-18f74099d6b1" providerId="ADAL" clId="{4140692D-6CC4-6B46-9439-032908616555}" dt="2023-11-11T16:40:46.599" v="814"/>
            <ac:spMkLst>
              <pc:docMk/>
              <pc:sldMasterMk cId="2317532505" sldId="2147483672"/>
              <pc:sldLayoutMk cId="3003766949" sldId="2147483705"/>
              <ac:spMk id="78" creationId="{2276A39E-33F1-FCCE-7DEC-9834B0E5A342}"/>
            </ac:spMkLst>
          </pc:spChg>
          <pc:spChg chg="mod">
            <ac:chgData name="Chuck Tomasi" userId="79514c44-a18e-4aaa-84b1-18f74099d6b1" providerId="ADAL" clId="{4140692D-6CC4-6B46-9439-032908616555}" dt="2023-11-11T16:40:46.599" v="814"/>
            <ac:spMkLst>
              <pc:docMk/>
              <pc:sldMasterMk cId="2317532505" sldId="2147483672"/>
              <pc:sldLayoutMk cId="3003766949" sldId="2147483705"/>
              <ac:spMk id="79" creationId="{E3FD6BB9-E53A-FE63-86E3-ACA38A8AC76F}"/>
            </ac:spMkLst>
          </pc:spChg>
          <pc:spChg chg="mod">
            <ac:chgData name="Chuck Tomasi" userId="79514c44-a18e-4aaa-84b1-18f74099d6b1" providerId="ADAL" clId="{4140692D-6CC4-6B46-9439-032908616555}" dt="2023-11-11T16:40:46.599" v="814"/>
            <ac:spMkLst>
              <pc:docMk/>
              <pc:sldMasterMk cId="2317532505" sldId="2147483672"/>
              <pc:sldLayoutMk cId="3003766949" sldId="2147483705"/>
              <ac:spMk id="80" creationId="{65DB7524-40D0-3371-06DD-2F22B26AFD36}"/>
            </ac:spMkLst>
          </pc:spChg>
          <pc:spChg chg="mod">
            <ac:chgData name="Chuck Tomasi" userId="79514c44-a18e-4aaa-84b1-18f74099d6b1" providerId="ADAL" clId="{4140692D-6CC4-6B46-9439-032908616555}" dt="2023-11-11T16:40:46.599" v="814"/>
            <ac:spMkLst>
              <pc:docMk/>
              <pc:sldMasterMk cId="2317532505" sldId="2147483672"/>
              <pc:sldLayoutMk cId="3003766949" sldId="2147483705"/>
              <ac:spMk id="81" creationId="{70D74863-D5BC-0140-5CAE-C53FDB33C188}"/>
            </ac:spMkLst>
          </pc:spChg>
          <pc:spChg chg="mod">
            <ac:chgData name="Chuck Tomasi" userId="79514c44-a18e-4aaa-84b1-18f74099d6b1" providerId="ADAL" clId="{4140692D-6CC4-6B46-9439-032908616555}" dt="2023-11-11T16:40:46.599" v="814"/>
            <ac:spMkLst>
              <pc:docMk/>
              <pc:sldMasterMk cId="2317532505" sldId="2147483672"/>
              <pc:sldLayoutMk cId="3003766949" sldId="2147483705"/>
              <ac:spMk id="82" creationId="{9BA94F1F-63B3-5846-1963-C176B44D2181}"/>
            </ac:spMkLst>
          </pc:spChg>
          <pc:spChg chg="mod">
            <ac:chgData name="Chuck Tomasi" userId="79514c44-a18e-4aaa-84b1-18f74099d6b1" providerId="ADAL" clId="{4140692D-6CC4-6B46-9439-032908616555}" dt="2023-11-11T16:40:46.599" v="814"/>
            <ac:spMkLst>
              <pc:docMk/>
              <pc:sldMasterMk cId="2317532505" sldId="2147483672"/>
              <pc:sldLayoutMk cId="3003766949" sldId="2147483705"/>
              <ac:spMk id="83" creationId="{182DD909-F02F-3BF0-3A3D-86829603A42F}"/>
            </ac:spMkLst>
          </pc:spChg>
          <pc:spChg chg="mod">
            <ac:chgData name="Chuck Tomasi" userId="79514c44-a18e-4aaa-84b1-18f74099d6b1" providerId="ADAL" clId="{4140692D-6CC4-6B46-9439-032908616555}" dt="2023-11-11T16:40:46.599" v="814"/>
            <ac:spMkLst>
              <pc:docMk/>
              <pc:sldMasterMk cId="2317532505" sldId="2147483672"/>
              <pc:sldLayoutMk cId="3003766949" sldId="2147483705"/>
              <ac:spMk id="84" creationId="{813D2A63-15E1-4145-4E00-38A034DB3892}"/>
            </ac:spMkLst>
          </pc:spChg>
          <pc:spChg chg="mod">
            <ac:chgData name="Chuck Tomasi" userId="79514c44-a18e-4aaa-84b1-18f74099d6b1" providerId="ADAL" clId="{4140692D-6CC4-6B46-9439-032908616555}" dt="2023-11-11T16:40:46.599" v="814"/>
            <ac:spMkLst>
              <pc:docMk/>
              <pc:sldMasterMk cId="2317532505" sldId="2147483672"/>
              <pc:sldLayoutMk cId="3003766949" sldId="2147483705"/>
              <ac:spMk id="85" creationId="{32617FB4-0176-810E-D696-6890986E7849}"/>
            </ac:spMkLst>
          </pc:spChg>
          <pc:spChg chg="mod">
            <ac:chgData name="Chuck Tomasi" userId="79514c44-a18e-4aaa-84b1-18f74099d6b1" providerId="ADAL" clId="{4140692D-6CC4-6B46-9439-032908616555}" dt="2023-11-11T16:40:46.599" v="814"/>
            <ac:spMkLst>
              <pc:docMk/>
              <pc:sldMasterMk cId="2317532505" sldId="2147483672"/>
              <pc:sldLayoutMk cId="3003766949" sldId="2147483705"/>
              <ac:spMk id="86" creationId="{538622C9-A129-F731-98D0-E06CCA6CBB47}"/>
            </ac:spMkLst>
          </pc:spChg>
          <pc:spChg chg="mod">
            <ac:chgData name="Chuck Tomasi" userId="79514c44-a18e-4aaa-84b1-18f74099d6b1" providerId="ADAL" clId="{4140692D-6CC4-6B46-9439-032908616555}" dt="2023-11-11T16:40:46.599" v="814"/>
            <ac:spMkLst>
              <pc:docMk/>
              <pc:sldMasterMk cId="2317532505" sldId="2147483672"/>
              <pc:sldLayoutMk cId="3003766949" sldId="2147483705"/>
              <ac:spMk id="87" creationId="{68DEC78F-DDB3-FB67-9372-EC5F2F2111EE}"/>
            </ac:spMkLst>
          </pc:spChg>
          <pc:spChg chg="mod">
            <ac:chgData name="Chuck Tomasi" userId="79514c44-a18e-4aaa-84b1-18f74099d6b1" providerId="ADAL" clId="{4140692D-6CC4-6B46-9439-032908616555}" dt="2023-11-11T16:40:46.599" v="814"/>
            <ac:spMkLst>
              <pc:docMk/>
              <pc:sldMasterMk cId="2317532505" sldId="2147483672"/>
              <pc:sldLayoutMk cId="3003766949" sldId="2147483705"/>
              <ac:spMk id="88" creationId="{DEE490C9-06E0-29D1-4730-7DABDA4104BF}"/>
            </ac:spMkLst>
          </pc:spChg>
          <pc:spChg chg="mod">
            <ac:chgData name="Chuck Tomasi" userId="79514c44-a18e-4aaa-84b1-18f74099d6b1" providerId="ADAL" clId="{4140692D-6CC4-6B46-9439-032908616555}" dt="2023-11-11T16:40:46.599" v="814"/>
            <ac:spMkLst>
              <pc:docMk/>
              <pc:sldMasterMk cId="2317532505" sldId="2147483672"/>
              <pc:sldLayoutMk cId="3003766949" sldId="2147483705"/>
              <ac:spMk id="89" creationId="{E56E7D7F-368B-4743-96FF-32C981BA523B}"/>
            </ac:spMkLst>
          </pc:spChg>
          <pc:spChg chg="mod">
            <ac:chgData name="Chuck Tomasi" userId="79514c44-a18e-4aaa-84b1-18f74099d6b1" providerId="ADAL" clId="{4140692D-6CC4-6B46-9439-032908616555}" dt="2023-11-11T16:40:46.599" v="814"/>
            <ac:spMkLst>
              <pc:docMk/>
              <pc:sldMasterMk cId="2317532505" sldId="2147483672"/>
              <pc:sldLayoutMk cId="3003766949" sldId="2147483705"/>
              <ac:spMk id="90" creationId="{0DB834C0-2093-71E4-2D17-48B4247B524B}"/>
            </ac:spMkLst>
          </pc:spChg>
          <pc:spChg chg="mod">
            <ac:chgData name="Chuck Tomasi" userId="79514c44-a18e-4aaa-84b1-18f74099d6b1" providerId="ADAL" clId="{4140692D-6CC4-6B46-9439-032908616555}" dt="2023-11-11T16:40:46.599" v="814"/>
            <ac:spMkLst>
              <pc:docMk/>
              <pc:sldMasterMk cId="2317532505" sldId="2147483672"/>
              <pc:sldLayoutMk cId="3003766949" sldId="2147483705"/>
              <ac:spMk id="91" creationId="{849BF9F8-59D4-9215-0CCD-EF6C4F51D499}"/>
            </ac:spMkLst>
          </pc:spChg>
          <pc:spChg chg="mod">
            <ac:chgData name="Chuck Tomasi" userId="79514c44-a18e-4aaa-84b1-18f74099d6b1" providerId="ADAL" clId="{4140692D-6CC4-6B46-9439-032908616555}" dt="2023-11-11T16:40:46.599" v="814"/>
            <ac:spMkLst>
              <pc:docMk/>
              <pc:sldMasterMk cId="2317532505" sldId="2147483672"/>
              <pc:sldLayoutMk cId="3003766949" sldId="2147483705"/>
              <ac:spMk id="92" creationId="{6BB89AF9-A681-6F7B-A272-D517BF744B3D}"/>
            </ac:spMkLst>
          </pc:spChg>
          <pc:spChg chg="mod">
            <ac:chgData name="Chuck Tomasi" userId="79514c44-a18e-4aaa-84b1-18f74099d6b1" providerId="ADAL" clId="{4140692D-6CC4-6B46-9439-032908616555}" dt="2023-11-11T16:40:46.599" v="814"/>
            <ac:spMkLst>
              <pc:docMk/>
              <pc:sldMasterMk cId="2317532505" sldId="2147483672"/>
              <pc:sldLayoutMk cId="3003766949" sldId="2147483705"/>
              <ac:spMk id="93" creationId="{C2E239A8-315F-FDEC-2946-DF4139716C96}"/>
            </ac:spMkLst>
          </pc:spChg>
          <pc:spChg chg="mod">
            <ac:chgData name="Chuck Tomasi" userId="79514c44-a18e-4aaa-84b1-18f74099d6b1" providerId="ADAL" clId="{4140692D-6CC4-6B46-9439-032908616555}" dt="2023-11-11T16:40:46.599" v="814"/>
            <ac:spMkLst>
              <pc:docMk/>
              <pc:sldMasterMk cId="2317532505" sldId="2147483672"/>
              <pc:sldLayoutMk cId="3003766949" sldId="2147483705"/>
              <ac:spMk id="94" creationId="{678EAC32-BE88-0B61-2872-0E9102EEE2E5}"/>
            </ac:spMkLst>
          </pc:spChg>
          <pc:spChg chg="mod">
            <ac:chgData name="Chuck Tomasi" userId="79514c44-a18e-4aaa-84b1-18f74099d6b1" providerId="ADAL" clId="{4140692D-6CC4-6B46-9439-032908616555}" dt="2023-11-11T16:40:46.599" v="814"/>
            <ac:spMkLst>
              <pc:docMk/>
              <pc:sldMasterMk cId="2317532505" sldId="2147483672"/>
              <pc:sldLayoutMk cId="3003766949" sldId="2147483705"/>
              <ac:spMk id="95" creationId="{B435F44F-2BEF-EDBF-AFBF-B796A28BC03C}"/>
            </ac:spMkLst>
          </pc:spChg>
          <pc:spChg chg="mod">
            <ac:chgData name="Chuck Tomasi" userId="79514c44-a18e-4aaa-84b1-18f74099d6b1" providerId="ADAL" clId="{4140692D-6CC4-6B46-9439-032908616555}" dt="2023-11-11T16:40:46.599" v="814"/>
            <ac:spMkLst>
              <pc:docMk/>
              <pc:sldMasterMk cId="2317532505" sldId="2147483672"/>
              <pc:sldLayoutMk cId="3003766949" sldId="2147483705"/>
              <ac:spMk id="96" creationId="{A408F012-98AC-588C-9968-F2B236DBBF6C}"/>
            </ac:spMkLst>
          </pc:spChg>
          <pc:spChg chg="mod">
            <ac:chgData name="Chuck Tomasi" userId="79514c44-a18e-4aaa-84b1-18f74099d6b1" providerId="ADAL" clId="{4140692D-6CC4-6B46-9439-032908616555}" dt="2023-11-11T16:40:46.599" v="814"/>
            <ac:spMkLst>
              <pc:docMk/>
              <pc:sldMasterMk cId="2317532505" sldId="2147483672"/>
              <pc:sldLayoutMk cId="3003766949" sldId="2147483705"/>
              <ac:spMk id="97" creationId="{64DA142F-D527-4E48-518E-F885D9F0F5BE}"/>
            </ac:spMkLst>
          </pc:spChg>
          <pc:spChg chg="mod">
            <ac:chgData name="Chuck Tomasi" userId="79514c44-a18e-4aaa-84b1-18f74099d6b1" providerId="ADAL" clId="{4140692D-6CC4-6B46-9439-032908616555}" dt="2023-11-11T16:40:46.599" v="814"/>
            <ac:spMkLst>
              <pc:docMk/>
              <pc:sldMasterMk cId="2317532505" sldId="2147483672"/>
              <pc:sldLayoutMk cId="3003766949" sldId="2147483705"/>
              <ac:spMk id="98" creationId="{12EBE0B9-BB3E-5BEC-9B27-8A00AFEECD97}"/>
            </ac:spMkLst>
          </pc:spChg>
          <pc:spChg chg="mod">
            <ac:chgData name="Chuck Tomasi" userId="79514c44-a18e-4aaa-84b1-18f74099d6b1" providerId="ADAL" clId="{4140692D-6CC4-6B46-9439-032908616555}" dt="2023-11-11T16:40:46.599" v="814"/>
            <ac:spMkLst>
              <pc:docMk/>
              <pc:sldMasterMk cId="2317532505" sldId="2147483672"/>
              <pc:sldLayoutMk cId="3003766949" sldId="2147483705"/>
              <ac:spMk id="99" creationId="{2A756D17-D83F-DA04-FA30-A681BB37FB99}"/>
            </ac:spMkLst>
          </pc:spChg>
          <pc:spChg chg="mod">
            <ac:chgData name="Chuck Tomasi" userId="79514c44-a18e-4aaa-84b1-18f74099d6b1" providerId="ADAL" clId="{4140692D-6CC4-6B46-9439-032908616555}" dt="2023-11-11T16:40:46.599" v="814"/>
            <ac:spMkLst>
              <pc:docMk/>
              <pc:sldMasterMk cId="2317532505" sldId="2147483672"/>
              <pc:sldLayoutMk cId="3003766949" sldId="2147483705"/>
              <ac:spMk id="100" creationId="{2B29344E-FD95-C93E-16C2-F390B1093163}"/>
            </ac:spMkLst>
          </pc:spChg>
          <pc:spChg chg="mod">
            <ac:chgData name="Chuck Tomasi" userId="79514c44-a18e-4aaa-84b1-18f74099d6b1" providerId="ADAL" clId="{4140692D-6CC4-6B46-9439-032908616555}" dt="2023-11-11T16:40:46.599" v="814"/>
            <ac:spMkLst>
              <pc:docMk/>
              <pc:sldMasterMk cId="2317532505" sldId="2147483672"/>
              <pc:sldLayoutMk cId="3003766949" sldId="2147483705"/>
              <ac:spMk id="101" creationId="{E435ED48-9F87-1193-0327-5181F2187779}"/>
            </ac:spMkLst>
          </pc:spChg>
          <pc:spChg chg="mod">
            <ac:chgData name="Chuck Tomasi" userId="79514c44-a18e-4aaa-84b1-18f74099d6b1" providerId="ADAL" clId="{4140692D-6CC4-6B46-9439-032908616555}" dt="2023-11-11T16:40:46.599" v="814"/>
            <ac:spMkLst>
              <pc:docMk/>
              <pc:sldMasterMk cId="2317532505" sldId="2147483672"/>
              <pc:sldLayoutMk cId="3003766949" sldId="2147483705"/>
              <ac:spMk id="102" creationId="{9CB03317-24F3-832B-DE6C-BBAEF67F5E9F}"/>
            </ac:spMkLst>
          </pc:spChg>
          <pc:spChg chg="mod">
            <ac:chgData name="Chuck Tomasi" userId="79514c44-a18e-4aaa-84b1-18f74099d6b1" providerId="ADAL" clId="{4140692D-6CC4-6B46-9439-032908616555}" dt="2023-11-11T16:40:46.599" v="814"/>
            <ac:spMkLst>
              <pc:docMk/>
              <pc:sldMasterMk cId="2317532505" sldId="2147483672"/>
              <pc:sldLayoutMk cId="3003766949" sldId="2147483705"/>
              <ac:spMk id="103" creationId="{E2EAC46E-D749-904A-8761-13A9F6C24A04}"/>
            </ac:spMkLst>
          </pc:spChg>
          <pc:spChg chg="mod">
            <ac:chgData name="Chuck Tomasi" userId="79514c44-a18e-4aaa-84b1-18f74099d6b1" providerId="ADAL" clId="{4140692D-6CC4-6B46-9439-032908616555}" dt="2023-11-11T16:40:46.599" v="814"/>
            <ac:spMkLst>
              <pc:docMk/>
              <pc:sldMasterMk cId="2317532505" sldId="2147483672"/>
              <pc:sldLayoutMk cId="3003766949" sldId="2147483705"/>
              <ac:spMk id="104" creationId="{BE3EEDA7-FB51-E89C-2141-37E3FACC9201}"/>
            </ac:spMkLst>
          </pc:spChg>
          <pc:spChg chg="mod">
            <ac:chgData name="Chuck Tomasi" userId="79514c44-a18e-4aaa-84b1-18f74099d6b1" providerId="ADAL" clId="{4140692D-6CC4-6B46-9439-032908616555}" dt="2023-11-11T16:40:46.599" v="814"/>
            <ac:spMkLst>
              <pc:docMk/>
              <pc:sldMasterMk cId="2317532505" sldId="2147483672"/>
              <pc:sldLayoutMk cId="3003766949" sldId="2147483705"/>
              <ac:spMk id="105" creationId="{B5221C31-3650-5696-38E6-0B3C126EE1B3}"/>
            </ac:spMkLst>
          </pc:spChg>
          <pc:spChg chg="mod">
            <ac:chgData name="Chuck Tomasi" userId="79514c44-a18e-4aaa-84b1-18f74099d6b1" providerId="ADAL" clId="{4140692D-6CC4-6B46-9439-032908616555}" dt="2023-11-11T16:40:46.599" v="814"/>
            <ac:spMkLst>
              <pc:docMk/>
              <pc:sldMasterMk cId="2317532505" sldId="2147483672"/>
              <pc:sldLayoutMk cId="3003766949" sldId="2147483705"/>
              <ac:spMk id="106" creationId="{240C0CBC-7DC2-45A5-C078-AC64663D7035}"/>
            </ac:spMkLst>
          </pc:spChg>
          <pc:spChg chg="mod">
            <ac:chgData name="Chuck Tomasi" userId="79514c44-a18e-4aaa-84b1-18f74099d6b1" providerId="ADAL" clId="{4140692D-6CC4-6B46-9439-032908616555}" dt="2023-11-11T16:40:46.599" v="814"/>
            <ac:spMkLst>
              <pc:docMk/>
              <pc:sldMasterMk cId="2317532505" sldId="2147483672"/>
              <pc:sldLayoutMk cId="3003766949" sldId="2147483705"/>
              <ac:spMk id="107" creationId="{E8ABEFB6-F6DC-F377-EFE8-B6FAF86DE369}"/>
            </ac:spMkLst>
          </pc:spChg>
          <pc:spChg chg="mod">
            <ac:chgData name="Chuck Tomasi" userId="79514c44-a18e-4aaa-84b1-18f74099d6b1" providerId="ADAL" clId="{4140692D-6CC4-6B46-9439-032908616555}" dt="2023-11-11T16:40:46.599" v="814"/>
            <ac:spMkLst>
              <pc:docMk/>
              <pc:sldMasterMk cId="2317532505" sldId="2147483672"/>
              <pc:sldLayoutMk cId="3003766949" sldId="2147483705"/>
              <ac:spMk id="108" creationId="{44DEC8A4-C5C3-28E2-59B1-94CA619496A7}"/>
            </ac:spMkLst>
          </pc:spChg>
          <pc:spChg chg="mod">
            <ac:chgData name="Chuck Tomasi" userId="79514c44-a18e-4aaa-84b1-18f74099d6b1" providerId="ADAL" clId="{4140692D-6CC4-6B46-9439-032908616555}" dt="2023-11-11T16:40:46.599" v="814"/>
            <ac:spMkLst>
              <pc:docMk/>
              <pc:sldMasterMk cId="2317532505" sldId="2147483672"/>
              <pc:sldLayoutMk cId="3003766949" sldId="2147483705"/>
              <ac:spMk id="109" creationId="{38DB2D12-4FD3-2AE0-34FF-6B1474DBE288}"/>
            </ac:spMkLst>
          </pc:spChg>
          <pc:spChg chg="mod">
            <ac:chgData name="Chuck Tomasi" userId="79514c44-a18e-4aaa-84b1-18f74099d6b1" providerId="ADAL" clId="{4140692D-6CC4-6B46-9439-032908616555}" dt="2023-11-11T16:40:46.599" v="814"/>
            <ac:spMkLst>
              <pc:docMk/>
              <pc:sldMasterMk cId="2317532505" sldId="2147483672"/>
              <pc:sldLayoutMk cId="3003766949" sldId="2147483705"/>
              <ac:spMk id="110" creationId="{872CCBBE-9BB4-2EAA-3817-9C96527EE39C}"/>
            </ac:spMkLst>
          </pc:spChg>
          <pc:spChg chg="mod">
            <ac:chgData name="Chuck Tomasi" userId="79514c44-a18e-4aaa-84b1-18f74099d6b1" providerId="ADAL" clId="{4140692D-6CC4-6B46-9439-032908616555}" dt="2023-11-11T16:40:46.599" v="814"/>
            <ac:spMkLst>
              <pc:docMk/>
              <pc:sldMasterMk cId="2317532505" sldId="2147483672"/>
              <pc:sldLayoutMk cId="3003766949" sldId="2147483705"/>
              <ac:spMk id="111" creationId="{A248790B-44EE-79BD-5836-DEC1F8F38043}"/>
            </ac:spMkLst>
          </pc:spChg>
          <pc:spChg chg="mod">
            <ac:chgData name="Chuck Tomasi" userId="79514c44-a18e-4aaa-84b1-18f74099d6b1" providerId="ADAL" clId="{4140692D-6CC4-6B46-9439-032908616555}" dt="2023-11-11T16:40:46.599" v="814"/>
            <ac:spMkLst>
              <pc:docMk/>
              <pc:sldMasterMk cId="2317532505" sldId="2147483672"/>
              <pc:sldLayoutMk cId="3003766949" sldId="2147483705"/>
              <ac:spMk id="112" creationId="{C374F3D6-891C-DF3D-7720-BFEFC3BD765C}"/>
            </ac:spMkLst>
          </pc:spChg>
          <pc:grpChg chg="del">
            <ac:chgData name="Chuck Tomasi" userId="79514c44-a18e-4aaa-84b1-18f74099d6b1" providerId="ADAL" clId="{4140692D-6CC4-6B46-9439-032908616555}" dt="2023-11-11T16:44:37.888" v="844" actId="478"/>
            <ac:grpSpMkLst>
              <pc:docMk/>
              <pc:sldMasterMk cId="2317532505" sldId="2147483672"/>
              <pc:sldLayoutMk cId="3003766949" sldId="2147483705"/>
              <ac:grpSpMk id="18" creationId="{E6B45C1B-92C5-4A23-D3EF-9CFE6B6C93B0}"/>
            </ac:grpSpMkLst>
          </pc:grpChg>
          <pc:grpChg chg="add mod">
            <ac:chgData name="Chuck Tomasi" userId="79514c44-a18e-4aaa-84b1-18f74099d6b1" providerId="ADAL" clId="{4140692D-6CC4-6B46-9439-032908616555}" dt="2023-11-11T16:44:45.327" v="846" actId="1076"/>
            <ac:grpSpMkLst>
              <pc:docMk/>
              <pc:sldMasterMk cId="2317532505" sldId="2147483672"/>
              <pc:sldLayoutMk cId="3003766949" sldId="2147483705"/>
              <ac:grpSpMk id="70" creationId="{CB15A514-D158-7228-E4C3-A27473A848BC}"/>
            </ac:grpSpMkLst>
          </pc:grpChg>
        </pc:sldLayoutChg>
        <pc:sldLayoutChg chg="addSp delSp modSp mod">
          <pc:chgData name="Chuck Tomasi" userId="79514c44-a18e-4aaa-84b1-18f74099d6b1" providerId="ADAL" clId="{4140692D-6CC4-6B46-9439-032908616555}" dt="2023-11-11T16:45:06.143" v="851" actId="1076"/>
          <pc:sldLayoutMkLst>
            <pc:docMk/>
            <pc:sldMasterMk cId="2317532505" sldId="2147483672"/>
            <pc:sldLayoutMk cId="435982865" sldId="2147483706"/>
          </pc:sldLayoutMkLst>
          <pc:spChg chg="mod">
            <ac:chgData name="Chuck Tomasi" userId="79514c44-a18e-4aaa-84b1-18f74099d6b1" providerId="ADAL" clId="{4140692D-6CC4-6B46-9439-032908616555}" dt="2023-11-11T16:40:56.118" v="816"/>
            <ac:spMkLst>
              <pc:docMk/>
              <pc:sldMasterMk cId="2317532505" sldId="2147483672"/>
              <pc:sldLayoutMk cId="435982865" sldId="2147483706"/>
              <ac:spMk id="19" creationId="{29AC724A-E09C-D057-3F8E-9B7E6DBC5F51}"/>
            </ac:spMkLst>
          </pc:spChg>
          <pc:spChg chg="mod">
            <ac:chgData name="Chuck Tomasi" userId="79514c44-a18e-4aaa-84b1-18f74099d6b1" providerId="ADAL" clId="{4140692D-6CC4-6B46-9439-032908616555}" dt="2023-11-11T16:40:56.118" v="816"/>
            <ac:spMkLst>
              <pc:docMk/>
              <pc:sldMasterMk cId="2317532505" sldId="2147483672"/>
              <pc:sldLayoutMk cId="435982865" sldId="2147483706"/>
              <ac:spMk id="20" creationId="{5F8B0D92-9318-5FDF-D546-14C3F8A9BA2E}"/>
            </ac:spMkLst>
          </pc:spChg>
          <pc:spChg chg="mod">
            <ac:chgData name="Chuck Tomasi" userId="79514c44-a18e-4aaa-84b1-18f74099d6b1" providerId="ADAL" clId="{4140692D-6CC4-6B46-9439-032908616555}" dt="2023-11-11T16:40:56.118" v="816"/>
            <ac:spMkLst>
              <pc:docMk/>
              <pc:sldMasterMk cId="2317532505" sldId="2147483672"/>
              <pc:sldLayoutMk cId="435982865" sldId="2147483706"/>
              <ac:spMk id="21" creationId="{B37F5E06-278E-BDE1-4650-FBFAC7CAB961}"/>
            </ac:spMkLst>
          </pc:spChg>
          <pc:spChg chg="mod">
            <ac:chgData name="Chuck Tomasi" userId="79514c44-a18e-4aaa-84b1-18f74099d6b1" providerId="ADAL" clId="{4140692D-6CC4-6B46-9439-032908616555}" dt="2023-11-11T16:40:56.118" v="816"/>
            <ac:spMkLst>
              <pc:docMk/>
              <pc:sldMasterMk cId="2317532505" sldId="2147483672"/>
              <pc:sldLayoutMk cId="435982865" sldId="2147483706"/>
              <ac:spMk id="22" creationId="{AF4CC5FA-A637-1B52-1E87-3E35F43E1B23}"/>
            </ac:spMkLst>
          </pc:spChg>
          <pc:spChg chg="mod">
            <ac:chgData name="Chuck Tomasi" userId="79514c44-a18e-4aaa-84b1-18f74099d6b1" providerId="ADAL" clId="{4140692D-6CC4-6B46-9439-032908616555}" dt="2023-11-11T16:40:56.118" v="816"/>
            <ac:spMkLst>
              <pc:docMk/>
              <pc:sldMasterMk cId="2317532505" sldId="2147483672"/>
              <pc:sldLayoutMk cId="435982865" sldId="2147483706"/>
              <ac:spMk id="23" creationId="{97EF2FB3-23DF-AE4D-5A4B-321F696FEF10}"/>
            </ac:spMkLst>
          </pc:spChg>
          <pc:spChg chg="mod">
            <ac:chgData name="Chuck Tomasi" userId="79514c44-a18e-4aaa-84b1-18f74099d6b1" providerId="ADAL" clId="{4140692D-6CC4-6B46-9439-032908616555}" dt="2023-11-11T16:40:56.118" v="816"/>
            <ac:spMkLst>
              <pc:docMk/>
              <pc:sldMasterMk cId="2317532505" sldId="2147483672"/>
              <pc:sldLayoutMk cId="435982865" sldId="2147483706"/>
              <ac:spMk id="24" creationId="{21CF4F8E-CFAD-4247-A60C-9EA9ADF9FA19}"/>
            </ac:spMkLst>
          </pc:spChg>
          <pc:spChg chg="mod">
            <ac:chgData name="Chuck Tomasi" userId="79514c44-a18e-4aaa-84b1-18f74099d6b1" providerId="ADAL" clId="{4140692D-6CC4-6B46-9439-032908616555}" dt="2023-11-11T16:40:56.118" v="816"/>
            <ac:spMkLst>
              <pc:docMk/>
              <pc:sldMasterMk cId="2317532505" sldId="2147483672"/>
              <pc:sldLayoutMk cId="435982865" sldId="2147483706"/>
              <ac:spMk id="25" creationId="{C1E684A3-8133-8D9F-8B1C-A8AC718FB4B3}"/>
            </ac:spMkLst>
          </pc:spChg>
          <pc:spChg chg="mod">
            <ac:chgData name="Chuck Tomasi" userId="79514c44-a18e-4aaa-84b1-18f74099d6b1" providerId="ADAL" clId="{4140692D-6CC4-6B46-9439-032908616555}" dt="2023-11-11T16:40:56.118" v="816"/>
            <ac:spMkLst>
              <pc:docMk/>
              <pc:sldMasterMk cId="2317532505" sldId="2147483672"/>
              <pc:sldLayoutMk cId="435982865" sldId="2147483706"/>
              <ac:spMk id="26" creationId="{FEC998C8-C5BA-AC06-0EA1-A146AA7E1B74}"/>
            </ac:spMkLst>
          </pc:spChg>
          <pc:spChg chg="mod">
            <ac:chgData name="Chuck Tomasi" userId="79514c44-a18e-4aaa-84b1-18f74099d6b1" providerId="ADAL" clId="{4140692D-6CC4-6B46-9439-032908616555}" dt="2023-11-11T16:40:56.118" v="816"/>
            <ac:spMkLst>
              <pc:docMk/>
              <pc:sldMasterMk cId="2317532505" sldId="2147483672"/>
              <pc:sldLayoutMk cId="435982865" sldId="2147483706"/>
              <ac:spMk id="27" creationId="{F003BAB4-CC5E-DCB7-EC72-11DAC57967D7}"/>
            </ac:spMkLst>
          </pc:spChg>
          <pc:spChg chg="mod">
            <ac:chgData name="Chuck Tomasi" userId="79514c44-a18e-4aaa-84b1-18f74099d6b1" providerId="ADAL" clId="{4140692D-6CC4-6B46-9439-032908616555}" dt="2023-11-11T16:40:56.118" v="816"/>
            <ac:spMkLst>
              <pc:docMk/>
              <pc:sldMasterMk cId="2317532505" sldId="2147483672"/>
              <pc:sldLayoutMk cId="435982865" sldId="2147483706"/>
              <ac:spMk id="28" creationId="{AF7A616F-110C-1252-57C0-F751EF7ECEBE}"/>
            </ac:spMkLst>
          </pc:spChg>
          <pc:spChg chg="mod">
            <ac:chgData name="Chuck Tomasi" userId="79514c44-a18e-4aaa-84b1-18f74099d6b1" providerId="ADAL" clId="{4140692D-6CC4-6B46-9439-032908616555}" dt="2023-11-11T16:40:56.118" v="816"/>
            <ac:spMkLst>
              <pc:docMk/>
              <pc:sldMasterMk cId="2317532505" sldId="2147483672"/>
              <pc:sldLayoutMk cId="435982865" sldId="2147483706"/>
              <ac:spMk id="29" creationId="{13B0E7A1-7E3B-DF56-295D-FA6A6B255BAF}"/>
            </ac:spMkLst>
          </pc:spChg>
          <pc:spChg chg="mod">
            <ac:chgData name="Chuck Tomasi" userId="79514c44-a18e-4aaa-84b1-18f74099d6b1" providerId="ADAL" clId="{4140692D-6CC4-6B46-9439-032908616555}" dt="2023-11-11T16:40:56.118" v="816"/>
            <ac:spMkLst>
              <pc:docMk/>
              <pc:sldMasterMk cId="2317532505" sldId="2147483672"/>
              <pc:sldLayoutMk cId="435982865" sldId="2147483706"/>
              <ac:spMk id="30" creationId="{083F4CAB-088C-9F7D-00AA-E8A9DEB6C358}"/>
            </ac:spMkLst>
          </pc:spChg>
          <pc:spChg chg="mod">
            <ac:chgData name="Chuck Tomasi" userId="79514c44-a18e-4aaa-84b1-18f74099d6b1" providerId="ADAL" clId="{4140692D-6CC4-6B46-9439-032908616555}" dt="2023-11-11T16:40:56.118" v="816"/>
            <ac:spMkLst>
              <pc:docMk/>
              <pc:sldMasterMk cId="2317532505" sldId="2147483672"/>
              <pc:sldLayoutMk cId="435982865" sldId="2147483706"/>
              <ac:spMk id="31" creationId="{ABDDA5ED-2AD1-2294-A273-F7AA14B90EF1}"/>
            </ac:spMkLst>
          </pc:spChg>
          <pc:spChg chg="mod">
            <ac:chgData name="Chuck Tomasi" userId="79514c44-a18e-4aaa-84b1-18f74099d6b1" providerId="ADAL" clId="{4140692D-6CC4-6B46-9439-032908616555}" dt="2023-11-11T16:40:56.118" v="816"/>
            <ac:spMkLst>
              <pc:docMk/>
              <pc:sldMasterMk cId="2317532505" sldId="2147483672"/>
              <pc:sldLayoutMk cId="435982865" sldId="2147483706"/>
              <ac:spMk id="32" creationId="{1FB8EEE6-5EC2-A0DE-7E67-82BD2AF09763}"/>
            </ac:spMkLst>
          </pc:spChg>
          <pc:spChg chg="mod">
            <ac:chgData name="Chuck Tomasi" userId="79514c44-a18e-4aaa-84b1-18f74099d6b1" providerId="ADAL" clId="{4140692D-6CC4-6B46-9439-032908616555}" dt="2023-11-11T16:40:56.118" v="816"/>
            <ac:spMkLst>
              <pc:docMk/>
              <pc:sldMasterMk cId="2317532505" sldId="2147483672"/>
              <pc:sldLayoutMk cId="435982865" sldId="2147483706"/>
              <ac:spMk id="33" creationId="{676B6ABA-4233-C556-E419-D2D859BA539E}"/>
            </ac:spMkLst>
          </pc:spChg>
          <pc:spChg chg="mod">
            <ac:chgData name="Chuck Tomasi" userId="79514c44-a18e-4aaa-84b1-18f74099d6b1" providerId="ADAL" clId="{4140692D-6CC4-6B46-9439-032908616555}" dt="2023-11-11T16:40:56.118" v="816"/>
            <ac:spMkLst>
              <pc:docMk/>
              <pc:sldMasterMk cId="2317532505" sldId="2147483672"/>
              <pc:sldLayoutMk cId="435982865" sldId="2147483706"/>
              <ac:spMk id="34" creationId="{4249B465-2D2E-E0BA-C568-15970A708B1F}"/>
            </ac:spMkLst>
          </pc:spChg>
          <pc:spChg chg="mod">
            <ac:chgData name="Chuck Tomasi" userId="79514c44-a18e-4aaa-84b1-18f74099d6b1" providerId="ADAL" clId="{4140692D-6CC4-6B46-9439-032908616555}" dt="2023-11-11T16:40:56.118" v="816"/>
            <ac:spMkLst>
              <pc:docMk/>
              <pc:sldMasterMk cId="2317532505" sldId="2147483672"/>
              <pc:sldLayoutMk cId="435982865" sldId="2147483706"/>
              <ac:spMk id="35" creationId="{9ADF8610-59C1-73C9-A4D8-F7AC04C72982}"/>
            </ac:spMkLst>
          </pc:spChg>
          <pc:spChg chg="mod">
            <ac:chgData name="Chuck Tomasi" userId="79514c44-a18e-4aaa-84b1-18f74099d6b1" providerId="ADAL" clId="{4140692D-6CC4-6B46-9439-032908616555}" dt="2023-11-11T16:40:56.118" v="816"/>
            <ac:spMkLst>
              <pc:docMk/>
              <pc:sldMasterMk cId="2317532505" sldId="2147483672"/>
              <pc:sldLayoutMk cId="435982865" sldId="2147483706"/>
              <ac:spMk id="36" creationId="{2B421097-222A-99E4-84F6-B6B01E86860F}"/>
            </ac:spMkLst>
          </pc:spChg>
          <pc:spChg chg="mod">
            <ac:chgData name="Chuck Tomasi" userId="79514c44-a18e-4aaa-84b1-18f74099d6b1" providerId="ADAL" clId="{4140692D-6CC4-6B46-9439-032908616555}" dt="2023-11-11T16:40:56.118" v="816"/>
            <ac:spMkLst>
              <pc:docMk/>
              <pc:sldMasterMk cId="2317532505" sldId="2147483672"/>
              <pc:sldLayoutMk cId="435982865" sldId="2147483706"/>
              <ac:spMk id="37" creationId="{B45A359E-6BF8-96B2-F361-0EED6214BD8A}"/>
            </ac:spMkLst>
          </pc:spChg>
          <pc:spChg chg="mod">
            <ac:chgData name="Chuck Tomasi" userId="79514c44-a18e-4aaa-84b1-18f74099d6b1" providerId="ADAL" clId="{4140692D-6CC4-6B46-9439-032908616555}" dt="2023-11-11T16:40:56.118" v="816"/>
            <ac:spMkLst>
              <pc:docMk/>
              <pc:sldMasterMk cId="2317532505" sldId="2147483672"/>
              <pc:sldLayoutMk cId="435982865" sldId="2147483706"/>
              <ac:spMk id="38" creationId="{8E83F052-16A0-1662-D53A-47FFC6060726}"/>
            </ac:spMkLst>
          </pc:spChg>
          <pc:spChg chg="mod">
            <ac:chgData name="Chuck Tomasi" userId="79514c44-a18e-4aaa-84b1-18f74099d6b1" providerId="ADAL" clId="{4140692D-6CC4-6B46-9439-032908616555}" dt="2023-11-11T16:40:56.118" v="816"/>
            <ac:spMkLst>
              <pc:docMk/>
              <pc:sldMasterMk cId="2317532505" sldId="2147483672"/>
              <pc:sldLayoutMk cId="435982865" sldId="2147483706"/>
              <ac:spMk id="39" creationId="{B6C1A525-8A19-A733-85E1-A6EF61B6AA48}"/>
            </ac:spMkLst>
          </pc:spChg>
          <pc:spChg chg="mod">
            <ac:chgData name="Chuck Tomasi" userId="79514c44-a18e-4aaa-84b1-18f74099d6b1" providerId="ADAL" clId="{4140692D-6CC4-6B46-9439-032908616555}" dt="2023-11-11T16:40:56.118" v="816"/>
            <ac:spMkLst>
              <pc:docMk/>
              <pc:sldMasterMk cId="2317532505" sldId="2147483672"/>
              <pc:sldLayoutMk cId="435982865" sldId="2147483706"/>
              <ac:spMk id="40" creationId="{51590B21-3140-DEE8-62AD-B9F7B067A4E8}"/>
            </ac:spMkLst>
          </pc:spChg>
          <pc:spChg chg="mod">
            <ac:chgData name="Chuck Tomasi" userId="79514c44-a18e-4aaa-84b1-18f74099d6b1" providerId="ADAL" clId="{4140692D-6CC4-6B46-9439-032908616555}" dt="2023-11-11T16:40:56.118" v="816"/>
            <ac:spMkLst>
              <pc:docMk/>
              <pc:sldMasterMk cId="2317532505" sldId="2147483672"/>
              <pc:sldLayoutMk cId="435982865" sldId="2147483706"/>
              <ac:spMk id="41" creationId="{658F9BFA-17B9-EC29-7F84-EE001B804D18}"/>
            </ac:spMkLst>
          </pc:spChg>
          <pc:spChg chg="mod">
            <ac:chgData name="Chuck Tomasi" userId="79514c44-a18e-4aaa-84b1-18f74099d6b1" providerId="ADAL" clId="{4140692D-6CC4-6B46-9439-032908616555}" dt="2023-11-11T16:40:56.118" v="816"/>
            <ac:spMkLst>
              <pc:docMk/>
              <pc:sldMasterMk cId="2317532505" sldId="2147483672"/>
              <pc:sldLayoutMk cId="435982865" sldId="2147483706"/>
              <ac:spMk id="42" creationId="{14905A55-C975-6F88-9189-ADB101EFF416}"/>
            </ac:spMkLst>
          </pc:spChg>
          <pc:spChg chg="mod">
            <ac:chgData name="Chuck Tomasi" userId="79514c44-a18e-4aaa-84b1-18f74099d6b1" providerId="ADAL" clId="{4140692D-6CC4-6B46-9439-032908616555}" dt="2023-11-11T16:40:56.118" v="816"/>
            <ac:spMkLst>
              <pc:docMk/>
              <pc:sldMasterMk cId="2317532505" sldId="2147483672"/>
              <pc:sldLayoutMk cId="435982865" sldId="2147483706"/>
              <ac:spMk id="43" creationId="{37F5B6CD-8A45-6A7B-2E4F-849CCE12BD82}"/>
            </ac:spMkLst>
          </pc:spChg>
          <pc:spChg chg="mod">
            <ac:chgData name="Chuck Tomasi" userId="79514c44-a18e-4aaa-84b1-18f74099d6b1" providerId="ADAL" clId="{4140692D-6CC4-6B46-9439-032908616555}" dt="2023-11-11T16:40:56.118" v="816"/>
            <ac:spMkLst>
              <pc:docMk/>
              <pc:sldMasterMk cId="2317532505" sldId="2147483672"/>
              <pc:sldLayoutMk cId="435982865" sldId="2147483706"/>
              <ac:spMk id="44" creationId="{921A582F-41DC-8260-58FA-7DB94A5CD196}"/>
            </ac:spMkLst>
          </pc:spChg>
          <pc:spChg chg="mod">
            <ac:chgData name="Chuck Tomasi" userId="79514c44-a18e-4aaa-84b1-18f74099d6b1" providerId="ADAL" clId="{4140692D-6CC4-6B46-9439-032908616555}" dt="2023-11-11T16:40:56.118" v="816"/>
            <ac:spMkLst>
              <pc:docMk/>
              <pc:sldMasterMk cId="2317532505" sldId="2147483672"/>
              <pc:sldLayoutMk cId="435982865" sldId="2147483706"/>
              <ac:spMk id="45" creationId="{29A5499E-8783-78BD-207A-89C9906EFBC6}"/>
            </ac:spMkLst>
          </pc:spChg>
          <pc:spChg chg="mod">
            <ac:chgData name="Chuck Tomasi" userId="79514c44-a18e-4aaa-84b1-18f74099d6b1" providerId="ADAL" clId="{4140692D-6CC4-6B46-9439-032908616555}" dt="2023-11-11T16:40:56.118" v="816"/>
            <ac:spMkLst>
              <pc:docMk/>
              <pc:sldMasterMk cId="2317532505" sldId="2147483672"/>
              <pc:sldLayoutMk cId="435982865" sldId="2147483706"/>
              <ac:spMk id="46" creationId="{4266C137-FD7E-B28E-C693-9CC60EB4D76B}"/>
            </ac:spMkLst>
          </pc:spChg>
          <pc:spChg chg="mod">
            <ac:chgData name="Chuck Tomasi" userId="79514c44-a18e-4aaa-84b1-18f74099d6b1" providerId="ADAL" clId="{4140692D-6CC4-6B46-9439-032908616555}" dt="2023-11-11T16:40:56.118" v="816"/>
            <ac:spMkLst>
              <pc:docMk/>
              <pc:sldMasterMk cId="2317532505" sldId="2147483672"/>
              <pc:sldLayoutMk cId="435982865" sldId="2147483706"/>
              <ac:spMk id="47" creationId="{BF3A2B9D-F941-93A8-6FA8-BB46BE55EABC}"/>
            </ac:spMkLst>
          </pc:spChg>
          <pc:spChg chg="mod">
            <ac:chgData name="Chuck Tomasi" userId="79514c44-a18e-4aaa-84b1-18f74099d6b1" providerId="ADAL" clId="{4140692D-6CC4-6B46-9439-032908616555}" dt="2023-11-11T16:40:56.118" v="816"/>
            <ac:spMkLst>
              <pc:docMk/>
              <pc:sldMasterMk cId="2317532505" sldId="2147483672"/>
              <pc:sldLayoutMk cId="435982865" sldId="2147483706"/>
              <ac:spMk id="48" creationId="{614D27DA-4476-4A6F-E456-7D8FF70AB11F}"/>
            </ac:spMkLst>
          </pc:spChg>
          <pc:spChg chg="mod">
            <ac:chgData name="Chuck Tomasi" userId="79514c44-a18e-4aaa-84b1-18f74099d6b1" providerId="ADAL" clId="{4140692D-6CC4-6B46-9439-032908616555}" dt="2023-11-11T16:40:56.118" v="816"/>
            <ac:spMkLst>
              <pc:docMk/>
              <pc:sldMasterMk cId="2317532505" sldId="2147483672"/>
              <pc:sldLayoutMk cId="435982865" sldId="2147483706"/>
              <ac:spMk id="49" creationId="{856919BD-4E82-74A4-B997-5EBC4350E85E}"/>
            </ac:spMkLst>
          </pc:spChg>
          <pc:spChg chg="mod">
            <ac:chgData name="Chuck Tomasi" userId="79514c44-a18e-4aaa-84b1-18f74099d6b1" providerId="ADAL" clId="{4140692D-6CC4-6B46-9439-032908616555}" dt="2023-11-11T16:40:56.118" v="816"/>
            <ac:spMkLst>
              <pc:docMk/>
              <pc:sldMasterMk cId="2317532505" sldId="2147483672"/>
              <pc:sldLayoutMk cId="435982865" sldId="2147483706"/>
              <ac:spMk id="50" creationId="{C1663327-8E36-6E37-393B-5BFDC0FD066A}"/>
            </ac:spMkLst>
          </pc:spChg>
          <pc:spChg chg="mod">
            <ac:chgData name="Chuck Tomasi" userId="79514c44-a18e-4aaa-84b1-18f74099d6b1" providerId="ADAL" clId="{4140692D-6CC4-6B46-9439-032908616555}" dt="2023-11-11T16:40:56.118" v="816"/>
            <ac:spMkLst>
              <pc:docMk/>
              <pc:sldMasterMk cId="2317532505" sldId="2147483672"/>
              <pc:sldLayoutMk cId="435982865" sldId="2147483706"/>
              <ac:spMk id="51" creationId="{CE97FAEA-AE63-FD44-1C9D-E8607733F487}"/>
            </ac:spMkLst>
          </pc:spChg>
          <pc:spChg chg="mod">
            <ac:chgData name="Chuck Tomasi" userId="79514c44-a18e-4aaa-84b1-18f74099d6b1" providerId="ADAL" clId="{4140692D-6CC4-6B46-9439-032908616555}" dt="2023-11-11T16:40:56.118" v="816"/>
            <ac:spMkLst>
              <pc:docMk/>
              <pc:sldMasterMk cId="2317532505" sldId="2147483672"/>
              <pc:sldLayoutMk cId="435982865" sldId="2147483706"/>
              <ac:spMk id="52" creationId="{D011D096-0354-AFF7-244D-38A47C35561E}"/>
            </ac:spMkLst>
          </pc:spChg>
          <pc:spChg chg="mod">
            <ac:chgData name="Chuck Tomasi" userId="79514c44-a18e-4aaa-84b1-18f74099d6b1" providerId="ADAL" clId="{4140692D-6CC4-6B46-9439-032908616555}" dt="2023-11-11T16:40:56.118" v="816"/>
            <ac:spMkLst>
              <pc:docMk/>
              <pc:sldMasterMk cId="2317532505" sldId="2147483672"/>
              <pc:sldLayoutMk cId="435982865" sldId="2147483706"/>
              <ac:spMk id="53" creationId="{CEE0F192-B0F3-D238-CC4D-EA77F0F3BE51}"/>
            </ac:spMkLst>
          </pc:spChg>
          <pc:spChg chg="mod">
            <ac:chgData name="Chuck Tomasi" userId="79514c44-a18e-4aaa-84b1-18f74099d6b1" providerId="ADAL" clId="{4140692D-6CC4-6B46-9439-032908616555}" dt="2023-11-11T16:40:56.118" v="816"/>
            <ac:spMkLst>
              <pc:docMk/>
              <pc:sldMasterMk cId="2317532505" sldId="2147483672"/>
              <pc:sldLayoutMk cId="435982865" sldId="2147483706"/>
              <ac:spMk id="54" creationId="{4B236523-BFD0-1B15-E908-98EE96943759}"/>
            </ac:spMkLst>
          </pc:spChg>
          <pc:spChg chg="mod">
            <ac:chgData name="Chuck Tomasi" userId="79514c44-a18e-4aaa-84b1-18f74099d6b1" providerId="ADAL" clId="{4140692D-6CC4-6B46-9439-032908616555}" dt="2023-11-11T16:40:56.118" v="816"/>
            <ac:spMkLst>
              <pc:docMk/>
              <pc:sldMasterMk cId="2317532505" sldId="2147483672"/>
              <pc:sldLayoutMk cId="435982865" sldId="2147483706"/>
              <ac:spMk id="55" creationId="{2852204F-7B6E-FA4C-3012-F74B37CCC6A4}"/>
            </ac:spMkLst>
          </pc:spChg>
          <pc:spChg chg="mod">
            <ac:chgData name="Chuck Tomasi" userId="79514c44-a18e-4aaa-84b1-18f74099d6b1" providerId="ADAL" clId="{4140692D-6CC4-6B46-9439-032908616555}" dt="2023-11-11T16:40:56.118" v="816"/>
            <ac:spMkLst>
              <pc:docMk/>
              <pc:sldMasterMk cId="2317532505" sldId="2147483672"/>
              <pc:sldLayoutMk cId="435982865" sldId="2147483706"/>
              <ac:spMk id="56" creationId="{AC99B882-3BFB-22BE-410B-3B0BB3A8D659}"/>
            </ac:spMkLst>
          </pc:spChg>
          <pc:spChg chg="mod">
            <ac:chgData name="Chuck Tomasi" userId="79514c44-a18e-4aaa-84b1-18f74099d6b1" providerId="ADAL" clId="{4140692D-6CC4-6B46-9439-032908616555}" dt="2023-11-11T16:40:56.118" v="816"/>
            <ac:spMkLst>
              <pc:docMk/>
              <pc:sldMasterMk cId="2317532505" sldId="2147483672"/>
              <pc:sldLayoutMk cId="435982865" sldId="2147483706"/>
              <ac:spMk id="58" creationId="{5084EB48-0E67-BEAC-6407-B1BFF57A2FB4}"/>
            </ac:spMkLst>
          </pc:spChg>
          <pc:spChg chg="mod">
            <ac:chgData name="Chuck Tomasi" userId="79514c44-a18e-4aaa-84b1-18f74099d6b1" providerId="ADAL" clId="{4140692D-6CC4-6B46-9439-032908616555}" dt="2023-11-11T16:40:56.118" v="816"/>
            <ac:spMkLst>
              <pc:docMk/>
              <pc:sldMasterMk cId="2317532505" sldId="2147483672"/>
              <pc:sldLayoutMk cId="435982865" sldId="2147483706"/>
              <ac:spMk id="59" creationId="{122940E7-589F-67B3-5500-7FA454CDCE69}"/>
            </ac:spMkLst>
          </pc:spChg>
          <pc:spChg chg="mod">
            <ac:chgData name="Chuck Tomasi" userId="79514c44-a18e-4aaa-84b1-18f74099d6b1" providerId="ADAL" clId="{4140692D-6CC4-6B46-9439-032908616555}" dt="2023-11-11T16:40:56.118" v="816"/>
            <ac:spMkLst>
              <pc:docMk/>
              <pc:sldMasterMk cId="2317532505" sldId="2147483672"/>
              <pc:sldLayoutMk cId="435982865" sldId="2147483706"/>
              <ac:spMk id="60" creationId="{FC8DD8A1-B910-6ED8-0763-8E792DA26E74}"/>
            </ac:spMkLst>
          </pc:spChg>
          <pc:spChg chg="mod">
            <ac:chgData name="Chuck Tomasi" userId="79514c44-a18e-4aaa-84b1-18f74099d6b1" providerId="ADAL" clId="{4140692D-6CC4-6B46-9439-032908616555}" dt="2023-11-11T16:40:56.118" v="816"/>
            <ac:spMkLst>
              <pc:docMk/>
              <pc:sldMasterMk cId="2317532505" sldId="2147483672"/>
              <pc:sldLayoutMk cId="435982865" sldId="2147483706"/>
              <ac:spMk id="62" creationId="{F4A7F6BF-C39B-102B-9D57-865CC346ABBA}"/>
            </ac:spMkLst>
          </pc:spChg>
          <pc:spChg chg="mod">
            <ac:chgData name="Chuck Tomasi" userId="79514c44-a18e-4aaa-84b1-18f74099d6b1" providerId="ADAL" clId="{4140692D-6CC4-6B46-9439-032908616555}" dt="2023-11-11T16:40:56.118" v="816"/>
            <ac:spMkLst>
              <pc:docMk/>
              <pc:sldMasterMk cId="2317532505" sldId="2147483672"/>
              <pc:sldLayoutMk cId="435982865" sldId="2147483706"/>
              <ac:spMk id="63" creationId="{00CD7791-42CE-4AFD-504E-649B623E0B29}"/>
            </ac:spMkLst>
          </pc:spChg>
          <pc:grpChg chg="add mod">
            <ac:chgData name="Chuck Tomasi" userId="79514c44-a18e-4aaa-84b1-18f74099d6b1" providerId="ADAL" clId="{4140692D-6CC4-6B46-9439-032908616555}" dt="2023-11-11T16:45:06.143" v="851" actId="1076"/>
            <ac:grpSpMkLst>
              <pc:docMk/>
              <pc:sldMasterMk cId="2317532505" sldId="2147483672"/>
              <pc:sldLayoutMk cId="435982865" sldId="2147483706"/>
              <ac:grpSpMk id="18" creationId="{D98DF904-C3F9-B5EA-6178-EB1AC49215BA}"/>
            </ac:grpSpMkLst>
          </pc:grpChg>
          <pc:grpChg chg="del">
            <ac:chgData name="Chuck Tomasi" userId="79514c44-a18e-4aaa-84b1-18f74099d6b1" providerId="ADAL" clId="{4140692D-6CC4-6B46-9439-032908616555}" dt="2023-11-11T16:44:59.448" v="849" actId="478"/>
            <ac:grpSpMkLst>
              <pc:docMk/>
              <pc:sldMasterMk cId="2317532505" sldId="2147483672"/>
              <pc:sldLayoutMk cId="435982865" sldId="2147483706"/>
              <ac:grpSpMk id="113" creationId="{90304BCF-0995-8892-7CFD-D134F92BD459}"/>
            </ac:grpSpMkLst>
          </pc:grpChg>
        </pc:sldLayoutChg>
        <pc:sldLayoutChg chg="addSp delSp modSp mod">
          <pc:chgData name="Chuck Tomasi" userId="79514c44-a18e-4aaa-84b1-18f74099d6b1" providerId="ADAL" clId="{4140692D-6CC4-6B46-9439-032908616555}" dt="2023-11-11T16:45:34.170" v="856" actId="1076"/>
          <pc:sldLayoutMkLst>
            <pc:docMk/>
            <pc:sldMasterMk cId="2317532505" sldId="2147483672"/>
            <pc:sldLayoutMk cId="1632265978" sldId="2147483707"/>
          </pc:sldLayoutMkLst>
          <pc:spChg chg="mod">
            <ac:chgData name="Chuck Tomasi" userId="79514c44-a18e-4aaa-84b1-18f74099d6b1" providerId="ADAL" clId="{4140692D-6CC4-6B46-9439-032908616555}" dt="2023-11-11T16:41:17.270" v="817"/>
            <ac:spMkLst>
              <pc:docMk/>
              <pc:sldMasterMk cId="2317532505" sldId="2147483672"/>
              <pc:sldLayoutMk cId="1632265978" sldId="2147483707"/>
              <ac:spMk id="64" creationId="{0B3E9FA6-F154-5A8A-F17F-A797D99886FE}"/>
            </ac:spMkLst>
          </pc:spChg>
          <pc:spChg chg="mod">
            <ac:chgData name="Chuck Tomasi" userId="79514c44-a18e-4aaa-84b1-18f74099d6b1" providerId="ADAL" clId="{4140692D-6CC4-6B46-9439-032908616555}" dt="2023-11-11T16:41:17.270" v="817"/>
            <ac:spMkLst>
              <pc:docMk/>
              <pc:sldMasterMk cId="2317532505" sldId="2147483672"/>
              <pc:sldLayoutMk cId="1632265978" sldId="2147483707"/>
              <ac:spMk id="65" creationId="{6A644D50-E952-66AA-42D4-35CDD9755022}"/>
            </ac:spMkLst>
          </pc:spChg>
          <pc:spChg chg="mod">
            <ac:chgData name="Chuck Tomasi" userId="79514c44-a18e-4aaa-84b1-18f74099d6b1" providerId="ADAL" clId="{4140692D-6CC4-6B46-9439-032908616555}" dt="2023-11-11T16:41:17.270" v="817"/>
            <ac:spMkLst>
              <pc:docMk/>
              <pc:sldMasterMk cId="2317532505" sldId="2147483672"/>
              <pc:sldLayoutMk cId="1632265978" sldId="2147483707"/>
              <ac:spMk id="66" creationId="{C5F41941-DB74-7F2C-20DA-86C01C515F15}"/>
            </ac:spMkLst>
          </pc:spChg>
          <pc:spChg chg="mod">
            <ac:chgData name="Chuck Tomasi" userId="79514c44-a18e-4aaa-84b1-18f74099d6b1" providerId="ADAL" clId="{4140692D-6CC4-6B46-9439-032908616555}" dt="2023-11-11T16:41:17.270" v="817"/>
            <ac:spMkLst>
              <pc:docMk/>
              <pc:sldMasterMk cId="2317532505" sldId="2147483672"/>
              <pc:sldLayoutMk cId="1632265978" sldId="2147483707"/>
              <ac:spMk id="67" creationId="{FF2918AA-D8A2-8C6F-BADF-105FAAFE8E09}"/>
            </ac:spMkLst>
          </pc:spChg>
          <pc:spChg chg="mod">
            <ac:chgData name="Chuck Tomasi" userId="79514c44-a18e-4aaa-84b1-18f74099d6b1" providerId="ADAL" clId="{4140692D-6CC4-6B46-9439-032908616555}" dt="2023-11-11T16:41:17.270" v="817"/>
            <ac:spMkLst>
              <pc:docMk/>
              <pc:sldMasterMk cId="2317532505" sldId="2147483672"/>
              <pc:sldLayoutMk cId="1632265978" sldId="2147483707"/>
              <ac:spMk id="68" creationId="{C763290F-78FD-3601-F717-C6D8E12E2BDC}"/>
            </ac:spMkLst>
          </pc:spChg>
          <pc:spChg chg="mod">
            <ac:chgData name="Chuck Tomasi" userId="79514c44-a18e-4aaa-84b1-18f74099d6b1" providerId="ADAL" clId="{4140692D-6CC4-6B46-9439-032908616555}" dt="2023-11-11T16:41:17.270" v="817"/>
            <ac:spMkLst>
              <pc:docMk/>
              <pc:sldMasterMk cId="2317532505" sldId="2147483672"/>
              <pc:sldLayoutMk cId="1632265978" sldId="2147483707"/>
              <ac:spMk id="69" creationId="{3706306F-1E5E-9525-9C40-8B1D8749C4DD}"/>
            </ac:spMkLst>
          </pc:spChg>
          <pc:spChg chg="mod">
            <ac:chgData name="Chuck Tomasi" userId="79514c44-a18e-4aaa-84b1-18f74099d6b1" providerId="ADAL" clId="{4140692D-6CC4-6B46-9439-032908616555}" dt="2023-11-11T16:41:17.270" v="817"/>
            <ac:spMkLst>
              <pc:docMk/>
              <pc:sldMasterMk cId="2317532505" sldId="2147483672"/>
              <pc:sldLayoutMk cId="1632265978" sldId="2147483707"/>
              <ac:spMk id="70" creationId="{55EE06DD-EE10-FA2B-C81F-118C69EDB1B4}"/>
            </ac:spMkLst>
          </pc:spChg>
          <pc:spChg chg="mod">
            <ac:chgData name="Chuck Tomasi" userId="79514c44-a18e-4aaa-84b1-18f74099d6b1" providerId="ADAL" clId="{4140692D-6CC4-6B46-9439-032908616555}" dt="2023-11-11T16:41:17.270" v="817"/>
            <ac:spMkLst>
              <pc:docMk/>
              <pc:sldMasterMk cId="2317532505" sldId="2147483672"/>
              <pc:sldLayoutMk cId="1632265978" sldId="2147483707"/>
              <ac:spMk id="71" creationId="{342A52D4-DBD1-12DF-2795-0AC1A19F7E6D}"/>
            </ac:spMkLst>
          </pc:spChg>
          <pc:spChg chg="mod">
            <ac:chgData name="Chuck Tomasi" userId="79514c44-a18e-4aaa-84b1-18f74099d6b1" providerId="ADAL" clId="{4140692D-6CC4-6B46-9439-032908616555}" dt="2023-11-11T16:41:17.270" v="817"/>
            <ac:spMkLst>
              <pc:docMk/>
              <pc:sldMasterMk cId="2317532505" sldId="2147483672"/>
              <pc:sldLayoutMk cId="1632265978" sldId="2147483707"/>
              <ac:spMk id="72" creationId="{D1809916-4535-6254-092D-013BF5C49802}"/>
            </ac:spMkLst>
          </pc:spChg>
          <pc:spChg chg="mod">
            <ac:chgData name="Chuck Tomasi" userId="79514c44-a18e-4aaa-84b1-18f74099d6b1" providerId="ADAL" clId="{4140692D-6CC4-6B46-9439-032908616555}" dt="2023-11-11T16:41:17.270" v="817"/>
            <ac:spMkLst>
              <pc:docMk/>
              <pc:sldMasterMk cId="2317532505" sldId="2147483672"/>
              <pc:sldLayoutMk cId="1632265978" sldId="2147483707"/>
              <ac:spMk id="73" creationId="{62CD4386-BF18-4ABA-7B67-CDA792422726}"/>
            </ac:spMkLst>
          </pc:spChg>
          <pc:spChg chg="mod">
            <ac:chgData name="Chuck Tomasi" userId="79514c44-a18e-4aaa-84b1-18f74099d6b1" providerId="ADAL" clId="{4140692D-6CC4-6B46-9439-032908616555}" dt="2023-11-11T16:41:17.270" v="817"/>
            <ac:spMkLst>
              <pc:docMk/>
              <pc:sldMasterMk cId="2317532505" sldId="2147483672"/>
              <pc:sldLayoutMk cId="1632265978" sldId="2147483707"/>
              <ac:spMk id="74" creationId="{9AF2CC7C-ECB1-455C-27D6-B4CADC1CF8B0}"/>
            </ac:spMkLst>
          </pc:spChg>
          <pc:spChg chg="mod">
            <ac:chgData name="Chuck Tomasi" userId="79514c44-a18e-4aaa-84b1-18f74099d6b1" providerId="ADAL" clId="{4140692D-6CC4-6B46-9439-032908616555}" dt="2023-11-11T16:41:17.270" v="817"/>
            <ac:spMkLst>
              <pc:docMk/>
              <pc:sldMasterMk cId="2317532505" sldId="2147483672"/>
              <pc:sldLayoutMk cId="1632265978" sldId="2147483707"/>
              <ac:spMk id="75" creationId="{8753CC3F-E2E3-3FEA-43C1-1BCB2B0D2259}"/>
            </ac:spMkLst>
          </pc:spChg>
          <pc:spChg chg="mod">
            <ac:chgData name="Chuck Tomasi" userId="79514c44-a18e-4aaa-84b1-18f74099d6b1" providerId="ADAL" clId="{4140692D-6CC4-6B46-9439-032908616555}" dt="2023-11-11T16:41:17.270" v="817"/>
            <ac:spMkLst>
              <pc:docMk/>
              <pc:sldMasterMk cId="2317532505" sldId="2147483672"/>
              <pc:sldLayoutMk cId="1632265978" sldId="2147483707"/>
              <ac:spMk id="76" creationId="{5526BE0B-33FB-86B7-49D6-F360C0ADFE5C}"/>
            </ac:spMkLst>
          </pc:spChg>
          <pc:spChg chg="mod">
            <ac:chgData name="Chuck Tomasi" userId="79514c44-a18e-4aaa-84b1-18f74099d6b1" providerId="ADAL" clId="{4140692D-6CC4-6B46-9439-032908616555}" dt="2023-11-11T16:41:17.270" v="817"/>
            <ac:spMkLst>
              <pc:docMk/>
              <pc:sldMasterMk cId="2317532505" sldId="2147483672"/>
              <pc:sldLayoutMk cId="1632265978" sldId="2147483707"/>
              <ac:spMk id="77" creationId="{2A3CDF0A-4762-7E8A-863F-D86F49A52E68}"/>
            </ac:spMkLst>
          </pc:spChg>
          <pc:spChg chg="mod">
            <ac:chgData name="Chuck Tomasi" userId="79514c44-a18e-4aaa-84b1-18f74099d6b1" providerId="ADAL" clId="{4140692D-6CC4-6B46-9439-032908616555}" dt="2023-11-11T16:41:17.270" v="817"/>
            <ac:spMkLst>
              <pc:docMk/>
              <pc:sldMasterMk cId="2317532505" sldId="2147483672"/>
              <pc:sldLayoutMk cId="1632265978" sldId="2147483707"/>
              <ac:spMk id="78" creationId="{E4DA3559-A44A-BBC0-DFDC-34F0B95BA01D}"/>
            </ac:spMkLst>
          </pc:spChg>
          <pc:spChg chg="mod">
            <ac:chgData name="Chuck Tomasi" userId="79514c44-a18e-4aaa-84b1-18f74099d6b1" providerId="ADAL" clId="{4140692D-6CC4-6B46-9439-032908616555}" dt="2023-11-11T16:41:17.270" v="817"/>
            <ac:spMkLst>
              <pc:docMk/>
              <pc:sldMasterMk cId="2317532505" sldId="2147483672"/>
              <pc:sldLayoutMk cId="1632265978" sldId="2147483707"/>
              <ac:spMk id="79" creationId="{F6109245-460E-639E-5A3C-027CB26D4A16}"/>
            </ac:spMkLst>
          </pc:spChg>
          <pc:spChg chg="mod">
            <ac:chgData name="Chuck Tomasi" userId="79514c44-a18e-4aaa-84b1-18f74099d6b1" providerId="ADAL" clId="{4140692D-6CC4-6B46-9439-032908616555}" dt="2023-11-11T16:41:17.270" v="817"/>
            <ac:spMkLst>
              <pc:docMk/>
              <pc:sldMasterMk cId="2317532505" sldId="2147483672"/>
              <pc:sldLayoutMk cId="1632265978" sldId="2147483707"/>
              <ac:spMk id="80" creationId="{39162EEA-8A27-A63F-8A9E-531BE5D00689}"/>
            </ac:spMkLst>
          </pc:spChg>
          <pc:spChg chg="mod">
            <ac:chgData name="Chuck Tomasi" userId="79514c44-a18e-4aaa-84b1-18f74099d6b1" providerId="ADAL" clId="{4140692D-6CC4-6B46-9439-032908616555}" dt="2023-11-11T16:41:17.270" v="817"/>
            <ac:spMkLst>
              <pc:docMk/>
              <pc:sldMasterMk cId="2317532505" sldId="2147483672"/>
              <pc:sldLayoutMk cId="1632265978" sldId="2147483707"/>
              <ac:spMk id="81" creationId="{AE9BE09D-79C1-5831-A118-0D282595E76B}"/>
            </ac:spMkLst>
          </pc:spChg>
          <pc:spChg chg="mod">
            <ac:chgData name="Chuck Tomasi" userId="79514c44-a18e-4aaa-84b1-18f74099d6b1" providerId="ADAL" clId="{4140692D-6CC4-6B46-9439-032908616555}" dt="2023-11-11T16:41:17.270" v="817"/>
            <ac:spMkLst>
              <pc:docMk/>
              <pc:sldMasterMk cId="2317532505" sldId="2147483672"/>
              <pc:sldLayoutMk cId="1632265978" sldId="2147483707"/>
              <ac:spMk id="82" creationId="{D3FD3638-80C7-D717-E637-CF0BC021DB29}"/>
            </ac:spMkLst>
          </pc:spChg>
          <pc:spChg chg="mod">
            <ac:chgData name="Chuck Tomasi" userId="79514c44-a18e-4aaa-84b1-18f74099d6b1" providerId="ADAL" clId="{4140692D-6CC4-6B46-9439-032908616555}" dt="2023-11-11T16:41:17.270" v="817"/>
            <ac:spMkLst>
              <pc:docMk/>
              <pc:sldMasterMk cId="2317532505" sldId="2147483672"/>
              <pc:sldLayoutMk cId="1632265978" sldId="2147483707"/>
              <ac:spMk id="83" creationId="{5940ED22-2BF0-32D0-58AD-92531D90ECB3}"/>
            </ac:spMkLst>
          </pc:spChg>
          <pc:spChg chg="mod">
            <ac:chgData name="Chuck Tomasi" userId="79514c44-a18e-4aaa-84b1-18f74099d6b1" providerId="ADAL" clId="{4140692D-6CC4-6B46-9439-032908616555}" dt="2023-11-11T16:41:17.270" v="817"/>
            <ac:spMkLst>
              <pc:docMk/>
              <pc:sldMasterMk cId="2317532505" sldId="2147483672"/>
              <pc:sldLayoutMk cId="1632265978" sldId="2147483707"/>
              <ac:spMk id="84" creationId="{A1AA30DA-C256-FF3E-5450-49EB53C30096}"/>
            </ac:spMkLst>
          </pc:spChg>
          <pc:spChg chg="mod">
            <ac:chgData name="Chuck Tomasi" userId="79514c44-a18e-4aaa-84b1-18f74099d6b1" providerId="ADAL" clId="{4140692D-6CC4-6B46-9439-032908616555}" dt="2023-11-11T16:41:17.270" v="817"/>
            <ac:spMkLst>
              <pc:docMk/>
              <pc:sldMasterMk cId="2317532505" sldId="2147483672"/>
              <pc:sldLayoutMk cId="1632265978" sldId="2147483707"/>
              <ac:spMk id="85" creationId="{505B753D-61FC-F872-F801-5CA67D6C14AF}"/>
            </ac:spMkLst>
          </pc:spChg>
          <pc:spChg chg="mod">
            <ac:chgData name="Chuck Tomasi" userId="79514c44-a18e-4aaa-84b1-18f74099d6b1" providerId="ADAL" clId="{4140692D-6CC4-6B46-9439-032908616555}" dt="2023-11-11T16:41:17.270" v="817"/>
            <ac:spMkLst>
              <pc:docMk/>
              <pc:sldMasterMk cId="2317532505" sldId="2147483672"/>
              <pc:sldLayoutMk cId="1632265978" sldId="2147483707"/>
              <ac:spMk id="86" creationId="{40FA43A6-F9F6-BFAD-20EA-38351F4A8221}"/>
            </ac:spMkLst>
          </pc:spChg>
          <pc:spChg chg="mod">
            <ac:chgData name="Chuck Tomasi" userId="79514c44-a18e-4aaa-84b1-18f74099d6b1" providerId="ADAL" clId="{4140692D-6CC4-6B46-9439-032908616555}" dt="2023-11-11T16:41:17.270" v="817"/>
            <ac:spMkLst>
              <pc:docMk/>
              <pc:sldMasterMk cId="2317532505" sldId="2147483672"/>
              <pc:sldLayoutMk cId="1632265978" sldId="2147483707"/>
              <ac:spMk id="87" creationId="{17AD872F-5833-216B-1159-F141FB0337EA}"/>
            </ac:spMkLst>
          </pc:spChg>
          <pc:spChg chg="mod">
            <ac:chgData name="Chuck Tomasi" userId="79514c44-a18e-4aaa-84b1-18f74099d6b1" providerId="ADAL" clId="{4140692D-6CC4-6B46-9439-032908616555}" dt="2023-11-11T16:41:17.270" v="817"/>
            <ac:spMkLst>
              <pc:docMk/>
              <pc:sldMasterMk cId="2317532505" sldId="2147483672"/>
              <pc:sldLayoutMk cId="1632265978" sldId="2147483707"/>
              <ac:spMk id="88" creationId="{5C845930-8C48-C27E-EDE0-FD90FCBA0531}"/>
            </ac:spMkLst>
          </pc:spChg>
          <pc:spChg chg="mod">
            <ac:chgData name="Chuck Tomasi" userId="79514c44-a18e-4aaa-84b1-18f74099d6b1" providerId="ADAL" clId="{4140692D-6CC4-6B46-9439-032908616555}" dt="2023-11-11T16:41:17.270" v="817"/>
            <ac:spMkLst>
              <pc:docMk/>
              <pc:sldMasterMk cId="2317532505" sldId="2147483672"/>
              <pc:sldLayoutMk cId="1632265978" sldId="2147483707"/>
              <ac:spMk id="89" creationId="{B39B4933-457B-4D38-8C5F-A297DA2DC32B}"/>
            </ac:spMkLst>
          </pc:spChg>
          <pc:spChg chg="mod">
            <ac:chgData name="Chuck Tomasi" userId="79514c44-a18e-4aaa-84b1-18f74099d6b1" providerId="ADAL" clId="{4140692D-6CC4-6B46-9439-032908616555}" dt="2023-11-11T16:41:17.270" v="817"/>
            <ac:spMkLst>
              <pc:docMk/>
              <pc:sldMasterMk cId="2317532505" sldId="2147483672"/>
              <pc:sldLayoutMk cId="1632265978" sldId="2147483707"/>
              <ac:spMk id="90" creationId="{FD645C62-8887-A692-15F8-AAB70CB6251A}"/>
            </ac:spMkLst>
          </pc:spChg>
          <pc:spChg chg="mod">
            <ac:chgData name="Chuck Tomasi" userId="79514c44-a18e-4aaa-84b1-18f74099d6b1" providerId="ADAL" clId="{4140692D-6CC4-6B46-9439-032908616555}" dt="2023-11-11T16:41:17.270" v="817"/>
            <ac:spMkLst>
              <pc:docMk/>
              <pc:sldMasterMk cId="2317532505" sldId="2147483672"/>
              <pc:sldLayoutMk cId="1632265978" sldId="2147483707"/>
              <ac:spMk id="91" creationId="{6F946A32-6DC0-83BD-BDD6-18B0D96D72A5}"/>
            </ac:spMkLst>
          </pc:spChg>
          <pc:spChg chg="mod">
            <ac:chgData name="Chuck Tomasi" userId="79514c44-a18e-4aaa-84b1-18f74099d6b1" providerId="ADAL" clId="{4140692D-6CC4-6B46-9439-032908616555}" dt="2023-11-11T16:41:17.270" v="817"/>
            <ac:spMkLst>
              <pc:docMk/>
              <pc:sldMasterMk cId="2317532505" sldId="2147483672"/>
              <pc:sldLayoutMk cId="1632265978" sldId="2147483707"/>
              <ac:spMk id="92" creationId="{3E44104F-3E5B-EC3D-2292-4DFEA7EA233F}"/>
            </ac:spMkLst>
          </pc:spChg>
          <pc:spChg chg="mod">
            <ac:chgData name="Chuck Tomasi" userId="79514c44-a18e-4aaa-84b1-18f74099d6b1" providerId="ADAL" clId="{4140692D-6CC4-6B46-9439-032908616555}" dt="2023-11-11T16:41:17.270" v="817"/>
            <ac:spMkLst>
              <pc:docMk/>
              <pc:sldMasterMk cId="2317532505" sldId="2147483672"/>
              <pc:sldLayoutMk cId="1632265978" sldId="2147483707"/>
              <ac:spMk id="93" creationId="{1D771550-C79C-22DA-8A22-746A5E65AB7B}"/>
            </ac:spMkLst>
          </pc:spChg>
          <pc:spChg chg="mod">
            <ac:chgData name="Chuck Tomasi" userId="79514c44-a18e-4aaa-84b1-18f74099d6b1" providerId="ADAL" clId="{4140692D-6CC4-6B46-9439-032908616555}" dt="2023-11-11T16:41:17.270" v="817"/>
            <ac:spMkLst>
              <pc:docMk/>
              <pc:sldMasterMk cId="2317532505" sldId="2147483672"/>
              <pc:sldLayoutMk cId="1632265978" sldId="2147483707"/>
              <ac:spMk id="94" creationId="{3FD4A48A-CEA2-F336-9997-F584BC758711}"/>
            </ac:spMkLst>
          </pc:spChg>
          <pc:spChg chg="mod">
            <ac:chgData name="Chuck Tomasi" userId="79514c44-a18e-4aaa-84b1-18f74099d6b1" providerId="ADAL" clId="{4140692D-6CC4-6B46-9439-032908616555}" dt="2023-11-11T16:41:17.270" v="817"/>
            <ac:spMkLst>
              <pc:docMk/>
              <pc:sldMasterMk cId="2317532505" sldId="2147483672"/>
              <pc:sldLayoutMk cId="1632265978" sldId="2147483707"/>
              <ac:spMk id="95" creationId="{177D0141-E1C8-0E6C-DFC9-37F78E1E9358}"/>
            </ac:spMkLst>
          </pc:spChg>
          <pc:spChg chg="mod">
            <ac:chgData name="Chuck Tomasi" userId="79514c44-a18e-4aaa-84b1-18f74099d6b1" providerId="ADAL" clId="{4140692D-6CC4-6B46-9439-032908616555}" dt="2023-11-11T16:41:17.270" v="817"/>
            <ac:spMkLst>
              <pc:docMk/>
              <pc:sldMasterMk cId="2317532505" sldId="2147483672"/>
              <pc:sldLayoutMk cId="1632265978" sldId="2147483707"/>
              <ac:spMk id="96" creationId="{314AE9EE-5201-6FC0-EA11-673BBE9E2D65}"/>
            </ac:spMkLst>
          </pc:spChg>
          <pc:spChg chg="mod">
            <ac:chgData name="Chuck Tomasi" userId="79514c44-a18e-4aaa-84b1-18f74099d6b1" providerId="ADAL" clId="{4140692D-6CC4-6B46-9439-032908616555}" dt="2023-11-11T16:41:17.270" v="817"/>
            <ac:spMkLst>
              <pc:docMk/>
              <pc:sldMasterMk cId="2317532505" sldId="2147483672"/>
              <pc:sldLayoutMk cId="1632265978" sldId="2147483707"/>
              <ac:spMk id="97" creationId="{DE168155-9D7E-0B44-73FA-2EB72DB9D0AA}"/>
            </ac:spMkLst>
          </pc:spChg>
          <pc:spChg chg="mod">
            <ac:chgData name="Chuck Tomasi" userId="79514c44-a18e-4aaa-84b1-18f74099d6b1" providerId="ADAL" clId="{4140692D-6CC4-6B46-9439-032908616555}" dt="2023-11-11T16:41:17.270" v="817"/>
            <ac:spMkLst>
              <pc:docMk/>
              <pc:sldMasterMk cId="2317532505" sldId="2147483672"/>
              <pc:sldLayoutMk cId="1632265978" sldId="2147483707"/>
              <ac:spMk id="98" creationId="{EA127F70-2094-08AC-6473-D6957DE395D6}"/>
            </ac:spMkLst>
          </pc:spChg>
          <pc:spChg chg="mod">
            <ac:chgData name="Chuck Tomasi" userId="79514c44-a18e-4aaa-84b1-18f74099d6b1" providerId="ADAL" clId="{4140692D-6CC4-6B46-9439-032908616555}" dt="2023-11-11T16:41:17.270" v="817"/>
            <ac:spMkLst>
              <pc:docMk/>
              <pc:sldMasterMk cId="2317532505" sldId="2147483672"/>
              <pc:sldLayoutMk cId="1632265978" sldId="2147483707"/>
              <ac:spMk id="99" creationId="{91B9B4FB-994F-EE42-FFE3-DA583F8850FE}"/>
            </ac:spMkLst>
          </pc:spChg>
          <pc:spChg chg="mod">
            <ac:chgData name="Chuck Tomasi" userId="79514c44-a18e-4aaa-84b1-18f74099d6b1" providerId="ADAL" clId="{4140692D-6CC4-6B46-9439-032908616555}" dt="2023-11-11T16:41:17.270" v="817"/>
            <ac:spMkLst>
              <pc:docMk/>
              <pc:sldMasterMk cId="2317532505" sldId="2147483672"/>
              <pc:sldLayoutMk cId="1632265978" sldId="2147483707"/>
              <ac:spMk id="100" creationId="{D56CE3A3-60C8-869B-B06C-85A6D4FBDE22}"/>
            </ac:spMkLst>
          </pc:spChg>
          <pc:spChg chg="mod">
            <ac:chgData name="Chuck Tomasi" userId="79514c44-a18e-4aaa-84b1-18f74099d6b1" providerId="ADAL" clId="{4140692D-6CC4-6B46-9439-032908616555}" dt="2023-11-11T16:41:17.270" v="817"/>
            <ac:spMkLst>
              <pc:docMk/>
              <pc:sldMasterMk cId="2317532505" sldId="2147483672"/>
              <pc:sldLayoutMk cId="1632265978" sldId="2147483707"/>
              <ac:spMk id="101" creationId="{B5D9E95B-4783-170B-8D30-00A49C433F99}"/>
            </ac:spMkLst>
          </pc:spChg>
          <pc:spChg chg="mod">
            <ac:chgData name="Chuck Tomasi" userId="79514c44-a18e-4aaa-84b1-18f74099d6b1" providerId="ADAL" clId="{4140692D-6CC4-6B46-9439-032908616555}" dt="2023-11-11T16:41:17.270" v="817"/>
            <ac:spMkLst>
              <pc:docMk/>
              <pc:sldMasterMk cId="2317532505" sldId="2147483672"/>
              <pc:sldLayoutMk cId="1632265978" sldId="2147483707"/>
              <ac:spMk id="102" creationId="{C934D57E-E327-33BA-2182-60176EC63145}"/>
            </ac:spMkLst>
          </pc:spChg>
          <pc:spChg chg="mod">
            <ac:chgData name="Chuck Tomasi" userId="79514c44-a18e-4aaa-84b1-18f74099d6b1" providerId="ADAL" clId="{4140692D-6CC4-6B46-9439-032908616555}" dt="2023-11-11T16:41:17.270" v="817"/>
            <ac:spMkLst>
              <pc:docMk/>
              <pc:sldMasterMk cId="2317532505" sldId="2147483672"/>
              <pc:sldLayoutMk cId="1632265978" sldId="2147483707"/>
              <ac:spMk id="103" creationId="{EB403276-DDD3-6E66-8989-15D8EA1AF7B2}"/>
            </ac:spMkLst>
          </pc:spChg>
          <pc:spChg chg="mod">
            <ac:chgData name="Chuck Tomasi" userId="79514c44-a18e-4aaa-84b1-18f74099d6b1" providerId="ADAL" clId="{4140692D-6CC4-6B46-9439-032908616555}" dt="2023-11-11T16:41:17.270" v="817"/>
            <ac:spMkLst>
              <pc:docMk/>
              <pc:sldMasterMk cId="2317532505" sldId="2147483672"/>
              <pc:sldLayoutMk cId="1632265978" sldId="2147483707"/>
              <ac:spMk id="104" creationId="{7D81C899-96CD-94B5-8C29-A172E1A3BD24}"/>
            </ac:spMkLst>
          </pc:spChg>
          <pc:spChg chg="mod">
            <ac:chgData name="Chuck Tomasi" userId="79514c44-a18e-4aaa-84b1-18f74099d6b1" providerId="ADAL" clId="{4140692D-6CC4-6B46-9439-032908616555}" dt="2023-11-11T16:41:17.270" v="817"/>
            <ac:spMkLst>
              <pc:docMk/>
              <pc:sldMasterMk cId="2317532505" sldId="2147483672"/>
              <pc:sldLayoutMk cId="1632265978" sldId="2147483707"/>
              <ac:spMk id="105" creationId="{6083D810-DE9D-B260-3695-712B4E1ED3D3}"/>
            </ac:spMkLst>
          </pc:spChg>
          <pc:spChg chg="mod">
            <ac:chgData name="Chuck Tomasi" userId="79514c44-a18e-4aaa-84b1-18f74099d6b1" providerId="ADAL" clId="{4140692D-6CC4-6B46-9439-032908616555}" dt="2023-11-11T16:41:17.270" v="817"/>
            <ac:spMkLst>
              <pc:docMk/>
              <pc:sldMasterMk cId="2317532505" sldId="2147483672"/>
              <pc:sldLayoutMk cId="1632265978" sldId="2147483707"/>
              <ac:spMk id="107" creationId="{B95122E7-AFB9-CA3B-F0E7-4A9EC4EF3680}"/>
            </ac:spMkLst>
          </pc:spChg>
          <pc:spChg chg="mod">
            <ac:chgData name="Chuck Tomasi" userId="79514c44-a18e-4aaa-84b1-18f74099d6b1" providerId="ADAL" clId="{4140692D-6CC4-6B46-9439-032908616555}" dt="2023-11-11T16:41:17.270" v="817"/>
            <ac:spMkLst>
              <pc:docMk/>
              <pc:sldMasterMk cId="2317532505" sldId="2147483672"/>
              <pc:sldLayoutMk cId="1632265978" sldId="2147483707"/>
              <ac:spMk id="108" creationId="{EAE47587-6A3F-A225-3971-AA19085A7898}"/>
            </ac:spMkLst>
          </pc:spChg>
          <pc:spChg chg="mod">
            <ac:chgData name="Chuck Tomasi" userId="79514c44-a18e-4aaa-84b1-18f74099d6b1" providerId="ADAL" clId="{4140692D-6CC4-6B46-9439-032908616555}" dt="2023-11-11T16:41:17.270" v="817"/>
            <ac:spMkLst>
              <pc:docMk/>
              <pc:sldMasterMk cId="2317532505" sldId="2147483672"/>
              <pc:sldLayoutMk cId="1632265978" sldId="2147483707"/>
              <ac:spMk id="109" creationId="{FDE9B5B9-2DFE-38BD-8F4F-B3E4C4EB1433}"/>
            </ac:spMkLst>
          </pc:spChg>
          <pc:spChg chg="mod">
            <ac:chgData name="Chuck Tomasi" userId="79514c44-a18e-4aaa-84b1-18f74099d6b1" providerId="ADAL" clId="{4140692D-6CC4-6B46-9439-032908616555}" dt="2023-11-11T16:41:17.270" v="817"/>
            <ac:spMkLst>
              <pc:docMk/>
              <pc:sldMasterMk cId="2317532505" sldId="2147483672"/>
              <pc:sldLayoutMk cId="1632265978" sldId="2147483707"/>
              <ac:spMk id="110" creationId="{55EFD01A-B59B-73FC-54A4-EC1F833083A7}"/>
            </ac:spMkLst>
          </pc:spChg>
          <pc:spChg chg="mod">
            <ac:chgData name="Chuck Tomasi" userId="79514c44-a18e-4aaa-84b1-18f74099d6b1" providerId="ADAL" clId="{4140692D-6CC4-6B46-9439-032908616555}" dt="2023-11-11T16:41:17.270" v="817"/>
            <ac:spMkLst>
              <pc:docMk/>
              <pc:sldMasterMk cId="2317532505" sldId="2147483672"/>
              <pc:sldLayoutMk cId="1632265978" sldId="2147483707"/>
              <ac:spMk id="111" creationId="{285A7C27-9602-70E2-4B1E-F81A6865A770}"/>
            </ac:spMkLst>
          </pc:spChg>
          <pc:spChg chg="mod">
            <ac:chgData name="Chuck Tomasi" userId="79514c44-a18e-4aaa-84b1-18f74099d6b1" providerId="ADAL" clId="{4140692D-6CC4-6B46-9439-032908616555}" dt="2023-11-11T16:41:17.270" v="817"/>
            <ac:spMkLst>
              <pc:docMk/>
              <pc:sldMasterMk cId="2317532505" sldId="2147483672"/>
              <pc:sldLayoutMk cId="1632265978" sldId="2147483707"/>
              <ac:spMk id="112" creationId="{3FFBF740-BA23-B1E2-5F54-63BC596E64C4}"/>
            </ac:spMkLst>
          </pc:spChg>
          <pc:spChg chg="mod">
            <ac:chgData name="Chuck Tomasi" userId="79514c44-a18e-4aaa-84b1-18f74099d6b1" providerId="ADAL" clId="{4140692D-6CC4-6B46-9439-032908616555}" dt="2023-11-11T16:41:17.270" v="817"/>
            <ac:spMkLst>
              <pc:docMk/>
              <pc:sldMasterMk cId="2317532505" sldId="2147483672"/>
              <pc:sldLayoutMk cId="1632265978" sldId="2147483707"/>
              <ac:spMk id="113" creationId="{BD99B71E-0A18-D3D9-6A56-F3A3B6DBEC27}"/>
            </ac:spMkLst>
          </pc:spChg>
          <pc:spChg chg="mod">
            <ac:chgData name="Chuck Tomasi" userId="79514c44-a18e-4aaa-84b1-18f74099d6b1" providerId="ADAL" clId="{4140692D-6CC4-6B46-9439-032908616555}" dt="2023-11-11T16:41:17.270" v="817"/>
            <ac:spMkLst>
              <pc:docMk/>
              <pc:sldMasterMk cId="2317532505" sldId="2147483672"/>
              <pc:sldLayoutMk cId="1632265978" sldId="2147483707"/>
              <ac:spMk id="114" creationId="{1CD9EC2A-2E91-6595-51DE-57127C71FBD3}"/>
            </ac:spMkLst>
          </pc:spChg>
          <pc:spChg chg="mod">
            <ac:chgData name="Chuck Tomasi" userId="79514c44-a18e-4aaa-84b1-18f74099d6b1" providerId="ADAL" clId="{4140692D-6CC4-6B46-9439-032908616555}" dt="2023-11-11T16:41:17.270" v="817"/>
            <ac:spMkLst>
              <pc:docMk/>
              <pc:sldMasterMk cId="2317532505" sldId="2147483672"/>
              <pc:sldLayoutMk cId="1632265978" sldId="2147483707"/>
              <ac:spMk id="115" creationId="{E32151DA-9BE8-D6BE-C9E9-60B66AF5DAA7}"/>
            </ac:spMkLst>
          </pc:spChg>
          <pc:spChg chg="mod">
            <ac:chgData name="Chuck Tomasi" userId="79514c44-a18e-4aaa-84b1-18f74099d6b1" providerId="ADAL" clId="{4140692D-6CC4-6B46-9439-032908616555}" dt="2023-11-11T16:41:17.270" v="817"/>
            <ac:spMkLst>
              <pc:docMk/>
              <pc:sldMasterMk cId="2317532505" sldId="2147483672"/>
              <pc:sldLayoutMk cId="1632265978" sldId="2147483707"/>
              <ac:spMk id="116" creationId="{B69B235C-7F95-1F4C-7E09-58870FBC7F67}"/>
            </ac:spMkLst>
          </pc:spChg>
          <pc:spChg chg="mod">
            <ac:chgData name="Chuck Tomasi" userId="79514c44-a18e-4aaa-84b1-18f74099d6b1" providerId="ADAL" clId="{4140692D-6CC4-6B46-9439-032908616555}" dt="2023-11-11T16:41:17.270" v="817"/>
            <ac:spMkLst>
              <pc:docMk/>
              <pc:sldMasterMk cId="2317532505" sldId="2147483672"/>
              <pc:sldLayoutMk cId="1632265978" sldId="2147483707"/>
              <ac:spMk id="117" creationId="{0009A353-ADE9-FE98-F776-31A121DE32B3}"/>
            </ac:spMkLst>
          </pc:spChg>
          <pc:spChg chg="mod">
            <ac:chgData name="Chuck Tomasi" userId="79514c44-a18e-4aaa-84b1-18f74099d6b1" providerId="ADAL" clId="{4140692D-6CC4-6B46-9439-032908616555}" dt="2023-11-11T16:41:17.270" v="817"/>
            <ac:spMkLst>
              <pc:docMk/>
              <pc:sldMasterMk cId="2317532505" sldId="2147483672"/>
              <pc:sldLayoutMk cId="1632265978" sldId="2147483707"/>
              <ac:spMk id="118" creationId="{5F505BCB-84EC-F81D-E2C3-F0D07C71C919}"/>
            </ac:spMkLst>
          </pc:spChg>
          <pc:spChg chg="mod">
            <ac:chgData name="Chuck Tomasi" userId="79514c44-a18e-4aaa-84b1-18f74099d6b1" providerId="ADAL" clId="{4140692D-6CC4-6B46-9439-032908616555}" dt="2023-11-11T16:41:17.270" v="817"/>
            <ac:spMkLst>
              <pc:docMk/>
              <pc:sldMasterMk cId="2317532505" sldId="2147483672"/>
              <pc:sldLayoutMk cId="1632265978" sldId="2147483707"/>
              <ac:spMk id="119" creationId="{281DE41E-A274-B25C-CE25-34A3019A14F8}"/>
            </ac:spMkLst>
          </pc:spChg>
          <pc:spChg chg="mod">
            <ac:chgData name="Chuck Tomasi" userId="79514c44-a18e-4aaa-84b1-18f74099d6b1" providerId="ADAL" clId="{4140692D-6CC4-6B46-9439-032908616555}" dt="2023-11-11T16:41:17.270" v="817"/>
            <ac:spMkLst>
              <pc:docMk/>
              <pc:sldMasterMk cId="2317532505" sldId="2147483672"/>
              <pc:sldLayoutMk cId="1632265978" sldId="2147483707"/>
              <ac:spMk id="120" creationId="{3D18F757-DCC6-59F7-CCA3-6DB75DF52247}"/>
            </ac:spMkLst>
          </pc:spChg>
          <pc:spChg chg="mod">
            <ac:chgData name="Chuck Tomasi" userId="79514c44-a18e-4aaa-84b1-18f74099d6b1" providerId="ADAL" clId="{4140692D-6CC4-6B46-9439-032908616555}" dt="2023-11-11T16:41:17.270" v="817"/>
            <ac:spMkLst>
              <pc:docMk/>
              <pc:sldMasterMk cId="2317532505" sldId="2147483672"/>
              <pc:sldLayoutMk cId="1632265978" sldId="2147483707"/>
              <ac:spMk id="121" creationId="{C6754693-6C6E-55CC-A846-DD3500E5A925}"/>
            </ac:spMkLst>
          </pc:spChg>
          <pc:spChg chg="mod">
            <ac:chgData name="Chuck Tomasi" userId="79514c44-a18e-4aaa-84b1-18f74099d6b1" providerId="ADAL" clId="{4140692D-6CC4-6B46-9439-032908616555}" dt="2023-11-11T16:41:17.270" v="817"/>
            <ac:spMkLst>
              <pc:docMk/>
              <pc:sldMasterMk cId="2317532505" sldId="2147483672"/>
              <pc:sldLayoutMk cId="1632265978" sldId="2147483707"/>
              <ac:spMk id="122" creationId="{D87F3170-43EA-0B70-37BC-38D590D1829A}"/>
            </ac:spMkLst>
          </pc:spChg>
          <pc:spChg chg="mod">
            <ac:chgData name="Chuck Tomasi" userId="79514c44-a18e-4aaa-84b1-18f74099d6b1" providerId="ADAL" clId="{4140692D-6CC4-6B46-9439-032908616555}" dt="2023-11-11T16:41:17.270" v="817"/>
            <ac:spMkLst>
              <pc:docMk/>
              <pc:sldMasterMk cId="2317532505" sldId="2147483672"/>
              <pc:sldLayoutMk cId="1632265978" sldId="2147483707"/>
              <ac:spMk id="123" creationId="{DD70C147-75A3-1C47-551F-D89B3F805896}"/>
            </ac:spMkLst>
          </pc:spChg>
          <pc:spChg chg="mod">
            <ac:chgData name="Chuck Tomasi" userId="79514c44-a18e-4aaa-84b1-18f74099d6b1" providerId="ADAL" clId="{4140692D-6CC4-6B46-9439-032908616555}" dt="2023-11-11T16:41:17.270" v="817"/>
            <ac:spMkLst>
              <pc:docMk/>
              <pc:sldMasterMk cId="2317532505" sldId="2147483672"/>
              <pc:sldLayoutMk cId="1632265978" sldId="2147483707"/>
              <ac:spMk id="124" creationId="{2425BE11-0BE0-C268-9FF3-AF74F52E921A}"/>
            </ac:spMkLst>
          </pc:spChg>
          <pc:spChg chg="mod">
            <ac:chgData name="Chuck Tomasi" userId="79514c44-a18e-4aaa-84b1-18f74099d6b1" providerId="ADAL" clId="{4140692D-6CC4-6B46-9439-032908616555}" dt="2023-11-11T16:41:17.270" v="817"/>
            <ac:spMkLst>
              <pc:docMk/>
              <pc:sldMasterMk cId="2317532505" sldId="2147483672"/>
              <pc:sldLayoutMk cId="1632265978" sldId="2147483707"/>
              <ac:spMk id="125" creationId="{F633BEEE-673E-180F-DB41-41A9AEA61184}"/>
            </ac:spMkLst>
          </pc:spChg>
          <pc:spChg chg="mod">
            <ac:chgData name="Chuck Tomasi" userId="79514c44-a18e-4aaa-84b1-18f74099d6b1" providerId="ADAL" clId="{4140692D-6CC4-6B46-9439-032908616555}" dt="2023-11-11T16:41:17.270" v="817"/>
            <ac:spMkLst>
              <pc:docMk/>
              <pc:sldMasterMk cId="2317532505" sldId="2147483672"/>
              <pc:sldLayoutMk cId="1632265978" sldId="2147483707"/>
              <ac:spMk id="126" creationId="{71C3817A-8A3A-5C60-DABB-3B7210CB9744}"/>
            </ac:spMkLst>
          </pc:spChg>
          <pc:spChg chg="mod">
            <ac:chgData name="Chuck Tomasi" userId="79514c44-a18e-4aaa-84b1-18f74099d6b1" providerId="ADAL" clId="{4140692D-6CC4-6B46-9439-032908616555}" dt="2023-11-11T16:41:17.270" v="817"/>
            <ac:spMkLst>
              <pc:docMk/>
              <pc:sldMasterMk cId="2317532505" sldId="2147483672"/>
              <pc:sldLayoutMk cId="1632265978" sldId="2147483707"/>
              <ac:spMk id="127" creationId="{600D78B1-D133-5EDC-E8EC-D5CFF145757E}"/>
            </ac:spMkLst>
          </pc:spChg>
          <pc:spChg chg="mod">
            <ac:chgData name="Chuck Tomasi" userId="79514c44-a18e-4aaa-84b1-18f74099d6b1" providerId="ADAL" clId="{4140692D-6CC4-6B46-9439-032908616555}" dt="2023-11-11T16:41:17.270" v="817"/>
            <ac:spMkLst>
              <pc:docMk/>
              <pc:sldMasterMk cId="2317532505" sldId="2147483672"/>
              <pc:sldLayoutMk cId="1632265978" sldId="2147483707"/>
              <ac:spMk id="128" creationId="{79BC71D6-37E5-959E-B318-CD84C5A0241A}"/>
            </ac:spMkLst>
          </pc:spChg>
          <pc:spChg chg="mod">
            <ac:chgData name="Chuck Tomasi" userId="79514c44-a18e-4aaa-84b1-18f74099d6b1" providerId="ADAL" clId="{4140692D-6CC4-6B46-9439-032908616555}" dt="2023-11-11T16:41:17.270" v="817"/>
            <ac:spMkLst>
              <pc:docMk/>
              <pc:sldMasterMk cId="2317532505" sldId="2147483672"/>
              <pc:sldLayoutMk cId="1632265978" sldId="2147483707"/>
              <ac:spMk id="129" creationId="{D3CF655C-3E7F-DCD9-7CAF-71F4A62D7ECC}"/>
            </ac:spMkLst>
          </pc:spChg>
          <pc:spChg chg="mod">
            <ac:chgData name="Chuck Tomasi" userId="79514c44-a18e-4aaa-84b1-18f74099d6b1" providerId="ADAL" clId="{4140692D-6CC4-6B46-9439-032908616555}" dt="2023-11-11T16:41:17.270" v="817"/>
            <ac:spMkLst>
              <pc:docMk/>
              <pc:sldMasterMk cId="2317532505" sldId="2147483672"/>
              <pc:sldLayoutMk cId="1632265978" sldId="2147483707"/>
              <ac:spMk id="130" creationId="{A3A80588-95FC-1813-F329-49792F90806E}"/>
            </ac:spMkLst>
          </pc:spChg>
          <pc:spChg chg="mod">
            <ac:chgData name="Chuck Tomasi" userId="79514c44-a18e-4aaa-84b1-18f74099d6b1" providerId="ADAL" clId="{4140692D-6CC4-6B46-9439-032908616555}" dt="2023-11-11T16:41:17.270" v="817"/>
            <ac:spMkLst>
              <pc:docMk/>
              <pc:sldMasterMk cId="2317532505" sldId="2147483672"/>
              <pc:sldLayoutMk cId="1632265978" sldId="2147483707"/>
              <ac:spMk id="131" creationId="{1B1F9168-1050-3603-2106-3F5B26F5F2F8}"/>
            </ac:spMkLst>
          </pc:spChg>
          <pc:spChg chg="mod">
            <ac:chgData name="Chuck Tomasi" userId="79514c44-a18e-4aaa-84b1-18f74099d6b1" providerId="ADAL" clId="{4140692D-6CC4-6B46-9439-032908616555}" dt="2023-11-11T16:41:17.270" v="817"/>
            <ac:spMkLst>
              <pc:docMk/>
              <pc:sldMasterMk cId="2317532505" sldId="2147483672"/>
              <pc:sldLayoutMk cId="1632265978" sldId="2147483707"/>
              <ac:spMk id="132" creationId="{7017C55F-1D55-5A21-A80A-860B6803158C}"/>
            </ac:spMkLst>
          </pc:spChg>
          <pc:spChg chg="mod">
            <ac:chgData name="Chuck Tomasi" userId="79514c44-a18e-4aaa-84b1-18f74099d6b1" providerId="ADAL" clId="{4140692D-6CC4-6B46-9439-032908616555}" dt="2023-11-11T16:41:17.270" v="817"/>
            <ac:spMkLst>
              <pc:docMk/>
              <pc:sldMasterMk cId="2317532505" sldId="2147483672"/>
              <pc:sldLayoutMk cId="1632265978" sldId="2147483707"/>
              <ac:spMk id="133" creationId="{849EF8AF-2815-B78F-50D6-560494753B78}"/>
            </ac:spMkLst>
          </pc:spChg>
          <pc:spChg chg="mod">
            <ac:chgData name="Chuck Tomasi" userId="79514c44-a18e-4aaa-84b1-18f74099d6b1" providerId="ADAL" clId="{4140692D-6CC4-6B46-9439-032908616555}" dt="2023-11-11T16:41:17.270" v="817"/>
            <ac:spMkLst>
              <pc:docMk/>
              <pc:sldMasterMk cId="2317532505" sldId="2147483672"/>
              <pc:sldLayoutMk cId="1632265978" sldId="2147483707"/>
              <ac:spMk id="134" creationId="{0343E76E-239F-B556-5910-D9F977A22A79}"/>
            </ac:spMkLst>
          </pc:spChg>
          <pc:spChg chg="mod">
            <ac:chgData name="Chuck Tomasi" userId="79514c44-a18e-4aaa-84b1-18f74099d6b1" providerId="ADAL" clId="{4140692D-6CC4-6B46-9439-032908616555}" dt="2023-11-11T16:41:17.270" v="817"/>
            <ac:spMkLst>
              <pc:docMk/>
              <pc:sldMasterMk cId="2317532505" sldId="2147483672"/>
              <pc:sldLayoutMk cId="1632265978" sldId="2147483707"/>
              <ac:spMk id="135" creationId="{1CFBFA18-1A4B-DC3D-9510-F27B1D82E800}"/>
            </ac:spMkLst>
          </pc:spChg>
          <pc:spChg chg="mod">
            <ac:chgData name="Chuck Tomasi" userId="79514c44-a18e-4aaa-84b1-18f74099d6b1" providerId="ADAL" clId="{4140692D-6CC4-6B46-9439-032908616555}" dt="2023-11-11T16:41:17.270" v="817"/>
            <ac:spMkLst>
              <pc:docMk/>
              <pc:sldMasterMk cId="2317532505" sldId="2147483672"/>
              <pc:sldLayoutMk cId="1632265978" sldId="2147483707"/>
              <ac:spMk id="136" creationId="{67E40EC3-AFF0-9461-7C30-A4FBD4DFC505}"/>
            </ac:spMkLst>
          </pc:spChg>
          <pc:spChg chg="mod">
            <ac:chgData name="Chuck Tomasi" userId="79514c44-a18e-4aaa-84b1-18f74099d6b1" providerId="ADAL" clId="{4140692D-6CC4-6B46-9439-032908616555}" dt="2023-11-11T16:41:17.270" v="817"/>
            <ac:spMkLst>
              <pc:docMk/>
              <pc:sldMasterMk cId="2317532505" sldId="2147483672"/>
              <pc:sldLayoutMk cId="1632265978" sldId="2147483707"/>
              <ac:spMk id="137" creationId="{758B53B3-0F17-C348-6F22-BA7C4EAE9290}"/>
            </ac:spMkLst>
          </pc:spChg>
          <pc:spChg chg="mod">
            <ac:chgData name="Chuck Tomasi" userId="79514c44-a18e-4aaa-84b1-18f74099d6b1" providerId="ADAL" clId="{4140692D-6CC4-6B46-9439-032908616555}" dt="2023-11-11T16:41:17.270" v="817"/>
            <ac:spMkLst>
              <pc:docMk/>
              <pc:sldMasterMk cId="2317532505" sldId="2147483672"/>
              <pc:sldLayoutMk cId="1632265978" sldId="2147483707"/>
              <ac:spMk id="138" creationId="{E5042F1E-BCB8-2A03-868E-2F59EA9DA53C}"/>
            </ac:spMkLst>
          </pc:spChg>
          <pc:spChg chg="mod">
            <ac:chgData name="Chuck Tomasi" userId="79514c44-a18e-4aaa-84b1-18f74099d6b1" providerId="ADAL" clId="{4140692D-6CC4-6B46-9439-032908616555}" dt="2023-11-11T16:41:17.270" v="817"/>
            <ac:spMkLst>
              <pc:docMk/>
              <pc:sldMasterMk cId="2317532505" sldId="2147483672"/>
              <pc:sldLayoutMk cId="1632265978" sldId="2147483707"/>
              <ac:spMk id="139" creationId="{CAC4E600-012D-35FC-B3E0-460B603E6EB0}"/>
            </ac:spMkLst>
          </pc:spChg>
          <pc:spChg chg="mod">
            <ac:chgData name="Chuck Tomasi" userId="79514c44-a18e-4aaa-84b1-18f74099d6b1" providerId="ADAL" clId="{4140692D-6CC4-6B46-9439-032908616555}" dt="2023-11-11T16:41:17.270" v="817"/>
            <ac:spMkLst>
              <pc:docMk/>
              <pc:sldMasterMk cId="2317532505" sldId="2147483672"/>
              <pc:sldLayoutMk cId="1632265978" sldId="2147483707"/>
              <ac:spMk id="140" creationId="{E5E92268-4619-1428-678A-6E69710A4818}"/>
            </ac:spMkLst>
          </pc:spChg>
          <pc:spChg chg="mod">
            <ac:chgData name="Chuck Tomasi" userId="79514c44-a18e-4aaa-84b1-18f74099d6b1" providerId="ADAL" clId="{4140692D-6CC4-6B46-9439-032908616555}" dt="2023-11-11T16:41:17.270" v="817"/>
            <ac:spMkLst>
              <pc:docMk/>
              <pc:sldMasterMk cId="2317532505" sldId="2147483672"/>
              <pc:sldLayoutMk cId="1632265978" sldId="2147483707"/>
              <ac:spMk id="141" creationId="{F47D3B51-7425-F33B-F4C5-0E5C0D4FE8AA}"/>
            </ac:spMkLst>
          </pc:spChg>
          <pc:spChg chg="mod">
            <ac:chgData name="Chuck Tomasi" userId="79514c44-a18e-4aaa-84b1-18f74099d6b1" providerId="ADAL" clId="{4140692D-6CC4-6B46-9439-032908616555}" dt="2023-11-11T16:41:17.270" v="817"/>
            <ac:spMkLst>
              <pc:docMk/>
              <pc:sldMasterMk cId="2317532505" sldId="2147483672"/>
              <pc:sldLayoutMk cId="1632265978" sldId="2147483707"/>
              <ac:spMk id="142" creationId="{91D080D4-A694-1B89-4384-A5947F9DE23C}"/>
            </ac:spMkLst>
          </pc:spChg>
          <pc:spChg chg="mod">
            <ac:chgData name="Chuck Tomasi" userId="79514c44-a18e-4aaa-84b1-18f74099d6b1" providerId="ADAL" clId="{4140692D-6CC4-6B46-9439-032908616555}" dt="2023-11-11T16:41:17.270" v="817"/>
            <ac:spMkLst>
              <pc:docMk/>
              <pc:sldMasterMk cId="2317532505" sldId="2147483672"/>
              <pc:sldLayoutMk cId="1632265978" sldId="2147483707"/>
              <ac:spMk id="143" creationId="{AF360308-A34B-B8C9-3F07-FD0448CFBD97}"/>
            </ac:spMkLst>
          </pc:spChg>
          <pc:spChg chg="mod">
            <ac:chgData name="Chuck Tomasi" userId="79514c44-a18e-4aaa-84b1-18f74099d6b1" providerId="ADAL" clId="{4140692D-6CC4-6B46-9439-032908616555}" dt="2023-11-11T16:41:17.270" v="817"/>
            <ac:spMkLst>
              <pc:docMk/>
              <pc:sldMasterMk cId="2317532505" sldId="2147483672"/>
              <pc:sldLayoutMk cId="1632265978" sldId="2147483707"/>
              <ac:spMk id="144" creationId="{3514816C-D4E9-8095-0A6C-94AE84BF1695}"/>
            </ac:spMkLst>
          </pc:spChg>
          <pc:spChg chg="mod">
            <ac:chgData name="Chuck Tomasi" userId="79514c44-a18e-4aaa-84b1-18f74099d6b1" providerId="ADAL" clId="{4140692D-6CC4-6B46-9439-032908616555}" dt="2023-11-11T16:41:17.270" v="817"/>
            <ac:spMkLst>
              <pc:docMk/>
              <pc:sldMasterMk cId="2317532505" sldId="2147483672"/>
              <pc:sldLayoutMk cId="1632265978" sldId="2147483707"/>
              <ac:spMk id="145" creationId="{D6FA6058-202B-E3AC-B4B4-DED0986B2240}"/>
            </ac:spMkLst>
          </pc:spChg>
          <pc:spChg chg="mod">
            <ac:chgData name="Chuck Tomasi" userId="79514c44-a18e-4aaa-84b1-18f74099d6b1" providerId="ADAL" clId="{4140692D-6CC4-6B46-9439-032908616555}" dt="2023-11-11T16:41:17.270" v="817"/>
            <ac:spMkLst>
              <pc:docMk/>
              <pc:sldMasterMk cId="2317532505" sldId="2147483672"/>
              <pc:sldLayoutMk cId="1632265978" sldId="2147483707"/>
              <ac:spMk id="146" creationId="{93D8F3AC-B554-845F-581E-3B72A4725986}"/>
            </ac:spMkLst>
          </pc:spChg>
          <pc:spChg chg="mod">
            <ac:chgData name="Chuck Tomasi" userId="79514c44-a18e-4aaa-84b1-18f74099d6b1" providerId="ADAL" clId="{4140692D-6CC4-6B46-9439-032908616555}" dt="2023-11-11T16:41:17.270" v="817"/>
            <ac:spMkLst>
              <pc:docMk/>
              <pc:sldMasterMk cId="2317532505" sldId="2147483672"/>
              <pc:sldLayoutMk cId="1632265978" sldId="2147483707"/>
              <ac:spMk id="147" creationId="{6C7C7DC6-D431-9253-4D57-21F2B23FCD55}"/>
            </ac:spMkLst>
          </pc:spChg>
          <pc:spChg chg="mod">
            <ac:chgData name="Chuck Tomasi" userId="79514c44-a18e-4aaa-84b1-18f74099d6b1" providerId="ADAL" clId="{4140692D-6CC4-6B46-9439-032908616555}" dt="2023-11-11T16:41:17.270" v="817"/>
            <ac:spMkLst>
              <pc:docMk/>
              <pc:sldMasterMk cId="2317532505" sldId="2147483672"/>
              <pc:sldLayoutMk cId="1632265978" sldId="2147483707"/>
              <ac:spMk id="148" creationId="{8ADBD32A-4D09-0BC7-48D5-EFFD9E24AABD}"/>
            </ac:spMkLst>
          </pc:spChg>
          <pc:spChg chg="mod">
            <ac:chgData name="Chuck Tomasi" userId="79514c44-a18e-4aaa-84b1-18f74099d6b1" providerId="ADAL" clId="{4140692D-6CC4-6B46-9439-032908616555}" dt="2023-11-11T16:41:17.270" v="817"/>
            <ac:spMkLst>
              <pc:docMk/>
              <pc:sldMasterMk cId="2317532505" sldId="2147483672"/>
              <pc:sldLayoutMk cId="1632265978" sldId="2147483707"/>
              <ac:spMk id="150" creationId="{7964CC76-D3A7-1AD3-68BC-756F93AAA7EE}"/>
            </ac:spMkLst>
          </pc:spChg>
          <pc:spChg chg="mod">
            <ac:chgData name="Chuck Tomasi" userId="79514c44-a18e-4aaa-84b1-18f74099d6b1" providerId="ADAL" clId="{4140692D-6CC4-6B46-9439-032908616555}" dt="2023-11-11T16:41:17.270" v="817"/>
            <ac:spMkLst>
              <pc:docMk/>
              <pc:sldMasterMk cId="2317532505" sldId="2147483672"/>
              <pc:sldLayoutMk cId="1632265978" sldId="2147483707"/>
              <ac:spMk id="151" creationId="{F105F0AD-8212-89A3-0959-D2C7CDB6C2A2}"/>
            </ac:spMkLst>
          </pc:spChg>
          <pc:spChg chg="mod">
            <ac:chgData name="Chuck Tomasi" userId="79514c44-a18e-4aaa-84b1-18f74099d6b1" providerId="ADAL" clId="{4140692D-6CC4-6B46-9439-032908616555}" dt="2023-11-11T16:41:17.270" v="817"/>
            <ac:spMkLst>
              <pc:docMk/>
              <pc:sldMasterMk cId="2317532505" sldId="2147483672"/>
              <pc:sldLayoutMk cId="1632265978" sldId="2147483707"/>
              <ac:spMk id="152" creationId="{EA59F992-B8D8-2981-C452-CA716B2C5857}"/>
            </ac:spMkLst>
          </pc:spChg>
          <pc:spChg chg="mod">
            <ac:chgData name="Chuck Tomasi" userId="79514c44-a18e-4aaa-84b1-18f74099d6b1" providerId="ADAL" clId="{4140692D-6CC4-6B46-9439-032908616555}" dt="2023-11-11T16:41:17.270" v="817"/>
            <ac:spMkLst>
              <pc:docMk/>
              <pc:sldMasterMk cId="2317532505" sldId="2147483672"/>
              <pc:sldLayoutMk cId="1632265978" sldId="2147483707"/>
              <ac:spMk id="153" creationId="{CD49E79D-6994-4EBE-4369-A7DB8B6EBB4A}"/>
            </ac:spMkLst>
          </pc:spChg>
          <pc:spChg chg="mod">
            <ac:chgData name="Chuck Tomasi" userId="79514c44-a18e-4aaa-84b1-18f74099d6b1" providerId="ADAL" clId="{4140692D-6CC4-6B46-9439-032908616555}" dt="2023-11-11T16:41:17.270" v="817"/>
            <ac:spMkLst>
              <pc:docMk/>
              <pc:sldMasterMk cId="2317532505" sldId="2147483672"/>
              <pc:sldLayoutMk cId="1632265978" sldId="2147483707"/>
              <ac:spMk id="154" creationId="{AF3D0C73-2EAF-0763-58CA-529AE0AC7E56}"/>
            </ac:spMkLst>
          </pc:spChg>
          <pc:spChg chg="mod">
            <ac:chgData name="Chuck Tomasi" userId="79514c44-a18e-4aaa-84b1-18f74099d6b1" providerId="ADAL" clId="{4140692D-6CC4-6B46-9439-032908616555}" dt="2023-11-11T16:41:17.270" v="817"/>
            <ac:spMkLst>
              <pc:docMk/>
              <pc:sldMasterMk cId="2317532505" sldId="2147483672"/>
              <pc:sldLayoutMk cId="1632265978" sldId="2147483707"/>
              <ac:spMk id="155" creationId="{B243B118-AC3D-6901-592F-7C323E539ED1}"/>
            </ac:spMkLst>
          </pc:spChg>
          <pc:spChg chg="mod">
            <ac:chgData name="Chuck Tomasi" userId="79514c44-a18e-4aaa-84b1-18f74099d6b1" providerId="ADAL" clId="{4140692D-6CC4-6B46-9439-032908616555}" dt="2023-11-11T16:41:17.270" v="817"/>
            <ac:spMkLst>
              <pc:docMk/>
              <pc:sldMasterMk cId="2317532505" sldId="2147483672"/>
              <pc:sldLayoutMk cId="1632265978" sldId="2147483707"/>
              <ac:spMk id="156" creationId="{6CCB874E-C964-AD6D-A9B4-C98B85D9722C}"/>
            </ac:spMkLst>
          </pc:spChg>
          <pc:spChg chg="mod">
            <ac:chgData name="Chuck Tomasi" userId="79514c44-a18e-4aaa-84b1-18f74099d6b1" providerId="ADAL" clId="{4140692D-6CC4-6B46-9439-032908616555}" dt="2023-11-11T16:41:17.270" v="817"/>
            <ac:spMkLst>
              <pc:docMk/>
              <pc:sldMasterMk cId="2317532505" sldId="2147483672"/>
              <pc:sldLayoutMk cId="1632265978" sldId="2147483707"/>
              <ac:spMk id="157" creationId="{2E06E43B-D3BD-D99A-7742-4672A6825BDD}"/>
            </ac:spMkLst>
          </pc:spChg>
          <pc:spChg chg="mod">
            <ac:chgData name="Chuck Tomasi" userId="79514c44-a18e-4aaa-84b1-18f74099d6b1" providerId="ADAL" clId="{4140692D-6CC4-6B46-9439-032908616555}" dt="2023-11-11T16:41:17.270" v="817"/>
            <ac:spMkLst>
              <pc:docMk/>
              <pc:sldMasterMk cId="2317532505" sldId="2147483672"/>
              <pc:sldLayoutMk cId="1632265978" sldId="2147483707"/>
              <ac:spMk id="158" creationId="{04E26EAF-2542-A79B-B268-199672F77E7E}"/>
            </ac:spMkLst>
          </pc:spChg>
          <pc:spChg chg="mod">
            <ac:chgData name="Chuck Tomasi" userId="79514c44-a18e-4aaa-84b1-18f74099d6b1" providerId="ADAL" clId="{4140692D-6CC4-6B46-9439-032908616555}" dt="2023-11-11T16:41:17.270" v="817"/>
            <ac:spMkLst>
              <pc:docMk/>
              <pc:sldMasterMk cId="2317532505" sldId="2147483672"/>
              <pc:sldLayoutMk cId="1632265978" sldId="2147483707"/>
              <ac:spMk id="159" creationId="{D3D84D67-ED80-1FD2-8854-F7EF78045ACF}"/>
            </ac:spMkLst>
          </pc:spChg>
          <pc:spChg chg="mod">
            <ac:chgData name="Chuck Tomasi" userId="79514c44-a18e-4aaa-84b1-18f74099d6b1" providerId="ADAL" clId="{4140692D-6CC4-6B46-9439-032908616555}" dt="2023-11-11T16:41:17.270" v="817"/>
            <ac:spMkLst>
              <pc:docMk/>
              <pc:sldMasterMk cId="2317532505" sldId="2147483672"/>
              <pc:sldLayoutMk cId="1632265978" sldId="2147483707"/>
              <ac:spMk id="160" creationId="{82636998-6AC8-A9C8-907D-BDDC0174F938}"/>
            </ac:spMkLst>
          </pc:spChg>
          <pc:spChg chg="mod">
            <ac:chgData name="Chuck Tomasi" userId="79514c44-a18e-4aaa-84b1-18f74099d6b1" providerId="ADAL" clId="{4140692D-6CC4-6B46-9439-032908616555}" dt="2023-11-11T16:41:17.270" v="817"/>
            <ac:spMkLst>
              <pc:docMk/>
              <pc:sldMasterMk cId="2317532505" sldId="2147483672"/>
              <pc:sldLayoutMk cId="1632265978" sldId="2147483707"/>
              <ac:spMk id="161" creationId="{968501D9-00E8-F26C-D992-53B0210726C8}"/>
            </ac:spMkLst>
          </pc:spChg>
          <pc:spChg chg="mod">
            <ac:chgData name="Chuck Tomasi" userId="79514c44-a18e-4aaa-84b1-18f74099d6b1" providerId="ADAL" clId="{4140692D-6CC4-6B46-9439-032908616555}" dt="2023-11-11T16:41:17.270" v="817"/>
            <ac:spMkLst>
              <pc:docMk/>
              <pc:sldMasterMk cId="2317532505" sldId="2147483672"/>
              <pc:sldLayoutMk cId="1632265978" sldId="2147483707"/>
              <ac:spMk id="162" creationId="{1B468411-B1D0-BEE4-190D-C13B890132A3}"/>
            </ac:spMkLst>
          </pc:spChg>
          <pc:spChg chg="mod">
            <ac:chgData name="Chuck Tomasi" userId="79514c44-a18e-4aaa-84b1-18f74099d6b1" providerId="ADAL" clId="{4140692D-6CC4-6B46-9439-032908616555}" dt="2023-11-11T16:41:17.270" v="817"/>
            <ac:spMkLst>
              <pc:docMk/>
              <pc:sldMasterMk cId="2317532505" sldId="2147483672"/>
              <pc:sldLayoutMk cId="1632265978" sldId="2147483707"/>
              <ac:spMk id="163" creationId="{4C12949A-DEA1-9506-D989-B38B927BBFB4}"/>
            </ac:spMkLst>
          </pc:spChg>
          <pc:spChg chg="mod">
            <ac:chgData name="Chuck Tomasi" userId="79514c44-a18e-4aaa-84b1-18f74099d6b1" providerId="ADAL" clId="{4140692D-6CC4-6B46-9439-032908616555}" dt="2023-11-11T16:41:17.270" v="817"/>
            <ac:spMkLst>
              <pc:docMk/>
              <pc:sldMasterMk cId="2317532505" sldId="2147483672"/>
              <pc:sldLayoutMk cId="1632265978" sldId="2147483707"/>
              <ac:spMk id="164" creationId="{B20F04C8-0309-3A25-71EE-C73DC1B40231}"/>
            </ac:spMkLst>
          </pc:spChg>
          <pc:spChg chg="mod">
            <ac:chgData name="Chuck Tomasi" userId="79514c44-a18e-4aaa-84b1-18f74099d6b1" providerId="ADAL" clId="{4140692D-6CC4-6B46-9439-032908616555}" dt="2023-11-11T16:41:17.270" v="817"/>
            <ac:spMkLst>
              <pc:docMk/>
              <pc:sldMasterMk cId="2317532505" sldId="2147483672"/>
              <pc:sldLayoutMk cId="1632265978" sldId="2147483707"/>
              <ac:spMk id="165" creationId="{1E637599-3ACE-2CA8-C40D-3D347FE8D45C}"/>
            </ac:spMkLst>
          </pc:spChg>
          <pc:spChg chg="mod">
            <ac:chgData name="Chuck Tomasi" userId="79514c44-a18e-4aaa-84b1-18f74099d6b1" providerId="ADAL" clId="{4140692D-6CC4-6B46-9439-032908616555}" dt="2023-11-11T16:41:17.270" v="817"/>
            <ac:spMkLst>
              <pc:docMk/>
              <pc:sldMasterMk cId="2317532505" sldId="2147483672"/>
              <pc:sldLayoutMk cId="1632265978" sldId="2147483707"/>
              <ac:spMk id="166" creationId="{A559E264-7A75-DCAE-0B28-AD4A82BB103D}"/>
            </ac:spMkLst>
          </pc:spChg>
          <pc:spChg chg="mod">
            <ac:chgData name="Chuck Tomasi" userId="79514c44-a18e-4aaa-84b1-18f74099d6b1" providerId="ADAL" clId="{4140692D-6CC4-6B46-9439-032908616555}" dt="2023-11-11T16:41:17.270" v="817"/>
            <ac:spMkLst>
              <pc:docMk/>
              <pc:sldMasterMk cId="2317532505" sldId="2147483672"/>
              <pc:sldLayoutMk cId="1632265978" sldId="2147483707"/>
              <ac:spMk id="167" creationId="{BF6F565C-C06A-1728-2D88-7DDB66F9DE7E}"/>
            </ac:spMkLst>
          </pc:spChg>
          <pc:spChg chg="mod">
            <ac:chgData name="Chuck Tomasi" userId="79514c44-a18e-4aaa-84b1-18f74099d6b1" providerId="ADAL" clId="{4140692D-6CC4-6B46-9439-032908616555}" dt="2023-11-11T16:41:17.270" v="817"/>
            <ac:spMkLst>
              <pc:docMk/>
              <pc:sldMasterMk cId="2317532505" sldId="2147483672"/>
              <pc:sldLayoutMk cId="1632265978" sldId="2147483707"/>
              <ac:spMk id="168" creationId="{C84314B7-C5ED-CB5C-CEEE-D3A51A6E09B1}"/>
            </ac:spMkLst>
          </pc:spChg>
          <pc:spChg chg="mod">
            <ac:chgData name="Chuck Tomasi" userId="79514c44-a18e-4aaa-84b1-18f74099d6b1" providerId="ADAL" clId="{4140692D-6CC4-6B46-9439-032908616555}" dt="2023-11-11T16:41:17.270" v="817"/>
            <ac:spMkLst>
              <pc:docMk/>
              <pc:sldMasterMk cId="2317532505" sldId="2147483672"/>
              <pc:sldLayoutMk cId="1632265978" sldId="2147483707"/>
              <ac:spMk id="169" creationId="{03073206-723C-E5E9-21F6-C6EC171CFB95}"/>
            </ac:spMkLst>
          </pc:spChg>
          <pc:spChg chg="mod">
            <ac:chgData name="Chuck Tomasi" userId="79514c44-a18e-4aaa-84b1-18f74099d6b1" providerId="ADAL" clId="{4140692D-6CC4-6B46-9439-032908616555}" dt="2023-11-11T16:41:17.270" v="817"/>
            <ac:spMkLst>
              <pc:docMk/>
              <pc:sldMasterMk cId="2317532505" sldId="2147483672"/>
              <pc:sldLayoutMk cId="1632265978" sldId="2147483707"/>
              <ac:spMk id="170" creationId="{757F543C-CD5A-BC6B-8B9F-6D1AB87CDDE2}"/>
            </ac:spMkLst>
          </pc:spChg>
          <pc:spChg chg="mod">
            <ac:chgData name="Chuck Tomasi" userId="79514c44-a18e-4aaa-84b1-18f74099d6b1" providerId="ADAL" clId="{4140692D-6CC4-6B46-9439-032908616555}" dt="2023-11-11T16:41:17.270" v="817"/>
            <ac:spMkLst>
              <pc:docMk/>
              <pc:sldMasterMk cId="2317532505" sldId="2147483672"/>
              <pc:sldLayoutMk cId="1632265978" sldId="2147483707"/>
              <ac:spMk id="171" creationId="{8C7DF6E1-9537-B143-B9FF-A5E64C0336B0}"/>
            </ac:spMkLst>
          </pc:spChg>
          <pc:spChg chg="mod">
            <ac:chgData name="Chuck Tomasi" userId="79514c44-a18e-4aaa-84b1-18f74099d6b1" providerId="ADAL" clId="{4140692D-6CC4-6B46-9439-032908616555}" dt="2023-11-11T16:41:17.270" v="817"/>
            <ac:spMkLst>
              <pc:docMk/>
              <pc:sldMasterMk cId="2317532505" sldId="2147483672"/>
              <pc:sldLayoutMk cId="1632265978" sldId="2147483707"/>
              <ac:spMk id="172" creationId="{FDC17C16-E6D1-5BB7-52E7-75342E5FC0B2}"/>
            </ac:spMkLst>
          </pc:spChg>
          <pc:spChg chg="mod">
            <ac:chgData name="Chuck Tomasi" userId="79514c44-a18e-4aaa-84b1-18f74099d6b1" providerId="ADAL" clId="{4140692D-6CC4-6B46-9439-032908616555}" dt="2023-11-11T16:41:17.270" v="817"/>
            <ac:spMkLst>
              <pc:docMk/>
              <pc:sldMasterMk cId="2317532505" sldId="2147483672"/>
              <pc:sldLayoutMk cId="1632265978" sldId="2147483707"/>
              <ac:spMk id="173" creationId="{D6CEF379-3A39-A5DE-1040-CA05D3B362EF}"/>
            </ac:spMkLst>
          </pc:spChg>
          <pc:spChg chg="mod">
            <ac:chgData name="Chuck Tomasi" userId="79514c44-a18e-4aaa-84b1-18f74099d6b1" providerId="ADAL" clId="{4140692D-6CC4-6B46-9439-032908616555}" dt="2023-11-11T16:41:17.270" v="817"/>
            <ac:spMkLst>
              <pc:docMk/>
              <pc:sldMasterMk cId="2317532505" sldId="2147483672"/>
              <pc:sldLayoutMk cId="1632265978" sldId="2147483707"/>
              <ac:spMk id="174" creationId="{1E7487F7-B60D-5096-B465-39292701BCD9}"/>
            </ac:spMkLst>
          </pc:spChg>
          <pc:spChg chg="mod">
            <ac:chgData name="Chuck Tomasi" userId="79514c44-a18e-4aaa-84b1-18f74099d6b1" providerId="ADAL" clId="{4140692D-6CC4-6B46-9439-032908616555}" dt="2023-11-11T16:41:17.270" v="817"/>
            <ac:spMkLst>
              <pc:docMk/>
              <pc:sldMasterMk cId="2317532505" sldId="2147483672"/>
              <pc:sldLayoutMk cId="1632265978" sldId="2147483707"/>
              <ac:spMk id="175" creationId="{57DBE6EA-3EAD-82F8-D817-8BA640E001CF}"/>
            </ac:spMkLst>
          </pc:spChg>
          <pc:spChg chg="mod">
            <ac:chgData name="Chuck Tomasi" userId="79514c44-a18e-4aaa-84b1-18f74099d6b1" providerId="ADAL" clId="{4140692D-6CC4-6B46-9439-032908616555}" dt="2023-11-11T16:41:17.270" v="817"/>
            <ac:spMkLst>
              <pc:docMk/>
              <pc:sldMasterMk cId="2317532505" sldId="2147483672"/>
              <pc:sldLayoutMk cId="1632265978" sldId="2147483707"/>
              <ac:spMk id="176" creationId="{ADDE0A6D-E41B-A091-7173-B85ACB58C0E8}"/>
            </ac:spMkLst>
          </pc:spChg>
          <pc:spChg chg="mod">
            <ac:chgData name="Chuck Tomasi" userId="79514c44-a18e-4aaa-84b1-18f74099d6b1" providerId="ADAL" clId="{4140692D-6CC4-6B46-9439-032908616555}" dt="2023-11-11T16:41:17.270" v="817"/>
            <ac:spMkLst>
              <pc:docMk/>
              <pc:sldMasterMk cId="2317532505" sldId="2147483672"/>
              <pc:sldLayoutMk cId="1632265978" sldId="2147483707"/>
              <ac:spMk id="177" creationId="{9243B05C-43A5-F388-584F-F87A24D46BA1}"/>
            </ac:spMkLst>
          </pc:spChg>
          <pc:spChg chg="mod">
            <ac:chgData name="Chuck Tomasi" userId="79514c44-a18e-4aaa-84b1-18f74099d6b1" providerId="ADAL" clId="{4140692D-6CC4-6B46-9439-032908616555}" dt="2023-11-11T16:41:17.270" v="817"/>
            <ac:spMkLst>
              <pc:docMk/>
              <pc:sldMasterMk cId="2317532505" sldId="2147483672"/>
              <pc:sldLayoutMk cId="1632265978" sldId="2147483707"/>
              <ac:spMk id="178" creationId="{87787023-6F63-1ACE-930B-7930D7936A52}"/>
            </ac:spMkLst>
          </pc:spChg>
          <pc:spChg chg="mod">
            <ac:chgData name="Chuck Tomasi" userId="79514c44-a18e-4aaa-84b1-18f74099d6b1" providerId="ADAL" clId="{4140692D-6CC4-6B46-9439-032908616555}" dt="2023-11-11T16:41:17.270" v="817"/>
            <ac:spMkLst>
              <pc:docMk/>
              <pc:sldMasterMk cId="2317532505" sldId="2147483672"/>
              <pc:sldLayoutMk cId="1632265978" sldId="2147483707"/>
              <ac:spMk id="179" creationId="{A4C4C337-4158-FF61-5CAB-C8BAD29B7E81}"/>
            </ac:spMkLst>
          </pc:spChg>
          <pc:spChg chg="mod">
            <ac:chgData name="Chuck Tomasi" userId="79514c44-a18e-4aaa-84b1-18f74099d6b1" providerId="ADAL" clId="{4140692D-6CC4-6B46-9439-032908616555}" dt="2023-11-11T16:41:17.270" v="817"/>
            <ac:spMkLst>
              <pc:docMk/>
              <pc:sldMasterMk cId="2317532505" sldId="2147483672"/>
              <pc:sldLayoutMk cId="1632265978" sldId="2147483707"/>
              <ac:spMk id="180" creationId="{F246D10F-6BB1-FD3A-3230-FC42CD6BDE46}"/>
            </ac:spMkLst>
          </pc:spChg>
          <pc:spChg chg="mod">
            <ac:chgData name="Chuck Tomasi" userId="79514c44-a18e-4aaa-84b1-18f74099d6b1" providerId="ADAL" clId="{4140692D-6CC4-6B46-9439-032908616555}" dt="2023-11-11T16:41:17.270" v="817"/>
            <ac:spMkLst>
              <pc:docMk/>
              <pc:sldMasterMk cId="2317532505" sldId="2147483672"/>
              <pc:sldLayoutMk cId="1632265978" sldId="2147483707"/>
              <ac:spMk id="181" creationId="{11BB9C92-3478-C9E0-1193-ADBFEE51F9B3}"/>
            </ac:spMkLst>
          </pc:spChg>
          <pc:spChg chg="mod">
            <ac:chgData name="Chuck Tomasi" userId="79514c44-a18e-4aaa-84b1-18f74099d6b1" providerId="ADAL" clId="{4140692D-6CC4-6B46-9439-032908616555}" dt="2023-11-11T16:41:17.270" v="817"/>
            <ac:spMkLst>
              <pc:docMk/>
              <pc:sldMasterMk cId="2317532505" sldId="2147483672"/>
              <pc:sldLayoutMk cId="1632265978" sldId="2147483707"/>
              <ac:spMk id="182" creationId="{33F19F48-D53B-C07C-9169-D1AB4814735C}"/>
            </ac:spMkLst>
          </pc:spChg>
          <pc:spChg chg="mod">
            <ac:chgData name="Chuck Tomasi" userId="79514c44-a18e-4aaa-84b1-18f74099d6b1" providerId="ADAL" clId="{4140692D-6CC4-6B46-9439-032908616555}" dt="2023-11-11T16:41:17.270" v="817"/>
            <ac:spMkLst>
              <pc:docMk/>
              <pc:sldMasterMk cId="2317532505" sldId="2147483672"/>
              <pc:sldLayoutMk cId="1632265978" sldId="2147483707"/>
              <ac:spMk id="183" creationId="{31E371F9-1F2E-7486-BD54-AF7738ED77A6}"/>
            </ac:spMkLst>
          </pc:spChg>
          <pc:spChg chg="mod">
            <ac:chgData name="Chuck Tomasi" userId="79514c44-a18e-4aaa-84b1-18f74099d6b1" providerId="ADAL" clId="{4140692D-6CC4-6B46-9439-032908616555}" dt="2023-11-11T16:41:17.270" v="817"/>
            <ac:spMkLst>
              <pc:docMk/>
              <pc:sldMasterMk cId="2317532505" sldId="2147483672"/>
              <pc:sldLayoutMk cId="1632265978" sldId="2147483707"/>
              <ac:spMk id="184" creationId="{76A616DD-C2A8-92C5-9E95-0B5212AEC26F}"/>
            </ac:spMkLst>
          </pc:spChg>
          <pc:spChg chg="mod">
            <ac:chgData name="Chuck Tomasi" userId="79514c44-a18e-4aaa-84b1-18f74099d6b1" providerId="ADAL" clId="{4140692D-6CC4-6B46-9439-032908616555}" dt="2023-11-11T16:41:17.270" v="817"/>
            <ac:spMkLst>
              <pc:docMk/>
              <pc:sldMasterMk cId="2317532505" sldId="2147483672"/>
              <pc:sldLayoutMk cId="1632265978" sldId="2147483707"/>
              <ac:spMk id="185" creationId="{9174BDCF-3779-34A6-2E5F-04CF540DD57E}"/>
            </ac:spMkLst>
          </pc:spChg>
          <pc:spChg chg="mod">
            <ac:chgData name="Chuck Tomasi" userId="79514c44-a18e-4aaa-84b1-18f74099d6b1" providerId="ADAL" clId="{4140692D-6CC4-6B46-9439-032908616555}" dt="2023-11-11T16:41:17.270" v="817"/>
            <ac:spMkLst>
              <pc:docMk/>
              <pc:sldMasterMk cId="2317532505" sldId="2147483672"/>
              <pc:sldLayoutMk cId="1632265978" sldId="2147483707"/>
              <ac:spMk id="186" creationId="{AD46E6DD-CF72-EF54-ED52-194CCF24EC1D}"/>
            </ac:spMkLst>
          </pc:spChg>
          <pc:spChg chg="mod">
            <ac:chgData name="Chuck Tomasi" userId="79514c44-a18e-4aaa-84b1-18f74099d6b1" providerId="ADAL" clId="{4140692D-6CC4-6B46-9439-032908616555}" dt="2023-11-11T16:41:17.270" v="817"/>
            <ac:spMkLst>
              <pc:docMk/>
              <pc:sldMasterMk cId="2317532505" sldId="2147483672"/>
              <pc:sldLayoutMk cId="1632265978" sldId="2147483707"/>
              <ac:spMk id="187" creationId="{DFD5727F-6917-3EDD-27D0-80D5207EBBDB}"/>
            </ac:spMkLst>
          </pc:spChg>
          <pc:spChg chg="mod">
            <ac:chgData name="Chuck Tomasi" userId="79514c44-a18e-4aaa-84b1-18f74099d6b1" providerId="ADAL" clId="{4140692D-6CC4-6B46-9439-032908616555}" dt="2023-11-11T16:41:17.270" v="817"/>
            <ac:spMkLst>
              <pc:docMk/>
              <pc:sldMasterMk cId="2317532505" sldId="2147483672"/>
              <pc:sldLayoutMk cId="1632265978" sldId="2147483707"/>
              <ac:spMk id="188" creationId="{98D3EB79-FDE7-50F0-AC6C-F461997AD0F4}"/>
            </ac:spMkLst>
          </pc:spChg>
          <pc:spChg chg="mod">
            <ac:chgData name="Chuck Tomasi" userId="79514c44-a18e-4aaa-84b1-18f74099d6b1" providerId="ADAL" clId="{4140692D-6CC4-6B46-9439-032908616555}" dt="2023-11-11T16:41:17.270" v="817"/>
            <ac:spMkLst>
              <pc:docMk/>
              <pc:sldMasterMk cId="2317532505" sldId="2147483672"/>
              <pc:sldLayoutMk cId="1632265978" sldId="2147483707"/>
              <ac:spMk id="189" creationId="{4DB8FCE4-ED99-9482-3D74-030FA9E089F6}"/>
            </ac:spMkLst>
          </pc:spChg>
          <pc:spChg chg="mod">
            <ac:chgData name="Chuck Tomasi" userId="79514c44-a18e-4aaa-84b1-18f74099d6b1" providerId="ADAL" clId="{4140692D-6CC4-6B46-9439-032908616555}" dt="2023-11-11T16:41:17.270" v="817"/>
            <ac:spMkLst>
              <pc:docMk/>
              <pc:sldMasterMk cId="2317532505" sldId="2147483672"/>
              <pc:sldLayoutMk cId="1632265978" sldId="2147483707"/>
              <ac:spMk id="190" creationId="{4588A54B-C3C1-5D53-B4F0-B82DF70F957C}"/>
            </ac:spMkLst>
          </pc:spChg>
          <pc:spChg chg="mod">
            <ac:chgData name="Chuck Tomasi" userId="79514c44-a18e-4aaa-84b1-18f74099d6b1" providerId="ADAL" clId="{4140692D-6CC4-6B46-9439-032908616555}" dt="2023-11-11T16:41:17.270" v="817"/>
            <ac:spMkLst>
              <pc:docMk/>
              <pc:sldMasterMk cId="2317532505" sldId="2147483672"/>
              <pc:sldLayoutMk cId="1632265978" sldId="2147483707"/>
              <ac:spMk id="191" creationId="{EDC77C1F-C6FA-E884-1742-E992B9DB9D5B}"/>
            </ac:spMkLst>
          </pc:spChg>
          <pc:spChg chg="mod">
            <ac:chgData name="Chuck Tomasi" userId="79514c44-a18e-4aaa-84b1-18f74099d6b1" providerId="ADAL" clId="{4140692D-6CC4-6B46-9439-032908616555}" dt="2023-11-11T16:41:17.270" v="817"/>
            <ac:spMkLst>
              <pc:docMk/>
              <pc:sldMasterMk cId="2317532505" sldId="2147483672"/>
              <pc:sldLayoutMk cId="1632265978" sldId="2147483707"/>
              <ac:spMk id="192" creationId="{78626223-28FA-53E1-D599-A35AC63FCFDB}"/>
            </ac:spMkLst>
          </pc:spChg>
          <pc:spChg chg="mod">
            <ac:chgData name="Chuck Tomasi" userId="79514c44-a18e-4aaa-84b1-18f74099d6b1" providerId="ADAL" clId="{4140692D-6CC4-6B46-9439-032908616555}" dt="2023-11-11T16:41:17.270" v="817"/>
            <ac:spMkLst>
              <pc:docMk/>
              <pc:sldMasterMk cId="2317532505" sldId="2147483672"/>
              <pc:sldLayoutMk cId="1632265978" sldId="2147483707"/>
              <ac:spMk id="193" creationId="{ADF1CB2E-393D-310B-18A6-5205CBF28C88}"/>
            </ac:spMkLst>
          </pc:spChg>
          <pc:spChg chg="mod">
            <ac:chgData name="Chuck Tomasi" userId="79514c44-a18e-4aaa-84b1-18f74099d6b1" providerId="ADAL" clId="{4140692D-6CC4-6B46-9439-032908616555}" dt="2023-11-11T16:41:17.270" v="817"/>
            <ac:spMkLst>
              <pc:docMk/>
              <pc:sldMasterMk cId="2317532505" sldId="2147483672"/>
              <pc:sldLayoutMk cId="1632265978" sldId="2147483707"/>
              <ac:spMk id="194" creationId="{3AFDEEBE-585B-9BFE-FDC4-0FA4EF85025C}"/>
            </ac:spMkLst>
          </pc:spChg>
          <pc:spChg chg="mod">
            <ac:chgData name="Chuck Tomasi" userId="79514c44-a18e-4aaa-84b1-18f74099d6b1" providerId="ADAL" clId="{4140692D-6CC4-6B46-9439-032908616555}" dt="2023-11-11T16:41:17.270" v="817"/>
            <ac:spMkLst>
              <pc:docMk/>
              <pc:sldMasterMk cId="2317532505" sldId="2147483672"/>
              <pc:sldLayoutMk cId="1632265978" sldId="2147483707"/>
              <ac:spMk id="195" creationId="{14106C24-1F35-A899-B527-E7A14464C816}"/>
            </ac:spMkLst>
          </pc:spChg>
          <pc:spChg chg="mod">
            <ac:chgData name="Chuck Tomasi" userId="79514c44-a18e-4aaa-84b1-18f74099d6b1" providerId="ADAL" clId="{4140692D-6CC4-6B46-9439-032908616555}" dt="2023-11-11T16:41:17.270" v="817"/>
            <ac:spMkLst>
              <pc:docMk/>
              <pc:sldMasterMk cId="2317532505" sldId="2147483672"/>
              <pc:sldLayoutMk cId="1632265978" sldId="2147483707"/>
              <ac:spMk id="196" creationId="{102BFA70-8C39-33AC-05A2-BC80A484C71A}"/>
            </ac:spMkLst>
          </pc:spChg>
          <pc:spChg chg="mod">
            <ac:chgData name="Chuck Tomasi" userId="79514c44-a18e-4aaa-84b1-18f74099d6b1" providerId="ADAL" clId="{4140692D-6CC4-6B46-9439-032908616555}" dt="2023-11-11T16:41:17.270" v="817"/>
            <ac:spMkLst>
              <pc:docMk/>
              <pc:sldMasterMk cId="2317532505" sldId="2147483672"/>
              <pc:sldLayoutMk cId="1632265978" sldId="2147483707"/>
              <ac:spMk id="197" creationId="{0354B40E-4B45-3E7C-CA16-DC50231A04E6}"/>
            </ac:spMkLst>
          </pc:spChg>
          <pc:spChg chg="mod">
            <ac:chgData name="Chuck Tomasi" userId="79514c44-a18e-4aaa-84b1-18f74099d6b1" providerId="ADAL" clId="{4140692D-6CC4-6B46-9439-032908616555}" dt="2023-11-11T16:41:17.270" v="817"/>
            <ac:spMkLst>
              <pc:docMk/>
              <pc:sldMasterMk cId="2317532505" sldId="2147483672"/>
              <pc:sldLayoutMk cId="1632265978" sldId="2147483707"/>
              <ac:spMk id="198" creationId="{568873FB-323C-D74A-EA94-CC574AF62E99}"/>
            </ac:spMkLst>
          </pc:spChg>
          <pc:spChg chg="mod">
            <ac:chgData name="Chuck Tomasi" userId="79514c44-a18e-4aaa-84b1-18f74099d6b1" providerId="ADAL" clId="{4140692D-6CC4-6B46-9439-032908616555}" dt="2023-11-11T16:41:17.270" v="817"/>
            <ac:spMkLst>
              <pc:docMk/>
              <pc:sldMasterMk cId="2317532505" sldId="2147483672"/>
              <pc:sldLayoutMk cId="1632265978" sldId="2147483707"/>
              <ac:spMk id="199" creationId="{BDF18222-4DE3-0BC7-5352-EA7C36C9639F}"/>
            </ac:spMkLst>
          </pc:spChg>
          <pc:grpChg chg="del">
            <ac:chgData name="Chuck Tomasi" userId="79514c44-a18e-4aaa-84b1-18f74099d6b1" providerId="ADAL" clId="{4140692D-6CC4-6B46-9439-032908616555}" dt="2023-11-11T16:45:27.548" v="854" actId="478"/>
            <ac:grpSpMkLst>
              <pc:docMk/>
              <pc:sldMasterMk cId="2317532505" sldId="2147483672"/>
              <pc:sldLayoutMk cId="1632265978" sldId="2147483707"/>
              <ac:grpSpMk id="18" creationId="{9E6EC0C9-65C0-6739-5E81-7BEC08289119}"/>
            </ac:grpSpMkLst>
          </pc:grpChg>
          <pc:grpChg chg="add mod">
            <ac:chgData name="Chuck Tomasi" userId="79514c44-a18e-4aaa-84b1-18f74099d6b1" providerId="ADAL" clId="{4140692D-6CC4-6B46-9439-032908616555}" dt="2023-11-11T16:45:34.170" v="856" actId="1076"/>
            <ac:grpSpMkLst>
              <pc:docMk/>
              <pc:sldMasterMk cId="2317532505" sldId="2147483672"/>
              <pc:sldLayoutMk cId="1632265978" sldId="2147483707"/>
              <ac:grpSpMk id="63" creationId="{30FED10E-344B-7A1E-AC55-5AA328677EA7}"/>
            </ac:grpSpMkLst>
          </pc:grpChg>
          <pc:grpChg chg="add del mod">
            <ac:chgData name="Chuck Tomasi" userId="79514c44-a18e-4aaa-84b1-18f74099d6b1" providerId="ADAL" clId="{4140692D-6CC4-6B46-9439-032908616555}" dt="2023-11-11T16:41:43.882" v="822" actId="21"/>
            <ac:grpSpMkLst>
              <pc:docMk/>
              <pc:sldMasterMk cId="2317532505" sldId="2147483672"/>
              <pc:sldLayoutMk cId="1632265978" sldId="2147483707"/>
              <ac:grpSpMk id="106" creationId="{FBC53719-6C72-6394-6904-B4DE1FAC7910}"/>
            </ac:grpSpMkLst>
          </pc:grpChg>
          <pc:grpChg chg="add del mod">
            <ac:chgData name="Chuck Tomasi" userId="79514c44-a18e-4aaa-84b1-18f74099d6b1" providerId="ADAL" clId="{4140692D-6CC4-6B46-9439-032908616555}" dt="2023-11-11T16:41:35.549" v="820" actId="21"/>
            <ac:grpSpMkLst>
              <pc:docMk/>
              <pc:sldMasterMk cId="2317532505" sldId="2147483672"/>
              <pc:sldLayoutMk cId="1632265978" sldId="2147483707"/>
              <ac:grpSpMk id="149" creationId="{220BEB93-2928-123E-DA15-A8623515426A}"/>
            </ac:grpSpMkLst>
          </pc:grpChg>
        </pc:sldLayoutChg>
        <pc:sldLayoutChg chg="addSp delSp modSp mod">
          <pc:chgData name="Chuck Tomasi" userId="79514c44-a18e-4aaa-84b1-18f74099d6b1" providerId="ADAL" clId="{4140692D-6CC4-6B46-9439-032908616555}" dt="2023-11-11T16:45:57.433" v="861" actId="1076"/>
          <pc:sldLayoutMkLst>
            <pc:docMk/>
            <pc:sldMasterMk cId="2317532505" sldId="2147483672"/>
            <pc:sldLayoutMk cId="98565909" sldId="2147483711"/>
          </pc:sldLayoutMkLst>
          <pc:spChg chg="mod">
            <ac:chgData name="Chuck Tomasi" userId="79514c44-a18e-4aaa-84b1-18f74099d6b1" providerId="ADAL" clId="{4140692D-6CC4-6B46-9439-032908616555}" dt="2023-11-11T16:41:38.452" v="821"/>
            <ac:spMkLst>
              <pc:docMk/>
              <pc:sldMasterMk cId="2317532505" sldId="2147483672"/>
              <pc:sldLayoutMk cId="98565909" sldId="2147483711"/>
              <ac:spMk id="71" creationId="{E1241FB0-D29F-3BEE-9D3F-AF72444FC2EE}"/>
            </ac:spMkLst>
          </pc:spChg>
          <pc:spChg chg="mod">
            <ac:chgData name="Chuck Tomasi" userId="79514c44-a18e-4aaa-84b1-18f74099d6b1" providerId="ADAL" clId="{4140692D-6CC4-6B46-9439-032908616555}" dt="2023-11-11T16:41:38.452" v="821"/>
            <ac:spMkLst>
              <pc:docMk/>
              <pc:sldMasterMk cId="2317532505" sldId="2147483672"/>
              <pc:sldLayoutMk cId="98565909" sldId="2147483711"/>
              <ac:spMk id="72" creationId="{4B1BB175-7E57-C26D-9507-B83F44E03C7F}"/>
            </ac:spMkLst>
          </pc:spChg>
          <pc:spChg chg="mod">
            <ac:chgData name="Chuck Tomasi" userId="79514c44-a18e-4aaa-84b1-18f74099d6b1" providerId="ADAL" clId="{4140692D-6CC4-6B46-9439-032908616555}" dt="2023-11-11T16:41:38.452" v="821"/>
            <ac:spMkLst>
              <pc:docMk/>
              <pc:sldMasterMk cId="2317532505" sldId="2147483672"/>
              <pc:sldLayoutMk cId="98565909" sldId="2147483711"/>
              <ac:spMk id="73" creationId="{470D6439-4C29-101C-AFCA-A7E517B126C6}"/>
            </ac:spMkLst>
          </pc:spChg>
          <pc:spChg chg="mod">
            <ac:chgData name="Chuck Tomasi" userId="79514c44-a18e-4aaa-84b1-18f74099d6b1" providerId="ADAL" clId="{4140692D-6CC4-6B46-9439-032908616555}" dt="2023-11-11T16:41:38.452" v="821"/>
            <ac:spMkLst>
              <pc:docMk/>
              <pc:sldMasterMk cId="2317532505" sldId="2147483672"/>
              <pc:sldLayoutMk cId="98565909" sldId="2147483711"/>
              <ac:spMk id="74" creationId="{0FF332FD-E0DE-4867-EF39-776A756B4721}"/>
            </ac:spMkLst>
          </pc:spChg>
          <pc:spChg chg="mod">
            <ac:chgData name="Chuck Tomasi" userId="79514c44-a18e-4aaa-84b1-18f74099d6b1" providerId="ADAL" clId="{4140692D-6CC4-6B46-9439-032908616555}" dt="2023-11-11T16:41:38.452" v="821"/>
            <ac:spMkLst>
              <pc:docMk/>
              <pc:sldMasterMk cId="2317532505" sldId="2147483672"/>
              <pc:sldLayoutMk cId="98565909" sldId="2147483711"/>
              <ac:spMk id="75" creationId="{66682D6D-5644-A517-96CD-EB80077F08F7}"/>
            </ac:spMkLst>
          </pc:spChg>
          <pc:spChg chg="mod">
            <ac:chgData name="Chuck Tomasi" userId="79514c44-a18e-4aaa-84b1-18f74099d6b1" providerId="ADAL" clId="{4140692D-6CC4-6B46-9439-032908616555}" dt="2023-11-11T16:41:38.452" v="821"/>
            <ac:spMkLst>
              <pc:docMk/>
              <pc:sldMasterMk cId="2317532505" sldId="2147483672"/>
              <pc:sldLayoutMk cId="98565909" sldId="2147483711"/>
              <ac:spMk id="76" creationId="{8FFF2C59-5216-CE34-C2E0-9666A7290C2C}"/>
            </ac:spMkLst>
          </pc:spChg>
          <pc:spChg chg="mod">
            <ac:chgData name="Chuck Tomasi" userId="79514c44-a18e-4aaa-84b1-18f74099d6b1" providerId="ADAL" clId="{4140692D-6CC4-6B46-9439-032908616555}" dt="2023-11-11T16:41:38.452" v="821"/>
            <ac:spMkLst>
              <pc:docMk/>
              <pc:sldMasterMk cId="2317532505" sldId="2147483672"/>
              <pc:sldLayoutMk cId="98565909" sldId="2147483711"/>
              <ac:spMk id="77" creationId="{8B510DFC-5E77-C5CE-9828-B55AD88C74CA}"/>
            </ac:spMkLst>
          </pc:spChg>
          <pc:spChg chg="mod">
            <ac:chgData name="Chuck Tomasi" userId="79514c44-a18e-4aaa-84b1-18f74099d6b1" providerId="ADAL" clId="{4140692D-6CC4-6B46-9439-032908616555}" dt="2023-11-11T16:41:38.452" v="821"/>
            <ac:spMkLst>
              <pc:docMk/>
              <pc:sldMasterMk cId="2317532505" sldId="2147483672"/>
              <pc:sldLayoutMk cId="98565909" sldId="2147483711"/>
              <ac:spMk id="78" creationId="{67F1EE36-4BEC-0F05-0700-ED9E4423821D}"/>
            </ac:spMkLst>
          </pc:spChg>
          <pc:spChg chg="mod">
            <ac:chgData name="Chuck Tomasi" userId="79514c44-a18e-4aaa-84b1-18f74099d6b1" providerId="ADAL" clId="{4140692D-6CC4-6B46-9439-032908616555}" dt="2023-11-11T16:41:38.452" v="821"/>
            <ac:spMkLst>
              <pc:docMk/>
              <pc:sldMasterMk cId="2317532505" sldId="2147483672"/>
              <pc:sldLayoutMk cId="98565909" sldId="2147483711"/>
              <ac:spMk id="79" creationId="{0FC305A8-9BD1-91EC-88E7-B225A3A6DE08}"/>
            </ac:spMkLst>
          </pc:spChg>
          <pc:spChg chg="mod">
            <ac:chgData name="Chuck Tomasi" userId="79514c44-a18e-4aaa-84b1-18f74099d6b1" providerId="ADAL" clId="{4140692D-6CC4-6B46-9439-032908616555}" dt="2023-11-11T16:41:38.452" v="821"/>
            <ac:spMkLst>
              <pc:docMk/>
              <pc:sldMasterMk cId="2317532505" sldId="2147483672"/>
              <pc:sldLayoutMk cId="98565909" sldId="2147483711"/>
              <ac:spMk id="80" creationId="{AB55CCC5-A872-2368-5C78-B01CBE8F2642}"/>
            </ac:spMkLst>
          </pc:spChg>
          <pc:spChg chg="mod">
            <ac:chgData name="Chuck Tomasi" userId="79514c44-a18e-4aaa-84b1-18f74099d6b1" providerId="ADAL" clId="{4140692D-6CC4-6B46-9439-032908616555}" dt="2023-11-11T16:41:38.452" v="821"/>
            <ac:spMkLst>
              <pc:docMk/>
              <pc:sldMasterMk cId="2317532505" sldId="2147483672"/>
              <pc:sldLayoutMk cId="98565909" sldId="2147483711"/>
              <ac:spMk id="81" creationId="{F9D4F042-7124-FCE1-E571-FB455A9483C9}"/>
            </ac:spMkLst>
          </pc:spChg>
          <pc:spChg chg="mod">
            <ac:chgData name="Chuck Tomasi" userId="79514c44-a18e-4aaa-84b1-18f74099d6b1" providerId="ADAL" clId="{4140692D-6CC4-6B46-9439-032908616555}" dt="2023-11-11T16:41:38.452" v="821"/>
            <ac:spMkLst>
              <pc:docMk/>
              <pc:sldMasterMk cId="2317532505" sldId="2147483672"/>
              <pc:sldLayoutMk cId="98565909" sldId="2147483711"/>
              <ac:spMk id="82" creationId="{097D0BCC-CC49-7D1F-B045-0E043D208C02}"/>
            </ac:spMkLst>
          </pc:spChg>
          <pc:spChg chg="mod">
            <ac:chgData name="Chuck Tomasi" userId="79514c44-a18e-4aaa-84b1-18f74099d6b1" providerId="ADAL" clId="{4140692D-6CC4-6B46-9439-032908616555}" dt="2023-11-11T16:41:38.452" v="821"/>
            <ac:spMkLst>
              <pc:docMk/>
              <pc:sldMasterMk cId="2317532505" sldId="2147483672"/>
              <pc:sldLayoutMk cId="98565909" sldId="2147483711"/>
              <ac:spMk id="83" creationId="{353CF6A6-F7D4-922F-C203-AAF911799817}"/>
            </ac:spMkLst>
          </pc:spChg>
          <pc:spChg chg="mod">
            <ac:chgData name="Chuck Tomasi" userId="79514c44-a18e-4aaa-84b1-18f74099d6b1" providerId="ADAL" clId="{4140692D-6CC4-6B46-9439-032908616555}" dt="2023-11-11T16:41:38.452" v="821"/>
            <ac:spMkLst>
              <pc:docMk/>
              <pc:sldMasterMk cId="2317532505" sldId="2147483672"/>
              <pc:sldLayoutMk cId="98565909" sldId="2147483711"/>
              <ac:spMk id="84" creationId="{B35929F7-E5A6-97CC-E465-9C70B189F12D}"/>
            </ac:spMkLst>
          </pc:spChg>
          <pc:spChg chg="mod">
            <ac:chgData name="Chuck Tomasi" userId="79514c44-a18e-4aaa-84b1-18f74099d6b1" providerId="ADAL" clId="{4140692D-6CC4-6B46-9439-032908616555}" dt="2023-11-11T16:41:38.452" v="821"/>
            <ac:spMkLst>
              <pc:docMk/>
              <pc:sldMasterMk cId="2317532505" sldId="2147483672"/>
              <pc:sldLayoutMk cId="98565909" sldId="2147483711"/>
              <ac:spMk id="85" creationId="{AC76B5D8-4730-9513-9E6E-5BF63962AC14}"/>
            </ac:spMkLst>
          </pc:spChg>
          <pc:spChg chg="mod">
            <ac:chgData name="Chuck Tomasi" userId="79514c44-a18e-4aaa-84b1-18f74099d6b1" providerId="ADAL" clId="{4140692D-6CC4-6B46-9439-032908616555}" dt="2023-11-11T16:41:38.452" v="821"/>
            <ac:spMkLst>
              <pc:docMk/>
              <pc:sldMasterMk cId="2317532505" sldId="2147483672"/>
              <pc:sldLayoutMk cId="98565909" sldId="2147483711"/>
              <ac:spMk id="86" creationId="{DD5FABA7-9F05-925D-6478-CA0F68E8971B}"/>
            </ac:spMkLst>
          </pc:spChg>
          <pc:spChg chg="mod">
            <ac:chgData name="Chuck Tomasi" userId="79514c44-a18e-4aaa-84b1-18f74099d6b1" providerId="ADAL" clId="{4140692D-6CC4-6B46-9439-032908616555}" dt="2023-11-11T16:41:38.452" v="821"/>
            <ac:spMkLst>
              <pc:docMk/>
              <pc:sldMasterMk cId="2317532505" sldId="2147483672"/>
              <pc:sldLayoutMk cId="98565909" sldId="2147483711"/>
              <ac:spMk id="87" creationId="{BD594842-1437-3C80-9D68-FD43021214F4}"/>
            </ac:spMkLst>
          </pc:spChg>
          <pc:spChg chg="mod">
            <ac:chgData name="Chuck Tomasi" userId="79514c44-a18e-4aaa-84b1-18f74099d6b1" providerId="ADAL" clId="{4140692D-6CC4-6B46-9439-032908616555}" dt="2023-11-11T16:41:38.452" v="821"/>
            <ac:spMkLst>
              <pc:docMk/>
              <pc:sldMasterMk cId="2317532505" sldId="2147483672"/>
              <pc:sldLayoutMk cId="98565909" sldId="2147483711"/>
              <ac:spMk id="88" creationId="{8955C912-C106-EA03-59D1-D5AD389EF5A8}"/>
            </ac:spMkLst>
          </pc:spChg>
          <pc:spChg chg="mod">
            <ac:chgData name="Chuck Tomasi" userId="79514c44-a18e-4aaa-84b1-18f74099d6b1" providerId="ADAL" clId="{4140692D-6CC4-6B46-9439-032908616555}" dt="2023-11-11T16:41:38.452" v="821"/>
            <ac:spMkLst>
              <pc:docMk/>
              <pc:sldMasterMk cId="2317532505" sldId="2147483672"/>
              <pc:sldLayoutMk cId="98565909" sldId="2147483711"/>
              <ac:spMk id="89" creationId="{11280614-5B62-FCE4-C1C4-4103EE52CBDB}"/>
            </ac:spMkLst>
          </pc:spChg>
          <pc:spChg chg="mod">
            <ac:chgData name="Chuck Tomasi" userId="79514c44-a18e-4aaa-84b1-18f74099d6b1" providerId="ADAL" clId="{4140692D-6CC4-6B46-9439-032908616555}" dt="2023-11-11T16:41:38.452" v="821"/>
            <ac:spMkLst>
              <pc:docMk/>
              <pc:sldMasterMk cId="2317532505" sldId="2147483672"/>
              <pc:sldLayoutMk cId="98565909" sldId="2147483711"/>
              <ac:spMk id="90" creationId="{CB6EA46F-03A9-A1A2-73B5-8570674F20FB}"/>
            </ac:spMkLst>
          </pc:spChg>
          <pc:spChg chg="mod">
            <ac:chgData name="Chuck Tomasi" userId="79514c44-a18e-4aaa-84b1-18f74099d6b1" providerId="ADAL" clId="{4140692D-6CC4-6B46-9439-032908616555}" dt="2023-11-11T16:41:38.452" v="821"/>
            <ac:spMkLst>
              <pc:docMk/>
              <pc:sldMasterMk cId="2317532505" sldId="2147483672"/>
              <pc:sldLayoutMk cId="98565909" sldId="2147483711"/>
              <ac:spMk id="91" creationId="{751F5525-8C61-5B13-9FAC-021A3AC59DC1}"/>
            </ac:spMkLst>
          </pc:spChg>
          <pc:spChg chg="mod">
            <ac:chgData name="Chuck Tomasi" userId="79514c44-a18e-4aaa-84b1-18f74099d6b1" providerId="ADAL" clId="{4140692D-6CC4-6B46-9439-032908616555}" dt="2023-11-11T16:41:38.452" v="821"/>
            <ac:spMkLst>
              <pc:docMk/>
              <pc:sldMasterMk cId="2317532505" sldId="2147483672"/>
              <pc:sldLayoutMk cId="98565909" sldId="2147483711"/>
              <ac:spMk id="92" creationId="{D6971994-75A5-7C34-1F41-26E6E4BFB0F9}"/>
            </ac:spMkLst>
          </pc:spChg>
          <pc:spChg chg="mod">
            <ac:chgData name="Chuck Tomasi" userId="79514c44-a18e-4aaa-84b1-18f74099d6b1" providerId="ADAL" clId="{4140692D-6CC4-6B46-9439-032908616555}" dt="2023-11-11T16:41:38.452" v="821"/>
            <ac:spMkLst>
              <pc:docMk/>
              <pc:sldMasterMk cId="2317532505" sldId="2147483672"/>
              <pc:sldLayoutMk cId="98565909" sldId="2147483711"/>
              <ac:spMk id="93" creationId="{61FB8D19-AD50-8879-5474-944CB55D1040}"/>
            </ac:spMkLst>
          </pc:spChg>
          <pc:spChg chg="mod">
            <ac:chgData name="Chuck Tomasi" userId="79514c44-a18e-4aaa-84b1-18f74099d6b1" providerId="ADAL" clId="{4140692D-6CC4-6B46-9439-032908616555}" dt="2023-11-11T16:41:38.452" v="821"/>
            <ac:spMkLst>
              <pc:docMk/>
              <pc:sldMasterMk cId="2317532505" sldId="2147483672"/>
              <pc:sldLayoutMk cId="98565909" sldId="2147483711"/>
              <ac:spMk id="94" creationId="{0EE01C31-ECAA-CF78-ADD8-0328129EA81A}"/>
            </ac:spMkLst>
          </pc:spChg>
          <pc:spChg chg="mod">
            <ac:chgData name="Chuck Tomasi" userId="79514c44-a18e-4aaa-84b1-18f74099d6b1" providerId="ADAL" clId="{4140692D-6CC4-6B46-9439-032908616555}" dt="2023-11-11T16:41:38.452" v="821"/>
            <ac:spMkLst>
              <pc:docMk/>
              <pc:sldMasterMk cId="2317532505" sldId="2147483672"/>
              <pc:sldLayoutMk cId="98565909" sldId="2147483711"/>
              <ac:spMk id="95" creationId="{76BB92D7-48F2-19FE-3796-0F5BC0D2BC4C}"/>
            </ac:spMkLst>
          </pc:spChg>
          <pc:spChg chg="mod">
            <ac:chgData name="Chuck Tomasi" userId="79514c44-a18e-4aaa-84b1-18f74099d6b1" providerId="ADAL" clId="{4140692D-6CC4-6B46-9439-032908616555}" dt="2023-11-11T16:41:38.452" v="821"/>
            <ac:spMkLst>
              <pc:docMk/>
              <pc:sldMasterMk cId="2317532505" sldId="2147483672"/>
              <pc:sldLayoutMk cId="98565909" sldId="2147483711"/>
              <ac:spMk id="96" creationId="{95449DD7-A827-0AF6-83EC-1E4A1CEA8ACE}"/>
            </ac:spMkLst>
          </pc:spChg>
          <pc:spChg chg="mod">
            <ac:chgData name="Chuck Tomasi" userId="79514c44-a18e-4aaa-84b1-18f74099d6b1" providerId="ADAL" clId="{4140692D-6CC4-6B46-9439-032908616555}" dt="2023-11-11T16:41:38.452" v="821"/>
            <ac:spMkLst>
              <pc:docMk/>
              <pc:sldMasterMk cId="2317532505" sldId="2147483672"/>
              <pc:sldLayoutMk cId="98565909" sldId="2147483711"/>
              <ac:spMk id="97" creationId="{73F973A6-585E-7C97-0A32-89F34D9BA5F3}"/>
            </ac:spMkLst>
          </pc:spChg>
          <pc:spChg chg="mod">
            <ac:chgData name="Chuck Tomasi" userId="79514c44-a18e-4aaa-84b1-18f74099d6b1" providerId="ADAL" clId="{4140692D-6CC4-6B46-9439-032908616555}" dt="2023-11-11T16:41:38.452" v="821"/>
            <ac:spMkLst>
              <pc:docMk/>
              <pc:sldMasterMk cId="2317532505" sldId="2147483672"/>
              <pc:sldLayoutMk cId="98565909" sldId="2147483711"/>
              <ac:spMk id="98" creationId="{A0DF32E8-49E4-22A2-630A-F851605E3B24}"/>
            </ac:spMkLst>
          </pc:spChg>
          <pc:spChg chg="mod">
            <ac:chgData name="Chuck Tomasi" userId="79514c44-a18e-4aaa-84b1-18f74099d6b1" providerId="ADAL" clId="{4140692D-6CC4-6B46-9439-032908616555}" dt="2023-11-11T16:41:38.452" v="821"/>
            <ac:spMkLst>
              <pc:docMk/>
              <pc:sldMasterMk cId="2317532505" sldId="2147483672"/>
              <pc:sldLayoutMk cId="98565909" sldId="2147483711"/>
              <ac:spMk id="99" creationId="{B6235CE5-154A-2044-E4EB-EFA873ACAE0A}"/>
            </ac:spMkLst>
          </pc:spChg>
          <pc:spChg chg="mod">
            <ac:chgData name="Chuck Tomasi" userId="79514c44-a18e-4aaa-84b1-18f74099d6b1" providerId="ADAL" clId="{4140692D-6CC4-6B46-9439-032908616555}" dt="2023-11-11T16:41:38.452" v="821"/>
            <ac:spMkLst>
              <pc:docMk/>
              <pc:sldMasterMk cId="2317532505" sldId="2147483672"/>
              <pc:sldLayoutMk cId="98565909" sldId="2147483711"/>
              <ac:spMk id="100" creationId="{CF00665C-9067-DC94-197F-69ABFF79DD2C}"/>
            </ac:spMkLst>
          </pc:spChg>
          <pc:spChg chg="mod">
            <ac:chgData name="Chuck Tomasi" userId="79514c44-a18e-4aaa-84b1-18f74099d6b1" providerId="ADAL" clId="{4140692D-6CC4-6B46-9439-032908616555}" dt="2023-11-11T16:41:38.452" v="821"/>
            <ac:spMkLst>
              <pc:docMk/>
              <pc:sldMasterMk cId="2317532505" sldId="2147483672"/>
              <pc:sldLayoutMk cId="98565909" sldId="2147483711"/>
              <ac:spMk id="101" creationId="{A3E05172-3999-732E-D362-2965C81D83EE}"/>
            </ac:spMkLst>
          </pc:spChg>
          <pc:spChg chg="mod">
            <ac:chgData name="Chuck Tomasi" userId="79514c44-a18e-4aaa-84b1-18f74099d6b1" providerId="ADAL" clId="{4140692D-6CC4-6B46-9439-032908616555}" dt="2023-11-11T16:41:38.452" v="821"/>
            <ac:spMkLst>
              <pc:docMk/>
              <pc:sldMasterMk cId="2317532505" sldId="2147483672"/>
              <pc:sldLayoutMk cId="98565909" sldId="2147483711"/>
              <ac:spMk id="102" creationId="{1C9F7F84-00FB-33D9-B25D-71B68E689018}"/>
            </ac:spMkLst>
          </pc:spChg>
          <pc:spChg chg="mod">
            <ac:chgData name="Chuck Tomasi" userId="79514c44-a18e-4aaa-84b1-18f74099d6b1" providerId="ADAL" clId="{4140692D-6CC4-6B46-9439-032908616555}" dt="2023-11-11T16:41:38.452" v="821"/>
            <ac:spMkLst>
              <pc:docMk/>
              <pc:sldMasterMk cId="2317532505" sldId="2147483672"/>
              <pc:sldLayoutMk cId="98565909" sldId="2147483711"/>
              <ac:spMk id="103" creationId="{6AA26FD2-347C-CCFF-B51A-7246174FE393}"/>
            </ac:spMkLst>
          </pc:spChg>
          <pc:spChg chg="mod">
            <ac:chgData name="Chuck Tomasi" userId="79514c44-a18e-4aaa-84b1-18f74099d6b1" providerId="ADAL" clId="{4140692D-6CC4-6B46-9439-032908616555}" dt="2023-11-11T16:41:38.452" v="821"/>
            <ac:spMkLst>
              <pc:docMk/>
              <pc:sldMasterMk cId="2317532505" sldId="2147483672"/>
              <pc:sldLayoutMk cId="98565909" sldId="2147483711"/>
              <ac:spMk id="104" creationId="{E24B2C86-A5FD-B0AC-4D90-3B004B95C09D}"/>
            </ac:spMkLst>
          </pc:spChg>
          <pc:spChg chg="mod">
            <ac:chgData name="Chuck Tomasi" userId="79514c44-a18e-4aaa-84b1-18f74099d6b1" providerId="ADAL" clId="{4140692D-6CC4-6B46-9439-032908616555}" dt="2023-11-11T16:41:38.452" v="821"/>
            <ac:spMkLst>
              <pc:docMk/>
              <pc:sldMasterMk cId="2317532505" sldId="2147483672"/>
              <pc:sldLayoutMk cId="98565909" sldId="2147483711"/>
              <ac:spMk id="105" creationId="{EA5171F7-13AA-0FB6-C34C-856C474BE7B1}"/>
            </ac:spMkLst>
          </pc:spChg>
          <pc:spChg chg="mod">
            <ac:chgData name="Chuck Tomasi" userId="79514c44-a18e-4aaa-84b1-18f74099d6b1" providerId="ADAL" clId="{4140692D-6CC4-6B46-9439-032908616555}" dt="2023-11-11T16:41:38.452" v="821"/>
            <ac:spMkLst>
              <pc:docMk/>
              <pc:sldMasterMk cId="2317532505" sldId="2147483672"/>
              <pc:sldLayoutMk cId="98565909" sldId="2147483711"/>
              <ac:spMk id="106" creationId="{BA6DCDF8-82DB-0E8C-9BF9-C76A562D8914}"/>
            </ac:spMkLst>
          </pc:spChg>
          <pc:spChg chg="mod">
            <ac:chgData name="Chuck Tomasi" userId="79514c44-a18e-4aaa-84b1-18f74099d6b1" providerId="ADAL" clId="{4140692D-6CC4-6B46-9439-032908616555}" dt="2023-11-11T16:41:38.452" v="821"/>
            <ac:spMkLst>
              <pc:docMk/>
              <pc:sldMasterMk cId="2317532505" sldId="2147483672"/>
              <pc:sldLayoutMk cId="98565909" sldId="2147483711"/>
              <ac:spMk id="107" creationId="{03CEA658-7E6A-5A41-FEED-8DF4D31AE032}"/>
            </ac:spMkLst>
          </pc:spChg>
          <pc:spChg chg="mod">
            <ac:chgData name="Chuck Tomasi" userId="79514c44-a18e-4aaa-84b1-18f74099d6b1" providerId="ADAL" clId="{4140692D-6CC4-6B46-9439-032908616555}" dt="2023-11-11T16:41:38.452" v="821"/>
            <ac:spMkLst>
              <pc:docMk/>
              <pc:sldMasterMk cId="2317532505" sldId="2147483672"/>
              <pc:sldLayoutMk cId="98565909" sldId="2147483711"/>
              <ac:spMk id="108" creationId="{AA30423B-6409-5769-1CA6-8FDDC0FDD23A}"/>
            </ac:spMkLst>
          </pc:spChg>
          <pc:spChg chg="mod">
            <ac:chgData name="Chuck Tomasi" userId="79514c44-a18e-4aaa-84b1-18f74099d6b1" providerId="ADAL" clId="{4140692D-6CC4-6B46-9439-032908616555}" dt="2023-11-11T16:41:38.452" v="821"/>
            <ac:spMkLst>
              <pc:docMk/>
              <pc:sldMasterMk cId="2317532505" sldId="2147483672"/>
              <pc:sldLayoutMk cId="98565909" sldId="2147483711"/>
              <ac:spMk id="109" creationId="{6EAFC1B6-9DC5-BAB8-34B6-B0969888E6C4}"/>
            </ac:spMkLst>
          </pc:spChg>
          <pc:spChg chg="mod">
            <ac:chgData name="Chuck Tomasi" userId="79514c44-a18e-4aaa-84b1-18f74099d6b1" providerId="ADAL" clId="{4140692D-6CC4-6B46-9439-032908616555}" dt="2023-11-11T16:41:38.452" v="821"/>
            <ac:spMkLst>
              <pc:docMk/>
              <pc:sldMasterMk cId="2317532505" sldId="2147483672"/>
              <pc:sldLayoutMk cId="98565909" sldId="2147483711"/>
              <ac:spMk id="110" creationId="{DFFCF303-3E24-0CEB-2BA4-38BEF881E6CF}"/>
            </ac:spMkLst>
          </pc:spChg>
          <pc:spChg chg="mod">
            <ac:chgData name="Chuck Tomasi" userId="79514c44-a18e-4aaa-84b1-18f74099d6b1" providerId="ADAL" clId="{4140692D-6CC4-6B46-9439-032908616555}" dt="2023-11-11T16:41:38.452" v="821"/>
            <ac:spMkLst>
              <pc:docMk/>
              <pc:sldMasterMk cId="2317532505" sldId="2147483672"/>
              <pc:sldLayoutMk cId="98565909" sldId="2147483711"/>
              <ac:spMk id="111" creationId="{1EE1ED56-12F7-BA68-B8BB-F68D2A75D615}"/>
            </ac:spMkLst>
          </pc:spChg>
          <pc:spChg chg="mod">
            <ac:chgData name="Chuck Tomasi" userId="79514c44-a18e-4aaa-84b1-18f74099d6b1" providerId="ADAL" clId="{4140692D-6CC4-6B46-9439-032908616555}" dt="2023-11-11T16:41:38.452" v="821"/>
            <ac:spMkLst>
              <pc:docMk/>
              <pc:sldMasterMk cId="2317532505" sldId="2147483672"/>
              <pc:sldLayoutMk cId="98565909" sldId="2147483711"/>
              <ac:spMk id="112" creationId="{4D526BF2-CFCF-1D9A-0D2B-74B4BDAE95CB}"/>
            </ac:spMkLst>
          </pc:spChg>
          <pc:spChg chg="mod">
            <ac:chgData name="Chuck Tomasi" userId="79514c44-a18e-4aaa-84b1-18f74099d6b1" providerId="ADAL" clId="{4140692D-6CC4-6B46-9439-032908616555}" dt="2023-11-11T16:41:38.452" v="821"/>
            <ac:spMkLst>
              <pc:docMk/>
              <pc:sldMasterMk cId="2317532505" sldId="2147483672"/>
              <pc:sldLayoutMk cId="98565909" sldId="2147483711"/>
              <ac:spMk id="113" creationId="{985C57D2-84DF-762C-F6F3-EBD99BF15FB8}"/>
            </ac:spMkLst>
          </pc:spChg>
          <pc:spChg chg="mod">
            <ac:chgData name="Chuck Tomasi" userId="79514c44-a18e-4aaa-84b1-18f74099d6b1" providerId="ADAL" clId="{4140692D-6CC4-6B46-9439-032908616555}" dt="2023-11-11T16:41:38.452" v="821"/>
            <ac:spMkLst>
              <pc:docMk/>
              <pc:sldMasterMk cId="2317532505" sldId="2147483672"/>
              <pc:sldLayoutMk cId="98565909" sldId="2147483711"/>
              <ac:spMk id="114" creationId="{97FEFF39-4EDB-710F-A7AE-D5A8E8FF7468}"/>
            </ac:spMkLst>
          </pc:spChg>
          <pc:spChg chg="mod">
            <ac:chgData name="Chuck Tomasi" userId="79514c44-a18e-4aaa-84b1-18f74099d6b1" providerId="ADAL" clId="{4140692D-6CC4-6B46-9439-032908616555}" dt="2023-11-11T16:41:38.452" v="821"/>
            <ac:spMkLst>
              <pc:docMk/>
              <pc:sldMasterMk cId="2317532505" sldId="2147483672"/>
              <pc:sldLayoutMk cId="98565909" sldId="2147483711"/>
              <ac:spMk id="115" creationId="{4956CFAC-092E-8440-F098-F176B6A1C519}"/>
            </ac:spMkLst>
          </pc:spChg>
          <pc:spChg chg="mod">
            <ac:chgData name="Chuck Tomasi" userId="79514c44-a18e-4aaa-84b1-18f74099d6b1" providerId="ADAL" clId="{4140692D-6CC4-6B46-9439-032908616555}" dt="2023-11-11T16:41:38.452" v="821"/>
            <ac:spMkLst>
              <pc:docMk/>
              <pc:sldMasterMk cId="2317532505" sldId="2147483672"/>
              <pc:sldLayoutMk cId="98565909" sldId="2147483711"/>
              <ac:spMk id="116" creationId="{4FCA3B6C-C648-3B43-866D-01E1A6A8E1B0}"/>
            </ac:spMkLst>
          </pc:spChg>
          <pc:spChg chg="mod">
            <ac:chgData name="Chuck Tomasi" userId="79514c44-a18e-4aaa-84b1-18f74099d6b1" providerId="ADAL" clId="{4140692D-6CC4-6B46-9439-032908616555}" dt="2023-11-11T16:41:38.452" v="821"/>
            <ac:spMkLst>
              <pc:docMk/>
              <pc:sldMasterMk cId="2317532505" sldId="2147483672"/>
              <pc:sldLayoutMk cId="98565909" sldId="2147483711"/>
              <ac:spMk id="117" creationId="{E3A297CA-5363-99DC-749D-C4B5E1119A22}"/>
            </ac:spMkLst>
          </pc:spChg>
          <pc:spChg chg="mod">
            <ac:chgData name="Chuck Tomasi" userId="79514c44-a18e-4aaa-84b1-18f74099d6b1" providerId="ADAL" clId="{4140692D-6CC4-6B46-9439-032908616555}" dt="2023-11-11T16:41:38.452" v="821"/>
            <ac:spMkLst>
              <pc:docMk/>
              <pc:sldMasterMk cId="2317532505" sldId="2147483672"/>
              <pc:sldLayoutMk cId="98565909" sldId="2147483711"/>
              <ac:spMk id="118" creationId="{F0DC0D4C-8C5A-A4CE-5ECE-A5A10558284C}"/>
            </ac:spMkLst>
          </pc:spChg>
          <pc:spChg chg="mod">
            <ac:chgData name="Chuck Tomasi" userId="79514c44-a18e-4aaa-84b1-18f74099d6b1" providerId="ADAL" clId="{4140692D-6CC4-6B46-9439-032908616555}" dt="2023-11-11T16:41:38.452" v="821"/>
            <ac:spMkLst>
              <pc:docMk/>
              <pc:sldMasterMk cId="2317532505" sldId="2147483672"/>
              <pc:sldLayoutMk cId="98565909" sldId="2147483711"/>
              <ac:spMk id="119" creationId="{69CEA24B-2BF9-2AE7-0124-3538AF2F3531}"/>
            </ac:spMkLst>
          </pc:spChg>
          <pc:spChg chg="mod">
            <ac:chgData name="Chuck Tomasi" userId="79514c44-a18e-4aaa-84b1-18f74099d6b1" providerId="ADAL" clId="{4140692D-6CC4-6B46-9439-032908616555}" dt="2023-11-11T16:41:38.452" v="821"/>
            <ac:spMkLst>
              <pc:docMk/>
              <pc:sldMasterMk cId="2317532505" sldId="2147483672"/>
              <pc:sldLayoutMk cId="98565909" sldId="2147483711"/>
              <ac:spMk id="120" creationId="{2E3F08DA-3D27-08B8-3B6B-FA1EC931CBDA}"/>
            </ac:spMkLst>
          </pc:spChg>
          <pc:grpChg chg="del">
            <ac:chgData name="Chuck Tomasi" userId="79514c44-a18e-4aaa-84b1-18f74099d6b1" providerId="ADAL" clId="{4140692D-6CC4-6B46-9439-032908616555}" dt="2023-11-11T16:45:50.089" v="859" actId="478"/>
            <ac:grpSpMkLst>
              <pc:docMk/>
              <pc:sldMasterMk cId="2317532505" sldId="2147483672"/>
              <pc:sldLayoutMk cId="98565909" sldId="2147483711"/>
              <ac:grpSpMk id="18" creationId="{67DCBF0E-C096-01C7-7461-EF6CFA5679B2}"/>
            </ac:grpSpMkLst>
          </pc:grpChg>
          <pc:grpChg chg="add mod">
            <ac:chgData name="Chuck Tomasi" userId="79514c44-a18e-4aaa-84b1-18f74099d6b1" providerId="ADAL" clId="{4140692D-6CC4-6B46-9439-032908616555}" dt="2023-11-11T16:45:57.433" v="861" actId="1076"/>
            <ac:grpSpMkLst>
              <pc:docMk/>
              <pc:sldMasterMk cId="2317532505" sldId="2147483672"/>
              <pc:sldLayoutMk cId="98565909" sldId="2147483711"/>
              <ac:grpSpMk id="70" creationId="{69B12088-93B2-3214-0C9C-AC4C17C0155F}"/>
            </ac:grpSpMkLst>
          </pc:grpChg>
        </pc:sldLayoutChg>
        <pc:sldLayoutChg chg="addSp delSp modSp mod">
          <pc:chgData name="Chuck Tomasi" userId="79514c44-a18e-4aaa-84b1-18f74099d6b1" providerId="ADAL" clId="{4140692D-6CC4-6B46-9439-032908616555}" dt="2023-11-11T16:46:27.488" v="866" actId="1076"/>
          <pc:sldLayoutMkLst>
            <pc:docMk/>
            <pc:sldMasterMk cId="2317532505" sldId="2147483672"/>
            <pc:sldLayoutMk cId="3931636483" sldId="2147483712"/>
          </pc:sldLayoutMkLst>
          <pc:spChg chg="mod">
            <ac:chgData name="Chuck Tomasi" userId="79514c44-a18e-4aaa-84b1-18f74099d6b1" providerId="ADAL" clId="{4140692D-6CC4-6B46-9439-032908616555}" dt="2023-11-11T16:41:47.557" v="823"/>
            <ac:spMkLst>
              <pc:docMk/>
              <pc:sldMasterMk cId="2317532505" sldId="2147483672"/>
              <pc:sldLayoutMk cId="3931636483" sldId="2147483712"/>
              <ac:spMk id="64" creationId="{376E3799-E851-D4FE-2FED-072B248AB043}"/>
            </ac:spMkLst>
          </pc:spChg>
          <pc:spChg chg="mod">
            <ac:chgData name="Chuck Tomasi" userId="79514c44-a18e-4aaa-84b1-18f74099d6b1" providerId="ADAL" clId="{4140692D-6CC4-6B46-9439-032908616555}" dt="2023-11-11T16:41:47.557" v="823"/>
            <ac:spMkLst>
              <pc:docMk/>
              <pc:sldMasterMk cId="2317532505" sldId="2147483672"/>
              <pc:sldLayoutMk cId="3931636483" sldId="2147483712"/>
              <ac:spMk id="65" creationId="{D20D3B31-3C8B-8251-D0E2-D3C3A3367E9A}"/>
            </ac:spMkLst>
          </pc:spChg>
          <pc:spChg chg="mod">
            <ac:chgData name="Chuck Tomasi" userId="79514c44-a18e-4aaa-84b1-18f74099d6b1" providerId="ADAL" clId="{4140692D-6CC4-6B46-9439-032908616555}" dt="2023-11-11T16:41:47.557" v="823"/>
            <ac:spMkLst>
              <pc:docMk/>
              <pc:sldMasterMk cId="2317532505" sldId="2147483672"/>
              <pc:sldLayoutMk cId="3931636483" sldId="2147483712"/>
              <ac:spMk id="66" creationId="{CFB89194-D117-9C83-F0C5-4B8A2352A75D}"/>
            </ac:spMkLst>
          </pc:spChg>
          <pc:spChg chg="mod">
            <ac:chgData name="Chuck Tomasi" userId="79514c44-a18e-4aaa-84b1-18f74099d6b1" providerId="ADAL" clId="{4140692D-6CC4-6B46-9439-032908616555}" dt="2023-11-11T16:41:47.557" v="823"/>
            <ac:spMkLst>
              <pc:docMk/>
              <pc:sldMasterMk cId="2317532505" sldId="2147483672"/>
              <pc:sldLayoutMk cId="3931636483" sldId="2147483712"/>
              <ac:spMk id="67" creationId="{7AF3A461-8DC2-F0B3-B077-9AC524FA58DB}"/>
            </ac:spMkLst>
          </pc:spChg>
          <pc:spChg chg="mod">
            <ac:chgData name="Chuck Tomasi" userId="79514c44-a18e-4aaa-84b1-18f74099d6b1" providerId="ADAL" clId="{4140692D-6CC4-6B46-9439-032908616555}" dt="2023-11-11T16:41:47.557" v="823"/>
            <ac:spMkLst>
              <pc:docMk/>
              <pc:sldMasterMk cId="2317532505" sldId="2147483672"/>
              <pc:sldLayoutMk cId="3931636483" sldId="2147483712"/>
              <ac:spMk id="68" creationId="{503D8044-51C1-0E66-96DA-5EA50B0C66C3}"/>
            </ac:spMkLst>
          </pc:spChg>
          <pc:spChg chg="mod">
            <ac:chgData name="Chuck Tomasi" userId="79514c44-a18e-4aaa-84b1-18f74099d6b1" providerId="ADAL" clId="{4140692D-6CC4-6B46-9439-032908616555}" dt="2023-11-11T16:41:47.557" v="823"/>
            <ac:spMkLst>
              <pc:docMk/>
              <pc:sldMasterMk cId="2317532505" sldId="2147483672"/>
              <pc:sldLayoutMk cId="3931636483" sldId="2147483712"/>
              <ac:spMk id="69" creationId="{CDD784F4-B329-3980-7E47-969E6E310F79}"/>
            </ac:spMkLst>
          </pc:spChg>
          <pc:spChg chg="mod">
            <ac:chgData name="Chuck Tomasi" userId="79514c44-a18e-4aaa-84b1-18f74099d6b1" providerId="ADAL" clId="{4140692D-6CC4-6B46-9439-032908616555}" dt="2023-11-11T16:41:47.557" v="823"/>
            <ac:spMkLst>
              <pc:docMk/>
              <pc:sldMasterMk cId="2317532505" sldId="2147483672"/>
              <pc:sldLayoutMk cId="3931636483" sldId="2147483712"/>
              <ac:spMk id="70" creationId="{90219B06-6D2C-2DDE-80F1-D484A8981666}"/>
            </ac:spMkLst>
          </pc:spChg>
          <pc:spChg chg="mod">
            <ac:chgData name="Chuck Tomasi" userId="79514c44-a18e-4aaa-84b1-18f74099d6b1" providerId="ADAL" clId="{4140692D-6CC4-6B46-9439-032908616555}" dt="2023-11-11T16:41:47.557" v="823"/>
            <ac:spMkLst>
              <pc:docMk/>
              <pc:sldMasterMk cId="2317532505" sldId="2147483672"/>
              <pc:sldLayoutMk cId="3931636483" sldId="2147483712"/>
              <ac:spMk id="71" creationId="{AFB88A94-2D72-618D-75AF-D524C0DB33BB}"/>
            </ac:spMkLst>
          </pc:spChg>
          <pc:spChg chg="mod">
            <ac:chgData name="Chuck Tomasi" userId="79514c44-a18e-4aaa-84b1-18f74099d6b1" providerId="ADAL" clId="{4140692D-6CC4-6B46-9439-032908616555}" dt="2023-11-11T16:41:47.557" v="823"/>
            <ac:spMkLst>
              <pc:docMk/>
              <pc:sldMasterMk cId="2317532505" sldId="2147483672"/>
              <pc:sldLayoutMk cId="3931636483" sldId="2147483712"/>
              <ac:spMk id="72" creationId="{485C94B3-5AD6-6D0D-9B83-2754E3B88AAB}"/>
            </ac:spMkLst>
          </pc:spChg>
          <pc:spChg chg="mod">
            <ac:chgData name="Chuck Tomasi" userId="79514c44-a18e-4aaa-84b1-18f74099d6b1" providerId="ADAL" clId="{4140692D-6CC4-6B46-9439-032908616555}" dt="2023-11-11T16:41:47.557" v="823"/>
            <ac:spMkLst>
              <pc:docMk/>
              <pc:sldMasterMk cId="2317532505" sldId="2147483672"/>
              <pc:sldLayoutMk cId="3931636483" sldId="2147483712"/>
              <ac:spMk id="73" creationId="{E8680021-1D16-A9B1-A0FF-6F6F2609AD15}"/>
            </ac:spMkLst>
          </pc:spChg>
          <pc:spChg chg="mod">
            <ac:chgData name="Chuck Tomasi" userId="79514c44-a18e-4aaa-84b1-18f74099d6b1" providerId="ADAL" clId="{4140692D-6CC4-6B46-9439-032908616555}" dt="2023-11-11T16:41:47.557" v="823"/>
            <ac:spMkLst>
              <pc:docMk/>
              <pc:sldMasterMk cId="2317532505" sldId="2147483672"/>
              <pc:sldLayoutMk cId="3931636483" sldId="2147483712"/>
              <ac:spMk id="74" creationId="{CCB6ECEA-88AA-E980-1673-93DF9E95A618}"/>
            </ac:spMkLst>
          </pc:spChg>
          <pc:spChg chg="mod">
            <ac:chgData name="Chuck Tomasi" userId="79514c44-a18e-4aaa-84b1-18f74099d6b1" providerId="ADAL" clId="{4140692D-6CC4-6B46-9439-032908616555}" dt="2023-11-11T16:41:47.557" v="823"/>
            <ac:spMkLst>
              <pc:docMk/>
              <pc:sldMasterMk cId="2317532505" sldId="2147483672"/>
              <pc:sldLayoutMk cId="3931636483" sldId="2147483712"/>
              <ac:spMk id="75" creationId="{C4A5BA16-6C00-BE3D-22BF-582E9E1AF0DF}"/>
            </ac:spMkLst>
          </pc:spChg>
          <pc:spChg chg="mod">
            <ac:chgData name="Chuck Tomasi" userId="79514c44-a18e-4aaa-84b1-18f74099d6b1" providerId="ADAL" clId="{4140692D-6CC4-6B46-9439-032908616555}" dt="2023-11-11T16:41:47.557" v="823"/>
            <ac:spMkLst>
              <pc:docMk/>
              <pc:sldMasterMk cId="2317532505" sldId="2147483672"/>
              <pc:sldLayoutMk cId="3931636483" sldId="2147483712"/>
              <ac:spMk id="76" creationId="{608B52C1-B044-8282-91BE-F7B897E78E57}"/>
            </ac:spMkLst>
          </pc:spChg>
          <pc:spChg chg="mod">
            <ac:chgData name="Chuck Tomasi" userId="79514c44-a18e-4aaa-84b1-18f74099d6b1" providerId="ADAL" clId="{4140692D-6CC4-6B46-9439-032908616555}" dt="2023-11-11T16:41:47.557" v="823"/>
            <ac:spMkLst>
              <pc:docMk/>
              <pc:sldMasterMk cId="2317532505" sldId="2147483672"/>
              <pc:sldLayoutMk cId="3931636483" sldId="2147483712"/>
              <ac:spMk id="77" creationId="{203A4DB8-4A58-5087-D791-BD848C917D6A}"/>
            </ac:spMkLst>
          </pc:spChg>
          <pc:spChg chg="mod">
            <ac:chgData name="Chuck Tomasi" userId="79514c44-a18e-4aaa-84b1-18f74099d6b1" providerId="ADAL" clId="{4140692D-6CC4-6B46-9439-032908616555}" dt="2023-11-11T16:41:47.557" v="823"/>
            <ac:spMkLst>
              <pc:docMk/>
              <pc:sldMasterMk cId="2317532505" sldId="2147483672"/>
              <pc:sldLayoutMk cId="3931636483" sldId="2147483712"/>
              <ac:spMk id="78" creationId="{568C57F2-5EF2-441A-B3CA-6EDE27CDC6E9}"/>
            </ac:spMkLst>
          </pc:spChg>
          <pc:spChg chg="mod">
            <ac:chgData name="Chuck Tomasi" userId="79514c44-a18e-4aaa-84b1-18f74099d6b1" providerId="ADAL" clId="{4140692D-6CC4-6B46-9439-032908616555}" dt="2023-11-11T16:41:47.557" v="823"/>
            <ac:spMkLst>
              <pc:docMk/>
              <pc:sldMasterMk cId="2317532505" sldId="2147483672"/>
              <pc:sldLayoutMk cId="3931636483" sldId="2147483712"/>
              <ac:spMk id="79" creationId="{F168341A-8B80-F4CB-EC9B-E599EF378021}"/>
            </ac:spMkLst>
          </pc:spChg>
          <pc:spChg chg="mod">
            <ac:chgData name="Chuck Tomasi" userId="79514c44-a18e-4aaa-84b1-18f74099d6b1" providerId="ADAL" clId="{4140692D-6CC4-6B46-9439-032908616555}" dt="2023-11-11T16:41:47.557" v="823"/>
            <ac:spMkLst>
              <pc:docMk/>
              <pc:sldMasterMk cId="2317532505" sldId="2147483672"/>
              <pc:sldLayoutMk cId="3931636483" sldId="2147483712"/>
              <ac:spMk id="80" creationId="{8C83871B-7971-CD4C-6FC5-E1928999994C}"/>
            </ac:spMkLst>
          </pc:spChg>
          <pc:spChg chg="mod">
            <ac:chgData name="Chuck Tomasi" userId="79514c44-a18e-4aaa-84b1-18f74099d6b1" providerId="ADAL" clId="{4140692D-6CC4-6B46-9439-032908616555}" dt="2023-11-11T16:41:47.557" v="823"/>
            <ac:spMkLst>
              <pc:docMk/>
              <pc:sldMasterMk cId="2317532505" sldId="2147483672"/>
              <pc:sldLayoutMk cId="3931636483" sldId="2147483712"/>
              <ac:spMk id="81" creationId="{81025D51-75B3-F8B2-B6F6-D200966239A5}"/>
            </ac:spMkLst>
          </pc:spChg>
          <pc:spChg chg="mod">
            <ac:chgData name="Chuck Tomasi" userId="79514c44-a18e-4aaa-84b1-18f74099d6b1" providerId="ADAL" clId="{4140692D-6CC4-6B46-9439-032908616555}" dt="2023-11-11T16:41:47.557" v="823"/>
            <ac:spMkLst>
              <pc:docMk/>
              <pc:sldMasterMk cId="2317532505" sldId="2147483672"/>
              <pc:sldLayoutMk cId="3931636483" sldId="2147483712"/>
              <ac:spMk id="82" creationId="{DB736765-AE9A-6357-25D3-74595131FBD8}"/>
            </ac:spMkLst>
          </pc:spChg>
          <pc:spChg chg="mod">
            <ac:chgData name="Chuck Tomasi" userId="79514c44-a18e-4aaa-84b1-18f74099d6b1" providerId="ADAL" clId="{4140692D-6CC4-6B46-9439-032908616555}" dt="2023-11-11T16:41:47.557" v="823"/>
            <ac:spMkLst>
              <pc:docMk/>
              <pc:sldMasterMk cId="2317532505" sldId="2147483672"/>
              <pc:sldLayoutMk cId="3931636483" sldId="2147483712"/>
              <ac:spMk id="83" creationId="{1171879C-54FF-FBA7-C922-00F28CE12028}"/>
            </ac:spMkLst>
          </pc:spChg>
          <pc:spChg chg="mod">
            <ac:chgData name="Chuck Tomasi" userId="79514c44-a18e-4aaa-84b1-18f74099d6b1" providerId="ADAL" clId="{4140692D-6CC4-6B46-9439-032908616555}" dt="2023-11-11T16:41:47.557" v="823"/>
            <ac:spMkLst>
              <pc:docMk/>
              <pc:sldMasterMk cId="2317532505" sldId="2147483672"/>
              <pc:sldLayoutMk cId="3931636483" sldId="2147483712"/>
              <ac:spMk id="84" creationId="{A4512DEF-7153-1BEE-3E1A-74E99E456F4D}"/>
            </ac:spMkLst>
          </pc:spChg>
          <pc:spChg chg="mod">
            <ac:chgData name="Chuck Tomasi" userId="79514c44-a18e-4aaa-84b1-18f74099d6b1" providerId="ADAL" clId="{4140692D-6CC4-6B46-9439-032908616555}" dt="2023-11-11T16:41:47.557" v="823"/>
            <ac:spMkLst>
              <pc:docMk/>
              <pc:sldMasterMk cId="2317532505" sldId="2147483672"/>
              <pc:sldLayoutMk cId="3931636483" sldId="2147483712"/>
              <ac:spMk id="85" creationId="{A59CE676-4A6D-ED51-386A-88B054DB42EF}"/>
            </ac:spMkLst>
          </pc:spChg>
          <pc:spChg chg="mod">
            <ac:chgData name="Chuck Tomasi" userId="79514c44-a18e-4aaa-84b1-18f74099d6b1" providerId="ADAL" clId="{4140692D-6CC4-6B46-9439-032908616555}" dt="2023-11-11T16:41:47.557" v="823"/>
            <ac:spMkLst>
              <pc:docMk/>
              <pc:sldMasterMk cId="2317532505" sldId="2147483672"/>
              <pc:sldLayoutMk cId="3931636483" sldId="2147483712"/>
              <ac:spMk id="86" creationId="{E30C48B0-0154-7B87-ADF0-ECC1959621C1}"/>
            </ac:spMkLst>
          </pc:spChg>
          <pc:spChg chg="mod">
            <ac:chgData name="Chuck Tomasi" userId="79514c44-a18e-4aaa-84b1-18f74099d6b1" providerId="ADAL" clId="{4140692D-6CC4-6B46-9439-032908616555}" dt="2023-11-11T16:41:47.557" v="823"/>
            <ac:spMkLst>
              <pc:docMk/>
              <pc:sldMasterMk cId="2317532505" sldId="2147483672"/>
              <pc:sldLayoutMk cId="3931636483" sldId="2147483712"/>
              <ac:spMk id="87" creationId="{B9981D99-BAFE-BE5F-3DE7-CFECF539C044}"/>
            </ac:spMkLst>
          </pc:spChg>
          <pc:spChg chg="mod">
            <ac:chgData name="Chuck Tomasi" userId="79514c44-a18e-4aaa-84b1-18f74099d6b1" providerId="ADAL" clId="{4140692D-6CC4-6B46-9439-032908616555}" dt="2023-11-11T16:41:47.557" v="823"/>
            <ac:spMkLst>
              <pc:docMk/>
              <pc:sldMasterMk cId="2317532505" sldId="2147483672"/>
              <pc:sldLayoutMk cId="3931636483" sldId="2147483712"/>
              <ac:spMk id="88" creationId="{553146C0-CE48-22AA-97CF-69EE4EEB0794}"/>
            </ac:spMkLst>
          </pc:spChg>
          <pc:spChg chg="mod">
            <ac:chgData name="Chuck Tomasi" userId="79514c44-a18e-4aaa-84b1-18f74099d6b1" providerId="ADAL" clId="{4140692D-6CC4-6B46-9439-032908616555}" dt="2023-11-11T16:41:47.557" v="823"/>
            <ac:spMkLst>
              <pc:docMk/>
              <pc:sldMasterMk cId="2317532505" sldId="2147483672"/>
              <pc:sldLayoutMk cId="3931636483" sldId="2147483712"/>
              <ac:spMk id="89" creationId="{36E29838-3629-1239-AFE6-383B1F93CBCE}"/>
            </ac:spMkLst>
          </pc:spChg>
          <pc:spChg chg="mod">
            <ac:chgData name="Chuck Tomasi" userId="79514c44-a18e-4aaa-84b1-18f74099d6b1" providerId="ADAL" clId="{4140692D-6CC4-6B46-9439-032908616555}" dt="2023-11-11T16:41:47.557" v="823"/>
            <ac:spMkLst>
              <pc:docMk/>
              <pc:sldMasterMk cId="2317532505" sldId="2147483672"/>
              <pc:sldLayoutMk cId="3931636483" sldId="2147483712"/>
              <ac:spMk id="90" creationId="{CB8D97FF-4C3F-272D-56D7-A150D24C2B73}"/>
            </ac:spMkLst>
          </pc:spChg>
          <pc:spChg chg="mod">
            <ac:chgData name="Chuck Tomasi" userId="79514c44-a18e-4aaa-84b1-18f74099d6b1" providerId="ADAL" clId="{4140692D-6CC4-6B46-9439-032908616555}" dt="2023-11-11T16:41:47.557" v="823"/>
            <ac:spMkLst>
              <pc:docMk/>
              <pc:sldMasterMk cId="2317532505" sldId="2147483672"/>
              <pc:sldLayoutMk cId="3931636483" sldId="2147483712"/>
              <ac:spMk id="91" creationId="{07C61411-0C1A-531C-328C-E55E40D9DB5B}"/>
            </ac:spMkLst>
          </pc:spChg>
          <pc:spChg chg="mod">
            <ac:chgData name="Chuck Tomasi" userId="79514c44-a18e-4aaa-84b1-18f74099d6b1" providerId="ADAL" clId="{4140692D-6CC4-6B46-9439-032908616555}" dt="2023-11-11T16:41:47.557" v="823"/>
            <ac:spMkLst>
              <pc:docMk/>
              <pc:sldMasterMk cId="2317532505" sldId="2147483672"/>
              <pc:sldLayoutMk cId="3931636483" sldId="2147483712"/>
              <ac:spMk id="92" creationId="{54279F58-A5E1-3265-AA96-F7E023E3209E}"/>
            </ac:spMkLst>
          </pc:spChg>
          <pc:spChg chg="mod">
            <ac:chgData name="Chuck Tomasi" userId="79514c44-a18e-4aaa-84b1-18f74099d6b1" providerId="ADAL" clId="{4140692D-6CC4-6B46-9439-032908616555}" dt="2023-11-11T16:41:47.557" v="823"/>
            <ac:spMkLst>
              <pc:docMk/>
              <pc:sldMasterMk cId="2317532505" sldId="2147483672"/>
              <pc:sldLayoutMk cId="3931636483" sldId="2147483712"/>
              <ac:spMk id="93" creationId="{6BE58E1A-F7BE-94A8-57B9-AD9E5249ECA6}"/>
            </ac:spMkLst>
          </pc:spChg>
          <pc:spChg chg="mod">
            <ac:chgData name="Chuck Tomasi" userId="79514c44-a18e-4aaa-84b1-18f74099d6b1" providerId="ADAL" clId="{4140692D-6CC4-6B46-9439-032908616555}" dt="2023-11-11T16:41:47.557" v="823"/>
            <ac:spMkLst>
              <pc:docMk/>
              <pc:sldMasterMk cId="2317532505" sldId="2147483672"/>
              <pc:sldLayoutMk cId="3931636483" sldId="2147483712"/>
              <ac:spMk id="94" creationId="{CD3CA297-A8E0-020A-3AAC-E72299059083}"/>
            </ac:spMkLst>
          </pc:spChg>
          <pc:spChg chg="mod">
            <ac:chgData name="Chuck Tomasi" userId="79514c44-a18e-4aaa-84b1-18f74099d6b1" providerId="ADAL" clId="{4140692D-6CC4-6B46-9439-032908616555}" dt="2023-11-11T16:41:47.557" v="823"/>
            <ac:spMkLst>
              <pc:docMk/>
              <pc:sldMasterMk cId="2317532505" sldId="2147483672"/>
              <pc:sldLayoutMk cId="3931636483" sldId="2147483712"/>
              <ac:spMk id="95" creationId="{2A83A7AB-23D7-D542-D2C6-3110E136AA1A}"/>
            </ac:spMkLst>
          </pc:spChg>
          <pc:spChg chg="mod">
            <ac:chgData name="Chuck Tomasi" userId="79514c44-a18e-4aaa-84b1-18f74099d6b1" providerId="ADAL" clId="{4140692D-6CC4-6B46-9439-032908616555}" dt="2023-11-11T16:41:47.557" v="823"/>
            <ac:spMkLst>
              <pc:docMk/>
              <pc:sldMasterMk cId="2317532505" sldId="2147483672"/>
              <pc:sldLayoutMk cId="3931636483" sldId="2147483712"/>
              <ac:spMk id="96" creationId="{035F661E-A78A-B648-7561-95B5A37FFF01}"/>
            </ac:spMkLst>
          </pc:spChg>
          <pc:spChg chg="mod">
            <ac:chgData name="Chuck Tomasi" userId="79514c44-a18e-4aaa-84b1-18f74099d6b1" providerId="ADAL" clId="{4140692D-6CC4-6B46-9439-032908616555}" dt="2023-11-11T16:41:47.557" v="823"/>
            <ac:spMkLst>
              <pc:docMk/>
              <pc:sldMasterMk cId="2317532505" sldId="2147483672"/>
              <pc:sldLayoutMk cId="3931636483" sldId="2147483712"/>
              <ac:spMk id="97" creationId="{DB42FAD5-D219-54D2-3B33-4954429659AD}"/>
            </ac:spMkLst>
          </pc:spChg>
          <pc:spChg chg="mod">
            <ac:chgData name="Chuck Tomasi" userId="79514c44-a18e-4aaa-84b1-18f74099d6b1" providerId="ADAL" clId="{4140692D-6CC4-6B46-9439-032908616555}" dt="2023-11-11T16:41:47.557" v="823"/>
            <ac:spMkLst>
              <pc:docMk/>
              <pc:sldMasterMk cId="2317532505" sldId="2147483672"/>
              <pc:sldLayoutMk cId="3931636483" sldId="2147483712"/>
              <ac:spMk id="98" creationId="{96F2DDA9-3BDD-4BD3-7406-3F0332ED4A93}"/>
            </ac:spMkLst>
          </pc:spChg>
          <pc:spChg chg="mod">
            <ac:chgData name="Chuck Tomasi" userId="79514c44-a18e-4aaa-84b1-18f74099d6b1" providerId="ADAL" clId="{4140692D-6CC4-6B46-9439-032908616555}" dt="2023-11-11T16:41:47.557" v="823"/>
            <ac:spMkLst>
              <pc:docMk/>
              <pc:sldMasterMk cId="2317532505" sldId="2147483672"/>
              <pc:sldLayoutMk cId="3931636483" sldId="2147483712"/>
              <ac:spMk id="99" creationId="{108E70FD-BFDE-46AA-5A7C-48F57D6E77E7}"/>
            </ac:spMkLst>
          </pc:spChg>
          <pc:spChg chg="mod">
            <ac:chgData name="Chuck Tomasi" userId="79514c44-a18e-4aaa-84b1-18f74099d6b1" providerId="ADAL" clId="{4140692D-6CC4-6B46-9439-032908616555}" dt="2023-11-11T16:41:47.557" v="823"/>
            <ac:spMkLst>
              <pc:docMk/>
              <pc:sldMasterMk cId="2317532505" sldId="2147483672"/>
              <pc:sldLayoutMk cId="3931636483" sldId="2147483712"/>
              <ac:spMk id="100" creationId="{8ECA8C85-F117-220A-D07D-BADF052C691F}"/>
            </ac:spMkLst>
          </pc:spChg>
          <pc:spChg chg="mod">
            <ac:chgData name="Chuck Tomasi" userId="79514c44-a18e-4aaa-84b1-18f74099d6b1" providerId="ADAL" clId="{4140692D-6CC4-6B46-9439-032908616555}" dt="2023-11-11T16:41:47.557" v="823"/>
            <ac:spMkLst>
              <pc:docMk/>
              <pc:sldMasterMk cId="2317532505" sldId="2147483672"/>
              <pc:sldLayoutMk cId="3931636483" sldId="2147483712"/>
              <ac:spMk id="101" creationId="{8440C2B0-776F-37ED-D930-E3CA90FA622E}"/>
            </ac:spMkLst>
          </pc:spChg>
          <pc:spChg chg="mod">
            <ac:chgData name="Chuck Tomasi" userId="79514c44-a18e-4aaa-84b1-18f74099d6b1" providerId="ADAL" clId="{4140692D-6CC4-6B46-9439-032908616555}" dt="2023-11-11T16:41:47.557" v="823"/>
            <ac:spMkLst>
              <pc:docMk/>
              <pc:sldMasterMk cId="2317532505" sldId="2147483672"/>
              <pc:sldLayoutMk cId="3931636483" sldId="2147483712"/>
              <ac:spMk id="102" creationId="{B057F9A8-1068-DD4B-7066-A73D3E8067FC}"/>
            </ac:spMkLst>
          </pc:spChg>
          <pc:spChg chg="mod">
            <ac:chgData name="Chuck Tomasi" userId="79514c44-a18e-4aaa-84b1-18f74099d6b1" providerId="ADAL" clId="{4140692D-6CC4-6B46-9439-032908616555}" dt="2023-11-11T16:41:47.557" v="823"/>
            <ac:spMkLst>
              <pc:docMk/>
              <pc:sldMasterMk cId="2317532505" sldId="2147483672"/>
              <pc:sldLayoutMk cId="3931636483" sldId="2147483712"/>
              <ac:spMk id="103" creationId="{F886B16F-F0D4-B321-DEDF-812C6C8FB639}"/>
            </ac:spMkLst>
          </pc:spChg>
          <pc:spChg chg="mod">
            <ac:chgData name="Chuck Tomasi" userId="79514c44-a18e-4aaa-84b1-18f74099d6b1" providerId="ADAL" clId="{4140692D-6CC4-6B46-9439-032908616555}" dt="2023-11-11T16:41:47.557" v="823"/>
            <ac:spMkLst>
              <pc:docMk/>
              <pc:sldMasterMk cId="2317532505" sldId="2147483672"/>
              <pc:sldLayoutMk cId="3931636483" sldId="2147483712"/>
              <ac:spMk id="104" creationId="{4AF56C76-018A-A88C-944F-F804766D9F36}"/>
            </ac:spMkLst>
          </pc:spChg>
          <pc:spChg chg="mod">
            <ac:chgData name="Chuck Tomasi" userId="79514c44-a18e-4aaa-84b1-18f74099d6b1" providerId="ADAL" clId="{4140692D-6CC4-6B46-9439-032908616555}" dt="2023-11-11T16:41:47.557" v="823"/>
            <ac:spMkLst>
              <pc:docMk/>
              <pc:sldMasterMk cId="2317532505" sldId="2147483672"/>
              <pc:sldLayoutMk cId="3931636483" sldId="2147483712"/>
              <ac:spMk id="105" creationId="{0140353F-85D3-43C6-AD74-49DE9815DA04}"/>
            </ac:spMkLst>
          </pc:spChg>
          <pc:grpChg chg="del">
            <ac:chgData name="Chuck Tomasi" userId="79514c44-a18e-4aaa-84b1-18f74099d6b1" providerId="ADAL" clId="{4140692D-6CC4-6B46-9439-032908616555}" dt="2023-11-11T16:46:17.003" v="864" actId="478"/>
            <ac:grpSpMkLst>
              <pc:docMk/>
              <pc:sldMasterMk cId="2317532505" sldId="2147483672"/>
              <pc:sldLayoutMk cId="3931636483" sldId="2147483712"/>
              <ac:grpSpMk id="18" creationId="{F30192D9-831E-E222-CD71-4230CF2C83D0}"/>
            </ac:grpSpMkLst>
          </pc:grpChg>
          <pc:grpChg chg="add mod">
            <ac:chgData name="Chuck Tomasi" userId="79514c44-a18e-4aaa-84b1-18f74099d6b1" providerId="ADAL" clId="{4140692D-6CC4-6B46-9439-032908616555}" dt="2023-11-11T16:46:27.488" v="866" actId="1076"/>
            <ac:grpSpMkLst>
              <pc:docMk/>
              <pc:sldMasterMk cId="2317532505" sldId="2147483672"/>
              <pc:sldLayoutMk cId="3931636483" sldId="2147483712"/>
              <ac:grpSpMk id="63" creationId="{BF304B6F-D1E6-C670-6725-54433E0B711A}"/>
            </ac:grpSpMkLst>
          </pc:grpChg>
        </pc:sldLayoutChg>
        <pc:sldLayoutChg chg="addSp delSp modSp mod">
          <pc:chgData name="Chuck Tomasi" userId="79514c44-a18e-4aaa-84b1-18f74099d6b1" providerId="ADAL" clId="{4140692D-6CC4-6B46-9439-032908616555}" dt="2023-11-11T16:46:52.886" v="871" actId="1076"/>
          <pc:sldLayoutMkLst>
            <pc:docMk/>
            <pc:sldMasterMk cId="2317532505" sldId="2147483672"/>
            <pc:sldLayoutMk cId="3873599510" sldId="2147483713"/>
          </pc:sldLayoutMkLst>
          <pc:spChg chg="mod">
            <ac:chgData name="Chuck Tomasi" userId="79514c44-a18e-4aaa-84b1-18f74099d6b1" providerId="ADAL" clId="{4140692D-6CC4-6B46-9439-032908616555}" dt="2023-11-11T16:42:07.982" v="824"/>
            <ac:spMkLst>
              <pc:docMk/>
              <pc:sldMasterMk cId="2317532505" sldId="2147483672"/>
              <pc:sldLayoutMk cId="3873599510" sldId="2147483713"/>
              <ac:spMk id="19" creationId="{78C06816-547F-05D6-806E-FAC8AAE3FECE}"/>
            </ac:spMkLst>
          </pc:spChg>
          <pc:spChg chg="mod">
            <ac:chgData name="Chuck Tomasi" userId="79514c44-a18e-4aaa-84b1-18f74099d6b1" providerId="ADAL" clId="{4140692D-6CC4-6B46-9439-032908616555}" dt="2023-11-11T16:42:07.982" v="824"/>
            <ac:spMkLst>
              <pc:docMk/>
              <pc:sldMasterMk cId="2317532505" sldId="2147483672"/>
              <pc:sldLayoutMk cId="3873599510" sldId="2147483713"/>
              <ac:spMk id="20" creationId="{E03C859B-137F-6CC1-111C-0FFE1116EE0E}"/>
            </ac:spMkLst>
          </pc:spChg>
          <pc:spChg chg="mod">
            <ac:chgData name="Chuck Tomasi" userId="79514c44-a18e-4aaa-84b1-18f74099d6b1" providerId="ADAL" clId="{4140692D-6CC4-6B46-9439-032908616555}" dt="2023-11-11T16:42:07.982" v="824"/>
            <ac:spMkLst>
              <pc:docMk/>
              <pc:sldMasterMk cId="2317532505" sldId="2147483672"/>
              <pc:sldLayoutMk cId="3873599510" sldId="2147483713"/>
              <ac:spMk id="21" creationId="{9B59FF66-2099-F26E-D686-A6CF2B27CBDA}"/>
            </ac:spMkLst>
          </pc:spChg>
          <pc:spChg chg="mod">
            <ac:chgData name="Chuck Tomasi" userId="79514c44-a18e-4aaa-84b1-18f74099d6b1" providerId="ADAL" clId="{4140692D-6CC4-6B46-9439-032908616555}" dt="2023-11-11T16:42:07.982" v="824"/>
            <ac:spMkLst>
              <pc:docMk/>
              <pc:sldMasterMk cId="2317532505" sldId="2147483672"/>
              <pc:sldLayoutMk cId="3873599510" sldId="2147483713"/>
              <ac:spMk id="22" creationId="{D8065DDD-2D8B-31BB-6D52-6242642B9778}"/>
            </ac:spMkLst>
          </pc:spChg>
          <pc:spChg chg="mod">
            <ac:chgData name="Chuck Tomasi" userId="79514c44-a18e-4aaa-84b1-18f74099d6b1" providerId="ADAL" clId="{4140692D-6CC4-6B46-9439-032908616555}" dt="2023-11-11T16:42:07.982" v="824"/>
            <ac:spMkLst>
              <pc:docMk/>
              <pc:sldMasterMk cId="2317532505" sldId="2147483672"/>
              <pc:sldLayoutMk cId="3873599510" sldId="2147483713"/>
              <ac:spMk id="23" creationId="{3270102E-DCD3-280A-2531-4ADA36EDB7AA}"/>
            </ac:spMkLst>
          </pc:spChg>
          <pc:spChg chg="mod">
            <ac:chgData name="Chuck Tomasi" userId="79514c44-a18e-4aaa-84b1-18f74099d6b1" providerId="ADAL" clId="{4140692D-6CC4-6B46-9439-032908616555}" dt="2023-11-11T16:42:07.982" v="824"/>
            <ac:spMkLst>
              <pc:docMk/>
              <pc:sldMasterMk cId="2317532505" sldId="2147483672"/>
              <pc:sldLayoutMk cId="3873599510" sldId="2147483713"/>
              <ac:spMk id="24" creationId="{5450E24A-6C04-D2A7-7A26-E7C2F05510CA}"/>
            </ac:spMkLst>
          </pc:spChg>
          <pc:spChg chg="mod">
            <ac:chgData name="Chuck Tomasi" userId="79514c44-a18e-4aaa-84b1-18f74099d6b1" providerId="ADAL" clId="{4140692D-6CC4-6B46-9439-032908616555}" dt="2023-11-11T16:42:07.982" v="824"/>
            <ac:spMkLst>
              <pc:docMk/>
              <pc:sldMasterMk cId="2317532505" sldId="2147483672"/>
              <pc:sldLayoutMk cId="3873599510" sldId="2147483713"/>
              <ac:spMk id="25" creationId="{1F417F53-F609-E2AE-E2A4-C53533CB5FC2}"/>
            </ac:spMkLst>
          </pc:spChg>
          <pc:spChg chg="mod">
            <ac:chgData name="Chuck Tomasi" userId="79514c44-a18e-4aaa-84b1-18f74099d6b1" providerId="ADAL" clId="{4140692D-6CC4-6B46-9439-032908616555}" dt="2023-11-11T16:42:07.982" v="824"/>
            <ac:spMkLst>
              <pc:docMk/>
              <pc:sldMasterMk cId="2317532505" sldId="2147483672"/>
              <pc:sldLayoutMk cId="3873599510" sldId="2147483713"/>
              <ac:spMk id="26" creationId="{ED1A3EAC-26AA-A211-1AF7-5C1A0E8AE1D1}"/>
            </ac:spMkLst>
          </pc:spChg>
          <pc:spChg chg="mod">
            <ac:chgData name="Chuck Tomasi" userId="79514c44-a18e-4aaa-84b1-18f74099d6b1" providerId="ADAL" clId="{4140692D-6CC4-6B46-9439-032908616555}" dt="2023-11-11T16:42:07.982" v="824"/>
            <ac:spMkLst>
              <pc:docMk/>
              <pc:sldMasterMk cId="2317532505" sldId="2147483672"/>
              <pc:sldLayoutMk cId="3873599510" sldId="2147483713"/>
              <ac:spMk id="27" creationId="{D2A363F9-D364-162D-C633-AA899C46C56B}"/>
            </ac:spMkLst>
          </pc:spChg>
          <pc:spChg chg="mod">
            <ac:chgData name="Chuck Tomasi" userId="79514c44-a18e-4aaa-84b1-18f74099d6b1" providerId="ADAL" clId="{4140692D-6CC4-6B46-9439-032908616555}" dt="2023-11-11T16:42:07.982" v="824"/>
            <ac:spMkLst>
              <pc:docMk/>
              <pc:sldMasterMk cId="2317532505" sldId="2147483672"/>
              <pc:sldLayoutMk cId="3873599510" sldId="2147483713"/>
              <ac:spMk id="28" creationId="{0633E8DC-2E90-D469-C683-6A5BC1246EED}"/>
            </ac:spMkLst>
          </pc:spChg>
          <pc:spChg chg="mod">
            <ac:chgData name="Chuck Tomasi" userId="79514c44-a18e-4aaa-84b1-18f74099d6b1" providerId="ADAL" clId="{4140692D-6CC4-6B46-9439-032908616555}" dt="2023-11-11T16:42:07.982" v="824"/>
            <ac:spMkLst>
              <pc:docMk/>
              <pc:sldMasterMk cId="2317532505" sldId="2147483672"/>
              <pc:sldLayoutMk cId="3873599510" sldId="2147483713"/>
              <ac:spMk id="29" creationId="{DD3777F5-A936-9AFA-B4C4-53A9C87B16E8}"/>
            </ac:spMkLst>
          </pc:spChg>
          <pc:spChg chg="mod">
            <ac:chgData name="Chuck Tomasi" userId="79514c44-a18e-4aaa-84b1-18f74099d6b1" providerId="ADAL" clId="{4140692D-6CC4-6B46-9439-032908616555}" dt="2023-11-11T16:42:07.982" v="824"/>
            <ac:spMkLst>
              <pc:docMk/>
              <pc:sldMasterMk cId="2317532505" sldId="2147483672"/>
              <pc:sldLayoutMk cId="3873599510" sldId="2147483713"/>
              <ac:spMk id="30" creationId="{A7A4ECAA-AE40-315E-7CED-3DFAB7C57F5F}"/>
            </ac:spMkLst>
          </pc:spChg>
          <pc:spChg chg="mod">
            <ac:chgData name="Chuck Tomasi" userId="79514c44-a18e-4aaa-84b1-18f74099d6b1" providerId="ADAL" clId="{4140692D-6CC4-6B46-9439-032908616555}" dt="2023-11-11T16:42:07.982" v="824"/>
            <ac:spMkLst>
              <pc:docMk/>
              <pc:sldMasterMk cId="2317532505" sldId="2147483672"/>
              <pc:sldLayoutMk cId="3873599510" sldId="2147483713"/>
              <ac:spMk id="31" creationId="{16CDBF1B-75B5-1F84-1326-490B55E3F8AA}"/>
            </ac:spMkLst>
          </pc:spChg>
          <pc:spChg chg="mod">
            <ac:chgData name="Chuck Tomasi" userId="79514c44-a18e-4aaa-84b1-18f74099d6b1" providerId="ADAL" clId="{4140692D-6CC4-6B46-9439-032908616555}" dt="2023-11-11T16:42:07.982" v="824"/>
            <ac:spMkLst>
              <pc:docMk/>
              <pc:sldMasterMk cId="2317532505" sldId="2147483672"/>
              <pc:sldLayoutMk cId="3873599510" sldId="2147483713"/>
              <ac:spMk id="32" creationId="{BA18264F-9E8D-46A5-6A84-1A1337535894}"/>
            </ac:spMkLst>
          </pc:spChg>
          <pc:spChg chg="mod">
            <ac:chgData name="Chuck Tomasi" userId="79514c44-a18e-4aaa-84b1-18f74099d6b1" providerId="ADAL" clId="{4140692D-6CC4-6B46-9439-032908616555}" dt="2023-11-11T16:42:07.982" v="824"/>
            <ac:spMkLst>
              <pc:docMk/>
              <pc:sldMasterMk cId="2317532505" sldId="2147483672"/>
              <pc:sldLayoutMk cId="3873599510" sldId="2147483713"/>
              <ac:spMk id="33" creationId="{9661A7AB-236F-F25A-12FB-823BD1A079F7}"/>
            </ac:spMkLst>
          </pc:spChg>
          <pc:spChg chg="mod">
            <ac:chgData name="Chuck Tomasi" userId="79514c44-a18e-4aaa-84b1-18f74099d6b1" providerId="ADAL" clId="{4140692D-6CC4-6B46-9439-032908616555}" dt="2023-11-11T16:42:07.982" v="824"/>
            <ac:spMkLst>
              <pc:docMk/>
              <pc:sldMasterMk cId="2317532505" sldId="2147483672"/>
              <pc:sldLayoutMk cId="3873599510" sldId="2147483713"/>
              <ac:spMk id="34" creationId="{2C449FBB-F2C4-EDAC-931B-8C3C54415925}"/>
            </ac:spMkLst>
          </pc:spChg>
          <pc:spChg chg="mod">
            <ac:chgData name="Chuck Tomasi" userId="79514c44-a18e-4aaa-84b1-18f74099d6b1" providerId="ADAL" clId="{4140692D-6CC4-6B46-9439-032908616555}" dt="2023-11-11T16:42:07.982" v="824"/>
            <ac:spMkLst>
              <pc:docMk/>
              <pc:sldMasterMk cId="2317532505" sldId="2147483672"/>
              <pc:sldLayoutMk cId="3873599510" sldId="2147483713"/>
              <ac:spMk id="35" creationId="{D2F8285E-038F-E8AE-D505-66F0FD8A4149}"/>
            </ac:spMkLst>
          </pc:spChg>
          <pc:spChg chg="mod">
            <ac:chgData name="Chuck Tomasi" userId="79514c44-a18e-4aaa-84b1-18f74099d6b1" providerId="ADAL" clId="{4140692D-6CC4-6B46-9439-032908616555}" dt="2023-11-11T16:42:07.982" v="824"/>
            <ac:spMkLst>
              <pc:docMk/>
              <pc:sldMasterMk cId="2317532505" sldId="2147483672"/>
              <pc:sldLayoutMk cId="3873599510" sldId="2147483713"/>
              <ac:spMk id="36" creationId="{C9978502-6A18-B2E6-8CDC-E3DAAAEC4DFE}"/>
            </ac:spMkLst>
          </pc:spChg>
          <pc:spChg chg="mod">
            <ac:chgData name="Chuck Tomasi" userId="79514c44-a18e-4aaa-84b1-18f74099d6b1" providerId="ADAL" clId="{4140692D-6CC4-6B46-9439-032908616555}" dt="2023-11-11T16:42:07.982" v="824"/>
            <ac:spMkLst>
              <pc:docMk/>
              <pc:sldMasterMk cId="2317532505" sldId="2147483672"/>
              <pc:sldLayoutMk cId="3873599510" sldId="2147483713"/>
              <ac:spMk id="37" creationId="{F57EE58A-DC9A-C19D-1DDE-36BBC34BCC9F}"/>
            </ac:spMkLst>
          </pc:spChg>
          <pc:spChg chg="mod">
            <ac:chgData name="Chuck Tomasi" userId="79514c44-a18e-4aaa-84b1-18f74099d6b1" providerId="ADAL" clId="{4140692D-6CC4-6B46-9439-032908616555}" dt="2023-11-11T16:42:07.982" v="824"/>
            <ac:spMkLst>
              <pc:docMk/>
              <pc:sldMasterMk cId="2317532505" sldId="2147483672"/>
              <pc:sldLayoutMk cId="3873599510" sldId="2147483713"/>
              <ac:spMk id="38" creationId="{FC5A79F8-834D-6AAB-B495-6F73D0A0540D}"/>
            </ac:spMkLst>
          </pc:spChg>
          <pc:spChg chg="mod">
            <ac:chgData name="Chuck Tomasi" userId="79514c44-a18e-4aaa-84b1-18f74099d6b1" providerId="ADAL" clId="{4140692D-6CC4-6B46-9439-032908616555}" dt="2023-11-11T16:42:07.982" v="824"/>
            <ac:spMkLst>
              <pc:docMk/>
              <pc:sldMasterMk cId="2317532505" sldId="2147483672"/>
              <pc:sldLayoutMk cId="3873599510" sldId="2147483713"/>
              <ac:spMk id="39" creationId="{3DA16368-E106-1314-EA04-A1DB6D29C6F3}"/>
            </ac:spMkLst>
          </pc:spChg>
          <pc:spChg chg="mod">
            <ac:chgData name="Chuck Tomasi" userId="79514c44-a18e-4aaa-84b1-18f74099d6b1" providerId="ADAL" clId="{4140692D-6CC4-6B46-9439-032908616555}" dt="2023-11-11T16:42:07.982" v="824"/>
            <ac:spMkLst>
              <pc:docMk/>
              <pc:sldMasterMk cId="2317532505" sldId="2147483672"/>
              <pc:sldLayoutMk cId="3873599510" sldId="2147483713"/>
              <ac:spMk id="40" creationId="{446F55D9-6BCD-9F2B-49D6-014FB769D20E}"/>
            </ac:spMkLst>
          </pc:spChg>
          <pc:spChg chg="mod">
            <ac:chgData name="Chuck Tomasi" userId="79514c44-a18e-4aaa-84b1-18f74099d6b1" providerId="ADAL" clId="{4140692D-6CC4-6B46-9439-032908616555}" dt="2023-11-11T16:42:07.982" v="824"/>
            <ac:spMkLst>
              <pc:docMk/>
              <pc:sldMasterMk cId="2317532505" sldId="2147483672"/>
              <pc:sldLayoutMk cId="3873599510" sldId="2147483713"/>
              <ac:spMk id="41" creationId="{FDE32AE4-B67B-9B15-8586-7B006D193B55}"/>
            </ac:spMkLst>
          </pc:spChg>
          <pc:spChg chg="mod">
            <ac:chgData name="Chuck Tomasi" userId="79514c44-a18e-4aaa-84b1-18f74099d6b1" providerId="ADAL" clId="{4140692D-6CC4-6B46-9439-032908616555}" dt="2023-11-11T16:42:07.982" v="824"/>
            <ac:spMkLst>
              <pc:docMk/>
              <pc:sldMasterMk cId="2317532505" sldId="2147483672"/>
              <pc:sldLayoutMk cId="3873599510" sldId="2147483713"/>
              <ac:spMk id="42" creationId="{8AD37613-04E0-4F57-FCF2-4EB5E52D9794}"/>
            </ac:spMkLst>
          </pc:spChg>
          <pc:spChg chg="mod">
            <ac:chgData name="Chuck Tomasi" userId="79514c44-a18e-4aaa-84b1-18f74099d6b1" providerId="ADAL" clId="{4140692D-6CC4-6B46-9439-032908616555}" dt="2023-11-11T16:42:07.982" v="824"/>
            <ac:spMkLst>
              <pc:docMk/>
              <pc:sldMasterMk cId="2317532505" sldId="2147483672"/>
              <pc:sldLayoutMk cId="3873599510" sldId="2147483713"/>
              <ac:spMk id="43" creationId="{4CC37EB0-78DB-FEC6-447D-1FAFCE3C5D7D}"/>
            </ac:spMkLst>
          </pc:spChg>
          <pc:spChg chg="mod">
            <ac:chgData name="Chuck Tomasi" userId="79514c44-a18e-4aaa-84b1-18f74099d6b1" providerId="ADAL" clId="{4140692D-6CC4-6B46-9439-032908616555}" dt="2023-11-11T16:42:07.982" v="824"/>
            <ac:spMkLst>
              <pc:docMk/>
              <pc:sldMasterMk cId="2317532505" sldId="2147483672"/>
              <pc:sldLayoutMk cId="3873599510" sldId="2147483713"/>
              <ac:spMk id="44" creationId="{3771EFBB-C405-1005-C873-DA28FB516D49}"/>
            </ac:spMkLst>
          </pc:spChg>
          <pc:spChg chg="mod">
            <ac:chgData name="Chuck Tomasi" userId="79514c44-a18e-4aaa-84b1-18f74099d6b1" providerId="ADAL" clId="{4140692D-6CC4-6B46-9439-032908616555}" dt="2023-11-11T16:42:07.982" v="824"/>
            <ac:spMkLst>
              <pc:docMk/>
              <pc:sldMasterMk cId="2317532505" sldId="2147483672"/>
              <pc:sldLayoutMk cId="3873599510" sldId="2147483713"/>
              <ac:spMk id="45" creationId="{90F6AFF6-B6A0-2249-AE20-6F00CF67CCC4}"/>
            </ac:spMkLst>
          </pc:spChg>
          <pc:spChg chg="mod">
            <ac:chgData name="Chuck Tomasi" userId="79514c44-a18e-4aaa-84b1-18f74099d6b1" providerId="ADAL" clId="{4140692D-6CC4-6B46-9439-032908616555}" dt="2023-11-11T16:42:07.982" v="824"/>
            <ac:spMkLst>
              <pc:docMk/>
              <pc:sldMasterMk cId="2317532505" sldId="2147483672"/>
              <pc:sldLayoutMk cId="3873599510" sldId="2147483713"/>
              <ac:spMk id="46" creationId="{2AF22BF6-386F-BF9D-680F-5BC91882B210}"/>
            </ac:spMkLst>
          </pc:spChg>
          <pc:spChg chg="mod">
            <ac:chgData name="Chuck Tomasi" userId="79514c44-a18e-4aaa-84b1-18f74099d6b1" providerId="ADAL" clId="{4140692D-6CC4-6B46-9439-032908616555}" dt="2023-11-11T16:42:07.982" v="824"/>
            <ac:spMkLst>
              <pc:docMk/>
              <pc:sldMasterMk cId="2317532505" sldId="2147483672"/>
              <pc:sldLayoutMk cId="3873599510" sldId="2147483713"/>
              <ac:spMk id="47" creationId="{4EDEA40B-585E-2CC1-2AB7-B9F6FD108956}"/>
            </ac:spMkLst>
          </pc:spChg>
          <pc:spChg chg="mod">
            <ac:chgData name="Chuck Tomasi" userId="79514c44-a18e-4aaa-84b1-18f74099d6b1" providerId="ADAL" clId="{4140692D-6CC4-6B46-9439-032908616555}" dt="2023-11-11T16:42:07.982" v="824"/>
            <ac:spMkLst>
              <pc:docMk/>
              <pc:sldMasterMk cId="2317532505" sldId="2147483672"/>
              <pc:sldLayoutMk cId="3873599510" sldId="2147483713"/>
              <ac:spMk id="48" creationId="{3DBA0EDA-220C-43F2-11B4-5AC57477DA33}"/>
            </ac:spMkLst>
          </pc:spChg>
          <pc:spChg chg="mod">
            <ac:chgData name="Chuck Tomasi" userId="79514c44-a18e-4aaa-84b1-18f74099d6b1" providerId="ADAL" clId="{4140692D-6CC4-6B46-9439-032908616555}" dt="2023-11-11T16:42:07.982" v="824"/>
            <ac:spMkLst>
              <pc:docMk/>
              <pc:sldMasterMk cId="2317532505" sldId="2147483672"/>
              <pc:sldLayoutMk cId="3873599510" sldId="2147483713"/>
              <ac:spMk id="49" creationId="{A89DE4D1-AA88-7BE8-B24E-6BA22E0F28A9}"/>
            </ac:spMkLst>
          </pc:spChg>
          <pc:spChg chg="mod">
            <ac:chgData name="Chuck Tomasi" userId="79514c44-a18e-4aaa-84b1-18f74099d6b1" providerId="ADAL" clId="{4140692D-6CC4-6B46-9439-032908616555}" dt="2023-11-11T16:42:07.982" v="824"/>
            <ac:spMkLst>
              <pc:docMk/>
              <pc:sldMasterMk cId="2317532505" sldId="2147483672"/>
              <pc:sldLayoutMk cId="3873599510" sldId="2147483713"/>
              <ac:spMk id="50" creationId="{06BBE644-32E0-1566-E3D6-98E41AE21BBB}"/>
            </ac:spMkLst>
          </pc:spChg>
          <pc:spChg chg="mod">
            <ac:chgData name="Chuck Tomasi" userId="79514c44-a18e-4aaa-84b1-18f74099d6b1" providerId="ADAL" clId="{4140692D-6CC4-6B46-9439-032908616555}" dt="2023-11-11T16:42:07.982" v="824"/>
            <ac:spMkLst>
              <pc:docMk/>
              <pc:sldMasterMk cId="2317532505" sldId="2147483672"/>
              <pc:sldLayoutMk cId="3873599510" sldId="2147483713"/>
              <ac:spMk id="51" creationId="{318C62A0-BE87-CA06-605E-FE69FA53F49B}"/>
            </ac:spMkLst>
          </pc:spChg>
          <pc:spChg chg="mod">
            <ac:chgData name="Chuck Tomasi" userId="79514c44-a18e-4aaa-84b1-18f74099d6b1" providerId="ADAL" clId="{4140692D-6CC4-6B46-9439-032908616555}" dt="2023-11-11T16:42:07.982" v="824"/>
            <ac:spMkLst>
              <pc:docMk/>
              <pc:sldMasterMk cId="2317532505" sldId="2147483672"/>
              <pc:sldLayoutMk cId="3873599510" sldId="2147483713"/>
              <ac:spMk id="52" creationId="{56CFE355-7E39-977C-C299-7E0EAA95E107}"/>
            </ac:spMkLst>
          </pc:spChg>
          <pc:spChg chg="mod">
            <ac:chgData name="Chuck Tomasi" userId="79514c44-a18e-4aaa-84b1-18f74099d6b1" providerId="ADAL" clId="{4140692D-6CC4-6B46-9439-032908616555}" dt="2023-11-11T16:42:07.982" v="824"/>
            <ac:spMkLst>
              <pc:docMk/>
              <pc:sldMasterMk cId="2317532505" sldId="2147483672"/>
              <pc:sldLayoutMk cId="3873599510" sldId="2147483713"/>
              <ac:spMk id="53" creationId="{A19D69C6-651B-7237-2FA3-4B962A14F371}"/>
            </ac:spMkLst>
          </pc:spChg>
          <pc:spChg chg="mod">
            <ac:chgData name="Chuck Tomasi" userId="79514c44-a18e-4aaa-84b1-18f74099d6b1" providerId="ADAL" clId="{4140692D-6CC4-6B46-9439-032908616555}" dt="2023-11-11T16:42:07.982" v="824"/>
            <ac:spMkLst>
              <pc:docMk/>
              <pc:sldMasterMk cId="2317532505" sldId="2147483672"/>
              <pc:sldLayoutMk cId="3873599510" sldId="2147483713"/>
              <ac:spMk id="54" creationId="{99841772-63A1-C70F-B4C8-A94EE78C1FFC}"/>
            </ac:spMkLst>
          </pc:spChg>
          <pc:spChg chg="mod">
            <ac:chgData name="Chuck Tomasi" userId="79514c44-a18e-4aaa-84b1-18f74099d6b1" providerId="ADAL" clId="{4140692D-6CC4-6B46-9439-032908616555}" dt="2023-11-11T16:42:07.982" v="824"/>
            <ac:spMkLst>
              <pc:docMk/>
              <pc:sldMasterMk cId="2317532505" sldId="2147483672"/>
              <pc:sldLayoutMk cId="3873599510" sldId="2147483713"/>
              <ac:spMk id="55" creationId="{D0B117F6-BAFC-8B41-F229-8A4EF60A7507}"/>
            </ac:spMkLst>
          </pc:spChg>
          <pc:spChg chg="mod">
            <ac:chgData name="Chuck Tomasi" userId="79514c44-a18e-4aaa-84b1-18f74099d6b1" providerId="ADAL" clId="{4140692D-6CC4-6B46-9439-032908616555}" dt="2023-11-11T16:42:07.982" v="824"/>
            <ac:spMkLst>
              <pc:docMk/>
              <pc:sldMasterMk cId="2317532505" sldId="2147483672"/>
              <pc:sldLayoutMk cId="3873599510" sldId="2147483713"/>
              <ac:spMk id="56" creationId="{F2544EB4-974D-952F-F72B-C512A113D3C8}"/>
            </ac:spMkLst>
          </pc:spChg>
          <pc:spChg chg="mod">
            <ac:chgData name="Chuck Tomasi" userId="79514c44-a18e-4aaa-84b1-18f74099d6b1" providerId="ADAL" clId="{4140692D-6CC4-6B46-9439-032908616555}" dt="2023-11-11T16:42:07.982" v="824"/>
            <ac:spMkLst>
              <pc:docMk/>
              <pc:sldMasterMk cId="2317532505" sldId="2147483672"/>
              <pc:sldLayoutMk cId="3873599510" sldId="2147483713"/>
              <ac:spMk id="58" creationId="{A31DAC11-B2EE-28B1-4C16-0E48AB53F33C}"/>
            </ac:spMkLst>
          </pc:spChg>
          <pc:spChg chg="mod">
            <ac:chgData name="Chuck Tomasi" userId="79514c44-a18e-4aaa-84b1-18f74099d6b1" providerId="ADAL" clId="{4140692D-6CC4-6B46-9439-032908616555}" dt="2023-11-11T16:42:07.982" v="824"/>
            <ac:spMkLst>
              <pc:docMk/>
              <pc:sldMasterMk cId="2317532505" sldId="2147483672"/>
              <pc:sldLayoutMk cId="3873599510" sldId="2147483713"/>
              <ac:spMk id="59" creationId="{B0A9CBAB-CB62-004A-DC11-21ACA5102929}"/>
            </ac:spMkLst>
          </pc:spChg>
          <pc:spChg chg="mod">
            <ac:chgData name="Chuck Tomasi" userId="79514c44-a18e-4aaa-84b1-18f74099d6b1" providerId="ADAL" clId="{4140692D-6CC4-6B46-9439-032908616555}" dt="2023-11-11T16:42:07.982" v="824"/>
            <ac:spMkLst>
              <pc:docMk/>
              <pc:sldMasterMk cId="2317532505" sldId="2147483672"/>
              <pc:sldLayoutMk cId="3873599510" sldId="2147483713"/>
              <ac:spMk id="60" creationId="{690EDD37-C1E4-683E-C5B1-EB8585C8FE67}"/>
            </ac:spMkLst>
          </pc:spChg>
          <pc:spChg chg="mod">
            <ac:chgData name="Chuck Tomasi" userId="79514c44-a18e-4aaa-84b1-18f74099d6b1" providerId="ADAL" clId="{4140692D-6CC4-6B46-9439-032908616555}" dt="2023-11-11T16:42:07.982" v="824"/>
            <ac:spMkLst>
              <pc:docMk/>
              <pc:sldMasterMk cId="2317532505" sldId="2147483672"/>
              <pc:sldLayoutMk cId="3873599510" sldId="2147483713"/>
              <ac:spMk id="62" creationId="{02705EF7-4AE2-F6ED-F8AA-26A0759E1FE1}"/>
            </ac:spMkLst>
          </pc:spChg>
          <pc:spChg chg="mod">
            <ac:chgData name="Chuck Tomasi" userId="79514c44-a18e-4aaa-84b1-18f74099d6b1" providerId="ADAL" clId="{4140692D-6CC4-6B46-9439-032908616555}" dt="2023-11-11T16:42:07.982" v="824"/>
            <ac:spMkLst>
              <pc:docMk/>
              <pc:sldMasterMk cId="2317532505" sldId="2147483672"/>
              <pc:sldLayoutMk cId="3873599510" sldId="2147483713"/>
              <ac:spMk id="64" creationId="{445275A6-7093-4D6A-A275-AB820366735B}"/>
            </ac:spMkLst>
          </pc:spChg>
          <pc:spChg chg="mod">
            <ac:chgData name="Chuck Tomasi" userId="79514c44-a18e-4aaa-84b1-18f74099d6b1" providerId="ADAL" clId="{4140692D-6CC4-6B46-9439-032908616555}" dt="2023-11-11T16:42:07.982" v="824"/>
            <ac:spMkLst>
              <pc:docMk/>
              <pc:sldMasterMk cId="2317532505" sldId="2147483672"/>
              <pc:sldLayoutMk cId="3873599510" sldId="2147483713"/>
              <ac:spMk id="65" creationId="{07442B94-1450-A4C2-E8B3-93185B41E3A0}"/>
            </ac:spMkLst>
          </pc:spChg>
          <pc:spChg chg="mod">
            <ac:chgData name="Chuck Tomasi" userId="79514c44-a18e-4aaa-84b1-18f74099d6b1" providerId="ADAL" clId="{4140692D-6CC4-6B46-9439-032908616555}" dt="2023-11-11T16:42:07.982" v="824"/>
            <ac:spMkLst>
              <pc:docMk/>
              <pc:sldMasterMk cId="2317532505" sldId="2147483672"/>
              <pc:sldLayoutMk cId="3873599510" sldId="2147483713"/>
              <ac:spMk id="66" creationId="{D598F1A9-C2AF-3B73-3ED3-6EA04D99664C}"/>
            </ac:spMkLst>
          </pc:spChg>
          <pc:spChg chg="mod">
            <ac:chgData name="Chuck Tomasi" userId="79514c44-a18e-4aaa-84b1-18f74099d6b1" providerId="ADAL" clId="{4140692D-6CC4-6B46-9439-032908616555}" dt="2023-11-11T16:42:07.982" v="824"/>
            <ac:spMkLst>
              <pc:docMk/>
              <pc:sldMasterMk cId="2317532505" sldId="2147483672"/>
              <pc:sldLayoutMk cId="3873599510" sldId="2147483713"/>
              <ac:spMk id="67" creationId="{B59AFF71-2F0B-F300-FE7C-F4FDB122A318}"/>
            </ac:spMkLst>
          </pc:spChg>
          <pc:spChg chg="mod">
            <ac:chgData name="Chuck Tomasi" userId="79514c44-a18e-4aaa-84b1-18f74099d6b1" providerId="ADAL" clId="{4140692D-6CC4-6B46-9439-032908616555}" dt="2023-11-11T16:42:07.982" v="824"/>
            <ac:spMkLst>
              <pc:docMk/>
              <pc:sldMasterMk cId="2317532505" sldId="2147483672"/>
              <pc:sldLayoutMk cId="3873599510" sldId="2147483713"/>
              <ac:spMk id="68" creationId="{B9D0DA2C-25AB-C6A2-0E93-4D85FE1358E5}"/>
            </ac:spMkLst>
          </pc:spChg>
          <pc:spChg chg="mod">
            <ac:chgData name="Chuck Tomasi" userId="79514c44-a18e-4aaa-84b1-18f74099d6b1" providerId="ADAL" clId="{4140692D-6CC4-6B46-9439-032908616555}" dt="2023-11-11T16:42:07.982" v="824"/>
            <ac:spMkLst>
              <pc:docMk/>
              <pc:sldMasterMk cId="2317532505" sldId="2147483672"/>
              <pc:sldLayoutMk cId="3873599510" sldId="2147483713"/>
              <ac:spMk id="69" creationId="{220BF6BB-EE7A-62A4-76F0-F69C14B1EF9A}"/>
            </ac:spMkLst>
          </pc:spChg>
          <pc:spChg chg="mod">
            <ac:chgData name="Chuck Tomasi" userId="79514c44-a18e-4aaa-84b1-18f74099d6b1" providerId="ADAL" clId="{4140692D-6CC4-6B46-9439-032908616555}" dt="2023-11-11T16:42:07.982" v="824"/>
            <ac:spMkLst>
              <pc:docMk/>
              <pc:sldMasterMk cId="2317532505" sldId="2147483672"/>
              <pc:sldLayoutMk cId="3873599510" sldId="2147483713"/>
              <ac:spMk id="70" creationId="{11363364-22C7-34CA-81BD-ED17971F3736}"/>
            </ac:spMkLst>
          </pc:spChg>
          <pc:spChg chg="mod">
            <ac:chgData name="Chuck Tomasi" userId="79514c44-a18e-4aaa-84b1-18f74099d6b1" providerId="ADAL" clId="{4140692D-6CC4-6B46-9439-032908616555}" dt="2023-11-11T16:42:07.982" v="824"/>
            <ac:spMkLst>
              <pc:docMk/>
              <pc:sldMasterMk cId="2317532505" sldId="2147483672"/>
              <pc:sldLayoutMk cId="3873599510" sldId="2147483713"/>
              <ac:spMk id="71" creationId="{2B9C04DA-2B7F-06E8-8B66-5F2B8263DBB4}"/>
            </ac:spMkLst>
          </pc:spChg>
          <pc:spChg chg="mod">
            <ac:chgData name="Chuck Tomasi" userId="79514c44-a18e-4aaa-84b1-18f74099d6b1" providerId="ADAL" clId="{4140692D-6CC4-6B46-9439-032908616555}" dt="2023-11-11T16:42:07.982" v="824"/>
            <ac:spMkLst>
              <pc:docMk/>
              <pc:sldMasterMk cId="2317532505" sldId="2147483672"/>
              <pc:sldLayoutMk cId="3873599510" sldId="2147483713"/>
              <ac:spMk id="72" creationId="{BA810E44-9217-2FAD-4B68-BF5B828E8242}"/>
            </ac:spMkLst>
          </pc:spChg>
          <pc:spChg chg="mod">
            <ac:chgData name="Chuck Tomasi" userId="79514c44-a18e-4aaa-84b1-18f74099d6b1" providerId="ADAL" clId="{4140692D-6CC4-6B46-9439-032908616555}" dt="2023-11-11T16:42:07.982" v="824"/>
            <ac:spMkLst>
              <pc:docMk/>
              <pc:sldMasterMk cId="2317532505" sldId="2147483672"/>
              <pc:sldLayoutMk cId="3873599510" sldId="2147483713"/>
              <ac:spMk id="73" creationId="{FD7CFEB1-545E-9355-31D9-C9B42A30EA9A}"/>
            </ac:spMkLst>
          </pc:spChg>
          <pc:spChg chg="mod">
            <ac:chgData name="Chuck Tomasi" userId="79514c44-a18e-4aaa-84b1-18f74099d6b1" providerId="ADAL" clId="{4140692D-6CC4-6B46-9439-032908616555}" dt="2023-11-11T16:42:07.982" v="824"/>
            <ac:spMkLst>
              <pc:docMk/>
              <pc:sldMasterMk cId="2317532505" sldId="2147483672"/>
              <pc:sldLayoutMk cId="3873599510" sldId="2147483713"/>
              <ac:spMk id="74" creationId="{672109D2-AC09-5DA7-600E-99A6E6DDD35E}"/>
            </ac:spMkLst>
          </pc:spChg>
          <pc:spChg chg="mod">
            <ac:chgData name="Chuck Tomasi" userId="79514c44-a18e-4aaa-84b1-18f74099d6b1" providerId="ADAL" clId="{4140692D-6CC4-6B46-9439-032908616555}" dt="2023-11-11T16:42:07.982" v="824"/>
            <ac:spMkLst>
              <pc:docMk/>
              <pc:sldMasterMk cId="2317532505" sldId="2147483672"/>
              <pc:sldLayoutMk cId="3873599510" sldId="2147483713"/>
              <ac:spMk id="75" creationId="{5FE076E3-6001-9755-392B-B28A39918A1F}"/>
            </ac:spMkLst>
          </pc:spChg>
          <pc:spChg chg="mod">
            <ac:chgData name="Chuck Tomasi" userId="79514c44-a18e-4aaa-84b1-18f74099d6b1" providerId="ADAL" clId="{4140692D-6CC4-6B46-9439-032908616555}" dt="2023-11-11T16:42:07.982" v="824"/>
            <ac:spMkLst>
              <pc:docMk/>
              <pc:sldMasterMk cId="2317532505" sldId="2147483672"/>
              <pc:sldLayoutMk cId="3873599510" sldId="2147483713"/>
              <ac:spMk id="76" creationId="{85F9152E-EF4E-0CC7-7D9D-E95BBE519894}"/>
            </ac:spMkLst>
          </pc:spChg>
          <pc:spChg chg="mod">
            <ac:chgData name="Chuck Tomasi" userId="79514c44-a18e-4aaa-84b1-18f74099d6b1" providerId="ADAL" clId="{4140692D-6CC4-6B46-9439-032908616555}" dt="2023-11-11T16:42:07.982" v="824"/>
            <ac:spMkLst>
              <pc:docMk/>
              <pc:sldMasterMk cId="2317532505" sldId="2147483672"/>
              <pc:sldLayoutMk cId="3873599510" sldId="2147483713"/>
              <ac:spMk id="77" creationId="{96B01419-C025-5691-7156-A99D98863AF9}"/>
            </ac:spMkLst>
          </pc:spChg>
          <pc:spChg chg="mod">
            <ac:chgData name="Chuck Tomasi" userId="79514c44-a18e-4aaa-84b1-18f74099d6b1" providerId="ADAL" clId="{4140692D-6CC4-6B46-9439-032908616555}" dt="2023-11-11T16:42:07.982" v="824"/>
            <ac:spMkLst>
              <pc:docMk/>
              <pc:sldMasterMk cId="2317532505" sldId="2147483672"/>
              <pc:sldLayoutMk cId="3873599510" sldId="2147483713"/>
              <ac:spMk id="78" creationId="{2850053B-BED2-BC95-3C2F-CA5326B4F864}"/>
            </ac:spMkLst>
          </pc:spChg>
          <pc:spChg chg="mod">
            <ac:chgData name="Chuck Tomasi" userId="79514c44-a18e-4aaa-84b1-18f74099d6b1" providerId="ADAL" clId="{4140692D-6CC4-6B46-9439-032908616555}" dt="2023-11-11T16:42:07.982" v="824"/>
            <ac:spMkLst>
              <pc:docMk/>
              <pc:sldMasterMk cId="2317532505" sldId="2147483672"/>
              <pc:sldLayoutMk cId="3873599510" sldId="2147483713"/>
              <ac:spMk id="79" creationId="{0EBEE716-3858-FF51-40B6-10B425162E14}"/>
            </ac:spMkLst>
          </pc:spChg>
          <pc:spChg chg="mod">
            <ac:chgData name="Chuck Tomasi" userId="79514c44-a18e-4aaa-84b1-18f74099d6b1" providerId="ADAL" clId="{4140692D-6CC4-6B46-9439-032908616555}" dt="2023-11-11T16:42:07.982" v="824"/>
            <ac:spMkLst>
              <pc:docMk/>
              <pc:sldMasterMk cId="2317532505" sldId="2147483672"/>
              <pc:sldLayoutMk cId="3873599510" sldId="2147483713"/>
              <ac:spMk id="80" creationId="{D8131AD1-4E15-92BC-1351-16278148A560}"/>
            </ac:spMkLst>
          </pc:spChg>
          <pc:spChg chg="mod">
            <ac:chgData name="Chuck Tomasi" userId="79514c44-a18e-4aaa-84b1-18f74099d6b1" providerId="ADAL" clId="{4140692D-6CC4-6B46-9439-032908616555}" dt="2023-11-11T16:42:07.982" v="824"/>
            <ac:spMkLst>
              <pc:docMk/>
              <pc:sldMasterMk cId="2317532505" sldId="2147483672"/>
              <pc:sldLayoutMk cId="3873599510" sldId="2147483713"/>
              <ac:spMk id="81" creationId="{45ABD150-89EE-0CE7-B9F3-76A3D5DD02BB}"/>
            </ac:spMkLst>
          </pc:spChg>
          <pc:spChg chg="mod">
            <ac:chgData name="Chuck Tomasi" userId="79514c44-a18e-4aaa-84b1-18f74099d6b1" providerId="ADAL" clId="{4140692D-6CC4-6B46-9439-032908616555}" dt="2023-11-11T16:42:07.982" v="824"/>
            <ac:spMkLst>
              <pc:docMk/>
              <pc:sldMasterMk cId="2317532505" sldId="2147483672"/>
              <pc:sldLayoutMk cId="3873599510" sldId="2147483713"/>
              <ac:spMk id="82" creationId="{90735890-4793-D9E1-31E5-913F548B1414}"/>
            </ac:spMkLst>
          </pc:spChg>
          <pc:spChg chg="mod">
            <ac:chgData name="Chuck Tomasi" userId="79514c44-a18e-4aaa-84b1-18f74099d6b1" providerId="ADAL" clId="{4140692D-6CC4-6B46-9439-032908616555}" dt="2023-11-11T16:42:07.982" v="824"/>
            <ac:spMkLst>
              <pc:docMk/>
              <pc:sldMasterMk cId="2317532505" sldId="2147483672"/>
              <pc:sldLayoutMk cId="3873599510" sldId="2147483713"/>
              <ac:spMk id="83" creationId="{010B3E99-B15B-73CA-2998-B1177E74B47F}"/>
            </ac:spMkLst>
          </pc:spChg>
          <pc:spChg chg="mod">
            <ac:chgData name="Chuck Tomasi" userId="79514c44-a18e-4aaa-84b1-18f74099d6b1" providerId="ADAL" clId="{4140692D-6CC4-6B46-9439-032908616555}" dt="2023-11-11T16:42:07.982" v="824"/>
            <ac:spMkLst>
              <pc:docMk/>
              <pc:sldMasterMk cId="2317532505" sldId="2147483672"/>
              <pc:sldLayoutMk cId="3873599510" sldId="2147483713"/>
              <ac:spMk id="84" creationId="{10B71114-06EE-9ABA-33AE-5A48A4034214}"/>
            </ac:spMkLst>
          </pc:spChg>
          <pc:spChg chg="mod">
            <ac:chgData name="Chuck Tomasi" userId="79514c44-a18e-4aaa-84b1-18f74099d6b1" providerId="ADAL" clId="{4140692D-6CC4-6B46-9439-032908616555}" dt="2023-11-11T16:42:07.982" v="824"/>
            <ac:spMkLst>
              <pc:docMk/>
              <pc:sldMasterMk cId="2317532505" sldId="2147483672"/>
              <pc:sldLayoutMk cId="3873599510" sldId="2147483713"/>
              <ac:spMk id="85" creationId="{C6A5E282-42BC-C441-99F4-402E35A99749}"/>
            </ac:spMkLst>
          </pc:spChg>
          <pc:spChg chg="mod">
            <ac:chgData name="Chuck Tomasi" userId="79514c44-a18e-4aaa-84b1-18f74099d6b1" providerId="ADAL" clId="{4140692D-6CC4-6B46-9439-032908616555}" dt="2023-11-11T16:42:07.982" v="824"/>
            <ac:spMkLst>
              <pc:docMk/>
              <pc:sldMasterMk cId="2317532505" sldId="2147483672"/>
              <pc:sldLayoutMk cId="3873599510" sldId="2147483713"/>
              <ac:spMk id="86" creationId="{D4C3F0F1-E7CE-A1C6-788C-F0AE5B43A1B3}"/>
            </ac:spMkLst>
          </pc:spChg>
          <pc:spChg chg="mod">
            <ac:chgData name="Chuck Tomasi" userId="79514c44-a18e-4aaa-84b1-18f74099d6b1" providerId="ADAL" clId="{4140692D-6CC4-6B46-9439-032908616555}" dt="2023-11-11T16:42:07.982" v="824"/>
            <ac:spMkLst>
              <pc:docMk/>
              <pc:sldMasterMk cId="2317532505" sldId="2147483672"/>
              <pc:sldLayoutMk cId="3873599510" sldId="2147483713"/>
              <ac:spMk id="87" creationId="{27628085-430D-2088-98C7-87206E0F9C34}"/>
            </ac:spMkLst>
          </pc:spChg>
          <pc:spChg chg="mod">
            <ac:chgData name="Chuck Tomasi" userId="79514c44-a18e-4aaa-84b1-18f74099d6b1" providerId="ADAL" clId="{4140692D-6CC4-6B46-9439-032908616555}" dt="2023-11-11T16:42:07.982" v="824"/>
            <ac:spMkLst>
              <pc:docMk/>
              <pc:sldMasterMk cId="2317532505" sldId="2147483672"/>
              <pc:sldLayoutMk cId="3873599510" sldId="2147483713"/>
              <ac:spMk id="88" creationId="{EB04F37C-D51E-5451-B89B-64C3A84FC18C}"/>
            </ac:spMkLst>
          </pc:spChg>
          <pc:spChg chg="mod">
            <ac:chgData name="Chuck Tomasi" userId="79514c44-a18e-4aaa-84b1-18f74099d6b1" providerId="ADAL" clId="{4140692D-6CC4-6B46-9439-032908616555}" dt="2023-11-11T16:42:07.982" v="824"/>
            <ac:spMkLst>
              <pc:docMk/>
              <pc:sldMasterMk cId="2317532505" sldId="2147483672"/>
              <pc:sldLayoutMk cId="3873599510" sldId="2147483713"/>
              <ac:spMk id="89" creationId="{6F9314B3-D0E4-C4AD-A9B7-7998A5AAE20C}"/>
            </ac:spMkLst>
          </pc:spChg>
          <pc:spChg chg="mod">
            <ac:chgData name="Chuck Tomasi" userId="79514c44-a18e-4aaa-84b1-18f74099d6b1" providerId="ADAL" clId="{4140692D-6CC4-6B46-9439-032908616555}" dt="2023-11-11T16:42:07.982" v="824"/>
            <ac:spMkLst>
              <pc:docMk/>
              <pc:sldMasterMk cId="2317532505" sldId="2147483672"/>
              <pc:sldLayoutMk cId="3873599510" sldId="2147483713"/>
              <ac:spMk id="90" creationId="{6B804D4C-5BDB-0CEC-FA01-3678F233105F}"/>
            </ac:spMkLst>
          </pc:spChg>
          <pc:spChg chg="mod">
            <ac:chgData name="Chuck Tomasi" userId="79514c44-a18e-4aaa-84b1-18f74099d6b1" providerId="ADAL" clId="{4140692D-6CC4-6B46-9439-032908616555}" dt="2023-11-11T16:42:07.982" v="824"/>
            <ac:spMkLst>
              <pc:docMk/>
              <pc:sldMasterMk cId="2317532505" sldId="2147483672"/>
              <pc:sldLayoutMk cId="3873599510" sldId="2147483713"/>
              <ac:spMk id="91" creationId="{38DF09B8-2872-E93F-0574-A4B8B8FE6698}"/>
            </ac:spMkLst>
          </pc:spChg>
          <pc:spChg chg="mod">
            <ac:chgData name="Chuck Tomasi" userId="79514c44-a18e-4aaa-84b1-18f74099d6b1" providerId="ADAL" clId="{4140692D-6CC4-6B46-9439-032908616555}" dt="2023-11-11T16:42:07.982" v="824"/>
            <ac:spMkLst>
              <pc:docMk/>
              <pc:sldMasterMk cId="2317532505" sldId="2147483672"/>
              <pc:sldLayoutMk cId="3873599510" sldId="2147483713"/>
              <ac:spMk id="92" creationId="{65940FB9-0018-584C-DD8A-A1B76C0DFE57}"/>
            </ac:spMkLst>
          </pc:spChg>
          <pc:spChg chg="mod">
            <ac:chgData name="Chuck Tomasi" userId="79514c44-a18e-4aaa-84b1-18f74099d6b1" providerId="ADAL" clId="{4140692D-6CC4-6B46-9439-032908616555}" dt="2023-11-11T16:42:07.982" v="824"/>
            <ac:spMkLst>
              <pc:docMk/>
              <pc:sldMasterMk cId="2317532505" sldId="2147483672"/>
              <pc:sldLayoutMk cId="3873599510" sldId="2147483713"/>
              <ac:spMk id="93" creationId="{22D2E035-CAFF-6257-0D9A-0F6621ABB7EC}"/>
            </ac:spMkLst>
          </pc:spChg>
          <pc:spChg chg="mod">
            <ac:chgData name="Chuck Tomasi" userId="79514c44-a18e-4aaa-84b1-18f74099d6b1" providerId="ADAL" clId="{4140692D-6CC4-6B46-9439-032908616555}" dt="2023-11-11T16:42:07.982" v="824"/>
            <ac:spMkLst>
              <pc:docMk/>
              <pc:sldMasterMk cId="2317532505" sldId="2147483672"/>
              <pc:sldLayoutMk cId="3873599510" sldId="2147483713"/>
              <ac:spMk id="94" creationId="{4D1FC90D-CD2E-9379-CE14-FA27486245DA}"/>
            </ac:spMkLst>
          </pc:spChg>
          <pc:spChg chg="mod">
            <ac:chgData name="Chuck Tomasi" userId="79514c44-a18e-4aaa-84b1-18f74099d6b1" providerId="ADAL" clId="{4140692D-6CC4-6B46-9439-032908616555}" dt="2023-11-11T16:42:07.982" v="824"/>
            <ac:spMkLst>
              <pc:docMk/>
              <pc:sldMasterMk cId="2317532505" sldId="2147483672"/>
              <pc:sldLayoutMk cId="3873599510" sldId="2147483713"/>
              <ac:spMk id="95" creationId="{7127E038-C6A8-BFEE-CDB8-28F68882549B}"/>
            </ac:spMkLst>
          </pc:spChg>
          <pc:spChg chg="mod">
            <ac:chgData name="Chuck Tomasi" userId="79514c44-a18e-4aaa-84b1-18f74099d6b1" providerId="ADAL" clId="{4140692D-6CC4-6B46-9439-032908616555}" dt="2023-11-11T16:42:07.982" v="824"/>
            <ac:spMkLst>
              <pc:docMk/>
              <pc:sldMasterMk cId="2317532505" sldId="2147483672"/>
              <pc:sldLayoutMk cId="3873599510" sldId="2147483713"/>
              <ac:spMk id="96" creationId="{C5E3A862-3CFD-8A20-3364-0E766E3B9E7E}"/>
            </ac:spMkLst>
          </pc:spChg>
          <pc:spChg chg="mod">
            <ac:chgData name="Chuck Tomasi" userId="79514c44-a18e-4aaa-84b1-18f74099d6b1" providerId="ADAL" clId="{4140692D-6CC4-6B46-9439-032908616555}" dt="2023-11-11T16:42:07.982" v="824"/>
            <ac:spMkLst>
              <pc:docMk/>
              <pc:sldMasterMk cId="2317532505" sldId="2147483672"/>
              <pc:sldLayoutMk cId="3873599510" sldId="2147483713"/>
              <ac:spMk id="97" creationId="{D9FFC459-60BD-1151-E3DD-F98EB67548E6}"/>
            </ac:spMkLst>
          </pc:spChg>
          <pc:spChg chg="mod">
            <ac:chgData name="Chuck Tomasi" userId="79514c44-a18e-4aaa-84b1-18f74099d6b1" providerId="ADAL" clId="{4140692D-6CC4-6B46-9439-032908616555}" dt="2023-11-11T16:42:07.982" v="824"/>
            <ac:spMkLst>
              <pc:docMk/>
              <pc:sldMasterMk cId="2317532505" sldId="2147483672"/>
              <pc:sldLayoutMk cId="3873599510" sldId="2147483713"/>
              <ac:spMk id="98" creationId="{7AF09855-5813-73C3-7A86-F7B899158F05}"/>
            </ac:spMkLst>
          </pc:spChg>
          <pc:spChg chg="mod">
            <ac:chgData name="Chuck Tomasi" userId="79514c44-a18e-4aaa-84b1-18f74099d6b1" providerId="ADAL" clId="{4140692D-6CC4-6B46-9439-032908616555}" dt="2023-11-11T16:42:07.982" v="824"/>
            <ac:spMkLst>
              <pc:docMk/>
              <pc:sldMasterMk cId="2317532505" sldId="2147483672"/>
              <pc:sldLayoutMk cId="3873599510" sldId="2147483713"/>
              <ac:spMk id="99" creationId="{93A7C1A2-BA18-77A3-4545-69546EE26A68}"/>
            </ac:spMkLst>
          </pc:spChg>
          <pc:spChg chg="mod">
            <ac:chgData name="Chuck Tomasi" userId="79514c44-a18e-4aaa-84b1-18f74099d6b1" providerId="ADAL" clId="{4140692D-6CC4-6B46-9439-032908616555}" dt="2023-11-11T16:42:07.982" v="824"/>
            <ac:spMkLst>
              <pc:docMk/>
              <pc:sldMasterMk cId="2317532505" sldId="2147483672"/>
              <pc:sldLayoutMk cId="3873599510" sldId="2147483713"/>
              <ac:spMk id="100" creationId="{42F5609D-235C-1157-16C8-531A3C85B37E}"/>
            </ac:spMkLst>
          </pc:spChg>
          <pc:spChg chg="mod">
            <ac:chgData name="Chuck Tomasi" userId="79514c44-a18e-4aaa-84b1-18f74099d6b1" providerId="ADAL" clId="{4140692D-6CC4-6B46-9439-032908616555}" dt="2023-11-11T16:42:07.982" v="824"/>
            <ac:spMkLst>
              <pc:docMk/>
              <pc:sldMasterMk cId="2317532505" sldId="2147483672"/>
              <pc:sldLayoutMk cId="3873599510" sldId="2147483713"/>
              <ac:spMk id="101" creationId="{E898CEFB-3728-C4FD-CAB5-EE75598907E7}"/>
            </ac:spMkLst>
          </pc:spChg>
          <pc:spChg chg="mod">
            <ac:chgData name="Chuck Tomasi" userId="79514c44-a18e-4aaa-84b1-18f74099d6b1" providerId="ADAL" clId="{4140692D-6CC4-6B46-9439-032908616555}" dt="2023-11-11T16:42:07.982" v="824"/>
            <ac:spMkLst>
              <pc:docMk/>
              <pc:sldMasterMk cId="2317532505" sldId="2147483672"/>
              <pc:sldLayoutMk cId="3873599510" sldId="2147483713"/>
              <ac:spMk id="102" creationId="{5E33D617-9055-14FD-88AF-84D5FD6ADB95}"/>
            </ac:spMkLst>
          </pc:spChg>
          <pc:spChg chg="mod">
            <ac:chgData name="Chuck Tomasi" userId="79514c44-a18e-4aaa-84b1-18f74099d6b1" providerId="ADAL" clId="{4140692D-6CC4-6B46-9439-032908616555}" dt="2023-11-11T16:42:07.982" v="824"/>
            <ac:spMkLst>
              <pc:docMk/>
              <pc:sldMasterMk cId="2317532505" sldId="2147483672"/>
              <pc:sldLayoutMk cId="3873599510" sldId="2147483713"/>
              <ac:spMk id="103" creationId="{475CAC7D-A764-2489-7652-9146205D7D71}"/>
            </ac:spMkLst>
          </pc:spChg>
          <pc:spChg chg="mod">
            <ac:chgData name="Chuck Tomasi" userId="79514c44-a18e-4aaa-84b1-18f74099d6b1" providerId="ADAL" clId="{4140692D-6CC4-6B46-9439-032908616555}" dt="2023-11-11T16:42:07.982" v="824"/>
            <ac:spMkLst>
              <pc:docMk/>
              <pc:sldMasterMk cId="2317532505" sldId="2147483672"/>
              <pc:sldLayoutMk cId="3873599510" sldId="2147483713"/>
              <ac:spMk id="104" creationId="{174249AF-EDB0-5E9E-25BE-C6C6469F58EE}"/>
            </ac:spMkLst>
          </pc:spChg>
          <pc:spChg chg="mod">
            <ac:chgData name="Chuck Tomasi" userId="79514c44-a18e-4aaa-84b1-18f74099d6b1" providerId="ADAL" clId="{4140692D-6CC4-6B46-9439-032908616555}" dt="2023-11-11T16:42:07.982" v="824"/>
            <ac:spMkLst>
              <pc:docMk/>
              <pc:sldMasterMk cId="2317532505" sldId="2147483672"/>
              <pc:sldLayoutMk cId="3873599510" sldId="2147483713"/>
              <ac:spMk id="105" creationId="{A31CF84B-11C1-C75C-4890-A5C968519A26}"/>
            </ac:spMkLst>
          </pc:spChg>
          <pc:spChg chg="mod">
            <ac:chgData name="Chuck Tomasi" userId="79514c44-a18e-4aaa-84b1-18f74099d6b1" providerId="ADAL" clId="{4140692D-6CC4-6B46-9439-032908616555}" dt="2023-11-11T16:42:07.982" v="824"/>
            <ac:spMkLst>
              <pc:docMk/>
              <pc:sldMasterMk cId="2317532505" sldId="2147483672"/>
              <pc:sldLayoutMk cId="3873599510" sldId="2147483713"/>
              <ac:spMk id="150" creationId="{D0C24BF0-6A07-23E7-8FBF-FF071A836322}"/>
            </ac:spMkLst>
          </pc:spChg>
          <pc:spChg chg="mod">
            <ac:chgData name="Chuck Tomasi" userId="79514c44-a18e-4aaa-84b1-18f74099d6b1" providerId="ADAL" clId="{4140692D-6CC4-6B46-9439-032908616555}" dt="2023-11-11T16:42:07.982" v="824"/>
            <ac:spMkLst>
              <pc:docMk/>
              <pc:sldMasterMk cId="2317532505" sldId="2147483672"/>
              <pc:sldLayoutMk cId="3873599510" sldId="2147483713"/>
              <ac:spMk id="151" creationId="{5986B449-62F2-191C-0346-6C0BD177A189}"/>
            </ac:spMkLst>
          </pc:spChg>
          <pc:spChg chg="mod">
            <ac:chgData name="Chuck Tomasi" userId="79514c44-a18e-4aaa-84b1-18f74099d6b1" providerId="ADAL" clId="{4140692D-6CC4-6B46-9439-032908616555}" dt="2023-11-11T16:42:07.982" v="824"/>
            <ac:spMkLst>
              <pc:docMk/>
              <pc:sldMasterMk cId="2317532505" sldId="2147483672"/>
              <pc:sldLayoutMk cId="3873599510" sldId="2147483713"/>
              <ac:spMk id="152" creationId="{E9E4426A-6AB9-CEB3-C2F1-773D2EEE13B3}"/>
            </ac:spMkLst>
          </pc:spChg>
          <pc:spChg chg="mod">
            <ac:chgData name="Chuck Tomasi" userId="79514c44-a18e-4aaa-84b1-18f74099d6b1" providerId="ADAL" clId="{4140692D-6CC4-6B46-9439-032908616555}" dt="2023-11-11T16:42:07.982" v="824"/>
            <ac:spMkLst>
              <pc:docMk/>
              <pc:sldMasterMk cId="2317532505" sldId="2147483672"/>
              <pc:sldLayoutMk cId="3873599510" sldId="2147483713"/>
              <ac:spMk id="153" creationId="{3FB5705C-8A3E-1603-A058-4A350F1EC41B}"/>
            </ac:spMkLst>
          </pc:spChg>
          <pc:spChg chg="mod">
            <ac:chgData name="Chuck Tomasi" userId="79514c44-a18e-4aaa-84b1-18f74099d6b1" providerId="ADAL" clId="{4140692D-6CC4-6B46-9439-032908616555}" dt="2023-11-11T16:42:07.982" v="824"/>
            <ac:spMkLst>
              <pc:docMk/>
              <pc:sldMasterMk cId="2317532505" sldId="2147483672"/>
              <pc:sldLayoutMk cId="3873599510" sldId="2147483713"/>
              <ac:spMk id="154" creationId="{FAAD59E8-6EE2-9C39-DA2C-CA01BA8C4DA0}"/>
            </ac:spMkLst>
          </pc:spChg>
          <pc:spChg chg="mod">
            <ac:chgData name="Chuck Tomasi" userId="79514c44-a18e-4aaa-84b1-18f74099d6b1" providerId="ADAL" clId="{4140692D-6CC4-6B46-9439-032908616555}" dt="2023-11-11T16:42:07.982" v="824"/>
            <ac:spMkLst>
              <pc:docMk/>
              <pc:sldMasterMk cId="2317532505" sldId="2147483672"/>
              <pc:sldLayoutMk cId="3873599510" sldId="2147483713"/>
              <ac:spMk id="155" creationId="{E3C4A1AF-81DA-9872-A6FF-CCFBBC5F5019}"/>
            </ac:spMkLst>
          </pc:spChg>
          <pc:spChg chg="mod">
            <ac:chgData name="Chuck Tomasi" userId="79514c44-a18e-4aaa-84b1-18f74099d6b1" providerId="ADAL" clId="{4140692D-6CC4-6B46-9439-032908616555}" dt="2023-11-11T16:42:07.982" v="824"/>
            <ac:spMkLst>
              <pc:docMk/>
              <pc:sldMasterMk cId="2317532505" sldId="2147483672"/>
              <pc:sldLayoutMk cId="3873599510" sldId="2147483713"/>
              <ac:spMk id="156" creationId="{8712861E-839A-500D-B4A0-0F85C85136A8}"/>
            </ac:spMkLst>
          </pc:spChg>
          <pc:spChg chg="mod">
            <ac:chgData name="Chuck Tomasi" userId="79514c44-a18e-4aaa-84b1-18f74099d6b1" providerId="ADAL" clId="{4140692D-6CC4-6B46-9439-032908616555}" dt="2023-11-11T16:42:07.982" v="824"/>
            <ac:spMkLst>
              <pc:docMk/>
              <pc:sldMasterMk cId="2317532505" sldId="2147483672"/>
              <pc:sldLayoutMk cId="3873599510" sldId="2147483713"/>
              <ac:spMk id="157" creationId="{D7E4983D-DF70-8B87-9585-5BA516605B7B}"/>
            </ac:spMkLst>
          </pc:spChg>
          <pc:spChg chg="mod">
            <ac:chgData name="Chuck Tomasi" userId="79514c44-a18e-4aaa-84b1-18f74099d6b1" providerId="ADAL" clId="{4140692D-6CC4-6B46-9439-032908616555}" dt="2023-11-11T16:42:07.982" v="824"/>
            <ac:spMkLst>
              <pc:docMk/>
              <pc:sldMasterMk cId="2317532505" sldId="2147483672"/>
              <pc:sldLayoutMk cId="3873599510" sldId="2147483713"/>
              <ac:spMk id="158" creationId="{155DC02F-644A-6EFC-9BCE-E47FEF4AF25A}"/>
            </ac:spMkLst>
          </pc:spChg>
          <pc:spChg chg="mod">
            <ac:chgData name="Chuck Tomasi" userId="79514c44-a18e-4aaa-84b1-18f74099d6b1" providerId="ADAL" clId="{4140692D-6CC4-6B46-9439-032908616555}" dt="2023-11-11T16:42:07.982" v="824"/>
            <ac:spMkLst>
              <pc:docMk/>
              <pc:sldMasterMk cId="2317532505" sldId="2147483672"/>
              <pc:sldLayoutMk cId="3873599510" sldId="2147483713"/>
              <ac:spMk id="159" creationId="{2A0B1A43-E10C-B021-E1C9-73E053CF5936}"/>
            </ac:spMkLst>
          </pc:spChg>
          <pc:spChg chg="mod">
            <ac:chgData name="Chuck Tomasi" userId="79514c44-a18e-4aaa-84b1-18f74099d6b1" providerId="ADAL" clId="{4140692D-6CC4-6B46-9439-032908616555}" dt="2023-11-11T16:42:07.982" v="824"/>
            <ac:spMkLst>
              <pc:docMk/>
              <pc:sldMasterMk cId="2317532505" sldId="2147483672"/>
              <pc:sldLayoutMk cId="3873599510" sldId="2147483713"/>
              <ac:spMk id="160" creationId="{DCAEA319-A04A-0D6D-02FD-102F1D3ED18A}"/>
            </ac:spMkLst>
          </pc:spChg>
          <pc:spChg chg="mod">
            <ac:chgData name="Chuck Tomasi" userId="79514c44-a18e-4aaa-84b1-18f74099d6b1" providerId="ADAL" clId="{4140692D-6CC4-6B46-9439-032908616555}" dt="2023-11-11T16:42:07.982" v="824"/>
            <ac:spMkLst>
              <pc:docMk/>
              <pc:sldMasterMk cId="2317532505" sldId="2147483672"/>
              <pc:sldLayoutMk cId="3873599510" sldId="2147483713"/>
              <ac:spMk id="161" creationId="{10DA09A2-B6DB-2210-73F6-617703460287}"/>
            </ac:spMkLst>
          </pc:spChg>
          <pc:spChg chg="mod">
            <ac:chgData name="Chuck Tomasi" userId="79514c44-a18e-4aaa-84b1-18f74099d6b1" providerId="ADAL" clId="{4140692D-6CC4-6B46-9439-032908616555}" dt="2023-11-11T16:42:07.982" v="824"/>
            <ac:spMkLst>
              <pc:docMk/>
              <pc:sldMasterMk cId="2317532505" sldId="2147483672"/>
              <pc:sldLayoutMk cId="3873599510" sldId="2147483713"/>
              <ac:spMk id="162" creationId="{6DDDDB8F-8028-977A-A3EC-A193D4300C82}"/>
            </ac:spMkLst>
          </pc:spChg>
          <pc:spChg chg="mod">
            <ac:chgData name="Chuck Tomasi" userId="79514c44-a18e-4aaa-84b1-18f74099d6b1" providerId="ADAL" clId="{4140692D-6CC4-6B46-9439-032908616555}" dt="2023-11-11T16:42:07.982" v="824"/>
            <ac:spMkLst>
              <pc:docMk/>
              <pc:sldMasterMk cId="2317532505" sldId="2147483672"/>
              <pc:sldLayoutMk cId="3873599510" sldId="2147483713"/>
              <ac:spMk id="163" creationId="{61A252A1-ED46-A9B1-6162-1A7D5D8BFD79}"/>
            </ac:spMkLst>
          </pc:spChg>
          <pc:spChg chg="mod">
            <ac:chgData name="Chuck Tomasi" userId="79514c44-a18e-4aaa-84b1-18f74099d6b1" providerId="ADAL" clId="{4140692D-6CC4-6B46-9439-032908616555}" dt="2023-11-11T16:42:07.982" v="824"/>
            <ac:spMkLst>
              <pc:docMk/>
              <pc:sldMasterMk cId="2317532505" sldId="2147483672"/>
              <pc:sldLayoutMk cId="3873599510" sldId="2147483713"/>
              <ac:spMk id="164" creationId="{6C163A7B-29FB-E283-4925-368EE1C62C7F}"/>
            </ac:spMkLst>
          </pc:spChg>
          <pc:spChg chg="mod">
            <ac:chgData name="Chuck Tomasi" userId="79514c44-a18e-4aaa-84b1-18f74099d6b1" providerId="ADAL" clId="{4140692D-6CC4-6B46-9439-032908616555}" dt="2023-11-11T16:42:07.982" v="824"/>
            <ac:spMkLst>
              <pc:docMk/>
              <pc:sldMasterMk cId="2317532505" sldId="2147483672"/>
              <pc:sldLayoutMk cId="3873599510" sldId="2147483713"/>
              <ac:spMk id="165" creationId="{8C3B718A-B937-FB46-590E-E56BDB97706F}"/>
            </ac:spMkLst>
          </pc:spChg>
          <pc:spChg chg="mod">
            <ac:chgData name="Chuck Tomasi" userId="79514c44-a18e-4aaa-84b1-18f74099d6b1" providerId="ADAL" clId="{4140692D-6CC4-6B46-9439-032908616555}" dt="2023-11-11T16:42:07.982" v="824"/>
            <ac:spMkLst>
              <pc:docMk/>
              <pc:sldMasterMk cId="2317532505" sldId="2147483672"/>
              <pc:sldLayoutMk cId="3873599510" sldId="2147483713"/>
              <ac:spMk id="166" creationId="{35FA4E24-7261-7B0D-C08A-4FEDC47ADFE3}"/>
            </ac:spMkLst>
          </pc:spChg>
          <pc:spChg chg="mod">
            <ac:chgData name="Chuck Tomasi" userId="79514c44-a18e-4aaa-84b1-18f74099d6b1" providerId="ADAL" clId="{4140692D-6CC4-6B46-9439-032908616555}" dt="2023-11-11T16:42:07.982" v="824"/>
            <ac:spMkLst>
              <pc:docMk/>
              <pc:sldMasterMk cId="2317532505" sldId="2147483672"/>
              <pc:sldLayoutMk cId="3873599510" sldId="2147483713"/>
              <ac:spMk id="167" creationId="{D3DD9BE5-36F1-3D1C-70B8-75FEF4482E39}"/>
            </ac:spMkLst>
          </pc:spChg>
          <pc:spChg chg="mod">
            <ac:chgData name="Chuck Tomasi" userId="79514c44-a18e-4aaa-84b1-18f74099d6b1" providerId="ADAL" clId="{4140692D-6CC4-6B46-9439-032908616555}" dt="2023-11-11T16:42:07.982" v="824"/>
            <ac:spMkLst>
              <pc:docMk/>
              <pc:sldMasterMk cId="2317532505" sldId="2147483672"/>
              <pc:sldLayoutMk cId="3873599510" sldId="2147483713"/>
              <ac:spMk id="168" creationId="{4054332A-7C34-403C-84CE-8BCCBF4F81A4}"/>
            </ac:spMkLst>
          </pc:spChg>
          <pc:spChg chg="mod">
            <ac:chgData name="Chuck Tomasi" userId="79514c44-a18e-4aaa-84b1-18f74099d6b1" providerId="ADAL" clId="{4140692D-6CC4-6B46-9439-032908616555}" dt="2023-11-11T16:42:07.982" v="824"/>
            <ac:spMkLst>
              <pc:docMk/>
              <pc:sldMasterMk cId="2317532505" sldId="2147483672"/>
              <pc:sldLayoutMk cId="3873599510" sldId="2147483713"/>
              <ac:spMk id="169" creationId="{CA41F10A-1CF9-E4C6-BF95-8E40083CAB44}"/>
            </ac:spMkLst>
          </pc:spChg>
          <pc:spChg chg="mod">
            <ac:chgData name="Chuck Tomasi" userId="79514c44-a18e-4aaa-84b1-18f74099d6b1" providerId="ADAL" clId="{4140692D-6CC4-6B46-9439-032908616555}" dt="2023-11-11T16:42:07.982" v="824"/>
            <ac:spMkLst>
              <pc:docMk/>
              <pc:sldMasterMk cId="2317532505" sldId="2147483672"/>
              <pc:sldLayoutMk cId="3873599510" sldId="2147483713"/>
              <ac:spMk id="170" creationId="{48380E7B-6833-4F8F-44D1-FE15B278F01D}"/>
            </ac:spMkLst>
          </pc:spChg>
          <pc:spChg chg="mod">
            <ac:chgData name="Chuck Tomasi" userId="79514c44-a18e-4aaa-84b1-18f74099d6b1" providerId="ADAL" clId="{4140692D-6CC4-6B46-9439-032908616555}" dt="2023-11-11T16:42:07.982" v="824"/>
            <ac:spMkLst>
              <pc:docMk/>
              <pc:sldMasterMk cId="2317532505" sldId="2147483672"/>
              <pc:sldLayoutMk cId="3873599510" sldId="2147483713"/>
              <ac:spMk id="171" creationId="{55FD902D-1057-82AF-E819-B5DBD0C21621}"/>
            </ac:spMkLst>
          </pc:spChg>
          <pc:spChg chg="mod">
            <ac:chgData name="Chuck Tomasi" userId="79514c44-a18e-4aaa-84b1-18f74099d6b1" providerId="ADAL" clId="{4140692D-6CC4-6B46-9439-032908616555}" dt="2023-11-11T16:42:07.982" v="824"/>
            <ac:spMkLst>
              <pc:docMk/>
              <pc:sldMasterMk cId="2317532505" sldId="2147483672"/>
              <pc:sldLayoutMk cId="3873599510" sldId="2147483713"/>
              <ac:spMk id="172" creationId="{438BC22E-83FD-9329-C91C-3A58C42B3221}"/>
            </ac:spMkLst>
          </pc:spChg>
          <pc:spChg chg="mod">
            <ac:chgData name="Chuck Tomasi" userId="79514c44-a18e-4aaa-84b1-18f74099d6b1" providerId="ADAL" clId="{4140692D-6CC4-6B46-9439-032908616555}" dt="2023-11-11T16:42:07.982" v="824"/>
            <ac:spMkLst>
              <pc:docMk/>
              <pc:sldMasterMk cId="2317532505" sldId="2147483672"/>
              <pc:sldLayoutMk cId="3873599510" sldId="2147483713"/>
              <ac:spMk id="173" creationId="{727E0C18-ED80-821D-8500-CBCA35AEF259}"/>
            </ac:spMkLst>
          </pc:spChg>
          <pc:spChg chg="mod">
            <ac:chgData name="Chuck Tomasi" userId="79514c44-a18e-4aaa-84b1-18f74099d6b1" providerId="ADAL" clId="{4140692D-6CC4-6B46-9439-032908616555}" dt="2023-11-11T16:42:07.982" v="824"/>
            <ac:spMkLst>
              <pc:docMk/>
              <pc:sldMasterMk cId="2317532505" sldId="2147483672"/>
              <pc:sldLayoutMk cId="3873599510" sldId="2147483713"/>
              <ac:spMk id="174" creationId="{FCB49724-CB22-8BC2-6626-F2BE3F4970F2}"/>
            </ac:spMkLst>
          </pc:spChg>
          <pc:spChg chg="mod">
            <ac:chgData name="Chuck Tomasi" userId="79514c44-a18e-4aaa-84b1-18f74099d6b1" providerId="ADAL" clId="{4140692D-6CC4-6B46-9439-032908616555}" dt="2023-11-11T16:42:07.982" v="824"/>
            <ac:spMkLst>
              <pc:docMk/>
              <pc:sldMasterMk cId="2317532505" sldId="2147483672"/>
              <pc:sldLayoutMk cId="3873599510" sldId="2147483713"/>
              <ac:spMk id="175" creationId="{416B5760-5273-592E-FE75-1D33E26FD22F}"/>
            </ac:spMkLst>
          </pc:spChg>
          <pc:spChg chg="mod">
            <ac:chgData name="Chuck Tomasi" userId="79514c44-a18e-4aaa-84b1-18f74099d6b1" providerId="ADAL" clId="{4140692D-6CC4-6B46-9439-032908616555}" dt="2023-11-11T16:42:07.982" v="824"/>
            <ac:spMkLst>
              <pc:docMk/>
              <pc:sldMasterMk cId="2317532505" sldId="2147483672"/>
              <pc:sldLayoutMk cId="3873599510" sldId="2147483713"/>
              <ac:spMk id="176" creationId="{B7ADBAC1-A2F4-E0F8-D510-C01B3EFF7F15}"/>
            </ac:spMkLst>
          </pc:spChg>
          <pc:spChg chg="mod">
            <ac:chgData name="Chuck Tomasi" userId="79514c44-a18e-4aaa-84b1-18f74099d6b1" providerId="ADAL" clId="{4140692D-6CC4-6B46-9439-032908616555}" dt="2023-11-11T16:42:07.982" v="824"/>
            <ac:spMkLst>
              <pc:docMk/>
              <pc:sldMasterMk cId="2317532505" sldId="2147483672"/>
              <pc:sldLayoutMk cId="3873599510" sldId="2147483713"/>
              <ac:spMk id="177" creationId="{555A3E1C-F21D-6196-711D-08DE9DE5DF1A}"/>
            </ac:spMkLst>
          </pc:spChg>
          <pc:spChg chg="mod">
            <ac:chgData name="Chuck Tomasi" userId="79514c44-a18e-4aaa-84b1-18f74099d6b1" providerId="ADAL" clId="{4140692D-6CC4-6B46-9439-032908616555}" dt="2023-11-11T16:42:07.982" v="824"/>
            <ac:spMkLst>
              <pc:docMk/>
              <pc:sldMasterMk cId="2317532505" sldId="2147483672"/>
              <pc:sldLayoutMk cId="3873599510" sldId="2147483713"/>
              <ac:spMk id="178" creationId="{9C351098-7AA0-4DC0-1638-25E630A56FF8}"/>
            </ac:spMkLst>
          </pc:spChg>
          <pc:spChg chg="mod">
            <ac:chgData name="Chuck Tomasi" userId="79514c44-a18e-4aaa-84b1-18f74099d6b1" providerId="ADAL" clId="{4140692D-6CC4-6B46-9439-032908616555}" dt="2023-11-11T16:42:07.982" v="824"/>
            <ac:spMkLst>
              <pc:docMk/>
              <pc:sldMasterMk cId="2317532505" sldId="2147483672"/>
              <pc:sldLayoutMk cId="3873599510" sldId="2147483713"/>
              <ac:spMk id="179" creationId="{ACE5EC19-6B28-D265-C2C6-EC6A769A00B8}"/>
            </ac:spMkLst>
          </pc:spChg>
          <pc:spChg chg="mod">
            <ac:chgData name="Chuck Tomasi" userId="79514c44-a18e-4aaa-84b1-18f74099d6b1" providerId="ADAL" clId="{4140692D-6CC4-6B46-9439-032908616555}" dt="2023-11-11T16:42:07.982" v="824"/>
            <ac:spMkLst>
              <pc:docMk/>
              <pc:sldMasterMk cId="2317532505" sldId="2147483672"/>
              <pc:sldLayoutMk cId="3873599510" sldId="2147483713"/>
              <ac:spMk id="180" creationId="{34ACA45A-0D57-7EF2-FC97-139AE376E28B}"/>
            </ac:spMkLst>
          </pc:spChg>
          <pc:spChg chg="mod">
            <ac:chgData name="Chuck Tomasi" userId="79514c44-a18e-4aaa-84b1-18f74099d6b1" providerId="ADAL" clId="{4140692D-6CC4-6B46-9439-032908616555}" dt="2023-11-11T16:42:07.982" v="824"/>
            <ac:spMkLst>
              <pc:docMk/>
              <pc:sldMasterMk cId="2317532505" sldId="2147483672"/>
              <pc:sldLayoutMk cId="3873599510" sldId="2147483713"/>
              <ac:spMk id="181" creationId="{AF1F6100-288C-0CAE-6B74-335CC302B36F}"/>
            </ac:spMkLst>
          </pc:spChg>
          <pc:spChg chg="mod">
            <ac:chgData name="Chuck Tomasi" userId="79514c44-a18e-4aaa-84b1-18f74099d6b1" providerId="ADAL" clId="{4140692D-6CC4-6B46-9439-032908616555}" dt="2023-11-11T16:42:07.982" v="824"/>
            <ac:spMkLst>
              <pc:docMk/>
              <pc:sldMasterMk cId="2317532505" sldId="2147483672"/>
              <pc:sldLayoutMk cId="3873599510" sldId="2147483713"/>
              <ac:spMk id="182" creationId="{F54AAA94-C439-F60A-6F99-BC1C3E7E82F2}"/>
            </ac:spMkLst>
          </pc:spChg>
          <pc:spChg chg="mod">
            <ac:chgData name="Chuck Tomasi" userId="79514c44-a18e-4aaa-84b1-18f74099d6b1" providerId="ADAL" clId="{4140692D-6CC4-6B46-9439-032908616555}" dt="2023-11-11T16:42:07.982" v="824"/>
            <ac:spMkLst>
              <pc:docMk/>
              <pc:sldMasterMk cId="2317532505" sldId="2147483672"/>
              <pc:sldLayoutMk cId="3873599510" sldId="2147483713"/>
              <ac:spMk id="183" creationId="{4ACB1C6B-76E6-6A7B-E8AA-373BC20F816F}"/>
            </ac:spMkLst>
          </pc:spChg>
          <pc:spChg chg="mod">
            <ac:chgData name="Chuck Tomasi" userId="79514c44-a18e-4aaa-84b1-18f74099d6b1" providerId="ADAL" clId="{4140692D-6CC4-6B46-9439-032908616555}" dt="2023-11-11T16:42:07.982" v="824"/>
            <ac:spMkLst>
              <pc:docMk/>
              <pc:sldMasterMk cId="2317532505" sldId="2147483672"/>
              <pc:sldLayoutMk cId="3873599510" sldId="2147483713"/>
              <ac:spMk id="184" creationId="{F9B5DA84-C13D-7982-6152-79BF843D7967}"/>
            </ac:spMkLst>
          </pc:spChg>
          <pc:spChg chg="mod">
            <ac:chgData name="Chuck Tomasi" userId="79514c44-a18e-4aaa-84b1-18f74099d6b1" providerId="ADAL" clId="{4140692D-6CC4-6B46-9439-032908616555}" dt="2023-11-11T16:42:07.982" v="824"/>
            <ac:spMkLst>
              <pc:docMk/>
              <pc:sldMasterMk cId="2317532505" sldId="2147483672"/>
              <pc:sldLayoutMk cId="3873599510" sldId="2147483713"/>
              <ac:spMk id="185" creationId="{E23AF5B2-AFE8-45DE-6AA1-BF391E4E7C79}"/>
            </ac:spMkLst>
          </pc:spChg>
          <pc:spChg chg="mod">
            <ac:chgData name="Chuck Tomasi" userId="79514c44-a18e-4aaa-84b1-18f74099d6b1" providerId="ADAL" clId="{4140692D-6CC4-6B46-9439-032908616555}" dt="2023-11-11T16:42:07.982" v="824"/>
            <ac:spMkLst>
              <pc:docMk/>
              <pc:sldMasterMk cId="2317532505" sldId="2147483672"/>
              <pc:sldLayoutMk cId="3873599510" sldId="2147483713"/>
              <ac:spMk id="186" creationId="{926E6E0E-814B-5E01-BF94-E212D2A1E740}"/>
            </ac:spMkLst>
          </pc:spChg>
          <pc:spChg chg="mod">
            <ac:chgData name="Chuck Tomasi" userId="79514c44-a18e-4aaa-84b1-18f74099d6b1" providerId="ADAL" clId="{4140692D-6CC4-6B46-9439-032908616555}" dt="2023-11-11T16:42:07.982" v="824"/>
            <ac:spMkLst>
              <pc:docMk/>
              <pc:sldMasterMk cId="2317532505" sldId="2147483672"/>
              <pc:sldLayoutMk cId="3873599510" sldId="2147483713"/>
              <ac:spMk id="187" creationId="{AF2A0860-18DD-6A88-3988-BC2E57022382}"/>
            </ac:spMkLst>
          </pc:spChg>
          <pc:spChg chg="mod">
            <ac:chgData name="Chuck Tomasi" userId="79514c44-a18e-4aaa-84b1-18f74099d6b1" providerId="ADAL" clId="{4140692D-6CC4-6B46-9439-032908616555}" dt="2023-11-11T16:42:07.982" v="824"/>
            <ac:spMkLst>
              <pc:docMk/>
              <pc:sldMasterMk cId="2317532505" sldId="2147483672"/>
              <pc:sldLayoutMk cId="3873599510" sldId="2147483713"/>
              <ac:spMk id="188" creationId="{D70FC5AA-D4FF-B99A-9DDF-9C2CAB4FCF73}"/>
            </ac:spMkLst>
          </pc:spChg>
          <pc:spChg chg="mod">
            <ac:chgData name="Chuck Tomasi" userId="79514c44-a18e-4aaa-84b1-18f74099d6b1" providerId="ADAL" clId="{4140692D-6CC4-6B46-9439-032908616555}" dt="2023-11-11T16:42:07.982" v="824"/>
            <ac:spMkLst>
              <pc:docMk/>
              <pc:sldMasterMk cId="2317532505" sldId="2147483672"/>
              <pc:sldLayoutMk cId="3873599510" sldId="2147483713"/>
              <ac:spMk id="189" creationId="{AD7AF7FB-CC9B-7076-713F-93D7321A0DC8}"/>
            </ac:spMkLst>
          </pc:spChg>
          <pc:spChg chg="mod">
            <ac:chgData name="Chuck Tomasi" userId="79514c44-a18e-4aaa-84b1-18f74099d6b1" providerId="ADAL" clId="{4140692D-6CC4-6B46-9439-032908616555}" dt="2023-11-11T16:42:07.982" v="824"/>
            <ac:spMkLst>
              <pc:docMk/>
              <pc:sldMasterMk cId="2317532505" sldId="2147483672"/>
              <pc:sldLayoutMk cId="3873599510" sldId="2147483713"/>
              <ac:spMk id="190" creationId="{E062E335-6000-CD6E-0851-689DEC3F1128}"/>
            </ac:spMkLst>
          </pc:spChg>
          <pc:spChg chg="mod">
            <ac:chgData name="Chuck Tomasi" userId="79514c44-a18e-4aaa-84b1-18f74099d6b1" providerId="ADAL" clId="{4140692D-6CC4-6B46-9439-032908616555}" dt="2023-11-11T16:42:07.982" v="824"/>
            <ac:spMkLst>
              <pc:docMk/>
              <pc:sldMasterMk cId="2317532505" sldId="2147483672"/>
              <pc:sldLayoutMk cId="3873599510" sldId="2147483713"/>
              <ac:spMk id="191" creationId="{6AFD1E3C-DB2D-0D9E-041C-F614A8802660}"/>
            </ac:spMkLst>
          </pc:spChg>
          <pc:spChg chg="mod">
            <ac:chgData name="Chuck Tomasi" userId="79514c44-a18e-4aaa-84b1-18f74099d6b1" providerId="ADAL" clId="{4140692D-6CC4-6B46-9439-032908616555}" dt="2023-11-11T16:42:07.982" v="824"/>
            <ac:spMkLst>
              <pc:docMk/>
              <pc:sldMasterMk cId="2317532505" sldId="2147483672"/>
              <pc:sldLayoutMk cId="3873599510" sldId="2147483713"/>
              <ac:spMk id="192" creationId="{C910617E-C394-56F9-B8EE-D6EC60148472}"/>
            </ac:spMkLst>
          </pc:spChg>
          <pc:spChg chg="mod">
            <ac:chgData name="Chuck Tomasi" userId="79514c44-a18e-4aaa-84b1-18f74099d6b1" providerId="ADAL" clId="{4140692D-6CC4-6B46-9439-032908616555}" dt="2023-11-11T16:42:07.982" v="824"/>
            <ac:spMkLst>
              <pc:docMk/>
              <pc:sldMasterMk cId="2317532505" sldId="2147483672"/>
              <pc:sldLayoutMk cId="3873599510" sldId="2147483713"/>
              <ac:spMk id="193" creationId="{7A6C05D4-E5D9-DD84-0C03-603EDCB2A17E}"/>
            </ac:spMkLst>
          </pc:spChg>
          <pc:spChg chg="mod">
            <ac:chgData name="Chuck Tomasi" userId="79514c44-a18e-4aaa-84b1-18f74099d6b1" providerId="ADAL" clId="{4140692D-6CC4-6B46-9439-032908616555}" dt="2023-11-11T16:42:07.982" v="824"/>
            <ac:spMkLst>
              <pc:docMk/>
              <pc:sldMasterMk cId="2317532505" sldId="2147483672"/>
              <pc:sldLayoutMk cId="3873599510" sldId="2147483713"/>
              <ac:spMk id="194" creationId="{51938212-4D2A-708E-5EC1-84019F98904D}"/>
            </ac:spMkLst>
          </pc:spChg>
          <pc:spChg chg="mod">
            <ac:chgData name="Chuck Tomasi" userId="79514c44-a18e-4aaa-84b1-18f74099d6b1" providerId="ADAL" clId="{4140692D-6CC4-6B46-9439-032908616555}" dt="2023-11-11T16:42:07.982" v="824"/>
            <ac:spMkLst>
              <pc:docMk/>
              <pc:sldMasterMk cId="2317532505" sldId="2147483672"/>
              <pc:sldLayoutMk cId="3873599510" sldId="2147483713"/>
              <ac:spMk id="195" creationId="{16ED3224-02BE-B43C-7881-26C8E81722EB}"/>
            </ac:spMkLst>
          </pc:spChg>
          <pc:spChg chg="mod">
            <ac:chgData name="Chuck Tomasi" userId="79514c44-a18e-4aaa-84b1-18f74099d6b1" providerId="ADAL" clId="{4140692D-6CC4-6B46-9439-032908616555}" dt="2023-11-11T16:42:07.982" v="824"/>
            <ac:spMkLst>
              <pc:docMk/>
              <pc:sldMasterMk cId="2317532505" sldId="2147483672"/>
              <pc:sldLayoutMk cId="3873599510" sldId="2147483713"/>
              <ac:spMk id="196" creationId="{FFCA4FFA-D445-51FF-8908-8C8503671721}"/>
            </ac:spMkLst>
          </pc:spChg>
          <pc:spChg chg="mod">
            <ac:chgData name="Chuck Tomasi" userId="79514c44-a18e-4aaa-84b1-18f74099d6b1" providerId="ADAL" clId="{4140692D-6CC4-6B46-9439-032908616555}" dt="2023-11-11T16:42:07.982" v="824"/>
            <ac:spMkLst>
              <pc:docMk/>
              <pc:sldMasterMk cId="2317532505" sldId="2147483672"/>
              <pc:sldLayoutMk cId="3873599510" sldId="2147483713"/>
              <ac:spMk id="197" creationId="{B21BEAD1-BEC3-70FC-9B78-BBBD60559B91}"/>
            </ac:spMkLst>
          </pc:spChg>
          <pc:spChg chg="mod">
            <ac:chgData name="Chuck Tomasi" userId="79514c44-a18e-4aaa-84b1-18f74099d6b1" providerId="ADAL" clId="{4140692D-6CC4-6B46-9439-032908616555}" dt="2023-11-11T16:42:07.982" v="824"/>
            <ac:spMkLst>
              <pc:docMk/>
              <pc:sldMasterMk cId="2317532505" sldId="2147483672"/>
              <pc:sldLayoutMk cId="3873599510" sldId="2147483713"/>
              <ac:spMk id="198" creationId="{0CD1A2A5-5EB6-36EB-0EE9-110D9238A006}"/>
            </ac:spMkLst>
          </pc:spChg>
          <pc:grpChg chg="add del mod">
            <ac:chgData name="Chuck Tomasi" userId="79514c44-a18e-4aaa-84b1-18f74099d6b1" providerId="ADAL" clId="{4140692D-6CC4-6B46-9439-032908616555}" dt="2023-11-11T16:42:38.893" v="829" actId="21"/>
            <ac:grpSpMkLst>
              <pc:docMk/>
              <pc:sldMasterMk cId="2317532505" sldId="2147483672"/>
              <pc:sldLayoutMk cId="3873599510" sldId="2147483713"/>
              <ac:grpSpMk id="18" creationId="{5D4E8CF1-54FD-D0D7-A9C9-A1958FED1305}"/>
            </ac:grpSpMkLst>
          </pc:grpChg>
          <pc:grpChg chg="add mod">
            <ac:chgData name="Chuck Tomasi" userId="79514c44-a18e-4aaa-84b1-18f74099d6b1" providerId="ADAL" clId="{4140692D-6CC4-6B46-9439-032908616555}" dt="2023-11-11T16:46:52.886" v="871" actId="1076"/>
            <ac:grpSpMkLst>
              <pc:docMk/>
              <pc:sldMasterMk cId="2317532505" sldId="2147483672"/>
              <pc:sldLayoutMk cId="3873599510" sldId="2147483713"/>
              <ac:grpSpMk id="63" creationId="{83E14BA0-9AAA-497F-8A7C-0B72120DC189}"/>
            </ac:grpSpMkLst>
          </pc:grpChg>
          <pc:grpChg chg="del">
            <ac:chgData name="Chuck Tomasi" userId="79514c44-a18e-4aaa-84b1-18f74099d6b1" providerId="ADAL" clId="{4140692D-6CC4-6B46-9439-032908616555}" dt="2023-11-11T16:46:42.699" v="869" actId="478"/>
            <ac:grpSpMkLst>
              <pc:docMk/>
              <pc:sldMasterMk cId="2317532505" sldId="2147483672"/>
              <pc:sldLayoutMk cId="3873599510" sldId="2147483713"/>
              <ac:grpSpMk id="106" creationId="{D26B9A3B-6828-4843-2D1E-8DB2AA13FBEE}"/>
            </ac:grpSpMkLst>
          </pc:grpChg>
          <pc:grpChg chg="add del mod">
            <ac:chgData name="Chuck Tomasi" userId="79514c44-a18e-4aaa-84b1-18f74099d6b1" providerId="ADAL" clId="{4140692D-6CC4-6B46-9439-032908616555}" dt="2023-11-11T16:42:30.946" v="827" actId="21"/>
            <ac:grpSpMkLst>
              <pc:docMk/>
              <pc:sldMasterMk cId="2317532505" sldId="2147483672"/>
              <pc:sldLayoutMk cId="3873599510" sldId="2147483713"/>
              <ac:grpSpMk id="149" creationId="{1DC3201D-FFE5-A196-166C-B3DF6818A93D}"/>
            </ac:grpSpMkLst>
          </pc:grpChg>
        </pc:sldLayoutChg>
        <pc:sldLayoutChg chg="addSp delSp modSp mod">
          <pc:chgData name="Chuck Tomasi" userId="79514c44-a18e-4aaa-84b1-18f74099d6b1" providerId="ADAL" clId="{4140692D-6CC4-6B46-9439-032908616555}" dt="2023-11-11T16:47:12.212" v="876" actId="1076"/>
          <pc:sldLayoutMkLst>
            <pc:docMk/>
            <pc:sldMasterMk cId="2317532505" sldId="2147483672"/>
            <pc:sldLayoutMk cId="2608486981" sldId="2147483714"/>
          </pc:sldLayoutMkLst>
          <pc:spChg chg="mod">
            <ac:chgData name="Chuck Tomasi" userId="79514c44-a18e-4aaa-84b1-18f74099d6b1" providerId="ADAL" clId="{4140692D-6CC4-6B46-9439-032908616555}" dt="2023-11-11T16:42:32.848" v="828"/>
            <ac:spMkLst>
              <pc:docMk/>
              <pc:sldMasterMk cId="2317532505" sldId="2147483672"/>
              <pc:sldLayoutMk cId="2608486981" sldId="2147483714"/>
              <ac:spMk id="19" creationId="{2623CDFB-8F07-6BC0-D784-1CF07CE07BBE}"/>
            </ac:spMkLst>
          </pc:spChg>
          <pc:spChg chg="mod">
            <ac:chgData name="Chuck Tomasi" userId="79514c44-a18e-4aaa-84b1-18f74099d6b1" providerId="ADAL" clId="{4140692D-6CC4-6B46-9439-032908616555}" dt="2023-11-11T16:42:32.848" v="828"/>
            <ac:spMkLst>
              <pc:docMk/>
              <pc:sldMasterMk cId="2317532505" sldId="2147483672"/>
              <pc:sldLayoutMk cId="2608486981" sldId="2147483714"/>
              <ac:spMk id="20" creationId="{D2C2DA02-C10D-317F-7028-2C9DEA6AAA0C}"/>
            </ac:spMkLst>
          </pc:spChg>
          <pc:spChg chg="mod">
            <ac:chgData name="Chuck Tomasi" userId="79514c44-a18e-4aaa-84b1-18f74099d6b1" providerId="ADAL" clId="{4140692D-6CC4-6B46-9439-032908616555}" dt="2023-11-11T16:42:32.848" v="828"/>
            <ac:spMkLst>
              <pc:docMk/>
              <pc:sldMasterMk cId="2317532505" sldId="2147483672"/>
              <pc:sldLayoutMk cId="2608486981" sldId="2147483714"/>
              <ac:spMk id="21" creationId="{A263155D-1FAD-AAC2-EBA6-741AA3F44C4C}"/>
            </ac:spMkLst>
          </pc:spChg>
          <pc:spChg chg="mod">
            <ac:chgData name="Chuck Tomasi" userId="79514c44-a18e-4aaa-84b1-18f74099d6b1" providerId="ADAL" clId="{4140692D-6CC4-6B46-9439-032908616555}" dt="2023-11-11T16:42:32.848" v="828"/>
            <ac:spMkLst>
              <pc:docMk/>
              <pc:sldMasterMk cId="2317532505" sldId="2147483672"/>
              <pc:sldLayoutMk cId="2608486981" sldId="2147483714"/>
              <ac:spMk id="22" creationId="{AE88DE39-67D8-874A-281D-35D3D2E3A541}"/>
            </ac:spMkLst>
          </pc:spChg>
          <pc:spChg chg="mod">
            <ac:chgData name="Chuck Tomasi" userId="79514c44-a18e-4aaa-84b1-18f74099d6b1" providerId="ADAL" clId="{4140692D-6CC4-6B46-9439-032908616555}" dt="2023-11-11T16:42:32.848" v="828"/>
            <ac:spMkLst>
              <pc:docMk/>
              <pc:sldMasterMk cId="2317532505" sldId="2147483672"/>
              <pc:sldLayoutMk cId="2608486981" sldId="2147483714"/>
              <ac:spMk id="23" creationId="{24AB2C1D-E169-A5B2-63DF-FAC4D2F4B6E8}"/>
            </ac:spMkLst>
          </pc:spChg>
          <pc:spChg chg="mod">
            <ac:chgData name="Chuck Tomasi" userId="79514c44-a18e-4aaa-84b1-18f74099d6b1" providerId="ADAL" clId="{4140692D-6CC4-6B46-9439-032908616555}" dt="2023-11-11T16:42:32.848" v="828"/>
            <ac:spMkLst>
              <pc:docMk/>
              <pc:sldMasterMk cId="2317532505" sldId="2147483672"/>
              <pc:sldLayoutMk cId="2608486981" sldId="2147483714"/>
              <ac:spMk id="24" creationId="{07C80D49-10E2-4D5C-1D7B-8CBF65683938}"/>
            </ac:spMkLst>
          </pc:spChg>
          <pc:spChg chg="mod">
            <ac:chgData name="Chuck Tomasi" userId="79514c44-a18e-4aaa-84b1-18f74099d6b1" providerId="ADAL" clId="{4140692D-6CC4-6B46-9439-032908616555}" dt="2023-11-11T16:42:32.848" v="828"/>
            <ac:spMkLst>
              <pc:docMk/>
              <pc:sldMasterMk cId="2317532505" sldId="2147483672"/>
              <pc:sldLayoutMk cId="2608486981" sldId="2147483714"/>
              <ac:spMk id="25" creationId="{2DCFBC62-EE3C-19E6-9542-409C4B646BBB}"/>
            </ac:spMkLst>
          </pc:spChg>
          <pc:spChg chg="mod">
            <ac:chgData name="Chuck Tomasi" userId="79514c44-a18e-4aaa-84b1-18f74099d6b1" providerId="ADAL" clId="{4140692D-6CC4-6B46-9439-032908616555}" dt="2023-11-11T16:42:32.848" v="828"/>
            <ac:spMkLst>
              <pc:docMk/>
              <pc:sldMasterMk cId="2317532505" sldId="2147483672"/>
              <pc:sldLayoutMk cId="2608486981" sldId="2147483714"/>
              <ac:spMk id="26" creationId="{8B36FD4A-644F-B7AD-C944-8E86BC264BF1}"/>
            </ac:spMkLst>
          </pc:spChg>
          <pc:spChg chg="mod">
            <ac:chgData name="Chuck Tomasi" userId="79514c44-a18e-4aaa-84b1-18f74099d6b1" providerId="ADAL" clId="{4140692D-6CC4-6B46-9439-032908616555}" dt="2023-11-11T16:42:32.848" v="828"/>
            <ac:spMkLst>
              <pc:docMk/>
              <pc:sldMasterMk cId="2317532505" sldId="2147483672"/>
              <pc:sldLayoutMk cId="2608486981" sldId="2147483714"/>
              <ac:spMk id="27" creationId="{367FEC3B-8EBF-0CC0-13E1-47BBAF00633F}"/>
            </ac:spMkLst>
          </pc:spChg>
          <pc:spChg chg="mod">
            <ac:chgData name="Chuck Tomasi" userId="79514c44-a18e-4aaa-84b1-18f74099d6b1" providerId="ADAL" clId="{4140692D-6CC4-6B46-9439-032908616555}" dt="2023-11-11T16:42:32.848" v="828"/>
            <ac:spMkLst>
              <pc:docMk/>
              <pc:sldMasterMk cId="2317532505" sldId="2147483672"/>
              <pc:sldLayoutMk cId="2608486981" sldId="2147483714"/>
              <ac:spMk id="28" creationId="{CB146522-64F3-E0E7-121D-64361CC5519B}"/>
            </ac:spMkLst>
          </pc:spChg>
          <pc:spChg chg="mod">
            <ac:chgData name="Chuck Tomasi" userId="79514c44-a18e-4aaa-84b1-18f74099d6b1" providerId="ADAL" clId="{4140692D-6CC4-6B46-9439-032908616555}" dt="2023-11-11T16:42:32.848" v="828"/>
            <ac:spMkLst>
              <pc:docMk/>
              <pc:sldMasterMk cId="2317532505" sldId="2147483672"/>
              <pc:sldLayoutMk cId="2608486981" sldId="2147483714"/>
              <ac:spMk id="29" creationId="{0F32E265-DB82-48DF-D029-4AD11AB16829}"/>
            </ac:spMkLst>
          </pc:spChg>
          <pc:spChg chg="mod">
            <ac:chgData name="Chuck Tomasi" userId="79514c44-a18e-4aaa-84b1-18f74099d6b1" providerId="ADAL" clId="{4140692D-6CC4-6B46-9439-032908616555}" dt="2023-11-11T16:42:32.848" v="828"/>
            <ac:spMkLst>
              <pc:docMk/>
              <pc:sldMasterMk cId="2317532505" sldId="2147483672"/>
              <pc:sldLayoutMk cId="2608486981" sldId="2147483714"/>
              <ac:spMk id="30" creationId="{E5C6A492-9CD2-EDB5-8CDD-CAAD6F050693}"/>
            </ac:spMkLst>
          </pc:spChg>
          <pc:spChg chg="mod">
            <ac:chgData name="Chuck Tomasi" userId="79514c44-a18e-4aaa-84b1-18f74099d6b1" providerId="ADAL" clId="{4140692D-6CC4-6B46-9439-032908616555}" dt="2023-11-11T16:42:32.848" v="828"/>
            <ac:spMkLst>
              <pc:docMk/>
              <pc:sldMasterMk cId="2317532505" sldId="2147483672"/>
              <pc:sldLayoutMk cId="2608486981" sldId="2147483714"/>
              <ac:spMk id="31" creationId="{495BDA84-DA53-B0AA-E932-5460A65905F1}"/>
            </ac:spMkLst>
          </pc:spChg>
          <pc:spChg chg="mod">
            <ac:chgData name="Chuck Tomasi" userId="79514c44-a18e-4aaa-84b1-18f74099d6b1" providerId="ADAL" clId="{4140692D-6CC4-6B46-9439-032908616555}" dt="2023-11-11T16:42:32.848" v="828"/>
            <ac:spMkLst>
              <pc:docMk/>
              <pc:sldMasterMk cId="2317532505" sldId="2147483672"/>
              <pc:sldLayoutMk cId="2608486981" sldId="2147483714"/>
              <ac:spMk id="32" creationId="{DB143197-0975-758F-286F-402408C49A0F}"/>
            </ac:spMkLst>
          </pc:spChg>
          <pc:spChg chg="mod">
            <ac:chgData name="Chuck Tomasi" userId="79514c44-a18e-4aaa-84b1-18f74099d6b1" providerId="ADAL" clId="{4140692D-6CC4-6B46-9439-032908616555}" dt="2023-11-11T16:42:32.848" v="828"/>
            <ac:spMkLst>
              <pc:docMk/>
              <pc:sldMasterMk cId="2317532505" sldId="2147483672"/>
              <pc:sldLayoutMk cId="2608486981" sldId="2147483714"/>
              <ac:spMk id="33" creationId="{3086ACA1-DA01-1414-70F2-B752058A5D17}"/>
            </ac:spMkLst>
          </pc:spChg>
          <pc:spChg chg="mod">
            <ac:chgData name="Chuck Tomasi" userId="79514c44-a18e-4aaa-84b1-18f74099d6b1" providerId="ADAL" clId="{4140692D-6CC4-6B46-9439-032908616555}" dt="2023-11-11T16:42:32.848" v="828"/>
            <ac:spMkLst>
              <pc:docMk/>
              <pc:sldMasterMk cId="2317532505" sldId="2147483672"/>
              <pc:sldLayoutMk cId="2608486981" sldId="2147483714"/>
              <ac:spMk id="34" creationId="{9490AC99-C2A8-9895-2B8A-BE34ACD587C8}"/>
            </ac:spMkLst>
          </pc:spChg>
          <pc:spChg chg="mod">
            <ac:chgData name="Chuck Tomasi" userId="79514c44-a18e-4aaa-84b1-18f74099d6b1" providerId="ADAL" clId="{4140692D-6CC4-6B46-9439-032908616555}" dt="2023-11-11T16:42:32.848" v="828"/>
            <ac:spMkLst>
              <pc:docMk/>
              <pc:sldMasterMk cId="2317532505" sldId="2147483672"/>
              <pc:sldLayoutMk cId="2608486981" sldId="2147483714"/>
              <ac:spMk id="35" creationId="{35B7D32C-4086-359F-0908-606003407B85}"/>
            </ac:spMkLst>
          </pc:spChg>
          <pc:spChg chg="mod">
            <ac:chgData name="Chuck Tomasi" userId="79514c44-a18e-4aaa-84b1-18f74099d6b1" providerId="ADAL" clId="{4140692D-6CC4-6B46-9439-032908616555}" dt="2023-11-11T16:42:32.848" v="828"/>
            <ac:spMkLst>
              <pc:docMk/>
              <pc:sldMasterMk cId="2317532505" sldId="2147483672"/>
              <pc:sldLayoutMk cId="2608486981" sldId="2147483714"/>
              <ac:spMk id="36" creationId="{F0DE2870-85A4-8D69-E203-C3B182EF113E}"/>
            </ac:spMkLst>
          </pc:spChg>
          <pc:spChg chg="mod">
            <ac:chgData name="Chuck Tomasi" userId="79514c44-a18e-4aaa-84b1-18f74099d6b1" providerId="ADAL" clId="{4140692D-6CC4-6B46-9439-032908616555}" dt="2023-11-11T16:42:32.848" v="828"/>
            <ac:spMkLst>
              <pc:docMk/>
              <pc:sldMasterMk cId="2317532505" sldId="2147483672"/>
              <pc:sldLayoutMk cId="2608486981" sldId="2147483714"/>
              <ac:spMk id="37" creationId="{CB311642-8AEB-AD9B-1CBF-6DA8CFB589C6}"/>
            </ac:spMkLst>
          </pc:spChg>
          <pc:spChg chg="mod">
            <ac:chgData name="Chuck Tomasi" userId="79514c44-a18e-4aaa-84b1-18f74099d6b1" providerId="ADAL" clId="{4140692D-6CC4-6B46-9439-032908616555}" dt="2023-11-11T16:42:32.848" v="828"/>
            <ac:spMkLst>
              <pc:docMk/>
              <pc:sldMasterMk cId="2317532505" sldId="2147483672"/>
              <pc:sldLayoutMk cId="2608486981" sldId="2147483714"/>
              <ac:spMk id="38" creationId="{862A16A2-380D-D0DC-FB6F-AEBC6DA64F91}"/>
            </ac:spMkLst>
          </pc:spChg>
          <pc:spChg chg="mod">
            <ac:chgData name="Chuck Tomasi" userId="79514c44-a18e-4aaa-84b1-18f74099d6b1" providerId="ADAL" clId="{4140692D-6CC4-6B46-9439-032908616555}" dt="2023-11-11T16:42:32.848" v="828"/>
            <ac:spMkLst>
              <pc:docMk/>
              <pc:sldMasterMk cId="2317532505" sldId="2147483672"/>
              <pc:sldLayoutMk cId="2608486981" sldId="2147483714"/>
              <ac:spMk id="39" creationId="{20B05D40-C4A3-1CE2-C73E-7F9638E356B9}"/>
            </ac:spMkLst>
          </pc:spChg>
          <pc:spChg chg="mod">
            <ac:chgData name="Chuck Tomasi" userId="79514c44-a18e-4aaa-84b1-18f74099d6b1" providerId="ADAL" clId="{4140692D-6CC4-6B46-9439-032908616555}" dt="2023-11-11T16:42:32.848" v="828"/>
            <ac:spMkLst>
              <pc:docMk/>
              <pc:sldMasterMk cId="2317532505" sldId="2147483672"/>
              <pc:sldLayoutMk cId="2608486981" sldId="2147483714"/>
              <ac:spMk id="40" creationId="{38407361-7E05-11AE-8258-2125F2AD73D3}"/>
            </ac:spMkLst>
          </pc:spChg>
          <pc:spChg chg="mod">
            <ac:chgData name="Chuck Tomasi" userId="79514c44-a18e-4aaa-84b1-18f74099d6b1" providerId="ADAL" clId="{4140692D-6CC4-6B46-9439-032908616555}" dt="2023-11-11T16:42:32.848" v="828"/>
            <ac:spMkLst>
              <pc:docMk/>
              <pc:sldMasterMk cId="2317532505" sldId="2147483672"/>
              <pc:sldLayoutMk cId="2608486981" sldId="2147483714"/>
              <ac:spMk id="41" creationId="{AB35D896-5C13-7146-D9D2-983E9B83DD55}"/>
            </ac:spMkLst>
          </pc:spChg>
          <pc:spChg chg="mod">
            <ac:chgData name="Chuck Tomasi" userId="79514c44-a18e-4aaa-84b1-18f74099d6b1" providerId="ADAL" clId="{4140692D-6CC4-6B46-9439-032908616555}" dt="2023-11-11T16:42:32.848" v="828"/>
            <ac:spMkLst>
              <pc:docMk/>
              <pc:sldMasterMk cId="2317532505" sldId="2147483672"/>
              <pc:sldLayoutMk cId="2608486981" sldId="2147483714"/>
              <ac:spMk id="42" creationId="{8449121A-628D-611E-85E2-73592DE13120}"/>
            </ac:spMkLst>
          </pc:spChg>
          <pc:spChg chg="mod">
            <ac:chgData name="Chuck Tomasi" userId="79514c44-a18e-4aaa-84b1-18f74099d6b1" providerId="ADAL" clId="{4140692D-6CC4-6B46-9439-032908616555}" dt="2023-11-11T16:42:32.848" v="828"/>
            <ac:spMkLst>
              <pc:docMk/>
              <pc:sldMasterMk cId="2317532505" sldId="2147483672"/>
              <pc:sldLayoutMk cId="2608486981" sldId="2147483714"/>
              <ac:spMk id="43" creationId="{CEC2849C-FB8C-5C79-0E75-EA473E5AF7DB}"/>
            </ac:spMkLst>
          </pc:spChg>
          <pc:spChg chg="mod">
            <ac:chgData name="Chuck Tomasi" userId="79514c44-a18e-4aaa-84b1-18f74099d6b1" providerId="ADAL" clId="{4140692D-6CC4-6B46-9439-032908616555}" dt="2023-11-11T16:42:32.848" v="828"/>
            <ac:spMkLst>
              <pc:docMk/>
              <pc:sldMasterMk cId="2317532505" sldId="2147483672"/>
              <pc:sldLayoutMk cId="2608486981" sldId="2147483714"/>
              <ac:spMk id="44" creationId="{BEF3E60E-CA87-B264-B575-443D8436A7FE}"/>
            </ac:spMkLst>
          </pc:spChg>
          <pc:spChg chg="mod">
            <ac:chgData name="Chuck Tomasi" userId="79514c44-a18e-4aaa-84b1-18f74099d6b1" providerId="ADAL" clId="{4140692D-6CC4-6B46-9439-032908616555}" dt="2023-11-11T16:42:32.848" v="828"/>
            <ac:spMkLst>
              <pc:docMk/>
              <pc:sldMasterMk cId="2317532505" sldId="2147483672"/>
              <pc:sldLayoutMk cId="2608486981" sldId="2147483714"/>
              <ac:spMk id="45" creationId="{038CD3F5-5FAC-95FA-B448-A56EE4D67604}"/>
            </ac:spMkLst>
          </pc:spChg>
          <pc:spChg chg="mod">
            <ac:chgData name="Chuck Tomasi" userId="79514c44-a18e-4aaa-84b1-18f74099d6b1" providerId="ADAL" clId="{4140692D-6CC4-6B46-9439-032908616555}" dt="2023-11-11T16:42:32.848" v="828"/>
            <ac:spMkLst>
              <pc:docMk/>
              <pc:sldMasterMk cId="2317532505" sldId="2147483672"/>
              <pc:sldLayoutMk cId="2608486981" sldId="2147483714"/>
              <ac:spMk id="46" creationId="{6F2EFE57-6FE1-149D-0CCA-8B209080F8B9}"/>
            </ac:spMkLst>
          </pc:spChg>
          <pc:spChg chg="mod">
            <ac:chgData name="Chuck Tomasi" userId="79514c44-a18e-4aaa-84b1-18f74099d6b1" providerId="ADAL" clId="{4140692D-6CC4-6B46-9439-032908616555}" dt="2023-11-11T16:42:32.848" v="828"/>
            <ac:spMkLst>
              <pc:docMk/>
              <pc:sldMasterMk cId="2317532505" sldId="2147483672"/>
              <pc:sldLayoutMk cId="2608486981" sldId="2147483714"/>
              <ac:spMk id="47" creationId="{8848C7BA-5236-A6C6-C705-B8B1E8C8B194}"/>
            </ac:spMkLst>
          </pc:spChg>
          <pc:spChg chg="mod">
            <ac:chgData name="Chuck Tomasi" userId="79514c44-a18e-4aaa-84b1-18f74099d6b1" providerId="ADAL" clId="{4140692D-6CC4-6B46-9439-032908616555}" dt="2023-11-11T16:42:32.848" v="828"/>
            <ac:spMkLst>
              <pc:docMk/>
              <pc:sldMasterMk cId="2317532505" sldId="2147483672"/>
              <pc:sldLayoutMk cId="2608486981" sldId="2147483714"/>
              <ac:spMk id="48" creationId="{A512975F-4C76-E732-E9C1-3CC40F05539B}"/>
            </ac:spMkLst>
          </pc:spChg>
          <pc:spChg chg="mod">
            <ac:chgData name="Chuck Tomasi" userId="79514c44-a18e-4aaa-84b1-18f74099d6b1" providerId="ADAL" clId="{4140692D-6CC4-6B46-9439-032908616555}" dt="2023-11-11T16:42:32.848" v="828"/>
            <ac:spMkLst>
              <pc:docMk/>
              <pc:sldMasterMk cId="2317532505" sldId="2147483672"/>
              <pc:sldLayoutMk cId="2608486981" sldId="2147483714"/>
              <ac:spMk id="49" creationId="{48B1117A-39E7-FE57-E3D8-2F32E3AE64EA}"/>
            </ac:spMkLst>
          </pc:spChg>
          <pc:spChg chg="mod">
            <ac:chgData name="Chuck Tomasi" userId="79514c44-a18e-4aaa-84b1-18f74099d6b1" providerId="ADAL" clId="{4140692D-6CC4-6B46-9439-032908616555}" dt="2023-11-11T16:42:32.848" v="828"/>
            <ac:spMkLst>
              <pc:docMk/>
              <pc:sldMasterMk cId="2317532505" sldId="2147483672"/>
              <pc:sldLayoutMk cId="2608486981" sldId="2147483714"/>
              <ac:spMk id="50" creationId="{20C09A4F-BB30-E12E-7335-C4D4D8D72F81}"/>
            </ac:spMkLst>
          </pc:spChg>
          <pc:spChg chg="mod">
            <ac:chgData name="Chuck Tomasi" userId="79514c44-a18e-4aaa-84b1-18f74099d6b1" providerId="ADAL" clId="{4140692D-6CC4-6B46-9439-032908616555}" dt="2023-11-11T16:42:32.848" v="828"/>
            <ac:spMkLst>
              <pc:docMk/>
              <pc:sldMasterMk cId="2317532505" sldId="2147483672"/>
              <pc:sldLayoutMk cId="2608486981" sldId="2147483714"/>
              <ac:spMk id="51" creationId="{2F5274E8-2488-CA61-092B-9BD4B5EA8C07}"/>
            </ac:spMkLst>
          </pc:spChg>
          <pc:spChg chg="mod">
            <ac:chgData name="Chuck Tomasi" userId="79514c44-a18e-4aaa-84b1-18f74099d6b1" providerId="ADAL" clId="{4140692D-6CC4-6B46-9439-032908616555}" dt="2023-11-11T16:42:32.848" v="828"/>
            <ac:spMkLst>
              <pc:docMk/>
              <pc:sldMasterMk cId="2317532505" sldId="2147483672"/>
              <pc:sldLayoutMk cId="2608486981" sldId="2147483714"/>
              <ac:spMk id="52" creationId="{2425269D-3345-302D-003F-579363AA7411}"/>
            </ac:spMkLst>
          </pc:spChg>
          <pc:spChg chg="mod">
            <ac:chgData name="Chuck Tomasi" userId="79514c44-a18e-4aaa-84b1-18f74099d6b1" providerId="ADAL" clId="{4140692D-6CC4-6B46-9439-032908616555}" dt="2023-11-11T16:42:32.848" v="828"/>
            <ac:spMkLst>
              <pc:docMk/>
              <pc:sldMasterMk cId="2317532505" sldId="2147483672"/>
              <pc:sldLayoutMk cId="2608486981" sldId="2147483714"/>
              <ac:spMk id="53" creationId="{887B0E77-9566-6302-A850-CFA117A374F6}"/>
            </ac:spMkLst>
          </pc:spChg>
          <pc:spChg chg="mod">
            <ac:chgData name="Chuck Tomasi" userId="79514c44-a18e-4aaa-84b1-18f74099d6b1" providerId="ADAL" clId="{4140692D-6CC4-6B46-9439-032908616555}" dt="2023-11-11T16:42:32.848" v="828"/>
            <ac:spMkLst>
              <pc:docMk/>
              <pc:sldMasterMk cId="2317532505" sldId="2147483672"/>
              <pc:sldLayoutMk cId="2608486981" sldId="2147483714"/>
              <ac:spMk id="54" creationId="{53BE52CF-3EDD-3880-4B25-1F82EFB7DDC4}"/>
            </ac:spMkLst>
          </pc:spChg>
          <pc:spChg chg="mod">
            <ac:chgData name="Chuck Tomasi" userId="79514c44-a18e-4aaa-84b1-18f74099d6b1" providerId="ADAL" clId="{4140692D-6CC4-6B46-9439-032908616555}" dt="2023-11-11T16:42:32.848" v="828"/>
            <ac:spMkLst>
              <pc:docMk/>
              <pc:sldMasterMk cId="2317532505" sldId="2147483672"/>
              <pc:sldLayoutMk cId="2608486981" sldId="2147483714"/>
              <ac:spMk id="55" creationId="{DA4B2295-FDFB-8E6B-A61F-FFF6AC93D245}"/>
            </ac:spMkLst>
          </pc:spChg>
          <pc:spChg chg="mod">
            <ac:chgData name="Chuck Tomasi" userId="79514c44-a18e-4aaa-84b1-18f74099d6b1" providerId="ADAL" clId="{4140692D-6CC4-6B46-9439-032908616555}" dt="2023-11-11T16:42:32.848" v="828"/>
            <ac:spMkLst>
              <pc:docMk/>
              <pc:sldMasterMk cId="2317532505" sldId="2147483672"/>
              <pc:sldLayoutMk cId="2608486981" sldId="2147483714"/>
              <ac:spMk id="56" creationId="{A4BCABC1-68D8-67DF-0719-4F0D64431B3F}"/>
            </ac:spMkLst>
          </pc:spChg>
          <pc:spChg chg="mod">
            <ac:chgData name="Chuck Tomasi" userId="79514c44-a18e-4aaa-84b1-18f74099d6b1" providerId="ADAL" clId="{4140692D-6CC4-6B46-9439-032908616555}" dt="2023-11-11T16:42:32.848" v="828"/>
            <ac:spMkLst>
              <pc:docMk/>
              <pc:sldMasterMk cId="2317532505" sldId="2147483672"/>
              <pc:sldLayoutMk cId="2608486981" sldId="2147483714"/>
              <ac:spMk id="58" creationId="{589B7044-269F-E994-74C8-8D08432D9E4A}"/>
            </ac:spMkLst>
          </pc:spChg>
          <pc:spChg chg="mod">
            <ac:chgData name="Chuck Tomasi" userId="79514c44-a18e-4aaa-84b1-18f74099d6b1" providerId="ADAL" clId="{4140692D-6CC4-6B46-9439-032908616555}" dt="2023-11-11T16:42:32.848" v="828"/>
            <ac:spMkLst>
              <pc:docMk/>
              <pc:sldMasterMk cId="2317532505" sldId="2147483672"/>
              <pc:sldLayoutMk cId="2608486981" sldId="2147483714"/>
              <ac:spMk id="59" creationId="{9B48BBC6-E450-A0B0-C2CD-31E35E70950C}"/>
            </ac:spMkLst>
          </pc:spChg>
          <pc:spChg chg="mod">
            <ac:chgData name="Chuck Tomasi" userId="79514c44-a18e-4aaa-84b1-18f74099d6b1" providerId="ADAL" clId="{4140692D-6CC4-6B46-9439-032908616555}" dt="2023-11-11T16:42:32.848" v="828"/>
            <ac:spMkLst>
              <pc:docMk/>
              <pc:sldMasterMk cId="2317532505" sldId="2147483672"/>
              <pc:sldLayoutMk cId="2608486981" sldId="2147483714"/>
              <ac:spMk id="60" creationId="{CE2EE15A-B1AD-1B1A-4F9F-C30FBF8DD8BE}"/>
            </ac:spMkLst>
          </pc:spChg>
          <pc:spChg chg="mod">
            <ac:chgData name="Chuck Tomasi" userId="79514c44-a18e-4aaa-84b1-18f74099d6b1" providerId="ADAL" clId="{4140692D-6CC4-6B46-9439-032908616555}" dt="2023-11-11T16:42:32.848" v="828"/>
            <ac:spMkLst>
              <pc:docMk/>
              <pc:sldMasterMk cId="2317532505" sldId="2147483672"/>
              <pc:sldLayoutMk cId="2608486981" sldId="2147483714"/>
              <ac:spMk id="62" creationId="{C1BDD951-6DA3-A546-4D97-867F9B5F3648}"/>
            </ac:spMkLst>
          </pc:spChg>
          <pc:spChg chg="mod">
            <ac:chgData name="Chuck Tomasi" userId="79514c44-a18e-4aaa-84b1-18f74099d6b1" providerId="ADAL" clId="{4140692D-6CC4-6B46-9439-032908616555}" dt="2023-11-11T16:42:32.848" v="828"/>
            <ac:spMkLst>
              <pc:docMk/>
              <pc:sldMasterMk cId="2317532505" sldId="2147483672"/>
              <pc:sldLayoutMk cId="2608486981" sldId="2147483714"/>
              <ac:spMk id="63" creationId="{868FC474-5CE9-C0B1-EC81-D1692AA2B3C5}"/>
            </ac:spMkLst>
          </pc:spChg>
          <pc:spChg chg="mod">
            <ac:chgData name="Chuck Tomasi" userId="79514c44-a18e-4aaa-84b1-18f74099d6b1" providerId="ADAL" clId="{4140692D-6CC4-6B46-9439-032908616555}" dt="2023-11-11T16:42:32.848" v="828"/>
            <ac:spMkLst>
              <pc:docMk/>
              <pc:sldMasterMk cId="2317532505" sldId="2147483672"/>
              <pc:sldLayoutMk cId="2608486981" sldId="2147483714"/>
              <ac:spMk id="64" creationId="{869309ED-191B-FCD0-C6E1-EAD85ABC263B}"/>
            </ac:spMkLst>
          </pc:spChg>
          <pc:spChg chg="mod">
            <ac:chgData name="Chuck Tomasi" userId="79514c44-a18e-4aaa-84b1-18f74099d6b1" providerId="ADAL" clId="{4140692D-6CC4-6B46-9439-032908616555}" dt="2023-11-11T16:42:32.848" v="828"/>
            <ac:spMkLst>
              <pc:docMk/>
              <pc:sldMasterMk cId="2317532505" sldId="2147483672"/>
              <pc:sldLayoutMk cId="2608486981" sldId="2147483714"/>
              <ac:spMk id="65" creationId="{08C6F855-2B10-ABDA-D548-8CFCA2EB7288}"/>
            </ac:spMkLst>
          </pc:spChg>
          <pc:spChg chg="mod">
            <ac:chgData name="Chuck Tomasi" userId="79514c44-a18e-4aaa-84b1-18f74099d6b1" providerId="ADAL" clId="{4140692D-6CC4-6B46-9439-032908616555}" dt="2023-11-11T16:42:32.848" v="828"/>
            <ac:spMkLst>
              <pc:docMk/>
              <pc:sldMasterMk cId="2317532505" sldId="2147483672"/>
              <pc:sldLayoutMk cId="2608486981" sldId="2147483714"/>
              <ac:spMk id="66" creationId="{F5DF1160-EAAC-B6D4-B3B2-956C5A7EC21C}"/>
            </ac:spMkLst>
          </pc:spChg>
          <pc:spChg chg="mod">
            <ac:chgData name="Chuck Tomasi" userId="79514c44-a18e-4aaa-84b1-18f74099d6b1" providerId="ADAL" clId="{4140692D-6CC4-6B46-9439-032908616555}" dt="2023-11-11T16:42:32.848" v="828"/>
            <ac:spMkLst>
              <pc:docMk/>
              <pc:sldMasterMk cId="2317532505" sldId="2147483672"/>
              <pc:sldLayoutMk cId="2608486981" sldId="2147483714"/>
              <ac:spMk id="67" creationId="{C762972B-AF4D-7136-8FE6-73C360717080}"/>
            </ac:spMkLst>
          </pc:spChg>
          <pc:spChg chg="mod">
            <ac:chgData name="Chuck Tomasi" userId="79514c44-a18e-4aaa-84b1-18f74099d6b1" providerId="ADAL" clId="{4140692D-6CC4-6B46-9439-032908616555}" dt="2023-11-11T16:42:32.848" v="828"/>
            <ac:spMkLst>
              <pc:docMk/>
              <pc:sldMasterMk cId="2317532505" sldId="2147483672"/>
              <pc:sldLayoutMk cId="2608486981" sldId="2147483714"/>
              <ac:spMk id="68" creationId="{3FADE6BD-5058-BDC2-3EF5-F70915B1E2C7}"/>
            </ac:spMkLst>
          </pc:spChg>
          <pc:spChg chg="mod">
            <ac:chgData name="Chuck Tomasi" userId="79514c44-a18e-4aaa-84b1-18f74099d6b1" providerId="ADAL" clId="{4140692D-6CC4-6B46-9439-032908616555}" dt="2023-11-11T16:42:32.848" v="828"/>
            <ac:spMkLst>
              <pc:docMk/>
              <pc:sldMasterMk cId="2317532505" sldId="2147483672"/>
              <pc:sldLayoutMk cId="2608486981" sldId="2147483714"/>
              <ac:spMk id="69" creationId="{4024699B-0394-81D3-964C-594F9F0A8ABE}"/>
            </ac:spMkLst>
          </pc:spChg>
          <pc:grpChg chg="add mod">
            <ac:chgData name="Chuck Tomasi" userId="79514c44-a18e-4aaa-84b1-18f74099d6b1" providerId="ADAL" clId="{4140692D-6CC4-6B46-9439-032908616555}" dt="2023-11-11T16:47:12.212" v="876" actId="1076"/>
            <ac:grpSpMkLst>
              <pc:docMk/>
              <pc:sldMasterMk cId="2317532505" sldId="2147483672"/>
              <pc:sldLayoutMk cId="2608486981" sldId="2147483714"/>
              <ac:grpSpMk id="18" creationId="{EC835368-159E-923C-101C-6ECC3BC01AE4}"/>
            </ac:grpSpMkLst>
          </pc:grpChg>
          <pc:grpChg chg="del">
            <ac:chgData name="Chuck Tomasi" userId="79514c44-a18e-4aaa-84b1-18f74099d6b1" providerId="ADAL" clId="{4140692D-6CC4-6B46-9439-032908616555}" dt="2023-11-11T16:47:05.825" v="874" actId="478"/>
            <ac:grpSpMkLst>
              <pc:docMk/>
              <pc:sldMasterMk cId="2317532505" sldId="2147483672"/>
              <pc:sldLayoutMk cId="2608486981" sldId="2147483714"/>
              <ac:grpSpMk id="106" creationId="{2486C4C8-BAF6-B668-5989-CDCABAD9677E}"/>
            </ac:grpSpMkLst>
          </pc:grpChg>
        </pc:sldLayoutChg>
        <pc:sldLayoutChg chg="addSp delSp modSp mod">
          <pc:chgData name="Chuck Tomasi" userId="79514c44-a18e-4aaa-84b1-18f74099d6b1" providerId="ADAL" clId="{4140692D-6CC4-6B46-9439-032908616555}" dt="2023-11-11T16:47:37.361" v="882" actId="1076"/>
          <pc:sldLayoutMkLst>
            <pc:docMk/>
            <pc:sldMasterMk cId="2317532505" sldId="2147483672"/>
            <pc:sldLayoutMk cId="1583283327" sldId="2147483715"/>
          </pc:sldLayoutMkLst>
          <pc:spChg chg="mod">
            <ac:chgData name="Chuck Tomasi" userId="79514c44-a18e-4aaa-84b1-18f74099d6b1" providerId="ADAL" clId="{4140692D-6CC4-6B46-9439-032908616555}" dt="2023-11-11T16:42:43.330" v="830"/>
            <ac:spMkLst>
              <pc:docMk/>
              <pc:sldMasterMk cId="2317532505" sldId="2147483672"/>
              <pc:sldLayoutMk cId="1583283327" sldId="2147483715"/>
              <ac:spMk id="19" creationId="{0FB72AB4-E2F3-7609-FA86-4D96D06AAC32}"/>
            </ac:spMkLst>
          </pc:spChg>
          <pc:spChg chg="mod">
            <ac:chgData name="Chuck Tomasi" userId="79514c44-a18e-4aaa-84b1-18f74099d6b1" providerId="ADAL" clId="{4140692D-6CC4-6B46-9439-032908616555}" dt="2023-11-11T16:42:43.330" v="830"/>
            <ac:spMkLst>
              <pc:docMk/>
              <pc:sldMasterMk cId="2317532505" sldId="2147483672"/>
              <pc:sldLayoutMk cId="1583283327" sldId="2147483715"/>
              <ac:spMk id="20" creationId="{8B536E7D-E3BC-A25D-43D6-07FEA76CC506}"/>
            </ac:spMkLst>
          </pc:spChg>
          <pc:spChg chg="mod">
            <ac:chgData name="Chuck Tomasi" userId="79514c44-a18e-4aaa-84b1-18f74099d6b1" providerId="ADAL" clId="{4140692D-6CC4-6B46-9439-032908616555}" dt="2023-11-11T16:42:43.330" v="830"/>
            <ac:spMkLst>
              <pc:docMk/>
              <pc:sldMasterMk cId="2317532505" sldId="2147483672"/>
              <pc:sldLayoutMk cId="1583283327" sldId="2147483715"/>
              <ac:spMk id="21" creationId="{63B2FADA-81AA-92FE-C94E-F786FF193F7F}"/>
            </ac:spMkLst>
          </pc:spChg>
          <pc:spChg chg="mod">
            <ac:chgData name="Chuck Tomasi" userId="79514c44-a18e-4aaa-84b1-18f74099d6b1" providerId="ADAL" clId="{4140692D-6CC4-6B46-9439-032908616555}" dt="2023-11-11T16:42:43.330" v="830"/>
            <ac:spMkLst>
              <pc:docMk/>
              <pc:sldMasterMk cId="2317532505" sldId="2147483672"/>
              <pc:sldLayoutMk cId="1583283327" sldId="2147483715"/>
              <ac:spMk id="22" creationId="{22DDD46B-E624-B6EA-3B02-1B7ACFD78EE7}"/>
            </ac:spMkLst>
          </pc:spChg>
          <pc:spChg chg="mod">
            <ac:chgData name="Chuck Tomasi" userId="79514c44-a18e-4aaa-84b1-18f74099d6b1" providerId="ADAL" clId="{4140692D-6CC4-6B46-9439-032908616555}" dt="2023-11-11T16:42:43.330" v="830"/>
            <ac:spMkLst>
              <pc:docMk/>
              <pc:sldMasterMk cId="2317532505" sldId="2147483672"/>
              <pc:sldLayoutMk cId="1583283327" sldId="2147483715"/>
              <ac:spMk id="23" creationId="{CEDA1066-D3C6-7105-A642-580208D4699F}"/>
            </ac:spMkLst>
          </pc:spChg>
          <pc:spChg chg="mod">
            <ac:chgData name="Chuck Tomasi" userId="79514c44-a18e-4aaa-84b1-18f74099d6b1" providerId="ADAL" clId="{4140692D-6CC4-6B46-9439-032908616555}" dt="2023-11-11T16:42:43.330" v="830"/>
            <ac:spMkLst>
              <pc:docMk/>
              <pc:sldMasterMk cId="2317532505" sldId="2147483672"/>
              <pc:sldLayoutMk cId="1583283327" sldId="2147483715"/>
              <ac:spMk id="24" creationId="{F05AA974-89D4-DF5B-5495-4567F148B375}"/>
            </ac:spMkLst>
          </pc:spChg>
          <pc:spChg chg="mod">
            <ac:chgData name="Chuck Tomasi" userId="79514c44-a18e-4aaa-84b1-18f74099d6b1" providerId="ADAL" clId="{4140692D-6CC4-6B46-9439-032908616555}" dt="2023-11-11T16:42:43.330" v="830"/>
            <ac:spMkLst>
              <pc:docMk/>
              <pc:sldMasterMk cId="2317532505" sldId="2147483672"/>
              <pc:sldLayoutMk cId="1583283327" sldId="2147483715"/>
              <ac:spMk id="25" creationId="{9F5A375B-90B3-F3BF-F299-E01C74EC143E}"/>
            </ac:spMkLst>
          </pc:spChg>
          <pc:spChg chg="mod">
            <ac:chgData name="Chuck Tomasi" userId="79514c44-a18e-4aaa-84b1-18f74099d6b1" providerId="ADAL" clId="{4140692D-6CC4-6B46-9439-032908616555}" dt="2023-11-11T16:42:43.330" v="830"/>
            <ac:spMkLst>
              <pc:docMk/>
              <pc:sldMasterMk cId="2317532505" sldId="2147483672"/>
              <pc:sldLayoutMk cId="1583283327" sldId="2147483715"/>
              <ac:spMk id="26" creationId="{597E326E-3DF2-ACB4-1635-E784A546D4C9}"/>
            </ac:spMkLst>
          </pc:spChg>
          <pc:spChg chg="mod">
            <ac:chgData name="Chuck Tomasi" userId="79514c44-a18e-4aaa-84b1-18f74099d6b1" providerId="ADAL" clId="{4140692D-6CC4-6B46-9439-032908616555}" dt="2023-11-11T16:42:43.330" v="830"/>
            <ac:spMkLst>
              <pc:docMk/>
              <pc:sldMasterMk cId="2317532505" sldId="2147483672"/>
              <pc:sldLayoutMk cId="1583283327" sldId="2147483715"/>
              <ac:spMk id="27" creationId="{04043998-5CF1-7CB5-3AE0-E2A966EA28F2}"/>
            </ac:spMkLst>
          </pc:spChg>
          <pc:spChg chg="mod">
            <ac:chgData name="Chuck Tomasi" userId="79514c44-a18e-4aaa-84b1-18f74099d6b1" providerId="ADAL" clId="{4140692D-6CC4-6B46-9439-032908616555}" dt="2023-11-11T16:42:43.330" v="830"/>
            <ac:spMkLst>
              <pc:docMk/>
              <pc:sldMasterMk cId="2317532505" sldId="2147483672"/>
              <pc:sldLayoutMk cId="1583283327" sldId="2147483715"/>
              <ac:spMk id="28" creationId="{FD130B87-FF30-B7AA-F698-4D9C4D552E54}"/>
            </ac:spMkLst>
          </pc:spChg>
          <pc:spChg chg="mod">
            <ac:chgData name="Chuck Tomasi" userId="79514c44-a18e-4aaa-84b1-18f74099d6b1" providerId="ADAL" clId="{4140692D-6CC4-6B46-9439-032908616555}" dt="2023-11-11T16:42:43.330" v="830"/>
            <ac:spMkLst>
              <pc:docMk/>
              <pc:sldMasterMk cId="2317532505" sldId="2147483672"/>
              <pc:sldLayoutMk cId="1583283327" sldId="2147483715"/>
              <ac:spMk id="29" creationId="{64460C70-D5BA-428D-65CE-2E602B1EF7AE}"/>
            </ac:spMkLst>
          </pc:spChg>
          <pc:spChg chg="mod">
            <ac:chgData name="Chuck Tomasi" userId="79514c44-a18e-4aaa-84b1-18f74099d6b1" providerId="ADAL" clId="{4140692D-6CC4-6B46-9439-032908616555}" dt="2023-11-11T16:42:43.330" v="830"/>
            <ac:spMkLst>
              <pc:docMk/>
              <pc:sldMasterMk cId="2317532505" sldId="2147483672"/>
              <pc:sldLayoutMk cId="1583283327" sldId="2147483715"/>
              <ac:spMk id="30" creationId="{7C7CFE81-43E3-BABC-D948-A0D6AF8B969B}"/>
            </ac:spMkLst>
          </pc:spChg>
          <pc:spChg chg="mod">
            <ac:chgData name="Chuck Tomasi" userId="79514c44-a18e-4aaa-84b1-18f74099d6b1" providerId="ADAL" clId="{4140692D-6CC4-6B46-9439-032908616555}" dt="2023-11-11T16:42:43.330" v="830"/>
            <ac:spMkLst>
              <pc:docMk/>
              <pc:sldMasterMk cId="2317532505" sldId="2147483672"/>
              <pc:sldLayoutMk cId="1583283327" sldId="2147483715"/>
              <ac:spMk id="31" creationId="{2BA61855-A646-8559-262F-AA9328CFA437}"/>
            </ac:spMkLst>
          </pc:spChg>
          <pc:spChg chg="mod">
            <ac:chgData name="Chuck Tomasi" userId="79514c44-a18e-4aaa-84b1-18f74099d6b1" providerId="ADAL" clId="{4140692D-6CC4-6B46-9439-032908616555}" dt="2023-11-11T16:42:43.330" v="830"/>
            <ac:spMkLst>
              <pc:docMk/>
              <pc:sldMasterMk cId="2317532505" sldId="2147483672"/>
              <pc:sldLayoutMk cId="1583283327" sldId="2147483715"/>
              <ac:spMk id="32" creationId="{3DE8641D-2D51-B7FE-24D8-EB2ECB2C578B}"/>
            </ac:spMkLst>
          </pc:spChg>
          <pc:spChg chg="mod">
            <ac:chgData name="Chuck Tomasi" userId="79514c44-a18e-4aaa-84b1-18f74099d6b1" providerId="ADAL" clId="{4140692D-6CC4-6B46-9439-032908616555}" dt="2023-11-11T16:42:43.330" v="830"/>
            <ac:spMkLst>
              <pc:docMk/>
              <pc:sldMasterMk cId="2317532505" sldId="2147483672"/>
              <pc:sldLayoutMk cId="1583283327" sldId="2147483715"/>
              <ac:spMk id="33" creationId="{654D3BAC-504B-C59E-DFDB-280944F775C4}"/>
            </ac:spMkLst>
          </pc:spChg>
          <pc:spChg chg="mod">
            <ac:chgData name="Chuck Tomasi" userId="79514c44-a18e-4aaa-84b1-18f74099d6b1" providerId="ADAL" clId="{4140692D-6CC4-6B46-9439-032908616555}" dt="2023-11-11T16:42:43.330" v="830"/>
            <ac:spMkLst>
              <pc:docMk/>
              <pc:sldMasterMk cId="2317532505" sldId="2147483672"/>
              <pc:sldLayoutMk cId="1583283327" sldId="2147483715"/>
              <ac:spMk id="34" creationId="{41F49E0A-342B-18D9-227D-33A3F33A9F61}"/>
            </ac:spMkLst>
          </pc:spChg>
          <pc:spChg chg="mod">
            <ac:chgData name="Chuck Tomasi" userId="79514c44-a18e-4aaa-84b1-18f74099d6b1" providerId="ADAL" clId="{4140692D-6CC4-6B46-9439-032908616555}" dt="2023-11-11T16:42:43.330" v="830"/>
            <ac:spMkLst>
              <pc:docMk/>
              <pc:sldMasterMk cId="2317532505" sldId="2147483672"/>
              <pc:sldLayoutMk cId="1583283327" sldId="2147483715"/>
              <ac:spMk id="35" creationId="{9CD7EA4C-CA05-82AC-D6CF-E69612C47A9D}"/>
            </ac:spMkLst>
          </pc:spChg>
          <pc:spChg chg="mod">
            <ac:chgData name="Chuck Tomasi" userId="79514c44-a18e-4aaa-84b1-18f74099d6b1" providerId="ADAL" clId="{4140692D-6CC4-6B46-9439-032908616555}" dt="2023-11-11T16:42:43.330" v="830"/>
            <ac:spMkLst>
              <pc:docMk/>
              <pc:sldMasterMk cId="2317532505" sldId="2147483672"/>
              <pc:sldLayoutMk cId="1583283327" sldId="2147483715"/>
              <ac:spMk id="36" creationId="{AF9EC6D0-DE8D-D902-FF7B-748F4DB31B6C}"/>
            </ac:spMkLst>
          </pc:spChg>
          <pc:spChg chg="mod">
            <ac:chgData name="Chuck Tomasi" userId="79514c44-a18e-4aaa-84b1-18f74099d6b1" providerId="ADAL" clId="{4140692D-6CC4-6B46-9439-032908616555}" dt="2023-11-11T16:42:43.330" v="830"/>
            <ac:spMkLst>
              <pc:docMk/>
              <pc:sldMasterMk cId="2317532505" sldId="2147483672"/>
              <pc:sldLayoutMk cId="1583283327" sldId="2147483715"/>
              <ac:spMk id="37" creationId="{1BCF1C52-85B5-992D-0A07-9C7D23F6BEA1}"/>
            </ac:spMkLst>
          </pc:spChg>
          <pc:spChg chg="mod">
            <ac:chgData name="Chuck Tomasi" userId="79514c44-a18e-4aaa-84b1-18f74099d6b1" providerId="ADAL" clId="{4140692D-6CC4-6B46-9439-032908616555}" dt="2023-11-11T16:42:43.330" v="830"/>
            <ac:spMkLst>
              <pc:docMk/>
              <pc:sldMasterMk cId="2317532505" sldId="2147483672"/>
              <pc:sldLayoutMk cId="1583283327" sldId="2147483715"/>
              <ac:spMk id="38" creationId="{74E69A3A-BA05-79B0-E385-6976C3DF70A0}"/>
            </ac:spMkLst>
          </pc:spChg>
          <pc:spChg chg="mod">
            <ac:chgData name="Chuck Tomasi" userId="79514c44-a18e-4aaa-84b1-18f74099d6b1" providerId="ADAL" clId="{4140692D-6CC4-6B46-9439-032908616555}" dt="2023-11-11T16:42:43.330" v="830"/>
            <ac:spMkLst>
              <pc:docMk/>
              <pc:sldMasterMk cId="2317532505" sldId="2147483672"/>
              <pc:sldLayoutMk cId="1583283327" sldId="2147483715"/>
              <ac:spMk id="39" creationId="{8E43909A-738E-0920-0265-7ECD76EBBA6E}"/>
            </ac:spMkLst>
          </pc:spChg>
          <pc:spChg chg="mod">
            <ac:chgData name="Chuck Tomasi" userId="79514c44-a18e-4aaa-84b1-18f74099d6b1" providerId="ADAL" clId="{4140692D-6CC4-6B46-9439-032908616555}" dt="2023-11-11T16:42:43.330" v="830"/>
            <ac:spMkLst>
              <pc:docMk/>
              <pc:sldMasterMk cId="2317532505" sldId="2147483672"/>
              <pc:sldLayoutMk cId="1583283327" sldId="2147483715"/>
              <ac:spMk id="40" creationId="{0D23D96E-F255-703F-449F-024873D17618}"/>
            </ac:spMkLst>
          </pc:spChg>
          <pc:spChg chg="mod">
            <ac:chgData name="Chuck Tomasi" userId="79514c44-a18e-4aaa-84b1-18f74099d6b1" providerId="ADAL" clId="{4140692D-6CC4-6B46-9439-032908616555}" dt="2023-11-11T16:42:43.330" v="830"/>
            <ac:spMkLst>
              <pc:docMk/>
              <pc:sldMasterMk cId="2317532505" sldId="2147483672"/>
              <pc:sldLayoutMk cId="1583283327" sldId="2147483715"/>
              <ac:spMk id="41" creationId="{6563547F-50A1-32F8-BABE-DE69FE89D659}"/>
            </ac:spMkLst>
          </pc:spChg>
          <pc:spChg chg="mod">
            <ac:chgData name="Chuck Tomasi" userId="79514c44-a18e-4aaa-84b1-18f74099d6b1" providerId="ADAL" clId="{4140692D-6CC4-6B46-9439-032908616555}" dt="2023-11-11T16:42:43.330" v="830"/>
            <ac:spMkLst>
              <pc:docMk/>
              <pc:sldMasterMk cId="2317532505" sldId="2147483672"/>
              <pc:sldLayoutMk cId="1583283327" sldId="2147483715"/>
              <ac:spMk id="42" creationId="{5085724C-88C3-4CCD-A488-45DF50807721}"/>
            </ac:spMkLst>
          </pc:spChg>
          <pc:spChg chg="mod">
            <ac:chgData name="Chuck Tomasi" userId="79514c44-a18e-4aaa-84b1-18f74099d6b1" providerId="ADAL" clId="{4140692D-6CC4-6B46-9439-032908616555}" dt="2023-11-11T16:42:43.330" v="830"/>
            <ac:spMkLst>
              <pc:docMk/>
              <pc:sldMasterMk cId="2317532505" sldId="2147483672"/>
              <pc:sldLayoutMk cId="1583283327" sldId="2147483715"/>
              <ac:spMk id="43" creationId="{4D846AC1-1FB4-265E-6AEB-5E952AFADAAD}"/>
            </ac:spMkLst>
          </pc:spChg>
          <pc:spChg chg="mod">
            <ac:chgData name="Chuck Tomasi" userId="79514c44-a18e-4aaa-84b1-18f74099d6b1" providerId="ADAL" clId="{4140692D-6CC4-6B46-9439-032908616555}" dt="2023-11-11T16:42:43.330" v="830"/>
            <ac:spMkLst>
              <pc:docMk/>
              <pc:sldMasterMk cId="2317532505" sldId="2147483672"/>
              <pc:sldLayoutMk cId="1583283327" sldId="2147483715"/>
              <ac:spMk id="44" creationId="{5396E739-0E3D-6D36-CDBE-EA2995AA8552}"/>
            </ac:spMkLst>
          </pc:spChg>
          <pc:spChg chg="mod">
            <ac:chgData name="Chuck Tomasi" userId="79514c44-a18e-4aaa-84b1-18f74099d6b1" providerId="ADAL" clId="{4140692D-6CC4-6B46-9439-032908616555}" dt="2023-11-11T16:42:43.330" v="830"/>
            <ac:spMkLst>
              <pc:docMk/>
              <pc:sldMasterMk cId="2317532505" sldId="2147483672"/>
              <pc:sldLayoutMk cId="1583283327" sldId="2147483715"/>
              <ac:spMk id="45" creationId="{1DB267E1-70AE-309B-320C-39DC7A142E6F}"/>
            </ac:spMkLst>
          </pc:spChg>
          <pc:spChg chg="mod">
            <ac:chgData name="Chuck Tomasi" userId="79514c44-a18e-4aaa-84b1-18f74099d6b1" providerId="ADAL" clId="{4140692D-6CC4-6B46-9439-032908616555}" dt="2023-11-11T16:42:43.330" v="830"/>
            <ac:spMkLst>
              <pc:docMk/>
              <pc:sldMasterMk cId="2317532505" sldId="2147483672"/>
              <pc:sldLayoutMk cId="1583283327" sldId="2147483715"/>
              <ac:spMk id="46" creationId="{C16961C1-C117-2261-FDB4-3768153898DC}"/>
            </ac:spMkLst>
          </pc:spChg>
          <pc:spChg chg="mod">
            <ac:chgData name="Chuck Tomasi" userId="79514c44-a18e-4aaa-84b1-18f74099d6b1" providerId="ADAL" clId="{4140692D-6CC4-6B46-9439-032908616555}" dt="2023-11-11T16:42:43.330" v="830"/>
            <ac:spMkLst>
              <pc:docMk/>
              <pc:sldMasterMk cId="2317532505" sldId="2147483672"/>
              <pc:sldLayoutMk cId="1583283327" sldId="2147483715"/>
              <ac:spMk id="47" creationId="{7846C371-0CDD-69D0-D4FD-B0C5B7A81806}"/>
            </ac:spMkLst>
          </pc:spChg>
          <pc:spChg chg="mod">
            <ac:chgData name="Chuck Tomasi" userId="79514c44-a18e-4aaa-84b1-18f74099d6b1" providerId="ADAL" clId="{4140692D-6CC4-6B46-9439-032908616555}" dt="2023-11-11T16:42:43.330" v="830"/>
            <ac:spMkLst>
              <pc:docMk/>
              <pc:sldMasterMk cId="2317532505" sldId="2147483672"/>
              <pc:sldLayoutMk cId="1583283327" sldId="2147483715"/>
              <ac:spMk id="48" creationId="{812EE7DC-C89C-2CC9-7EE8-AF26E70A22EA}"/>
            </ac:spMkLst>
          </pc:spChg>
          <pc:spChg chg="mod">
            <ac:chgData name="Chuck Tomasi" userId="79514c44-a18e-4aaa-84b1-18f74099d6b1" providerId="ADAL" clId="{4140692D-6CC4-6B46-9439-032908616555}" dt="2023-11-11T16:42:43.330" v="830"/>
            <ac:spMkLst>
              <pc:docMk/>
              <pc:sldMasterMk cId="2317532505" sldId="2147483672"/>
              <pc:sldLayoutMk cId="1583283327" sldId="2147483715"/>
              <ac:spMk id="49" creationId="{768CDA9B-5740-6822-AB7E-6866DD15FFE3}"/>
            </ac:spMkLst>
          </pc:spChg>
          <pc:spChg chg="mod">
            <ac:chgData name="Chuck Tomasi" userId="79514c44-a18e-4aaa-84b1-18f74099d6b1" providerId="ADAL" clId="{4140692D-6CC4-6B46-9439-032908616555}" dt="2023-11-11T16:42:43.330" v="830"/>
            <ac:spMkLst>
              <pc:docMk/>
              <pc:sldMasterMk cId="2317532505" sldId="2147483672"/>
              <pc:sldLayoutMk cId="1583283327" sldId="2147483715"/>
              <ac:spMk id="50" creationId="{388EC4F0-BF78-358F-D2E1-67B705B6AC1B}"/>
            </ac:spMkLst>
          </pc:spChg>
          <pc:spChg chg="mod">
            <ac:chgData name="Chuck Tomasi" userId="79514c44-a18e-4aaa-84b1-18f74099d6b1" providerId="ADAL" clId="{4140692D-6CC4-6B46-9439-032908616555}" dt="2023-11-11T16:42:43.330" v="830"/>
            <ac:spMkLst>
              <pc:docMk/>
              <pc:sldMasterMk cId="2317532505" sldId="2147483672"/>
              <pc:sldLayoutMk cId="1583283327" sldId="2147483715"/>
              <ac:spMk id="51" creationId="{8D1B2509-FED0-01C4-53FB-0F4B898D9E2F}"/>
            </ac:spMkLst>
          </pc:spChg>
          <pc:spChg chg="mod">
            <ac:chgData name="Chuck Tomasi" userId="79514c44-a18e-4aaa-84b1-18f74099d6b1" providerId="ADAL" clId="{4140692D-6CC4-6B46-9439-032908616555}" dt="2023-11-11T16:42:43.330" v="830"/>
            <ac:spMkLst>
              <pc:docMk/>
              <pc:sldMasterMk cId="2317532505" sldId="2147483672"/>
              <pc:sldLayoutMk cId="1583283327" sldId="2147483715"/>
              <ac:spMk id="52" creationId="{10C996E6-1677-560B-EE8B-802D3239CB85}"/>
            </ac:spMkLst>
          </pc:spChg>
          <pc:spChg chg="mod">
            <ac:chgData name="Chuck Tomasi" userId="79514c44-a18e-4aaa-84b1-18f74099d6b1" providerId="ADAL" clId="{4140692D-6CC4-6B46-9439-032908616555}" dt="2023-11-11T16:42:43.330" v="830"/>
            <ac:spMkLst>
              <pc:docMk/>
              <pc:sldMasterMk cId="2317532505" sldId="2147483672"/>
              <pc:sldLayoutMk cId="1583283327" sldId="2147483715"/>
              <ac:spMk id="53" creationId="{4258D175-A599-D4C4-9EE2-D4F77FB7D587}"/>
            </ac:spMkLst>
          </pc:spChg>
          <pc:spChg chg="mod">
            <ac:chgData name="Chuck Tomasi" userId="79514c44-a18e-4aaa-84b1-18f74099d6b1" providerId="ADAL" clId="{4140692D-6CC4-6B46-9439-032908616555}" dt="2023-11-11T16:42:43.330" v="830"/>
            <ac:spMkLst>
              <pc:docMk/>
              <pc:sldMasterMk cId="2317532505" sldId="2147483672"/>
              <pc:sldLayoutMk cId="1583283327" sldId="2147483715"/>
              <ac:spMk id="54" creationId="{DC80CD79-BE61-506D-6043-3D6EFCBAB34D}"/>
            </ac:spMkLst>
          </pc:spChg>
          <pc:spChg chg="mod">
            <ac:chgData name="Chuck Tomasi" userId="79514c44-a18e-4aaa-84b1-18f74099d6b1" providerId="ADAL" clId="{4140692D-6CC4-6B46-9439-032908616555}" dt="2023-11-11T16:42:43.330" v="830"/>
            <ac:spMkLst>
              <pc:docMk/>
              <pc:sldMasterMk cId="2317532505" sldId="2147483672"/>
              <pc:sldLayoutMk cId="1583283327" sldId="2147483715"/>
              <ac:spMk id="55" creationId="{729C8E1B-7242-07F5-E807-4D805A98E455}"/>
            </ac:spMkLst>
          </pc:spChg>
          <pc:spChg chg="mod">
            <ac:chgData name="Chuck Tomasi" userId="79514c44-a18e-4aaa-84b1-18f74099d6b1" providerId="ADAL" clId="{4140692D-6CC4-6B46-9439-032908616555}" dt="2023-11-11T16:42:43.330" v="830"/>
            <ac:spMkLst>
              <pc:docMk/>
              <pc:sldMasterMk cId="2317532505" sldId="2147483672"/>
              <pc:sldLayoutMk cId="1583283327" sldId="2147483715"/>
              <ac:spMk id="56" creationId="{5CF315B0-41B7-3C29-54A7-481AC7522920}"/>
            </ac:spMkLst>
          </pc:spChg>
          <pc:spChg chg="mod">
            <ac:chgData name="Chuck Tomasi" userId="79514c44-a18e-4aaa-84b1-18f74099d6b1" providerId="ADAL" clId="{4140692D-6CC4-6B46-9439-032908616555}" dt="2023-11-11T16:42:43.330" v="830"/>
            <ac:spMkLst>
              <pc:docMk/>
              <pc:sldMasterMk cId="2317532505" sldId="2147483672"/>
              <pc:sldLayoutMk cId="1583283327" sldId="2147483715"/>
              <ac:spMk id="58" creationId="{4730375D-8BCD-8BC0-E650-E416C457F127}"/>
            </ac:spMkLst>
          </pc:spChg>
          <pc:spChg chg="mod">
            <ac:chgData name="Chuck Tomasi" userId="79514c44-a18e-4aaa-84b1-18f74099d6b1" providerId="ADAL" clId="{4140692D-6CC4-6B46-9439-032908616555}" dt="2023-11-11T16:42:43.330" v="830"/>
            <ac:spMkLst>
              <pc:docMk/>
              <pc:sldMasterMk cId="2317532505" sldId="2147483672"/>
              <pc:sldLayoutMk cId="1583283327" sldId="2147483715"/>
              <ac:spMk id="59" creationId="{F8A5117F-B0DD-6295-272F-F31BA0018E68}"/>
            </ac:spMkLst>
          </pc:spChg>
          <pc:spChg chg="mod">
            <ac:chgData name="Chuck Tomasi" userId="79514c44-a18e-4aaa-84b1-18f74099d6b1" providerId="ADAL" clId="{4140692D-6CC4-6B46-9439-032908616555}" dt="2023-11-11T16:42:43.330" v="830"/>
            <ac:spMkLst>
              <pc:docMk/>
              <pc:sldMasterMk cId="2317532505" sldId="2147483672"/>
              <pc:sldLayoutMk cId="1583283327" sldId="2147483715"/>
              <ac:spMk id="60" creationId="{BF287317-4E3F-293F-9EE8-C42ED5F11B38}"/>
            </ac:spMkLst>
          </pc:spChg>
          <pc:spChg chg="mod">
            <ac:chgData name="Chuck Tomasi" userId="79514c44-a18e-4aaa-84b1-18f74099d6b1" providerId="ADAL" clId="{4140692D-6CC4-6B46-9439-032908616555}" dt="2023-11-11T16:42:43.330" v="830"/>
            <ac:spMkLst>
              <pc:docMk/>
              <pc:sldMasterMk cId="2317532505" sldId="2147483672"/>
              <pc:sldLayoutMk cId="1583283327" sldId="2147483715"/>
              <ac:spMk id="62" creationId="{5AB77672-9696-9C47-2A8A-B8EEB70E67DC}"/>
            </ac:spMkLst>
          </pc:spChg>
          <pc:grpChg chg="add mod">
            <ac:chgData name="Chuck Tomasi" userId="79514c44-a18e-4aaa-84b1-18f74099d6b1" providerId="ADAL" clId="{4140692D-6CC4-6B46-9439-032908616555}" dt="2023-11-11T16:47:37.361" v="882" actId="1076"/>
            <ac:grpSpMkLst>
              <pc:docMk/>
              <pc:sldMasterMk cId="2317532505" sldId="2147483672"/>
              <pc:sldLayoutMk cId="1583283327" sldId="2147483715"/>
              <ac:grpSpMk id="18" creationId="{64A4EC82-4BD6-DEA0-6107-6C76A081D69E}"/>
            </ac:grpSpMkLst>
          </pc:grpChg>
          <pc:grpChg chg="del">
            <ac:chgData name="Chuck Tomasi" userId="79514c44-a18e-4aaa-84b1-18f74099d6b1" providerId="ADAL" clId="{4140692D-6CC4-6B46-9439-032908616555}" dt="2023-11-11T16:47:26.141" v="879" actId="478"/>
            <ac:grpSpMkLst>
              <pc:docMk/>
              <pc:sldMasterMk cId="2317532505" sldId="2147483672"/>
              <pc:sldLayoutMk cId="1583283327" sldId="2147483715"/>
              <ac:grpSpMk id="63" creationId="{7055C367-5C3E-465D-7A6C-127BF6D168BE}"/>
            </ac:grpSpMkLst>
          </pc:grpChg>
        </pc:sldLayoutChg>
      </pc:sldMasterChg>
    </pc:docChg>
  </pc:docChgLst>
  <pc:docChgLst>
    <pc:chgData name="Chuck Tomasi" userId="79514c44-a18e-4aaa-84b1-18f74099d6b1" providerId="ADAL" clId="{18B14563-CCEC-0C42-8C0A-ABD616E2CF02}"/>
    <pc:docChg chg="undo redo custSel modSld modMainMaster">
      <pc:chgData name="Chuck Tomasi" userId="79514c44-a18e-4aaa-84b1-18f74099d6b1" providerId="ADAL" clId="{18B14563-CCEC-0C42-8C0A-ABD616E2CF02}" dt="2023-11-07T13:07:42.890" v="3178" actId="14100"/>
      <pc:docMkLst>
        <pc:docMk/>
      </pc:docMkLst>
      <pc:sldChg chg="delSp modSp mod modClrScheme chgLayout">
        <pc:chgData name="Chuck Tomasi" userId="79514c44-a18e-4aaa-84b1-18f74099d6b1" providerId="ADAL" clId="{18B14563-CCEC-0C42-8C0A-ABD616E2CF02}" dt="2023-10-18T20:15:44.900" v="434" actId="700"/>
        <pc:sldMkLst>
          <pc:docMk/>
          <pc:sldMk cId="223407508" sldId="296"/>
        </pc:sldMkLst>
        <pc:spChg chg="mod ord">
          <ac:chgData name="Chuck Tomasi" userId="79514c44-a18e-4aaa-84b1-18f74099d6b1" providerId="ADAL" clId="{18B14563-CCEC-0C42-8C0A-ABD616E2CF02}" dt="2023-10-18T20:15:44.900" v="434" actId="700"/>
          <ac:spMkLst>
            <pc:docMk/>
            <pc:sldMk cId="223407508" sldId="296"/>
            <ac:spMk id="22" creationId="{3E52A3C7-4E74-F00C-1866-8A1947A6D23B}"/>
          </ac:spMkLst>
        </pc:spChg>
        <pc:spChg chg="del">
          <ac:chgData name="Chuck Tomasi" userId="79514c44-a18e-4aaa-84b1-18f74099d6b1" providerId="ADAL" clId="{18B14563-CCEC-0C42-8C0A-ABD616E2CF02}" dt="2023-10-18T20:15:38.208" v="433" actId="478"/>
          <ac:spMkLst>
            <pc:docMk/>
            <pc:sldMk cId="223407508" sldId="296"/>
            <ac:spMk id="95" creationId="{FA2F7B10-E079-B6A9-0080-4BEC703C975A}"/>
          </ac:spMkLst>
        </pc:spChg>
        <pc:spChg chg="del">
          <ac:chgData name="Chuck Tomasi" userId="79514c44-a18e-4aaa-84b1-18f74099d6b1" providerId="ADAL" clId="{18B14563-CCEC-0C42-8C0A-ABD616E2CF02}" dt="2023-10-18T20:15:38.208" v="433" actId="478"/>
          <ac:spMkLst>
            <pc:docMk/>
            <pc:sldMk cId="223407508" sldId="296"/>
            <ac:spMk id="96" creationId="{5C2C31D3-8EDB-7C52-B52F-F5345140027E}"/>
          </ac:spMkLst>
        </pc:spChg>
        <pc:spChg chg="del">
          <ac:chgData name="Chuck Tomasi" userId="79514c44-a18e-4aaa-84b1-18f74099d6b1" providerId="ADAL" clId="{18B14563-CCEC-0C42-8C0A-ABD616E2CF02}" dt="2023-10-18T20:15:38.208" v="433" actId="478"/>
          <ac:spMkLst>
            <pc:docMk/>
            <pc:sldMk cId="223407508" sldId="296"/>
            <ac:spMk id="97" creationId="{D6396D0B-602A-AC74-65A8-BAC5CE1A491F}"/>
          </ac:spMkLst>
        </pc:spChg>
        <pc:spChg chg="del">
          <ac:chgData name="Chuck Tomasi" userId="79514c44-a18e-4aaa-84b1-18f74099d6b1" providerId="ADAL" clId="{18B14563-CCEC-0C42-8C0A-ABD616E2CF02}" dt="2023-10-18T20:15:38.208" v="433" actId="478"/>
          <ac:spMkLst>
            <pc:docMk/>
            <pc:sldMk cId="223407508" sldId="296"/>
            <ac:spMk id="98" creationId="{9EF0167B-CB58-313B-B00C-C95329FE042C}"/>
          </ac:spMkLst>
        </pc:spChg>
        <pc:spChg chg="del">
          <ac:chgData name="Chuck Tomasi" userId="79514c44-a18e-4aaa-84b1-18f74099d6b1" providerId="ADAL" clId="{18B14563-CCEC-0C42-8C0A-ABD616E2CF02}" dt="2023-10-18T20:15:38.208" v="433" actId="478"/>
          <ac:spMkLst>
            <pc:docMk/>
            <pc:sldMk cId="223407508" sldId="296"/>
            <ac:spMk id="99" creationId="{0924F7CC-2666-674C-8C25-5542B701FA12}"/>
          </ac:spMkLst>
        </pc:spChg>
        <pc:spChg chg="del">
          <ac:chgData name="Chuck Tomasi" userId="79514c44-a18e-4aaa-84b1-18f74099d6b1" providerId="ADAL" clId="{18B14563-CCEC-0C42-8C0A-ABD616E2CF02}" dt="2023-10-18T20:15:38.208" v="433" actId="478"/>
          <ac:spMkLst>
            <pc:docMk/>
            <pc:sldMk cId="223407508" sldId="296"/>
            <ac:spMk id="100" creationId="{C20326DF-F9AC-3B04-4EA7-5387D17CE402}"/>
          </ac:spMkLst>
        </pc:spChg>
        <pc:spChg chg="del">
          <ac:chgData name="Chuck Tomasi" userId="79514c44-a18e-4aaa-84b1-18f74099d6b1" providerId="ADAL" clId="{18B14563-CCEC-0C42-8C0A-ABD616E2CF02}" dt="2023-10-18T20:15:38.208" v="433" actId="478"/>
          <ac:spMkLst>
            <pc:docMk/>
            <pc:sldMk cId="223407508" sldId="296"/>
            <ac:spMk id="101" creationId="{04D455A9-4BFC-ED38-D85A-436B12A91D1E}"/>
          </ac:spMkLst>
        </pc:spChg>
        <pc:spChg chg="del">
          <ac:chgData name="Chuck Tomasi" userId="79514c44-a18e-4aaa-84b1-18f74099d6b1" providerId="ADAL" clId="{18B14563-CCEC-0C42-8C0A-ABD616E2CF02}" dt="2023-10-18T20:15:38.208" v="433" actId="478"/>
          <ac:spMkLst>
            <pc:docMk/>
            <pc:sldMk cId="223407508" sldId="296"/>
            <ac:spMk id="102" creationId="{005555E9-96CC-694F-AC5C-B372B9052EE0}"/>
          </ac:spMkLst>
        </pc:spChg>
        <pc:spChg chg="del">
          <ac:chgData name="Chuck Tomasi" userId="79514c44-a18e-4aaa-84b1-18f74099d6b1" providerId="ADAL" clId="{18B14563-CCEC-0C42-8C0A-ABD616E2CF02}" dt="2023-10-18T20:15:38.208" v="433" actId="478"/>
          <ac:spMkLst>
            <pc:docMk/>
            <pc:sldMk cId="223407508" sldId="296"/>
            <ac:spMk id="103" creationId="{6392ED7F-97A3-FC58-6680-66D554272B00}"/>
          </ac:spMkLst>
        </pc:spChg>
        <pc:spChg chg="del">
          <ac:chgData name="Chuck Tomasi" userId="79514c44-a18e-4aaa-84b1-18f74099d6b1" providerId="ADAL" clId="{18B14563-CCEC-0C42-8C0A-ABD616E2CF02}" dt="2023-10-18T20:15:38.208" v="433" actId="478"/>
          <ac:spMkLst>
            <pc:docMk/>
            <pc:sldMk cId="223407508" sldId="296"/>
            <ac:spMk id="104" creationId="{868C24F2-148A-427A-D278-ECCC2F3ADAD8}"/>
          </ac:spMkLst>
        </pc:spChg>
        <pc:spChg chg="del">
          <ac:chgData name="Chuck Tomasi" userId="79514c44-a18e-4aaa-84b1-18f74099d6b1" providerId="ADAL" clId="{18B14563-CCEC-0C42-8C0A-ABD616E2CF02}" dt="2023-10-18T20:15:38.208" v="433" actId="478"/>
          <ac:spMkLst>
            <pc:docMk/>
            <pc:sldMk cId="223407508" sldId="296"/>
            <ac:spMk id="105" creationId="{A871C0A7-CC36-2975-8016-389EC84DA4E2}"/>
          </ac:spMkLst>
        </pc:spChg>
        <pc:spChg chg="del">
          <ac:chgData name="Chuck Tomasi" userId="79514c44-a18e-4aaa-84b1-18f74099d6b1" providerId="ADAL" clId="{18B14563-CCEC-0C42-8C0A-ABD616E2CF02}" dt="2023-10-18T20:15:38.208" v="433" actId="478"/>
          <ac:spMkLst>
            <pc:docMk/>
            <pc:sldMk cId="223407508" sldId="296"/>
            <ac:spMk id="106" creationId="{63618DB3-C68A-5CE2-0F5F-966B29B7038C}"/>
          </ac:spMkLst>
        </pc:spChg>
        <pc:spChg chg="del">
          <ac:chgData name="Chuck Tomasi" userId="79514c44-a18e-4aaa-84b1-18f74099d6b1" providerId="ADAL" clId="{18B14563-CCEC-0C42-8C0A-ABD616E2CF02}" dt="2023-10-18T20:15:38.208" v="433" actId="478"/>
          <ac:spMkLst>
            <pc:docMk/>
            <pc:sldMk cId="223407508" sldId="296"/>
            <ac:spMk id="107" creationId="{3C2E3280-8E77-70D3-3FAC-0554F6988630}"/>
          </ac:spMkLst>
        </pc:spChg>
        <pc:grpChg chg="del">
          <ac:chgData name="Chuck Tomasi" userId="79514c44-a18e-4aaa-84b1-18f74099d6b1" providerId="ADAL" clId="{18B14563-CCEC-0C42-8C0A-ABD616E2CF02}" dt="2023-10-18T20:15:38.208" v="433" actId="478"/>
          <ac:grpSpMkLst>
            <pc:docMk/>
            <pc:sldMk cId="223407508" sldId="296"/>
            <ac:grpSpMk id="2" creationId="{020FD971-AFBE-9FF2-B0C9-71E665904A69}"/>
          </ac:grpSpMkLst>
        </pc:grpChg>
      </pc:sldChg>
      <pc:sldChg chg="addSp delSp modSp mod">
        <pc:chgData name="Chuck Tomasi" userId="79514c44-a18e-4aaa-84b1-18f74099d6b1" providerId="ADAL" clId="{18B14563-CCEC-0C42-8C0A-ABD616E2CF02}" dt="2023-11-06T13:03:13.779" v="2298" actId="21"/>
        <pc:sldMkLst>
          <pc:docMk/>
          <pc:sldMk cId="3813294150" sldId="330"/>
        </pc:sldMkLst>
        <pc:spChg chg="add del mod">
          <ac:chgData name="Chuck Tomasi" userId="79514c44-a18e-4aaa-84b1-18f74099d6b1" providerId="ADAL" clId="{18B14563-CCEC-0C42-8C0A-ABD616E2CF02}" dt="2023-11-06T13:03:13.779" v="2298" actId="21"/>
          <ac:spMkLst>
            <pc:docMk/>
            <pc:sldMk cId="3813294150" sldId="330"/>
            <ac:spMk id="2" creationId="{ED7872FD-0626-91A7-F014-87E136B81045}"/>
          </ac:spMkLst>
        </pc:spChg>
      </pc:sldChg>
      <pc:sldChg chg="delSp modSp mod modClrScheme chgLayout">
        <pc:chgData name="Chuck Tomasi" userId="79514c44-a18e-4aaa-84b1-18f74099d6b1" providerId="ADAL" clId="{18B14563-CCEC-0C42-8C0A-ABD616E2CF02}" dt="2023-10-18T20:17:43.811" v="442" actId="700"/>
        <pc:sldMkLst>
          <pc:docMk/>
          <pc:sldMk cId="434826160" sldId="331"/>
        </pc:sldMkLst>
        <pc:spChg chg="mod ord">
          <ac:chgData name="Chuck Tomasi" userId="79514c44-a18e-4aaa-84b1-18f74099d6b1" providerId="ADAL" clId="{18B14563-CCEC-0C42-8C0A-ABD616E2CF02}" dt="2023-10-18T20:17:43.811" v="442" actId="700"/>
          <ac:spMkLst>
            <pc:docMk/>
            <pc:sldMk cId="434826160" sldId="331"/>
            <ac:spMk id="3" creationId="{07C47039-F5DE-EDA7-F6DE-EE67C71D48D4}"/>
          </ac:spMkLst>
        </pc:spChg>
        <pc:spChg chg="del">
          <ac:chgData name="Chuck Tomasi" userId="79514c44-a18e-4aaa-84b1-18f74099d6b1" providerId="ADAL" clId="{18B14563-CCEC-0C42-8C0A-ABD616E2CF02}" dt="2023-10-18T20:17:37.606" v="441" actId="478"/>
          <ac:spMkLst>
            <pc:docMk/>
            <pc:sldMk cId="434826160" sldId="331"/>
            <ac:spMk id="89" creationId="{F4242D9B-64DB-86E1-DE92-3ED80BFA6D92}"/>
          </ac:spMkLst>
        </pc:spChg>
        <pc:spChg chg="del">
          <ac:chgData name="Chuck Tomasi" userId="79514c44-a18e-4aaa-84b1-18f74099d6b1" providerId="ADAL" clId="{18B14563-CCEC-0C42-8C0A-ABD616E2CF02}" dt="2023-10-18T20:17:37.606" v="441" actId="478"/>
          <ac:spMkLst>
            <pc:docMk/>
            <pc:sldMk cId="434826160" sldId="331"/>
            <ac:spMk id="90" creationId="{33382632-D41D-AB00-6070-B3966E67070F}"/>
          </ac:spMkLst>
        </pc:spChg>
        <pc:spChg chg="del">
          <ac:chgData name="Chuck Tomasi" userId="79514c44-a18e-4aaa-84b1-18f74099d6b1" providerId="ADAL" clId="{18B14563-CCEC-0C42-8C0A-ABD616E2CF02}" dt="2023-10-18T20:17:37.606" v="441" actId="478"/>
          <ac:spMkLst>
            <pc:docMk/>
            <pc:sldMk cId="434826160" sldId="331"/>
            <ac:spMk id="91" creationId="{A9D3AE44-D50F-7659-EF2E-90B5D0720144}"/>
          </ac:spMkLst>
        </pc:spChg>
        <pc:spChg chg="del">
          <ac:chgData name="Chuck Tomasi" userId="79514c44-a18e-4aaa-84b1-18f74099d6b1" providerId="ADAL" clId="{18B14563-CCEC-0C42-8C0A-ABD616E2CF02}" dt="2023-10-18T20:17:37.606" v="441" actId="478"/>
          <ac:spMkLst>
            <pc:docMk/>
            <pc:sldMk cId="434826160" sldId="331"/>
            <ac:spMk id="92" creationId="{61DA83BA-4E84-80C7-D880-9BCF344BCB20}"/>
          </ac:spMkLst>
        </pc:spChg>
        <pc:spChg chg="del">
          <ac:chgData name="Chuck Tomasi" userId="79514c44-a18e-4aaa-84b1-18f74099d6b1" providerId="ADAL" clId="{18B14563-CCEC-0C42-8C0A-ABD616E2CF02}" dt="2023-10-18T20:17:37.606" v="441" actId="478"/>
          <ac:spMkLst>
            <pc:docMk/>
            <pc:sldMk cId="434826160" sldId="331"/>
            <ac:spMk id="93" creationId="{40857D3C-F5F5-98F5-D6BC-35912E04B005}"/>
          </ac:spMkLst>
        </pc:spChg>
        <pc:spChg chg="del">
          <ac:chgData name="Chuck Tomasi" userId="79514c44-a18e-4aaa-84b1-18f74099d6b1" providerId="ADAL" clId="{18B14563-CCEC-0C42-8C0A-ABD616E2CF02}" dt="2023-10-18T20:17:37.606" v="441" actId="478"/>
          <ac:spMkLst>
            <pc:docMk/>
            <pc:sldMk cId="434826160" sldId="331"/>
            <ac:spMk id="94" creationId="{47F5FEBC-EFBC-C4EB-168E-255E8A59C37F}"/>
          </ac:spMkLst>
        </pc:spChg>
        <pc:spChg chg="del">
          <ac:chgData name="Chuck Tomasi" userId="79514c44-a18e-4aaa-84b1-18f74099d6b1" providerId="ADAL" clId="{18B14563-CCEC-0C42-8C0A-ABD616E2CF02}" dt="2023-10-18T20:17:37.606" v="441" actId="478"/>
          <ac:spMkLst>
            <pc:docMk/>
            <pc:sldMk cId="434826160" sldId="331"/>
            <ac:spMk id="95" creationId="{1AEB1C5A-D28A-0CE9-FB5A-F304021EDDB1}"/>
          </ac:spMkLst>
        </pc:spChg>
        <pc:spChg chg="del">
          <ac:chgData name="Chuck Tomasi" userId="79514c44-a18e-4aaa-84b1-18f74099d6b1" providerId="ADAL" clId="{18B14563-CCEC-0C42-8C0A-ABD616E2CF02}" dt="2023-10-18T20:17:37.606" v="441" actId="478"/>
          <ac:spMkLst>
            <pc:docMk/>
            <pc:sldMk cId="434826160" sldId="331"/>
            <ac:spMk id="96" creationId="{C152EB29-6F5A-23C6-5C5F-A6DBCADBAE00}"/>
          </ac:spMkLst>
        </pc:spChg>
        <pc:spChg chg="del">
          <ac:chgData name="Chuck Tomasi" userId="79514c44-a18e-4aaa-84b1-18f74099d6b1" providerId="ADAL" clId="{18B14563-CCEC-0C42-8C0A-ABD616E2CF02}" dt="2023-10-18T20:17:37.606" v="441" actId="478"/>
          <ac:spMkLst>
            <pc:docMk/>
            <pc:sldMk cId="434826160" sldId="331"/>
            <ac:spMk id="97" creationId="{7CC1556F-F42A-932F-3107-192CC2C40D3F}"/>
          </ac:spMkLst>
        </pc:spChg>
        <pc:spChg chg="del">
          <ac:chgData name="Chuck Tomasi" userId="79514c44-a18e-4aaa-84b1-18f74099d6b1" providerId="ADAL" clId="{18B14563-CCEC-0C42-8C0A-ABD616E2CF02}" dt="2023-10-18T20:17:37.606" v="441" actId="478"/>
          <ac:spMkLst>
            <pc:docMk/>
            <pc:sldMk cId="434826160" sldId="331"/>
            <ac:spMk id="98" creationId="{E56B5B85-E038-BCCF-C1C1-6866DAC5EFA6}"/>
          </ac:spMkLst>
        </pc:spChg>
        <pc:spChg chg="del">
          <ac:chgData name="Chuck Tomasi" userId="79514c44-a18e-4aaa-84b1-18f74099d6b1" providerId="ADAL" clId="{18B14563-CCEC-0C42-8C0A-ABD616E2CF02}" dt="2023-10-18T20:17:37.606" v="441" actId="478"/>
          <ac:spMkLst>
            <pc:docMk/>
            <pc:sldMk cId="434826160" sldId="331"/>
            <ac:spMk id="99" creationId="{A105A525-C9E8-D908-68E1-441245004EBC}"/>
          </ac:spMkLst>
        </pc:spChg>
        <pc:spChg chg="del">
          <ac:chgData name="Chuck Tomasi" userId="79514c44-a18e-4aaa-84b1-18f74099d6b1" providerId="ADAL" clId="{18B14563-CCEC-0C42-8C0A-ABD616E2CF02}" dt="2023-10-18T20:17:37.606" v="441" actId="478"/>
          <ac:spMkLst>
            <pc:docMk/>
            <pc:sldMk cId="434826160" sldId="331"/>
            <ac:spMk id="100" creationId="{744BF118-4E51-74FA-0017-584D3957D82C}"/>
          </ac:spMkLst>
        </pc:spChg>
        <pc:spChg chg="del">
          <ac:chgData name="Chuck Tomasi" userId="79514c44-a18e-4aaa-84b1-18f74099d6b1" providerId="ADAL" clId="{18B14563-CCEC-0C42-8C0A-ABD616E2CF02}" dt="2023-10-18T20:17:37.606" v="441" actId="478"/>
          <ac:spMkLst>
            <pc:docMk/>
            <pc:sldMk cId="434826160" sldId="331"/>
            <ac:spMk id="101" creationId="{AA5D290C-E22B-887A-9EDA-45E4DDF86D59}"/>
          </ac:spMkLst>
        </pc:spChg>
        <pc:grpChg chg="del">
          <ac:chgData name="Chuck Tomasi" userId="79514c44-a18e-4aaa-84b1-18f74099d6b1" providerId="ADAL" clId="{18B14563-CCEC-0C42-8C0A-ABD616E2CF02}" dt="2023-10-18T20:17:37.606" v="441" actId="478"/>
          <ac:grpSpMkLst>
            <pc:docMk/>
            <pc:sldMk cId="434826160" sldId="331"/>
            <ac:grpSpMk id="2" creationId="{8EEA20B9-9E08-C645-E0D9-FBC309285C6B}"/>
          </ac:grpSpMkLst>
        </pc:grpChg>
      </pc:sldChg>
      <pc:sldChg chg="delSp modSp mod modClrScheme chgLayout">
        <pc:chgData name="Chuck Tomasi" userId="79514c44-a18e-4aaa-84b1-18f74099d6b1" providerId="ADAL" clId="{18B14563-CCEC-0C42-8C0A-ABD616E2CF02}" dt="2023-10-18T20:18:14.164" v="444" actId="700"/>
        <pc:sldMkLst>
          <pc:docMk/>
          <pc:sldMk cId="3508638196" sldId="332"/>
        </pc:sldMkLst>
        <pc:spChg chg="mod ord">
          <ac:chgData name="Chuck Tomasi" userId="79514c44-a18e-4aaa-84b1-18f74099d6b1" providerId="ADAL" clId="{18B14563-CCEC-0C42-8C0A-ABD616E2CF02}" dt="2023-10-18T20:18:14.164" v="444" actId="700"/>
          <ac:spMkLst>
            <pc:docMk/>
            <pc:sldMk cId="3508638196" sldId="332"/>
            <ac:spMk id="4" creationId="{D08AF645-361E-6C05-AF88-B4A52709B15F}"/>
          </ac:spMkLst>
        </pc:spChg>
        <pc:spChg chg="del">
          <ac:chgData name="Chuck Tomasi" userId="79514c44-a18e-4aaa-84b1-18f74099d6b1" providerId="ADAL" clId="{18B14563-CCEC-0C42-8C0A-ABD616E2CF02}" dt="2023-10-18T20:18:04.380" v="443" actId="478"/>
          <ac:spMkLst>
            <pc:docMk/>
            <pc:sldMk cId="3508638196" sldId="332"/>
            <ac:spMk id="88" creationId="{C8D1961B-F945-55DE-9EBC-C53E547B83AD}"/>
          </ac:spMkLst>
        </pc:spChg>
        <pc:spChg chg="del">
          <ac:chgData name="Chuck Tomasi" userId="79514c44-a18e-4aaa-84b1-18f74099d6b1" providerId="ADAL" clId="{18B14563-CCEC-0C42-8C0A-ABD616E2CF02}" dt="2023-10-18T20:18:04.380" v="443" actId="478"/>
          <ac:spMkLst>
            <pc:docMk/>
            <pc:sldMk cId="3508638196" sldId="332"/>
            <ac:spMk id="89" creationId="{E082C0C5-6A6A-79DD-06E7-29A5DB1DBB8E}"/>
          </ac:spMkLst>
        </pc:spChg>
        <pc:spChg chg="del">
          <ac:chgData name="Chuck Tomasi" userId="79514c44-a18e-4aaa-84b1-18f74099d6b1" providerId="ADAL" clId="{18B14563-CCEC-0C42-8C0A-ABD616E2CF02}" dt="2023-10-18T20:18:04.380" v="443" actId="478"/>
          <ac:spMkLst>
            <pc:docMk/>
            <pc:sldMk cId="3508638196" sldId="332"/>
            <ac:spMk id="90" creationId="{2D4205A4-A250-B2A8-E983-85BEA22B16AD}"/>
          </ac:spMkLst>
        </pc:spChg>
        <pc:spChg chg="del">
          <ac:chgData name="Chuck Tomasi" userId="79514c44-a18e-4aaa-84b1-18f74099d6b1" providerId="ADAL" clId="{18B14563-CCEC-0C42-8C0A-ABD616E2CF02}" dt="2023-10-18T20:18:04.380" v="443" actId="478"/>
          <ac:spMkLst>
            <pc:docMk/>
            <pc:sldMk cId="3508638196" sldId="332"/>
            <ac:spMk id="91" creationId="{EF6AC83E-D295-1B47-E725-6B2EF41EB904}"/>
          </ac:spMkLst>
        </pc:spChg>
        <pc:spChg chg="del">
          <ac:chgData name="Chuck Tomasi" userId="79514c44-a18e-4aaa-84b1-18f74099d6b1" providerId="ADAL" clId="{18B14563-CCEC-0C42-8C0A-ABD616E2CF02}" dt="2023-10-18T20:18:04.380" v="443" actId="478"/>
          <ac:spMkLst>
            <pc:docMk/>
            <pc:sldMk cId="3508638196" sldId="332"/>
            <ac:spMk id="92" creationId="{A650A073-92A8-1C40-0B37-8D7B4B0DED6E}"/>
          </ac:spMkLst>
        </pc:spChg>
        <pc:spChg chg="del">
          <ac:chgData name="Chuck Tomasi" userId="79514c44-a18e-4aaa-84b1-18f74099d6b1" providerId="ADAL" clId="{18B14563-CCEC-0C42-8C0A-ABD616E2CF02}" dt="2023-10-18T20:18:04.380" v="443" actId="478"/>
          <ac:spMkLst>
            <pc:docMk/>
            <pc:sldMk cId="3508638196" sldId="332"/>
            <ac:spMk id="93" creationId="{C2E054FE-4C0A-A46D-F496-53937F4044DE}"/>
          </ac:spMkLst>
        </pc:spChg>
        <pc:spChg chg="del">
          <ac:chgData name="Chuck Tomasi" userId="79514c44-a18e-4aaa-84b1-18f74099d6b1" providerId="ADAL" clId="{18B14563-CCEC-0C42-8C0A-ABD616E2CF02}" dt="2023-10-18T20:18:04.380" v="443" actId="478"/>
          <ac:spMkLst>
            <pc:docMk/>
            <pc:sldMk cId="3508638196" sldId="332"/>
            <ac:spMk id="94" creationId="{6EC31419-98DF-FAEB-09D3-98E7511B86DE}"/>
          </ac:spMkLst>
        </pc:spChg>
        <pc:spChg chg="del">
          <ac:chgData name="Chuck Tomasi" userId="79514c44-a18e-4aaa-84b1-18f74099d6b1" providerId="ADAL" clId="{18B14563-CCEC-0C42-8C0A-ABD616E2CF02}" dt="2023-10-18T20:18:04.380" v="443" actId="478"/>
          <ac:spMkLst>
            <pc:docMk/>
            <pc:sldMk cId="3508638196" sldId="332"/>
            <ac:spMk id="95" creationId="{DCD1F258-D125-B142-A4C1-8D6B732C1894}"/>
          </ac:spMkLst>
        </pc:spChg>
        <pc:spChg chg="del">
          <ac:chgData name="Chuck Tomasi" userId="79514c44-a18e-4aaa-84b1-18f74099d6b1" providerId="ADAL" clId="{18B14563-CCEC-0C42-8C0A-ABD616E2CF02}" dt="2023-10-18T20:18:04.380" v="443" actId="478"/>
          <ac:spMkLst>
            <pc:docMk/>
            <pc:sldMk cId="3508638196" sldId="332"/>
            <ac:spMk id="96" creationId="{106425D1-6083-0EA9-C2ED-F1273C637C84}"/>
          </ac:spMkLst>
        </pc:spChg>
        <pc:spChg chg="del">
          <ac:chgData name="Chuck Tomasi" userId="79514c44-a18e-4aaa-84b1-18f74099d6b1" providerId="ADAL" clId="{18B14563-CCEC-0C42-8C0A-ABD616E2CF02}" dt="2023-10-18T20:18:04.380" v="443" actId="478"/>
          <ac:spMkLst>
            <pc:docMk/>
            <pc:sldMk cId="3508638196" sldId="332"/>
            <ac:spMk id="97" creationId="{2686B618-2619-411D-12EE-CE5369FCC43C}"/>
          </ac:spMkLst>
        </pc:spChg>
        <pc:spChg chg="del">
          <ac:chgData name="Chuck Tomasi" userId="79514c44-a18e-4aaa-84b1-18f74099d6b1" providerId="ADAL" clId="{18B14563-CCEC-0C42-8C0A-ABD616E2CF02}" dt="2023-10-18T20:18:04.380" v="443" actId="478"/>
          <ac:spMkLst>
            <pc:docMk/>
            <pc:sldMk cId="3508638196" sldId="332"/>
            <ac:spMk id="98" creationId="{A6A7B361-BD70-47B4-F284-43379AF01423}"/>
          </ac:spMkLst>
        </pc:spChg>
        <pc:spChg chg="del">
          <ac:chgData name="Chuck Tomasi" userId="79514c44-a18e-4aaa-84b1-18f74099d6b1" providerId="ADAL" clId="{18B14563-CCEC-0C42-8C0A-ABD616E2CF02}" dt="2023-10-18T20:18:04.380" v="443" actId="478"/>
          <ac:spMkLst>
            <pc:docMk/>
            <pc:sldMk cId="3508638196" sldId="332"/>
            <ac:spMk id="99" creationId="{EE6D4B92-2C9D-1EBA-FB74-C96E6BD1D8EC}"/>
          </ac:spMkLst>
        </pc:spChg>
        <pc:spChg chg="del">
          <ac:chgData name="Chuck Tomasi" userId="79514c44-a18e-4aaa-84b1-18f74099d6b1" providerId="ADAL" clId="{18B14563-CCEC-0C42-8C0A-ABD616E2CF02}" dt="2023-10-18T20:18:04.380" v="443" actId="478"/>
          <ac:spMkLst>
            <pc:docMk/>
            <pc:sldMk cId="3508638196" sldId="332"/>
            <ac:spMk id="100" creationId="{04E7EF7C-4B9E-21D5-1572-DB93B4FD5653}"/>
          </ac:spMkLst>
        </pc:spChg>
        <pc:grpChg chg="del">
          <ac:chgData name="Chuck Tomasi" userId="79514c44-a18e-4aaa-84b1-18f74099d6b1" providerId="ADAL" clId="{18B14563-CCEC-0C42-8C0A-ABD616E2CF02}" dt="2023-10-18T20:18:04.380" v="443" actId="478"/>
          <ac:grpSpMkLst>
            <pc:docMk/>
            <pc:sldMk cId="3508638196" sldId="332"/>
            <ac:grpSpMk id="2" creationId="{52A8D128-32D6-8B96-61AB-280C6CD5C2F2}"/>
          </ac:grpSpMkLst>
        </pc:grpChg>
      </pc:sldChg>
      <pc:sldChg chg="delSp modSp mod modClrScheme chgLayout">
        <pc:chgData name="Chuck Tomasi" userId="79514c44-a18e-4aaa-84b1-18f74099d6b1" providerId="ADAL" clId="{18B14563-CCEC-0C42-8C0A-ABD616E2CF02}" dt="2023-10-18T20:18:49.442" v="446" actId="700"/>
        <pc:sldMkLst>
          <pc:docMk/>
          <pc:sldMk cId="1860765230" sldId="333"/>
        </pc:sldMkLst>
        <pc:spChg chg="mod ord">
          <ac:chgData name="Chuck Tomasi" userId="79514c44-a18e-4aaa-84b1-18f74099d6b1" providerId="ADAL" clId="{18B14563-CCEC-0C42-8C0A-ABD616E2CF02}" dt="2023-10-18T20:18:49.442" v="446" actId="700"/>
          <ac:spMkLst>
            <pc:docMk/>
            <pc:sldMk cId="1860765230" sldId="333"/>
            <ac:spMk id="4" creationId="{7D2253A2-3073-00D5-9B0F-DA85C62893CD}"/>
          </ac:spMkLst>
        </pc:spChg>
        <pc:spChg chg="del">
          <ac:chgData name="Chuck Tomasi" userId="79514c44-a18e-4aaa-84b1-18f74099d6b1" providerId="ADAL" clId="{18B14563-CCEC-0C42-8C0A-ABD616E2CF02}" dt="2023-10-18T20:18:42.540" v="445" actId="478"/>
          <ac:spMkLst>
            <pc:docMk/>
            <pc:sldMk cId="1860765230" sldId="333"/>
            <ac:spMk id="45" creationId="{359CFC2A-6458-E3D7-93DB-B533891F9B4C}"/>
          </ac:spMkLst>
        </pc:spChg>
        <pc:spChg chg="del">
          <ac:chgData name="Chuck Tomasi" userId="79514c44-a18e-4aaa-84b1-18f74099d6b1" providerId="ADAL" clId="{18B14563-CCEC-0C42-8C0A-ABD616E2CF02}" dt="2023-10-18T20:18:42.540" v="445" actId="478"/>
          <ac:spMkLst>
            <pc:docMk/>
            <pc:sldMk cId="1860765230" sldId="333"/>
            <ac:spMk id="46" creationId="{E2ED7BE2-C00D-F0D1-9F44-60411B99D661}"/>
          </ac:spMkLst>
        </pc:spChg>
        <pc:spChg chg="del">
          <ac:chgData name="Chuck Tomasi" userId="79514c44-a18e-4aaa-84b1-18f74099d6b1" providerId="ADAL" clId="{18B14563-CCEC-0C42-8C0A-ABD616E2CF02}" dt="2023-10-18T20:18:42.540" v="445" actId="478"/>
          <ac:spMkLst>
            <pc:docMk/>
            <pc:sldMk cId="1860765230" sldId="333"/>
            <ac:spMk id="47" creationId="{20CD0BBF-ABE5-DDFE-DBBC-8DAA95ED8D74}"/>
          </ac:spMkLst>
        </pc:spChg>
        <pc:spChg chg="del">
          <ac:chgData name="Chuck Tomasi" userId="79514c44-a18e-4aaa-84b1-18f74099d6b1" providerId="ADAL" clId="{18B14563-CCEC-0C42-8C0A-ABD616E2CF02}" dt="2023-10-18T20:18:42.540" v="445" actId="478"/>
          <ac:spMkLst>
            <pc:docMk/>
            <pc:sldMk cId="1860765230" sldId="333"/>
            <ac:spMk id="48" creationId="{ECD6C361-023E-4DBB-AEFE-7CD2D431C320}"/>
          </ac:spMkLst>
        </pc:spChg>
        <pc:spChg chg="del">
          <ac:chgData name="Chuck Tomasi" userId="79514c44-a18e-4aaa-84b1-18f74099d6b1" providerId="ADAL" clId="{18B14563-CCEC-0C42-8C0A-ABD616E2CF02}" dt="2023-10-18T20:18:42.540" v="445" actId="478"/>
          <ac:spMkLst>
            <pc:docMk/>
            <pc:sldMk cId="1860765230" sldId="333"/>
            <ac:spMk id="49" creationId="{E2CBC542-3CA0-E617-32FF-4CCD9D29F516}"/>
          </ac:spMkLst>
        </pc:spChg>
        <pc:spChg chg="del">
          <ac:chgData name="Chuck Tomasi" userId="79514c44-a18e-4aaa-84b1-18f74099d6b1" providerId="ADAL" clId="{18B14563-CCEC-0C42-8C0A-ABD616E2CF02}" dt="2023-10-18T20:18:42.540" v="445" actId="478"/>
          <ac:spMkLst>
            <pc:docMk/>
            <pc:sldMk cId="1860765230" sldId="333"/>
            <ac:spMk id="50" creationId="{99EE8509-D352-B21E-0E10-67615E56789E}"/>
          </ac:spMkLst>
        </pc:spChg>
        <pc:spChg chg="del">
          <ac:chgData name="Chuck Tomasi" userId="79514c44-a18e-4aaa-84b1-18f74099d6b1" providerId="ADAL" clId="{18B14563-CCEC-0C42-8C0A-ABD616E2CF02}" dt="2023-10-18T20:18:42.540" v="445" actId="478"/>
          <ac:spMkLst>
            <pc:docMk/>
            <pc:sldMk cId="1860765230" sldId="333"/>
            <ac:spMk id="51" creationId="{446D80AC-F82E-75B9-8AB2-9F6AD3460057}"/>
          </ac:spMkLst>
        </pc:spChg>
        <pc:spChg chg="del">
          <ac:chgData name="Chuck Tomasi" userId="79514c44-a18e-4aaa-84b1-18f74099d6b1" providerId="ADAL" clId="{18B14563-CCEC-0C42-8C0A-ABD616E2CF02}" dt="2023-10-18T20:18:42.540" v="445" actId="478"/>
          <ac:spMkLst>
            <pc:docMk/>
            <pc:sldMk cId="1860765230" sldId="333"/>
            <ac:spMk id="52" creationId="{95E170CF-8D0D-22F5-6D16-251799C32561}"/>
          </ac:spMkLst>
        </pc:spChg>
        <pc:spChg chg="del">
          <ac:chgData name="Chuck Tomasi" userId="79514c44-a18e-4aaa-84b1-18f74099d6b1" providerId="ADAL" clId="{18B14563-CCEC-0C42-8C0A-ABD616E2CF02}" dt="2023-10-18T20:18:42.540" v="445" actId="478"/>
          <ac:spMkLst>
            <pc:docMk/>
            <pc:sldMk cId="1860765230" sldId="333"/>
            <ac:spMk id="53" creationId="{825867BB-8186-60D8-01AC-DC02CB2C7F26}"/>
          </ac:spMkLst>
        </pc:spChg>
        <pc:spChg chg="del">
          <ac:chgData name="Chuck Tomasi" userId="79514c44-a18e-4aaa-84b1-18f74099d6b1" providerId="ADAL" clId="{18B14563-CCEC-0C42-8C0A-ABD616E2CF02}" dt="2023-10-18T20:18:42.540" v="445" actId="478"/>
          <ac:spMkLst>
            <pc:docMk/>
            <pc:sldMk cId="1860765230" sldId="333"/>
            <ac:spMk id="54" creationId="{48F347E1-3172-C161-3080-2B8258BFF48B}"/>
          </ac:spMkLst>
        </pc:spChg>
        <pc:spChg chg="del">
          <ac:chgData name="Chuck Tomasi" userId="79514c44-a18e-4aaa-84b1-18f74099d6b1" providerId="ADAL" clId="{18B14563-CCEC-0C42-8C0A-ABD616E2CF02}" dt="2023-10-18T20:18:42.540" v="445" actId="478"/>
          <ac:spMkLst>
            <pc:docMk/>
            <pc:sldMk cId="1860765230" sldId="333"/>
            <ac:spMk id="55" creationId="{864AA2C6-DE91-082A-7468-777E4FD3A4F0}"/>
          </ac:spMkLst>
        </pc:spChg>
        <pc:spChg chg="del">
          <ac:chgData name="Chuck Tomasi" userId="79514c44-a18e-4aaa-84b1-18f74099d6b1" providerId="ADAL" clId="{18B14563-CCEC-0C42-8C0A-ABD616E2CF02}" dt="2023-10-18T20:18:42.540" v="445" actId="478"/>
          <ac:spMkLst>
            <pc:docMk/>
            <pc:sldMk cId="1860765230" sldId="333"/>
            <ac:spMk id="56" creationId="{97FD50BA-FF94-BBDD-4722-E8B6310466D8}"/>
          </ac:spMkLst>
        </pc:spChg>
        <pc:spChg chg="del">
          <ac:chgData name="Chuck Tomasi" userId="79514c44-a18e-4aaa-84b1-18f74099d6b1" providerId="ADAL" clId="{18B14563-CCEC-0C42-8C0A-ABD616E2CF02}" dt="2023-10-18T20:18:42.540" v="445" actId="478"/>
          <ac:spMkLst>
            <pc:docMk/>
            <pc:sldMk cId="1860765230" sldId="333"/>
            <ac:spMk id="57" creationId="{89C1CE66-959B-C3FA-BC2A-2556EB7F9EB9}"/>
          </ac:spMkLst>
        </pc:spChg>
        <pc:grpChg chg="del">
          <ac:chgData name="Chuck Tomasi" userId="79514c44-a18e-4aaa-84b1-18f74099d6b1" providerId="ADAL" clId="{18B14563-CCEC-0C42-8C0A-ABD616E2CF02}" dt="2023-10-18T20:18:42.540" v="445" actId="478"/>
          <ac:grpSpMkLst>
            <pc:docMk/>
            <pc:sldMk cId="1860765230" sldId="333"/>
            <ac:grpSpMk id="2" creationId="{2D7FFC89-6C84-D906-9A37-0548F47F7022}"/>
          </ac:grpSpMkLst>
        </pc:grpChg>
      </pc:sldChg>
      <pc:sldChg chg="delSp modSp mod modClrScheme chgLayout">
        <pc:chgData name="Chuck Tomasi" userId="79514c44-a18e-4aaa-84b1-18f74099d6b1" providerId="ADAL" clId="{18B14563-CCEC-0C42-8C0A-ABD616E2CF02}" dt="2023-10-18T20:19:28.200" v="448" actId="700"/>
        <pc:sldMkLst>
          <pc:docMk/>
          <pc:sldMk cId="3614787639" sldId="334"/>
        </pc:sldMkLst>
        <pc:spChg chg="del">
          <ac:chgData name="Chuck Tomasi" userId="79514c44-a18e-4aaa-84b1-18f74099d6b1" providerId="ADAL" clId="{18B14563-CCEC-0C42-8C0A-ABD616E2CF02}" dt="2023-10-18T20:19:18.813" v="447" actId="478"/>
          <ac:spMkLst>
            <pc:docMk/>
            <pc:sldMk cId="3614787639" sldId="334"/>
            <ac:spMk id="2" creationId="{3A64FF23-4881-C89A-6E2B-6BFAFC88A40A}"/>
          </ac:spMkLst>
        </pc:spChg>
        <pc:spChg chg="del">
          <ac:chgData name="Chuck Tomasi" userId="79514c44-a18e-4aaa-84b1-18f74099d6b1" providerId="ADAL" clId="{18B14563-CCEC-0C42-8C0A-ABD616E2CF02}" dt="2023-10-18T20:19:18.813" v="447" actId="478"/>
          <ac:spMkLst>
            <pc:docMk/>
            <pc:sldMk cId="3614787639" sldId="334"/>
            <ac:spMk id="3" creationId="{0509DF39-8481-5725-CC49-7F7B03AEB181}"/>
          </ac:spMkLst>
        </pc:spChg>
        <pc:spChg chg="del">
          <ac:chgData name="Chuck Tomasi" userId="79514c44-a18e-4aaa-84b1-18f74099d6b1" providerId="ADAL" clId="{18B14563-CCEC-0C42-8C0A-ABD616E2CF02}" dt="2023-10-18T20:19:18.813" v="447" actId="478"/>
          <ac:spMkLst>
            <pc:docMk/>
            <pc:sldMk cId="3614787639" sldId="334"/>
            <ac:spMk id="4" creationId="{A246849F-E680-F605-992B-E038561570CD}"/>
          </ac:spMkLst>
        </pc:spChg>
        <pc:spChg chg="del">
          <ac:chgData name="Chuck Tomasi" userId="79514c44-a18e-4aaa-84b1-18f74099d6b1" providerId="ADAL" clId="{18B14563-CCEC-0C42-8C0A-ABD616E2CF02}" dt="2023-10-18T20:19:18.813" v="447" actId="478"/>
          <ac:spMkLst>
            <pc:docMk/>
            <pc:sldMk cId="3614787639" sldId="334"/>
            <ac:spMk id="5" creationId="{F3AAE96B-D847-620B-5164-0C59ABBA4C68}"/>
          </ac:spMkLst>
        </pc:spChg>
        <pc:spChg chg="del">
          <ac:chgData name="Chuck Tomasi" userId="79514c44-a18e-4aaa-84b1-18f74099d6b1" providerId="ADAL" clId="{18B14563-CCEC-0C42-8C0A-ABD616E2CF02}" dt="2023-10-18T20:19:18.813" v="447" actId="478"/>
          <ac:spMkLst>
            <pc:docMk/>
            <pc:sldMk cId="3614787639" sldId="334"/>
            <ac:spMk id="6" creationId="{2F78FA5E-FFE3-2C09-AD5E-4C690EFC0970}"/>
          </ac:spMkLst>
        </pc:spChg>
        <pc:spChg chg="del">
          <ac:chgData name="Chuck Tomasi" userId="79514c44-a18e-4aaa-84b1-18f74099d6b1" providerId="ADAL" clId="{18B14563-CCEC-0C42-8C0A-ABD616E2CF02}" dt="2023-10-18T20:19:18.813" v="447" actId="478"/>
          <ac:spMkLst>
            <pc:docMk/>
            <pc:sldMk cId="3614787639" sldId="334"/>
            <ac:spMk id="7" creationId="{8DB460BD-2345-093A-F91F-44F7797AE7DE}"/>
          </ac:spMkLst>
        </pc:spChg>
        <pc:spChg chg="del">
          <ac:chgData name="Chuck Tomasi" userId="79514c44-a18e-4aaa-84b1-18f74099d6b1" providerId="ADAL" clId="{18B14563-CCEC-0C42-8C0A-ABD616E2CF02}" dt="2023-10-18T20:19:18.813" v="447" actId="478"/>
          <ac:spMkLst>
            <pc:docMk/>
            <pc:sldMk cId="3614787639" sldId="334"/>
            <ac:spMk id="8" creationId="{529CB3BA-D371-7093-9BBC-5951BCE63877}"/>
          </ac:spMkLst>
        </pc:spChg>
        <pc:spChg chg="del">
          <ac:chgData name="Chuck Tomasi" userId="79514c44-a18e-4aaa-84b1-18f74099d6b1" providerId="ADAL" clId="{18B14563-CCEC-0C42-8C0A-ABD616E2CF02}" dt="2023-10-18T20:19:18.813" v="447" actId="478"/>
          <ac:spMkLst>
            <pc:docMk/>
            <pc:sldMk cId="3614787639" sldId="334"/>
            <ac:spMk id="9" creationId="{80410CF1-3DF9-7A53-87A0-4469D619CB5F}"/>
          </ac:spMkLst>
        </pc:spChg>
        <pc:spChg chg="del">
          <ac:chgData name="Chuck Tomasi" userId="79514c44-a18e-4aaa-84b1-18f74099d6b1" providerId="ADAL" clId="{18B14563-CCEC-0C42-8C0A-ABD616E2CF02}" dt="2023-10-18T20:19:18.813" v="447" actId="478"/>
          <ac:spMkLst>
            <pc:docMk/>
            <pc:sldMk cId="3614787639" sldId="334"/>
            <ac:spMk id="10" creationId="{75D5B1BB-B8E6-78A9-A499-11915152E9A9}"/>
          </ac:spMkLst>
        </pc:spChg>
        <pc:spChg chg="del">
          <ac:chgData name="Chuck Tomasi" userId="79514c44-a18e-4aaa-84b1-18f74099d6b1" providerId="ADAL" clId="{18B14563-CCEC-0C42-8C0A-ABD616E2CF02}" dt="2023-10-18T20:19:18.813" v="447" actId="478"/>
          <ac:spMkLst>
            <pc:docMk/>
            <pc:sldMk cId="3614787639" sldId="334"/>
            <ac:spMk id="11" creationId="{C9E7B63F-E1F5-41E9-C38F-4690EF6E2369}"/>
          </ac:spMkLst>
        </pc:spChg>
        <pc:spChg chg="del">
          <ac:chgData name="Chuck Tomasi" userId="79514c44-a18e-4aaa-84b1-18f74099d6b1" providerId="ADAL" clId="{18B14563-CCEC-0C42-8C0A-ABD616E2CF02}" dt="2023-10-18T20:19:18.813" v="447" actId="478"/>
          <ac:spMkLst>
            <pc:docMk/>
            <pc:sldMk cId="3614787639" sldId="334"/>
            <ac:spMk id="12" creationId="{A458F7DC-9A6B-A541-6601-1FFDF3E81387}"/>
          </ac:spMkLst>
        </pc:spChg>
        <pc:spChg chg="del">
          <ac:chgData name="Chuck Tomasi" userId="79514c44-a18e-4aaa-84b1-18f74099d6b1" providerId="ADAL" clId="{18B14563-CCEC-0C42-8C0A-ABD616E2CF02}" dt="2023-10-18T20:19:18.813" v="447" actId="478"/>
          <ac:spMkLst>
            <pc:docMk/>
            <pc:sldMk cId="3614787639" sldId="334"/>
            <ac:spMk id="13" creationId="{0F9DBD4D-8D44-FB7D-78EC-E4B0E8AF3142}"/>
          </ac:spMkLst>
        </pc:spChg>
        <pc:spChg chg="del">
          <ac:chgData name="Chuck Tomasi" userId="79514c44-a18e-4aaa-84b1-18f74099d6b1" providerId="ADAL" clId="{18B14563-CCEC-0C42-8C0A-ABD616E2CF02}" dt="2023-10-18T20:19:18.813" v="447" actId="478"/>
          <ac:spMkLst>
            <pc:docMk/>
            <pc:sldMk cId="3614787639" sldId="334"/>
            <ac:spMk id="14" creationId="{2ED8FD1C-88B4-57E2-9447-93E8972E46DF}"/>
          </ac:spMkLst>
        </pc:spChg>
        <pc:spChg chg="mod ord">
          <ac:chgData name="Chuck Tomasi" userId="79514c44-a18e-4aaa-84b1-18f74099d6b1" providerId="ADAL" clId="{18B14563-CCEC-0C42-8C0A-ABD616E2CF02}" dt="2023-10-18T20:19:28.200" v="448" actId="700"/>
          <ac:spMkLst>
            <pc:docMk/>
            <pc:sldMk cId="3614787639" sldId="334"/>
            <ac:spMk id="67" creationId="{E9B3CCDA-A875-F87B-41A0-24B4240B0813}"/>
          </ac:spMkLst>
        </pc:spChg>
        <pc:grpChg chg="del">
          <ac:chgData name="Chuck Tomasi" userId="79514c44-a18e-4aaa-84b1-18f74099d6b1" providerId="ADAL" clId="{18B14563-CCEC-0C42-8C0A-ABD616E2CF02}" dt="2023-10-18T20:19:18.813" v="447" actId="478"/>
          <ac:grpSpMkLst>
            <pc:docMk/>
            <pc:sldMk cId="3614787639" sldId="334"/>
            <ac:grpSpMk id="15" creationId="{0274C7F3-1902-B3B5-4E34-961076E8D6A6}"/>
          </ac:grpSpMkLst>
        </pc:grpChg>
      </pc:sldChg>
      <pc:sldChg chg="delSp modSp mod modClrScheme chgLayout">
        <pc:chgData name="Chuck Tomasi" userId="79514c44-a18e-4aaa-84b1-18f74099d6b1" providerId="ADAL" clId="{18B14563-CCEC-0C42-8C0A-ABD616E2CF02}" dt="2023-10-18T20:21:53.191" v="458" actId="700"/>
        <pc:sldMkLst>
          <pc:docMk/>
          <pc:sldMk cId="1162864143" sldId="335"/>
        </pc:sldMkLst>
        <pc:spChg chg="del">
          <ac:chgData name="Chuck Tomasi" userId="79514c44-a18e-4aaa-84b1-18f74099d6b1" providerId="ADAL" clId="{18B14563-CCEC-0C42-8C0A-ABD616E2CF02}" dt="2023-10-18T20:21:46.281" v="457" actId="478"/>
          <ac:spMkLst>
            <pc:docMk/>
            <pc:sldMk cId="1162864143" sldId="335"/>
            <ac:spMk id="45" creationId="{2F235225-D60D-CC54-BD81-F7A2C416B855}"/>
          </ac:spMkLst>
        </pc:spChg>
        <pc:spChg chg="del">
          <ac:chgData name="Chuck Tomasi" userId="79514c44-a18e-4aaa-84b1-18f74099d6b1" providerId="ADAL" clId="{18B14563-CCEC-0C42-8C0A-ABD616E2CF02}" dt="2023-10-18T20:21:46.281" v="457" actId="478"/>
          <ac:spMkLst>
            <pc:docMk/>
            <pc:sldMk cId="1162864143" sldId="335"/>
            <ac:spMk id="46" creationId="{AD0C2AB9-7BA7-F521-6410-9B15F36132D7}"/>
          </ac:spMkLst>
        </pc:spChg>
        <pc:spChg chg="del">
          <ac:chgData name="Chuck Tomasi" userId="79514c44-a18e-4aaa-84b1-18f74099d6b1" providerId="ADAL" clId="{18B14563-CCEC-0C42-8C0A-ABD616E2CF02}" dt="2023-10-18T20:21:46.281" v="457" actId="478"/>
          <ac:spMkLst>
            <pc:docMk/>
            <pc:sldMk cId="1162864143" sldId="335"/>
            <ac:spMk id="47" creationId="{2983EF1A-83E7-0597-A299-AE8DE8F3DC2F}"/>
          </ac:spMkLst>
        </pc:spChg>
        <pc:spChg chg="del">
          <ac:chgData name="Chuck Tomasi" userId="79514c44-a18e-4aaa-84b1-18f74099d6b1" providerId="ADAL" clId="{18B14563-CCEC-0C42-8C0A-ABD616E2CF02}" dt="2023-10-18T20:21:46.281" v="457" actId="478"/>
          <ac:spMkLst>
            <pc:docMk/>
            <pc:sldMk cId="1162864143" sldId="335"/>
            <ac:spMk id="48" creationId="{7934C026-C9DE-A281-ADA9-AA5AFD17C9F5}"/>
          </ac:spMkLst>
        </pc:spChg>
        <pc:spChg chg="del">
          <ac:chgData name="Chuck Tomasi" userId="79514c44-a18e-4aaa-84b1-18f74099d6b1" providerId="ADAL" clId="{18B14563-CCEC-0C42-8C0A-ABD616E2CF02}" dt="2023-10-18T20:21:46.281" v="457" actId="478"/>
          <ac:spMkLst>
            <pc:docMk/>
            <pc:sldMk cId="1162864143" sldId="335"/>
            <ac:spMk id="49" creationId="{7A11F599-FA34-404C-51E5-AC6605B4B100}"/>
          </ac:spMkLst>
        </pc:spChg>
        <pc:spChg chg="del">
          <ac:chgData name="Chuck Tomasi" userId="79514c44-a18e-4aaa-84b1-18f74099d6b1" providerId="ADAL" clId="{18B14563-CCEC-0C42-8C0A-ABD616E2CF02}" dt="2023-10-18T20:21:46.281" v="457" actId="478"/>
          <ac:spMkLst>
            <pc:docMk/>
            <pc:sldMk cId="1162864143" sldId="335"/>
            <ac:spMk id="50" creationId="{B954B8B7-460F-D09D-8849-854E623BA3D6}"/>
          </ac:spMkLst>
        </pc:spChg>
        <pc:spChg chg="del">
          <ac:chgData name="Chuck Tomasi" userId="79514c44-a18e-4aaa-84b1-18f74099d6b1" providerId="ADAL" clId="{18B14563-CCEC-0C42-8C0A-ABD616E2CF02}" dt="2023-10-18T20:21:46.281" v="457" actId="478"/>
          <ac:spMkLst>
            <pc:docMk/>
            <pc:sldMk cId="1162864143" sldId="335"/>
            <ac:spMk id="51" creationId="{08D5EC6E-0FB9-2644-5D9A-68D7B51141FB}"/>
          </ac:spMkLst>
        </pc:spChg>
        <pc:spChg chg="del">
          <ac:chgData name="Chuck Tomasi" userId="79514c44-a18e-4aaa-84b1-18f74099d6b1" providerId="ADAL" clId="{18B14563-CCEC-0C42-8C0A-ABD616E2CF02}" dt="2023-10-18T20:21:46.281" v="457" actId="478"/>
          <ac:spMkLst>
            <pc:docMk/>
            <pc:sldMk cId="1162864143" sldId="335"/>
            <ac:spMk id="52" creationId="{CAA20A7B-EADC-5EF0-DA9F-85B64AB25A1A}"/>
          </ac:spMkLst>
        </pc:spChg>
        <pc:spChg chg="del">
          <ac:chgData name="Chuck Tomasi" userId="79514c44-a18e-4aaa-84b1-18f74099d6b1" providerId="ADAL" clId="{18B14563-CCEC-0C42-8C0A-ABD616E2CF02}" dt="2023-10-18T20:21:46.281" v="457" actId="478"/>
          <ac:spMkLst>
            <pc:docMk/>
            <pc:sldMk cId="1162864143" sldId="335"/>
            <ac:spMk id="53" creationId="{67A75E0E-F7D2-22C0-BB1D-F4A784F0BE46}"/>
          </ac:spMkLst>
        </pc:spChg>
        <pc:spChg chg="del">
          <ac:chgData name="Chuck Tomasi" userId="79514c44-a18e-4aaa-84b1-18f74099d6b1" providerId="ADAL" clId="{18B14563-CCEC-0C42-8C0A-ABD616E2CF02}" dt="2023-10-18T20:21:46.281" v="457" actId="478"/>
          <ac:spMkLst>
            <pc:docMk/>
            <pc:sldMk cId="1162864143" sldId="335"/>
            <ac:spMk id="54" creationId="{D34D195C-F372-1052-F2F3-0EC22D54D3A8}"/>
          </ac:spMkLst>
        </pc:spChg>
        <pc:spChg chg="del">
          <ac:chgData name="Chuck Tomasi" userId="79514c44-a18e-4aaa-84b1-18f74099d6b1" providerId="ADAL" clId="{18B14563-CCEC-0C42-8C0A-ABD616E2CF02}" dt="2023-10-18T20:21:46.281" v="457" actId="478"/>
          <ac:spMkLst>
            <pc:docMk/>
            <pc:sldMk cId="1162864143" sldId="335"/>
            <ac:spMk id="55" creationId="{0E2D32C5-0C94-B0C0-F969-ED7383F0E64E}"/>
          </ac:spMkLst>
        </pc:spChg>
        <pc:spChg chg="del">
          <ac:chgData name="Chuck Tomasi" userId="79514c44-a18e-4aaa-84b1-18f74099d6b1" providerId="ADAL" clId="{18B14563-CCEC-0C42-8C0A-ABD616E2CF02}" dt="2023-10-18T20:21:46.281" v="457" actId="478"/>
          <ac:spMkLst>
            <pc:docMk/>
            <pc:sldMk cId="1162864143" sldId="335"/>
            <ac:spMk id="56" creationId="{18D01544-F68D-4F49-27AF-D6FDA7AFCCB8}"/>
          </ac:spMkLst>
        </pc:spChg>
        <pc:spChg chg="del">
          <ac:chgData name="Chuck Tomasi" userId="79514c44-a18e-4aaa-84b1-18f74099d6b1" providerId="ADAL" clId="{18B14563-CCEC-0C42-8C0A-ABD616E2CF02}" dt="2023-10-18T20:21:46.281" v="457" actId="478"/>
          <ac:spMkLst>
            <pc:docMk/>
            <pc:sldMk cId="1162864143" sldId="335"/>
            <ac:spMk id="57" creationId="{0F734020-903B-D8BE-7F6C-42327244A712}"/>
          </ac:spMkLst>
        </pc:spChg>
        <pc:spChg chg="mod ord">
          <ac:chgData name="Chuck Tomasi" userId="79514c44-a18e-4aaa-84b1-18f74099d6b1" providerId="ADAL" clId="{18B14563-CCEC-0C42-8C0A-ABD616E2CF02}" dt="2023-10-18T20:21:53.191" v="458" actId="700"/>
          <ac:spMkLst>
            <pc:docMk/>
            <pc:sldMk cId="1162864143" sldId="335"/>
            <ac:spMk id="68" creationId="{B12BC90C-8095-324B-2224-90B21D95E922}"/>
          </ac:spMkLst>
        </pc:spChg>
        <pc:grpChg chg="del">
          <ac:chgData name="Chuck Tomasi" userId="79514c44-a18e-4aaa-84b1-18f74099d6b1" providerId="ADAL" clId="{18B14563-CCEC-0C42-8C0A-ABD616E2CF02}" dt="2023-10-18T20:21:46.281" v="457" actId="478"/>
          <ac:grpSpMkLst>
            <pc:docMk/>
            <pc:sldMk cId="1162864143" sldId="335"/>
            <ac:grpSpMk id="2" creationId="{A56CF454-A186-9420-5350-79BFCE966732}"/>
          </ac:grpSpMkLst>
        </pc:grpChg>
      </pc:sldChg>
      <pc:sldChg chg="delSp modSp mod modClrScheme chgLayout">
        <pc:chgData name="Chuck Tomasi" userId="79514c44-a18e-4aaa-84b1-18f74099d6b1" providerId="ADAL" clId="{18B14563-CCEC-0C42-8C0A-ABD616E2CF02}" dt="2023-10-18T20:19:59.411" v="450" actId="700"/>
        <pc:sldMkLst>
          <pc:docMk/>
          <pc:sldMk cId="156078902" sldId="336"/>
        </pc:sldMkLst>
        <pc:spChg chg="mod ord">
          <ac:chgData name="Chuck Tomasi" userId="79514c44-a18e-4aaa-84b1-18f74099d6b1" providerId="ADAL" clId="{18B14563-CCEC-0C42-8C0A-ABD616E2CF02}" dt="2023-10-18T20:19:59.411" v="450" actId="700"/>
          <ac:spMkLst>
            <pc:docMk/>
            <pc:sldMk cId="156078902" sldId="336"/>
            <ac:spMk id="4" creationId="{9432C6B1-4E0B-9E66-1793-6D7C4D3F47A5}"/>
          </ac:spMkLst>
        </pc:spChg>
        <pc:spChg chg="del">
          <ac:chgData name="Chuck Tomasi" userId="79514c44-a18e-4aaa-84b1-18f74099d6b1" providerId="ADAL" clId="{18B14563-CCEC-0C42-8C0A-ABD616E2CF02}" dt="2023-10-18T20:19:51.623" v="449" actId="478"/>
          <ac:spMkLst>
            <pc:docMk/>
            <pc:sldMk cId="156078902" sldId="336"/>
            <ac:spMk id="45" creationId="{BFA54B01-0C1C-BB59-DC30-6C7E3FD5587C}"/>
          </ac:spMkLst>
        </pc:spChg>
        <pc:spChg chg="del">
          <ac:chgData name="Chuck Tomasi" userId="79514c44-a18e-4aaa-84b1-18f74099d6b1" providerId="ADAL" clId="{18B14563-CCEC-0C42-8C0A-ABD616E2CF02}" dt="2023-10-18T20:19:51.623" v="449" actId="478"/>
          <ac:spMkLst>
            <pc:docMk/>
            <pc:sldMk cId="156078902" sldId="336"/>
            <ac:spMk id="46" creationId="{978A11C4-23D2-2A64-538E-DF393DE8C86C}"/>
          </ac:spMkLst>
        </pc:spChg>
        <pc:spChg chg="del">
          <ac:chgData name="Chuck Tomasi" userId="79514c44-a18e-4aaa-84b1-18f74099d6b1" providerId="ADAL" clId="{18B14563-CCEC-0C42-8C0A-ABD616E2CF02}" dt="2023-10-18T20:19:51.623" v="449" actId="478"/>
          <ac:spMkLst>
            <pc:docMk/>
            <pc:sldMk cId="156078902" sldId="336"/>
            <ac:spMk id="47" creationId="{4337FACC-0E09-7D3C-226B-033CDAF7B6C0}"/>
          </ac:spMkLst>
        </pc:spChg>
        <pc:spChg chg="del">
          <ac:chgData name="Chuck Tomasi" userId="79514c44-a18e-4aaa-84b1-18f74099d6b1" providerId="ADAL" clId="{18B14563-CCEC-0C42-8C0A-ABD616E2CF02}" dt="2023-10-18T20:19:51.623" v="449" actId="478"/>
          <ac:spMkLst>
            <pc:docMk/>
            <pc:sldMk cId="156078902" sldId="336"/>
            <ac:spMk id="48" creationId="{D1DD632B-AFC1-19F5-200B-21A5DF73F2BF}"/>
          </ac:spMkLst>
        </pc:spChg>
        <pc:spChg chg="del">
          <ac:chgData name="Chuck Tomasi" userId="79514c44-a18e-4aaa-84b1-18f74099d6b1" providerId="ADAL" clId="{18B14563-CCEC-0C42-8C0A-ABD616E2CF02}" dt="2023-10-18T20:19:51.623" v="449" actId="478"/>
          <ac:spMkLst>
            <pc:docMk/>
            <pc:sldMk cId="156078902" sldId="336"/>
            <ac:spMk id="49" creationId="{CD92F367-4885-67A5-4778-218F8ADEB5BC}"/>
          </ac:spMkLst>
        </pc:spChg>
        <pc:spChg chg="del">
          <ac:chgData name="Chuck Tomasi" userId="79514c44-a18e-4aaa-84b1-18f74099d6b1" providerId="ADAL" clId="{18B14563-CCEC-0C42-8C0A-ABD616E2CF02}" dt="2023-10-18T20:19:51.623" v="449" actId="478"/>
          <ac:spMkLst>
            <pc:docMk/>
            <pc:sldMk cId="156078902" sldId="336"/>
            <ac:spMk id="50" creationId="{3A94F7ED-B37E-A81C-D010-B15BABA3EEEE}"/>
          </ac:spMkLst>
        </pc:spChg>
        <pc:spChg chg="del">
          <ac:chgData name="Chuck Tomasi" userId="79514c44-a18e-4aaa-84b1-18f74099d6b1" providerId="ADAL" clId="{18B14563-CCEC-0C42-8C0A-ABD616E2CF02}" dt="2023-10-18T20:19:51.623" v="449" actId="478"/>
          <ac:spMkLst>
            <pc:docMk/>
            <pc:sldMk cId="156078902" sldId="336"/>
            <ac:spMk id="51" creationId="{1AE950D9-4CA7-9D8E-AA4E-A0F52B3C6560}"/>
          </ac:spMkLst>
        </pc:spChg>
        <pc:spChg chg="del">
          <ac:chgData name="Chuck Tomasi" userId="79514c44-a18e-4aaa-84b1-18f74099d6b1" providerId="ADAL" clId="{18B14563-CCEC-0C42-8C0A-ABD616E2CF02}" dt="2023-10-18T20:19:51.623" v="449" actId="478"/>
          <ac:spMkLst>
            <pc:docMk/>
            <pc:sldMk cId="156078902" sldId="336"/>
            <ac:spMk id="52" creationId="{99E140ED-7648-CE02-309B-AC86A654000A}"/>
          </ac:spMkLst>
        </pc:spChg>
        <pc:spChg chg="del">
          <ac:chgData name="Chuck Tomasi" userId="79514c44-a18e-4aaa-84b1-18f74099d6b1" providerId="ADAL" clId="{18B14563-CCEC-0C42-8C0A-ABD616E2CF02}" dt="2023-10-18T20:19:51.623" v="449" actId="478"/>
          <ac:spMkLst>
            <pc:docMk/>
            <pc:sldMk cId="156078902" sldId="336"/>
            <ac:spMk id="53" creationId="{CBEE580C-C5EE-4BEF-CD9F-7D5C8DDAF235}"/>
          </ac:spMkLst>
        </pc:spChg>
        <pc:spChg chg="del">
          <ac:chgData name="Chuck Tomasi" userId="79514c44-a18e-4aaa-84b1-18f74099d6b1" providerId="ADAL" clId="{18B14563-CCEC-0C42-8C0A-ABD616E2CF02}" dt="2023-10-18T20:19:51.623" v="449" actId="478"/>
          <ac:spMkLst>
            <pc:docMk/>
            <pc:sldMk cId="156078902" sldId="336"/>
            <ac:spMk id="54" creationId="{3872D616-31D5-F75B-91A9-99D6F6F19719}"/>
          </ac:spMkLst>
        </pc:spChg>
        <pc:spChg chg="del">
          <ac:chgData name="Chuck Tomasi" userId="79514c44-a18e-4aaa-84b1-18f74099d6b1" providerId="ADAL" clId="{18B14563-CCEC-0C42-8C0A-ABD616E2CF02}" dt="2023-10-18T20:19:51.623" v="449" actId="478"/>
          <ac:spMkLst>
            <pc:docMk/>
            <pc:sldMk cId="156078902" sldId="336"/>
            <ac:spMk id="55" creationId="{DC5D1C22-450D-A779-47C7-20A84FAF30C6}"/>
          </ac:spMkLst>
        </pc:spChg>
        <pc:spChg chg="del">
          <ac:chgData name="Chuck Tomasi" userId="79514c44-a18e-4aaa-84b1-18f74099d6b1" providerId="ADAL" clId="{18B14563-CCEC-0C42-8C0A-ABD616E2CF02}" dt="2023-10-18T20:19:51.623" v="449" actId="478"/>
          <ac:spMkLst>
            <pc:docMk/>
            <pc:sldMk cId="156078902" sldId="336"/>
            <ac:spMk id="56" creationId="{0416F75E-3D94-52BD-E24C-786025AEED02}"/>
          </ac:spMkLst>
        </pc:spChg>
        <pc:spChg chg="del">
          <ac:chgData name="Chuck Tomasi" userId="79514c44-a18e-4aaa-84b1-18f74099d6b1" providerId="ADAL" clId="{18B14563-CCEC-0C42-8C0A-ABD616E2CF02}" dt="2023-10-18T20:19:51.623" v="449" actId="478"/>
          <ac:spMkLst>
            <pc:docMk/>
            <pc:sldMk cId="156078902" sldId="336"/>
            <ac:spMk id="57" creationId="{F6FCF115-5A57-F440-D12C-508AA0D75866}"/>
          </ac:spMkLst>
        </pc:spChg>
        <pc:grpChg chg="del">
          <ac:chgData name="Chuck Tomasi" userId="79514c44-a18e-4aaa-84b1-18f74099d6b1" providerId="ADAL" clId="{18B14563-CCEC-0C42-8C0A-ABD616E2CF02}" dt="2023-10-18T20:19:51.623" v="449" actId="478"/>
          <ac:grpSpMkLst>
            <pc:docMk/>
            <pc:sldMk cId="156078902" sldId="336"/>
            <ac:grpSpMk id="2" creationId="{A2F743BA-819A-4AF9-6F98-ABC0A007D0DA}"/>
          </ac:grpSpMkLst>
        </pc:grpChg>
      </pc:sldChg>
      <pc:sldChg chg="delSp modSp mod modClrScheme chgLayout">
        <pc:chgData name="Chuck Tomasi" userId="79514c44-a18e-4aaa-84b1-18f74099d6b1" providerId="ADAL" clId="{18B14563-CCEC-0C42-8C0A-ABD616E2CF02}" dt="2023-10-18T20:20:22.518" v="452" actId="700"/>
        <pc:sldMkLst>
          <pc:docMk/>
          <pc:sldMk cId="2220773346" sldId="337"/>
        </pc:sldMkLst>
        <pc:spChg chg="mod ord">
          <ac:chgData name="Chuck Tomasi" userId="79514c44-a18e-4aaa-84b1-18f74099d6b1" providerId="ADAL" clId="{18B14563-CCEC-0C42-8C0A-ABD616E2CF02}" dt="2023-10-18T20:20:22.518" v="452" actId="700"/>
          <ac:spMkLst>
            <pc:docMk/>
            <pc:sldMk cId="2220773346" sldId="337"/>
            <ac:spMk id="4" creationId="{71E62F05-5635-B166-22B6-B6CF464DC6B1}"/>
          </ac:spMkLst>
        </pc:spChg>
        <pc:spChg chg="del">
          <ac:chgData name="Chuck Tomasi" userId="79514c44-a18e-4aaa-84b1-18f74099d6b1" providerId="ADAL" clId="{18B14563-CCEC-0C42-8C0A-ABD616E2CF02}" dt="2023-10-18T20:20:15.016" v="451" actId="478"/>
          <ac:spMkLst>
            <pc:docMk/>
            <pc:sldMk cId="2220773346" sldId="337"/>
            <ac:spMk id="45" creationId="{6C5A4ABF-2C54-0830-1323-C38FA5D15FF0}"/>
          </ac:spMkLst>
        </pc:spChg>
        <pc:spChg chg="del">
          <ac:chgData name="Chuck Tomasi" userId="79514c44-a18e-4aaa-84b1-18f74099d6b1" providerId="ADAL" clId="{18B14563-CCEC-0C42-8C0A-ABD616E2CF02}" dt="2023-10-18T20:20:15.016" v="451" actId="478"/>
          <ac:spMkLst>
            <pc:docMk/>
            <pc:sldMk cId="2220773346" sldId="337"/>
            <ac:spMk id="46" creationId="{5BF52218-3856-2EB7-EC01-6A8CD53E5323}"/>
          </ac:spMkLst>
        </pc:spChg>
        <pc:spChg chg="del">
          <ac:chgData name="Chuck Tomasi" userId="79514c44-a18e-4aaa-84b1-18f74099d6b1" providerId="ADAL" clId="{18B14563-CCEC-0C42-8C0A-ABD616E2CF02}" dt="2023-10-18T20:20:15.016" v="451" actId="478"/>
          <ac:spMkLst>
            <pc:docMk/>
            <pc:sldMk cId="2220773346" sldId="337"/>
            <ac:spMk id="47" creationId="{C78BF1D6-173F-490D-292B-B2BAD782CDE5}"/>
          </ac:spMkLst>
        </pc:spChg>
        <pc:spChg chg="del">
          <ac:chgData name="Chuck Tomasi" userId="79514c44-a18e-4aaa-84b1-18f74099d6b1" providerId="ADAL" clId="{18B14563-CCEC-0C42-8C0A-ABD616E2CF02}" dt="2023-10-18T20:20:15.016" v="451" actId="478"/>
          <ac:spMkLst>
            <pc:docMk/>
            <pc:sldMk cId="2220773346" sldId="337"/>
            <ac:spMk id="48" creationId="{7E596735-E2FA-B501-A8F0-58BE35D9D0B2}"/>
          </ac:spMkLst>
        </pc:spChg>
        <pc:spChg chg="del">
          <ac:chgData name="Chuck Tomasi" userId="79514c44-a18e-4aaa-84b1-18f74099d6b1" providerId="ADAL" clId="{18B14563-CCEC-0C42-8C0A-ABD616E2CF02}" dt="2023-10-18T20:20:15.016" v="451" actId="478"/>
          <ac:spMkLst>
            <pc:docMk/>
            <pc:sldMk cId="2220773346" sldId="337"/>
            <ac:spMk id="49" creationId="{FE62D9C7-E6EB-6757-8846-BD5CB5C3BB55}"/>
          </ac:spMkLst>
        </pc:spChg>
        <pc:spChg chg="del">
          <ac:chgData name="Chuck Tomasi" userId="79514c44-a18e-4aaa-84b1-18f74099d6b1" providerId="ADAL" clId="{18B14563-CCEC-0C42-8C0A-ABD616E2CF02}" dt="2023-10-18T20:20:15.016" v="451" actId="478"/>
          <ac:spMkLst>
            <pc:docMk/>
            <pc:sldMk cId="2220773346" sldId="337"/>
            <ac:spMk id="50" creationId="{45EEF6BA-0F56-3986-B267-A967B4F98642}"/>
          </ac:spMkLst>
        </pc:spChg>
        <pc:spChg chg="del">
          <ac:chgData name="Chuck Tomasi" userId="79514c44-a18e-4aaa-84b1-18f74099d6b1" providerId="ADAL" clId="{18B14563-CCEC-0C42-8C0A-ABD616E2CF02}" dt="2023-10-18T20:20:15.016" v="451" actId="478"/>
          <ac:spMkLst>
            <pc:docMk/>
            <pc:sldMk cId="2220773346" sldId="337"/>
            <ac:spMk id="51" creationId="{D2B173C6-6205-ECF9-6DB2-C0E528395F08}"/>
          </ac:spMkLst>
        </pc:spChg>
        <pc:spChg chg="del">
          <ac:chgData name="Chuck Tomasi" userId="79514c44-a18e-4aaa-84b1-18f74099d6b1" providerId="ADAL" clId="{18B14563-CCEC-0C42-8C0A-ABD616E2CF02}" dt="2023-10-18T20:20:15.016" v="451" actId="478"/>
          <ac:spMkLst>
            <pc:docMk/>
            <pc:sldMk cId="2220773346" sldId="337"/>
            <ac:spMk id="52" creationId="{C4F87AA0-C516-DD89-E9B8-12DD49D63435}"/>
          </ac:spMkLst>
        </pc:spChg>
        <pc:spChg chg="del">
          <ac:chgData name="Chuck Tomasi" userId="79514c44-a18e-4aaa-84b1-18f74099d6b1" providerId="ADAL" clId="{18B14563-CCEC-0C42-8C0A-ABD616E2CF02}" dt="2023-10-18T20:20:15.016" v="451" actId="478"/>
          <ac:spMkLst>
            <pc:docMk/>
            <pc:sldMk cId="2220773346" sldId="337"/>
            <ac:spMk id="53" creationId="{641F40DD-D2EB-B878-309F-CBA66C99146A}"/>
          </ac:spMkLst>
        </pc:spChg>
        <pc:spChg chg="del">
          <ac:chgData name="Chuck Tomasi" userId="79514c44-a18e-4aaa-84b1-18f74099d6b1" providerId="ADAL" clId="{18B14563-CCEC-0C42-8C0A-ABD616E2CF02}" dt="2023-10-18T20:20:15.016" v="451" actId="478"/>
          <ac:spMkLst>
            <pc:docMk/>
            <pc:sldMk cId="2220773346" sldId="337"/>
            <ac:spMk id="54" creationId="{3C8CA63F-FEBD-3067-3707-36A81B3B0222}"/>
          </ac:spMkLst>
        </pc:spChg>
        <pc:spChg chg="del">
          <ac:chgData name="Chuck Tomasi" userId="79514c44-a18e-4aaa-84b1-18f74099d6b1" providerId="ADAL" clId="{18B14563-CCEC-0C42-8C0A-ABD616E2CF02}" dt="2023-10-18T20:20:15.016" v="451" actId="478"/>
          <ac:spMkLst>
            <pc:docMk/>
            <pc:sldMk cId="2220773346" sldId="337"/>
            <ac:spMk id="55" creationId="{9CE5FDF0-6791-6BCE-F1E0-070A2FD8C469}"/>
          </ac:spMkLst>
        </pc:spChg>
        <pc:spChg chg="del">
          <ac:chgData name="Chuck Tomasi" userId="79514c44-a18e-4aaa-84b1-18f74099d6b1" providerId="ADAL" clId="{18B14563-CCEC-0C42-8C0A-ABD616E2CF02}" dt="2023-10-18T20:20:15.016" v="451" actId="478"/>
          <ac:spMkLst>
            <pc:docMk/>
            <pc:sldMk cId="2220773346" sldId="337"/>
            <ac:spMk id="56" creationId="{12D8EE3E-EBD7-FD3C-9EE7-E0E19160F7B2}"/>
          </ac:spMkLst>
        </pc:spChg>
        <pc:spChg chg="del">
          <ac:chgData name="Chuck Tomasi" userId="79514c44-a18e-4aaa-84b1-18f74099d6b1" providerId="ADAL" clId="{18B14563-CCEC-0C42-8C0A-ABD616E2CF02}" dt="2023-10-18T20:20:15.016" v="451" actId="478"/>
          <ac:spMkLst>
            <pc:docMk/>
            <pc:sldMk cId="2220773346" sldId="337"/>
            <ac:spMk id="57" creationId="{022B83AD-E6F6-EF5D-5722-B24083D41912}"/>
          </ac:spMkLst>
        </pc:spChg>
        <pc:grpChg chg="del">
          <ac:chgData name="Chuck Tomasi" userId="79514c44-a18e-4aaa-84b1-18f74099d6b1" providerId="ADAL" clId="{18B14563-CCEC-0C42-8C0A-ABD616E2CF02}" dt="2023-10-18T20:20:15.016" v="451" actId="478"/>
          <ac:grpSpMkLst>
            <pc:docMk/>
            <pc:sldMk cId="2220773346" sldId="337"/>
            <ac:grpSpMk id="2" creationId="{EC304672-2AEB-4EA4-5B1D-654D8100AA8C}"/>
          </ac:grpSpMkLst>
        </pc:grpChg>
      </pc:sldChg>
      <pc:sldChg chg="delSp modSp mod modClrScheme chgLayout">
        <pc:chgData name="Chuck Tomasi" userId="79514c44-a18e-4aaa-84b1-18f74099d6b1" providerId="ADAL" clId="{18B14563-CCEC-0C42-8C0A-ABD616E2CF02}" dt="2023-10-18T20:20:54.680" v="454" actId="700"/>
        <pc:sldMkLst>
          <pc:docMk/>
          <pc:sldMk cId="504939766" sldId="338"/>
        </pc:sldMkLst>
        <pc:spChg chg="mod ord">
          <ac:chgData name="Chuck Tomasi" userId="79514c44-a18e-4aaa-84b1-18f74099d6b1" providerId="ADAL" clId="{18B14563-CCEC-0C42-8C0A-ABD616E2CF02}" dt="2023-10-18T20:20:54.680" v="454" actId="700"/>
          <ac:spMkLst>
            <pc:docMk/>
            <pc:sldMk cId="504939766" sldId="338"/>
            <ac:spMk id="4" creationId="{9EC24531-2CE9-193A-5BA6-8E4183D46C4E}"/>
          </ac:spMkLst>
        </pc:spChg>
        <pc:spChg chg="del">
          <ac:chgData name="Chuck Tomasi" userId="79514c44-a18e-4aaa-84b1-18f74099d6b1" providerId="ADAL" clId="{18B14563-CCEC-0C42-8C0A-ABD616E2CF02}" dt="2023-10-18T20:20:47.354" v="453" actId="478"/>
          <ac:spMkLst>
            <pc:docMk/>
            <pc:sldMk cId="504939766" sldId="338"/>
            <ac:spMk id="45" creationId="{72A83536-67C0-6FFF-7D96-B3DA09102D43}"/>
          </ac:spMkLst>
        </pc:spChg>
        <pc:spChg chg="del">
          <ac:chgData name="Chuck Tomasi" userId="79514c44-a18e-4aaa-84b1-18f74099d6b1" providerId="ADAL" clId="{18B14563-CCEC-0C42-8C0A-ABD616E2CF02}" dt="2023-10-18T20:20:47.354" v="453" actId="478"/>
          <ac:spMkLst>
            <pc:docMk/>
            <pc:sldMk cId="504939766" sldId="338"/>
            <ac:spMk id="46" creationId="{253CF9F9-BA87-F35D-4C83-8F54CDE1E7C4}"/>
          </ac:spMkLst>
        </pc:spChg>
        <pc:spChg chg="del">
          <ac:chgData name="Chuck Tomasi" userId="79514c44-a18e-4aaa-84b1-18f74099d6b1" providerId="ADAL" clId="{18B14563-CCEC-0C42-8C0A-ABD616E2CF02}" dt="2023-10-18T20:20:47.354" v="453" actId="478"/>
          <ac:spMkLst>
            <pc:docMk/>
            <pc:sldMk cId="504939766" sldId="338"/>
            <ac:spMk id="47" creationId="{F9E50F00-211D-7E05-3B7A-241282601811}"/>
          </ac:spMkLst>
        </pc:spChg>
        <pc:spChg chg="del">
          <ac:chgData name="Chuck Tomasi" userId="79514c44-a18e-4aaa-84b1-18f74099d6b1" providerId="ADAL" clId="{18B14563-CCEC-0C42-8C0A-ABD616E2CF02}" dt="2023-10-18T20:20:47.354" v="453" actId="478"/>
          <ac:spMkLst>
            <pc:docMk/>
            <pc:sldMk cId="504939766" sldId="338"/>
            <ac:spMk id="48" creationId="{EB17B2BE-0902-00DD-E2CC-289610717CD8}"/>
          </ac:spMkLst>
        </pc:spChg>
        <pc:spChg chg="del">
          <ac:chgData name="Chuck Tomasi" userId="79514c44-a18e-4aaa-84b1-18f74099d6b1" providerId="ADAL" clId="{18B14563-CCEC-0C42-8C0A-ABD616E2CF02}" dt="2023-10-18T20:20:47.354" v="453" actId="478"/>
          <ac:spMkLst>
            <pc:docMk/>
            <pc:sldMk cId="504939766" sldId="338"/>
            <ac:spMk id="49" creationId="{8B5E0F8C-1DC8-C125-A8BC-66A3D75933D9}"/>
          </ac:spMkLst>
        </pc:spChg>
        <pc:spChg chg="del">
          <ac:chgData name="Chuck Tomasi" userId="79514c44-a18e-4aaa-84b1-18f74099d6b1" providerId="ADAL" clId="{18B14563-CCEC-0C42-8C0A-ABD616E2CF02}" dt="2023-10-18T20:20:47.354" v="453" actId="478"/>
          <ac:spMkLst>
            <pc:docMk/>
            <pc:sldMk cId="504939766" sldId="338"/>
            <ac:spMk id="50" creationId="{F8824A0E-0A31-1422-5AFB-4BE2B202F44C}"/>
          </ac:spMkLst>
        </pc:spChg>
        <pc:spChg chg="del">
          <ac:chgData name="Chuck Tomasi" userId="79514c44-a18e-4aaa-84b1-18f74099d6b1" providerId="ADAL" clId="{18B14563-CCEC-0C42-8C0A-ABD616E2CF02}" dt="2023-10-18T20:20:47.354" v="453" actId="478"/>
          <ac:spMkLst>
            <pc:docMk/>
            <pc:sldMk cId="504939766" sldId="338"/>
            <ac:spMk id="51" creationId="{85D71BBA-B2C5-7101-4B63-0C95003B342D}"/>
          </ac:spMkLst>
        </pc:spChg>
        <pc:spChg chg="del">
          <ac:chgData name="Chuck Tomasi" userId="79514c44-a18e-4aaa-84b1-18f74099d6b1" providerId="ADAL" clId="{18B14563-CCEC-0C42-8C0A-ABD616E2CF02}" dt="2023-10-18T20:20:47.354" v="453" actId="478"/>
          <ac:spMkLst>
            <pc:docMk/>
            <pc:sldMk cId="504939766" sldId="338"/>
            <ac:spMk id="52" creationId="{BA5038BB-9403-5594-4DFB-7FEC916735B4}"/>
          </ac:spMkLst>
        </pc:spChg>
        <pc:spChg chg="del">
          <ac:chgData name="Chuck Tomasi" userId="79514c44-a18e-4aaa-84b1-18f74099d6b1" providerId="ADAL" clId="{18B14563-CCEC-0C42-8C0A-ABD616E2CF02}" dt="2023-10-18T20:20:47.354" v="453" actId="478"/>
          <ac:spMkLst>
            <pc:docMk/>
            <pc:sldMk cId="504939766" sldId="338"/>
            <ac:spMk id="53" creationId="{807494AC-CD75-AA7E-0B17-A71DA06F624C}"/>
          </ac:spMkLst>
        </pc:spChg>
        <pc:spChg chg="del">
          <ac:chgData name="Chuck Tomasi" userId="79514c44-a18e-4aaa-84b1-18f74099d6b1" providerId="ADAL" clId="{18B14563-CCEC-0C42-8C0A-ABD616E2CF02}" dt="2023-10-18T20:20:47.354" v="453" actId="478"/>
          <ac:spMkLst>
            <pc:docMk/>
            <pc:sldMk cId="504939766" sldId="338"/>
            <ac:spMk id="54" creationId="{67D7DC36-FDCE-A937-0929-47AFA4CF2C71}"/>
          </ac:spMkLst>
        </pc:spChg>
        <pc:spChg chg="del">
          <ac:chgData name="Chuck Tomasi" userId="79514c44-a18e-4aaa-84b1-18f74099d6b1" providerId="ADAL" clId="{18B14563-CCEC-0C42-8C0A-ABD616E2CF02}" dt="2023-10-18T20:20:47.354" v="453" actId="478"/>
          <ac:spMkLst>
            <pc:docMk/>
            <pc:sldMk cId="504939766" sldId="338"/>
            <ac:spMk id="55" creationId="{7C3AA9DA-FCA4-E038-BF03-0666763D61BD}"/>
          </ac:spMkLst>
        </pc:spChg>
        <pc:spChg chg="del">
          <ac:chgData name="Chuck Tomasi" userId="79514c44-a18e-4aaa-84b1-18f74099d6b1" providerId="ADAL" clId="{18B14563-CCEC-0C42-8C0A-ABD616E2CF02}" dt="2023-10-18T20:20:47.354" v="453" actId="478"/>
          <ac:spMkLst>
            <pc:docMk/>
            <pc:sldMk cId="504939766" sldId="338"/>
            <ac:spMk id="56" creationId="{62123120-DDA3-B4BF-33F9-EABF90ABA993}"/>
          </ac:spMkLst>
        </pc:spChg>
        <pc:spChg chg="del">
          <ac:chgData name="Chuck Tomasi" userId="79514c44-a18e-4aaa-84b1-18f74099d6b1" providerId="ADAL" clId="{18B14563-CCEC-0C42-8C0A-ABD616E2CF02}" dt="2023-10-18T20:20:47.354" v="453" actId="478"/>
          <ac:spMkLst>
            <pc:docMk/>
            <pc:sldMk cId="504939766" sldId="338"/>
            <ac:spMk id="57" creationId="{565BD02A-DCD9-51CC-4C4D-E5DA6307C31E}"/>
          </ac:spMkLst>
        </pc:spChg>
        <pc:grpChg chg="del">
          <ac:chgData name="Chuck Tomasi" userId="79514c44-a18e-4aaa-84b1-18f74099d6b1" providerId="ADAL" clId="{18B14563-CCEC-0C42-8C0A-ABD616E2CF02}" dt="2023-10-18T20:20:47.354" v="453" actId="478"/>
          <ac:grpSpMkLst>
            <pc:docMk/>
            <pc:sldMk cId="504939766" sldId="338"/>
            <ac:grpSpMk id="2" creationId="{D8411964-ABEC-4CF4-8ED9-6AA0A5CBFC69}"/>
          </ac:grpSpMkLst>
        </pc:grpChg>
      </pc:sldChg>
      <pc:sldChg chg="delSp modSp mod modClrScheme chgLayout">
        <pc:chgData name="Chuck Tomasi" userId="79514c44-a18e-4aaa-84b1-18f74099d6b1" providerId="ADAL" clId="{18B14563-CCEC-0C42-8C0A-ABD616E2CF02}" dt="2023-10-18T20:21:30.156" v="456" actId="700"/>
        <pc:sldMkLst>
          <pc:docMk/>
          <pc:sldMk cId="1703268982" sldId="339"/>
        </pc:sldMkLst>
        <pc:spChg chg="mod ord">
          <ac:chgData name="Chuck Tomasi" userId="79514c44-a18e-4aaa-84b1-18f74099d6b1" providerId="ADAL" clId="{18B14563-CCEC-0C42-8C0A-ABD616E2CF02}" dt="2023-10-18T20:21:30.156" v="456" actId="700"/>
          <ac:spMkLst>
            <pc:docMk/>
            <pc:sldMk cId="1703268982" sldId="339"/>
            <ac:spMk id="4" creationId="{41334374-982C-5BB1-4EEE-3F72F7EF3BFB}"/>
          </ac:spMkLst>
        </pc:spChg>
        <pc:spChg chg="del">
          <ac:chgData name="Chuck Tomasi" userId="79514c44-a18e-4aaa-84b1-18f74099d6b1" providerId="ADAL" clId="{18B14563-CCEC-0C42-8C0A-ABD616E2CF02}" dt="2023-10-18T20:21:17.344" v="455" actId="478"/>
          <ac:spMkLst>
            <pc:docMk/>
            <pc:sldMk cId="1703268982" sldId="339"/>
            <ac:spMk id="45" creationId="{6E40DA9A-FA24-FF7B-0F92-098DB6ED7451}"/>
          </ac:spMkLst>
        </pc:spChg>
        <pc:spChg chg="del">
          <ac:chgData name="Chuck Tomasi" userId="79514c44-a18e-4aaa-84b1-18f74099d6b1" providerId="ADAL" clId="{18B14563-CCEC-0C42-8C0A-ABD616E2CF02}" dt="2023-10-18T20:21:17.344" v="455" actId="478"/>
          <ac:spMkLst>
            <pc:docMk/>
            <pc:sldMk cId="1703268982" sldId="339"/>
            <ac:spMk id="46" creationId="{0F278ECA-8D6E-1FBD-635D-29C3A0511D91}"/>
          </ac:spMkLst>
        </pc:spChg>
        <pc:spChg chg="del">
          <ac:chgData name="Chuck Tomasi" userId="79514c44-a18e-4aaa-84b1-18f74099d6b1" providerId="ADAL" clId="{18B14563-CCEC-0C42-8C0A-ABD616E2CF02}" dt="2023-10-18T20:21:17.344" v="455" actId="478"/>
          <ac:spMkLst>
            <pc:docMk/>
            <pc:sldMk cId="1703268982" sldId="339"/>
            <ac:spMk id="47" creationId="{E4504467-464F-B73C-DE05-2E47A1E8D0DA}"/>
          </ac:spMkLst>
        </pc:spChg>
        <pc:spChg chg="del">
          <ac:chgData name="Chuck Tomasi" userId="79514c44-a18e-4aaa-84b1-18f74099d6b1" providerId="ADAL" clId="{18B14563-CCEC-0C42-8C0A-ABD616E2CF02}" dt="2023-10-18T20:21:17.344" v="455" actId="478"/>
          <ac:spMkLst>
            <pc:docMk/>
            <pc:sldMk cId="1703268982" sldId="339"/>
            <ac:spMk id="48" creationId="{2D63B1A1-96E0-1604-105B-E25EC7FBE3A8}"/>
          </ac:spMkLst>
        </pc:spChg>
        <pc:spChg chg="del">
          <ac:chgData name="Chuck Tomasi" userId="79514c44-a18e-4aaa-84b1-18f74099d6b1" providerId="ADAL" clId="{18B14563-CCEC-0C42-8C0A-ABD616E2CF02}" dt="2023-10-18T20:21:17.344" v="455" actId="478"/>
          <ac:spMkLst>
            <pc:docMk/>
            <pc:sldMk cId="1703268982" sldId="339"/>
            <ac:spMk id="49" creationId="{0B687DF7-6D11-99A7-4058-84AC4A84F8C5}"/>
          </ac:spMkLst>
        </pc:spChg>
        <pc:spChg chg="del">
          <ac:chgData name="Chuck Tomasi" userId="79514c44-a18e-4aaa-84b1-18f74099d6b1" providerId="ADAL" clId="{18B14563-CCEC-0C42-8C0A-ABD616E2CF02}" dt="2023-10-18T20:21:17.344" v="455" actId="478"/>
          <ac:spMkLst>
            <pc:docMk/>
            <pc:sldMk cId="1703268982" sldId="339"/>
            <ac:spMk id="50" creationId="{8DCF39B2-A0B5-7E75-7387-73AF2D022C7C}"/>
          </ac:spMkLst>
        </pc:spChg>
        <pc:spChg chg="del">
          <ac:chgData name="Chuck Tomasi" userId="79514c44-a18e-4aaa-84b1-18f74099d6b1" providerId="ADAL" clId="{18B14563-CCEC-0C42-8C0A-ABD616E2CF02}" dt="2023-10-18T20:21:17.344" v="455" actId="478"/>
          <ac:spMkLst>
            <pc:docMk/>
            <pc:sldMk cId="1703268982" sldId="339"/>
            <ac:spMk id="51" creationId="{188F507A-2254-546B-896C-9FEB89B54AC7}"/>
          </ac:spMkLst>
        </pc:spChg>
        <pc:spChg chg="del">
          <ac:chgData name="Chuck Tomasi" userId="79514c44-a18e-4aaa-84b1-18f74099d6b1" providerId="ADAL" clId="{18B14563-CCEC-0C42-8C0A-ABD616E2CF02}" dt="2023-10-18T20:21:17.344" v="455" actId="478"/>
          <ac:spMkLst>
            <pc:docMk/>
            <pc:sldMk cId="1703268982" sldId="339"/>
            <ac:spMk id="52" creationId="{6293170D-29F2-6D4E-FFDD-D38EBC2A1F20}"/>
          </ac:spMkLst>
        </pc:spChg>
        <pc:spChg chg="del">
          <ac:chgData name="Chuck Tomasi" userId="79514c44-a18e-4aaa-84b1-18f74099d6b1" providerId="ADAL" clId="{18B14563-CCEC-0C42-8C0A-ABD616E2CF02}" dt="2023-10-18T20:21:17.344" v="455" actId="478"/>
          <ac:spMkLst>
            <pc:docMk/>
            <pc:sldMk cId="1703268982" sldId="339"/>
            <ac:spMk id="53" creationId="{8F6F154E-AED2-46EF-E1C6-85BD73BE896D}"/>
          </ac:spMkLst>
        </pc:spChg>
        <pc:spChg chg="del">
          <ac:chgData name="Chuck Tomasi" userId="79514c44-a18e-4aaa-84b1-18f74099d6b1" providerId="ADAL" clId="{18B14563-CCEC-0C42-8C0A-ABD616E2CF02}" dt="2023-10-18T20:21:17.344" v="455" actId="478"/>
          <ac:spMkLst>
            <pc:docMk/>
            <pc:sldMk cId="1703268982" sldId="339"/>
            <ac:spMk id="54" creationId="{D9895B8D-ED3E-D914-AFED-69C59DF8A704}"/>
          </ac:spMkLst>
        </pc:spChg>
        <pc:spChg chg="del">
          <ac:chgData name="Chuck Tomasi" userId="79514c44-a18e-4aaa-84b1-18f74099d6b1" providerId="ADAL" clId="{18B14563-CCEC-0C42-8C0A-ABD616E2CF02}" dt="2023-10-18T20:21:17.344" v="455" actId="478"/>
          <ac:spMkLst>
            <pc:docMk/>
            <pc:sldMk cId="1703268982" sldId="339"/>
            <ac:spMk id="55" creationId="{62935596-94B9-05D4-6713-B2C7D9FA32FE}"/>
          </ac:spMkLst>
        </pc:spChg>
        <pc:spChg chg="del">
          <ac:chgData name="Chuck Tomasi" userId="79514c44-a18e-4aaa-84b1-18f74099d6b1" providerId="ADAL" clId="{18B14563-CCEC-0C42-8C0A-ABD616E2CF02}" dt="2023-10-18T20:21:17.344" v="455" actId="478"/>
          <ac:spMkLst>
            <pc:docMk/>
            <pc:sldMk cId="1703268982" sldId="339"/>
            <ac:spMk id="56" creationId="{52CAE8F2-EBFB-BF4D-6B7E-E29906F64EC7}"/>
          </ac:spMkLst>
        </pc:spChg>
        <pc:spChg chg="del">
          <ac:chgData name="Chuck Tomasi" userId="79514c44-a18e-4aaa-84b1-18f74099d6b1" providerId="ADAL" clId="{18B14563-CCEC-0C42-8C0A-ABD616E2CF02}" dt="2023-10-18T20:21:17.344" v="455" actId="478"/>
          <ac:spMkLst>
            <pc:docMk/>
            <pc:sldMk cId="1703268982" sldId="339"/>
            <ac:spMk id="57" creationId="{3E4BC203-01A6-08F6-66FC-E8C55997E572}"/>
          </ac:spMkLst>
        </pc:spChg>
        <pc:grpChg chg="del">
          <ac:chgData name="Chuck Tomasi" userId="79514c44-a18e-4aaa-84b1-18f74099d6b1" providerId="ADAL" clId="{18B14563-CCEC-0C42-8C0A-ABD616E2CF02}" dt="2023-10-18T20:21:17.344" v="455" actId="478"/>
          <ac:grpSpMkLst>
            <pc:docMk/>
            <pc:sldMk cId="1703268982" sldId="339"/>
            <ac:grpSpMk id="2" creationId="{B1F36A09-8A10-21B8-C352-C3B11CD83744}"/>
          </ac:grpSpMkLst>
        </pc:grpChg>
      </pc:sldChg>
      <pc:sldChg chg="addSp delSp modSp mod modClrScheme chgLayout">
        <pc:chgData name="Chuck Tomasi" userId="79514c44-a18e-4aaa-84b1-18f74099d6b1" providerId="ADAL" clId="{18B14563-CCEC-0C42-8C0A-ABD616E2CF02}" dt="2023-10-18T16:35:54.056" v="212" actId="700"/>
        <pc:sldMkLst>
          <pc:docMk/>
          <pc:sldMk cId="3145479613" sldId="370"/>
        </pc:sldMkLst>
        <pc:spChg chg="mod ord">
          <ac:chgData name="Chuck Tomasi" userId="79514c44-a18e-4aaa-84b1-18f74099d6b1" providerId="ADAL" clId="{18B14563-CCEC-0C42-8C0A-ABD616E2CF02}" dt="2023-10-18T16:35:54.056" v="212" actId="700"/>
          <ac:spMkLst>
            <pc:docMk/>
            <pc:sldMk cId="3145479613" sldId="370"/>
            <ac:spMk id="3" creationId="{F1DAE1BB-28E3-4759-67E1-4D5D59B882BC}"/>
          </ac:spMkLst>
        </pc:spChg>
        <pc:spChg chg="mod">
          <ac:chgData name="Chuck Tomasi" userId="79514c44-a18e-4aaa-84b1-18f74099d6b1" providerId="ADAL" clId="{18B14563-CCEC-0C42-8C0A-ABD616E2CF02}" dt="2023-10-18T16:32:37.986" v="189"/>
          <ac:spMkLst>
            <pc:docMk/>
            <pc:sldMk cId="3145479613" sldId="370"/>
            <ac:spMk id="47" creationId="{F324036D-14DF-6E1C-776D-A34DFEE82822}"/>
          </ac:spMkLst>
        </pc:spChg>
        <pc:spChg chg="mod">
          <ac:chgData name="Chuck Tomasi" userId="79514c44-a18e-4aaa-84b1-18f74099d6b1" providerId="ADAL" clId="{18B14563-CCEC-0C42-8C0A-ABD616E2CF02}" dt="2023-10-18T16:32:37.986" v="189"/>
          <ac:spMkLst>
            <pc:docMk/>
            <pc:sldMk cId="3145479613" sldId="370"/>
            <ac:spMk id="48" creationId="{7EC5260C-CB9E-5144-CAF8-C02327DEB824}"/>
          </ac:spMkLst>
        </pc:spChg>
        <pc:spChg chg="mod">
          <ac:chgData name="Chuck Tomasi" userId="79514c44-a18e-4aaa-84b1-18f74099d6b1" providerId="ADAL" clId="{18B14563-CCEC-0C42-8C0A-ABD616E2CF02}" dt="2023-10-18T16:32:37.986" v="189"/>
          <ac:spMkLst>
            <pc:docMk/>
            <pc:sldMk cId="3145479613" sldId="370"/>
            <ac:spMk id="49" creationId="{2C027907-C481-60C3-468A-155ABDD0B6BD}"/>
          </ac:spMkLst>
        </pc:spChg>
        <pc:spChg chg="mod">
          <ac:chgData name="Chuck Tomasi" userId="79514c44-a18e-4aaa-84b1-18f74099d6b1" providerId="ADAL" clId="{18B14563-CCEC-0C42-8C0A-ABD616E2CF02}" dt="2023-10-18T16:32:37.986" v="189"/>
          <ac:spMkLst>
            <pc:docMk/>
            <pc:sldMk cId="3145479613" sldId="370"/>
            <ac:spMk id="50" creationId="{51A3E07D-047D-1079-25DD-AA4AAA34610C}"/>
          </ac:spMkLst>
        </pc:spChg>
        <pc:spChg chg="mod">
          <ac:chgData name="Chuck Tomasi" userId="79514c44-a18e-4aaa-84b1-18f74099d6b1" providerId="ADAL" clId="{18B14563-CCEC-0C42-8C0A-ABD616E2CF02}" dt="2023-10-18T16:32:37.986" v="189"/>
          <ac:spMkLst>
            <pc:docMk/>
            <pc:sldMk cId="3145479613" sldId="370"/>
            <ac:spMk id="51" creationId="{5C84D497-1A4F-E7CD-528E-F8658C396753}"/>
          </ac:spMkLst>
        </pc:spChg>
        <pc:spChg chg="mod">
          <ac:chgData name="Chuck Tomasi" userId="79514c44-a18e-4aaa-84b1-18f74099d6b1" providerId="ADAL" clId="{18B14563-CCEC-0C42-8C0A-ABD616E2CF02}" dt="2023-10-18T16:32:37.986" v="189"/>
          <ac:spMkLst>
            <pc:docMk/>
            <pc:sldMk cId="3145479613" sldId="370"/>
            <ac:spMk id="52" creationId="{B3A14D19-C576-24C6-317E-4984E980B037}"/>
          </ac:spMkLst>
        </pc:spChg>
        <pc:spChg chg="mod">
          <ac:chgData name="Chuck Tomasi" userId="79514c44-a18e-4aaa-84b1-18f74099d6b1" providerId="ADAL" clId="{18B14563-CCEC-0C42-8C0A-ABD616E2CF02}" dt="2023-10-18T16:32:37.986" v="189"/>
          <ac:spMkLst>
            <pc:docMk/>
            <pc:sldMk cId="3145479613" sldId="370"/>
            <ac:spMk id="53" creationId="{9697748C-48BD-B3BC-473A-09098E531AFF}"/>
          </ac:spMkLst>
        </pc:spChg>
        <pc:spChg chg="mod">
          <ac:chgData name="Chuck Tomasi" userId="79514c44-a18e-4aaa-84b1-18f74099d6b1" providerId="ADAL" clId="{18B14563-CCEC-0C42-8C0A-ABD616E2CF02}" dt="2023-10-18T16:32:37.986" v="189"/>
          <ac:spMkLst>
            <pc:docMk/>
            <pc:sldMk cId="3145479613" sldId="370"/>
            <ac:spMk id="54" creationId="{C87BD064-7A4E-98C5-632A-AF9E59453382}"/>
          </ac:spMkLst>
        </pc:spChg>
        <pc:spChg chg="mod">
          <ac:chgData name="Chuck Tomasi" userId="79514c44-a18e-4aaa-84b1-18f74099d6b1" providerId="ADAL" clId="{18B14563-CCEC-0C42-8C0A-ABD616E2CF02}" dt="2023-10-18T16:32:37.986" v="189"/>
          <ac:spMkLst>
            <pc:docMk/>
            <pc:sldMk cId="3145479613" sldId="370"/>
            <ac:spMk id="55" creationId="{0694BB81-6565-EF80-BDA7-E8A08B31B5D3}"/>
          </ac:spMkLst>
        </pc:spChg>
        <pc:spChg chg="mod">
          <ac:chgData name="Chuck Tomasi" userId="79514c44-a18e-4aaa-84b1-18f74099d6b1" providerId="ADAL" clId="{18B14563-CCEC-0C42-8C0A-ABD616E2CF02}" dt="2023-10-18T16:32:37.986" v="189"/>
          <ac:spMkLst>
            <pc:docMk/>
            <pc:sldMk cId="3145479613" sldId="370"/>
            <ac:spMk id="56" creationId="{B0DD4BF0-2790-45CE-A5B2-11C37AEA05D4}"/>
          </ac:spMkLst>
        </pc:spChg>
        <pc:spChg chg="mod">
          <ac:chgData name="Chuck Tomasi" userId="79514c44-a18e-4aaa-84b1-18f74099d6b1" providerId="ADAL" clId="{18B14563-CCEC-0C42-8C0A-ABD616E2CF02}" dt="2023-10-18T16:32:37.986" v="189"/>
          <ac:spMkLst>
            <pc:docMk/>
            <pc:sldMk cId="3145479613" sldId="370"/>
            <ac:spMk id="57" creationId="{A1A807DA-CA55-DF4E-0B9A-16AA86FC8BDE}"/>
          </ac:spMkLst>
        </pc:spChg>
        <pc:spChg chg="mod">
          <ac:chgData name="Chuck Tomasi" userId="79514c44-a18e-4aaa-84b1-18f74099d6b1" providerId="ADAL" clId="{18B14563-CCEC-0C42-8C0A-ABD616E2CF02}" dt="2023-10-18T16:32:37.986" v="189"/>
          <ac:spMkLst>
            <pc:docMk/>
            <pc:sldMk cId="3145479613" sldId="370"/>
            <ac:spMk id="58" creationId="{C2D628F5-055C-1C8F-49A5-0F81A47E0859}"/>
          </ac:spMkLst>
        </pc:spChg>
        <pc:spChg chg="mod">
          <ac:chgData name="Chuck Tomasi" userId="79514c44-a18e-4aaa-84b1-18f74099d6b1" providerId="ADAL" clId="{18B14563-CCEC-0C42-8C0A-ABD616E2CF02}" dt="2023-10-18T16:32:37.986" v="189"/>
          <ac:spMkLst>
            <pc:docMk/>
            <pc:sldMk cId="3145479613" sldId="370"/>
            <ac:spMk id="59" creationId="{D61363C8-2816-F3CD-106E-B5A7DCC016B4}"/>
          </ac:spMkLst>
        </pc:spChg>
        <pc:spChg chg="mod">
          <ac:chgData name="Chuck Tomasi" userId="79514c44-a18e-4aaa-84b1-18f74099d6b1" providerId="ADAL" clId="{18B14563-CCEC-0C42-8C0A-ABD616E2CF02}" dt="2023-10-18T16:32:37.986" v="189"/>
          <ac:spMkLst>
            <pc:docMk/>
            <pc:sldMk cId="3145479613" sldId="370"/>
            <ac:spMk id="60" creationId="{46375909-2BC7-F6BF-CDE5-A7ECC617EA72}"/>
          </ac:spMkLst>
        </pc:spChg>
        <pc:spChg chg="mod">
          <ac:chgData name="Chuck Tomasi" userId="79514c44-a18e-4aaa-84b1-18f74099d6b1" providerId="ADAL" clId="{18B14563-CCEC-0C42-8C0A-ABD616E2CF02}" dt="2023-10-18T16:32:37.986" v="189"/>
          <ac:spMkLst>
            <pc:docMk/>
            <pc:sldMk cId="3145479613" sldId="370"/>
            <ac:spMk id="61" creationId="{295C3167-827D-5697-FFFD-654B2E204174}"/>
          </ac:spMkLst>
        </pc:spChg>
        <pc:spChg chg="mod">
          <ac:chgData name="Chuck Tomasi" userId="79514c44-a18e-4aaa-84b1-18f74099d6b1" providerId="ADAL" clId="{18B14563-CCEC-0C42-8C0A-ABD616E2CF02}" dt="2023-10-18T16:32:37.986" v="189"/>
          <ac:spMkLst>
            <pc:docMk/>
            <pc:sldMk cId="3145479613" sldId="370"/>
            <ac:spMk id="62" creationId="{C78B874F-F53B-A457-AAA7-A58D6B234CC3}"/>
          </ac:spMkLst>
        </pc:spChg>
        <pc:spChg chg="mod">
          <ac:chgData name="Chuck Tomasi" userId="79514c44-a18e-4aaa-84b1-18f74099d6b1" providerId="ADAL" clId="{18B14563-CCEC-0C42-8C0A-ABD616E2CF02}" dt="2023-10-18T16:32:37.986" v="189"/>
          <ac:spMkLst>
            <pc:docMk/>
            <pc:sldMk cId="3145479613" sldId="370"/>
            <ac:spMk id="63" creationId="{42D09EB7-A15E-8675-185F-A18B835C00C8}"/>
          </ac:spMkLst>
        </pc:spChg>
        <pc:spChg chg="mod">
          <ac:chgData name="Chuck Tomasi" userId="79514c44-a18e-4aaa-84b1-18f74099d6b1" providerId="ADAL" clId="{18B14563-CCEC-0C42-8C0A-ABD616E2CF02}" dt="2023-10-18T16:32:37.986" v="189"/>
          <ac:spMkLst>
            <pc:docMk/>
            <pc:sldMk cId="3145479613" sldId="370"/>
            <ac:spMk id="128" creationId="{80D1C792-23CC-2622-BEF3-1DDE9BF0707A}"/>
          </ac:spMkLst>
        </pc:spChg>
        <pc:spChg chg="mod">
          <ac:chgData name="Chuck Tomasi" userId="79514c44-a18e-4aaa-84b1-18f74099d6b1" providerId="ADAL" clId="{18B14563-CCEC-0C42-8C0A-ABD616E2CF02}" dt="2023-10-18T16:32:37.986" v="189"/>
          <ac:spMkLst>
            <pc:docMk/>
            <pc:sldMk cId="3145479613" sldId="370"/>
            <ac:spMk id="129" creationId="{4906B380-DE10-72BD-BE3D-0E51C8E0D4A0}"/>
          </ac:spMkLst>
        </pc:spChg>
        <pc:spChg chg="mod">
          <ac:chgData name="Chuck Tomasi" userId="79514c44-a18e-4aaa-84b1-18f74099d6b1" providerId="ADAL" clId="{18B14563-CCEC-0C42-8C0A-ABD616E2CF02}" dt="2023-10-18T16:32:37.986" v="189"/>
          <ac:spMkLst>
            <pc:docMk/>
            <pc:sldMk cId="3145479613" sldId="370"/>
            <ac:spMk id="130" creationId="{E873599B-2F5D-908F-5C08-E450D207B8FC}"/>
          </ac:spMkLst>
        </pc:spChg>
        <pc:spChg chg="mod">
          <ac:chgData name="Chuck Tomasi" userId="79514c44-a18e-4aaa-84b1-18f74099d6b1" providerId="ADAL" clId="{18B14563-CCEC-0C42-8C0A-ABD616E2CF02}" dt="2023-10-18T16:32:37.986" v="189"/>
          <ac:spMkLst>
            <pc:docMk/>
            <pc:sldMk cId="3145479613" sldId="370"/>
            <ac:spMk id="131" creationId="{BBA26FC9-3393-7435-8D41-0DE1A9DCC121}"/>
          </ac:spMkLst>
        </pc:spChg>
        <pc:spChg chg="del">
          <ac:chgData name="Chuck Tomasi" userId="79514c44-a18e-4aaa-84b1-18f74099d6b1" providerId="ADAL" clId="{18B14563-CCEC-0C42-8C0A-ABD616E2CF02}" dt="2023-10-18T16:35:47.415" v="211" actId="478"/>
          <ac:spMkLst>
            <pc:docMk/>
            <pc:sldMk cId="3145479613" sldId="370"/>
            <ac:spMk id="132" creationId="{7CE06133-1B9A-DAA4-341C-B336B89F0E8D}"/>
          </ac:spMkLst>
        </pc:spChg>
        <pc:spChg chg="del">
          <ac:chgData name="Chuck Tomasi" userId="79514c44-a18e-4aaa-84b1-18f74099d6b1" providerId="ADAL" clId="{18B14563-CCEC-0C42-8C0A-ABD616E2CF02}" dt="2023-10-18T16:35:47.415" v="211" actId="478"/>
          <ac:spMkLst>
            <pc:docMk/>
            <pc:sldMk cId="3145479613" sldId="370"/>
            <ac:spMk id="133" creationId="{C30B0E22-B9EA-1847-1B86-72E13D81C584}"/>
          </ac:spMkLst>
        </pc:spChg>
        <pc:spChg chg="del">
          <ac:chgData name="Chuck Tomasi" userId="79514c44-a18e-4aaa-84b1-18f74099d6b1" providerId="ADAL" clId="{18B14563-CCEC-0C42-8C0A-ABD616E2CF02}" dt="2023-10-18T16:35:47.415" v="211" actId="478"/>
          <ac:spMkLst>
            <pc:docMk/>
            <pc:sldMk cId="3145479613" sldId="370"/>
            <ac:spMk id="134" creationId="{D12E06AD-49AA-8ADF-8D0D-61AE3E31A0D3}"/>
          </ac:spMkLst>
        </pc:spChg>
        <pc:spChg chg="del">
          <ac:chgData name="Chuck Tomasi" userId="79514c44-a18e-4aaa-84b1-18f74099d6b1" providerId="ADAL" clId="{18B14563-CCEC-0C42-8C0A-ABD616E2CF02}" dt="2023-10-18T16:35:47.415" v="211" actId="478"/>
          <ac:spMkLst>
            <pc:docMk/>
            <pc:sldMk cId="3145479613" sldId="370"/>
            <ac:spMk id="135" creationId="{6EB77423-86DD-1095-0408-032DBA15AAF0}"/>
          </ac:spMkLst>
        </pc:spChg>
        <pc:spChg chg="del">
          <ac:chgData name="Chuck Tomasi" userId="79514c44-a18e-4aaa-84b1-18f74099d6b1" providerId="ADAL" clId="{18B14563-CCEC-0C42-8C0A-ABD616E2CF02}" dt="2023-10-18T16:35:47.415" v="211" actId="478"/>
          <ac:spMkLst>
            <pc:docMk/>
            <pc:sldMk cId="3145479613" sldId="370"/>
            <ac:spMk id="136" creationId="{CED20E14-2DF6-F222-78FD-DF524DAD82D6}"/>
          </ac:spMkLst>
        </pc:spChg>
        <pc:spChg chg="del">
          <ac:chgData name="Chuck Tomasi" userId="79514c44-a18e-4aaa-84b1-18f74099d6b1" providerId="ADAL" clId="{18B14563-CCEC-0C42-8C0A-ABD616E2CF02}" dt="2023-10-18T16:35:47.415" v="211" actId="478"/>
          <ac:spMkLst>
            <pc:docMk/>
            <pc:sldMk cId="3145479613" sldId="370"/>
            <ac:spMk id="137" creationId="{49312D35-ACC5-083F-FF63-1FC3BC4B6A81}"/>
          </ac:spMkLst>
        </pc:spChg>
        <pc:spChg chg="del">
          <ac:chgData name="Chuck Tomasi" userId="79514c44-a18e-4aaa-84b1-18f74099d6b1" providerId="ADAL" clId="{18B14563-CCEC-0C42-8C0A-ABD616E2CF02}" dt="2023-10-18T16:35:47.415" v="211" actId="478"/>
          <ac:spMkLst>
            <pc:docMk/>
            <pc:sldMk cId="3145479613" sldId="370"/>
            <ac:spMk id="138" creationId="{CE57E733-9E50-7743-B966-D19A0231E69F}"/>
          </ac:spMkLst>
        </pc:spChg>
        <pc:spChg chg="del">
          <ac:chgData name="Chuck Tomasi" userId="79514c44-a18e-4aaa-84b1-18f74099d6b1" providerId="ADAL" clId="{18B14563-CCEC-0C42-8C0A-ABD616E2CF02}" dt="2023-10-18T16:35:47.415" v="211" actId="478"/>
          <ac:spMkLst>
            <pc:docMk/>
            <pc:sldMk cId="3145479613" sldId="370"/>
            <ac:spMk id="139" creationId="{BF1C5CB4-F7C3-02DF-DCDA-821103F855F4}"/>
          </ac:spMkLst>
        </pc:spChg>
        <pc:spChg chg="del">
          <ac:chgData name="Chuck Tomasi" userId="79514c44-a18e-4aaa-84b1-18f74099d6b1" providerId="ADAL" clId="{18B14563-CCEC-0C42-8C0A-ABD616E2CF02}" dt="2023-10-18T16:35:47.415" v="211" actId="478"/>
          <ac:spMkLst>
            <pc:docMk/>
            <pc:sldMk cId="3145479613" sldId="370"/>
            <ac:spMk id="140" creationId="{055901BD-0C04-C6F7-AE5B-F78780040F66}"/>
          </ac:spMkLst>
        </pc:spChg>
        <pc:spChg chg="del">
          <ac:chgData name="Chuck Tomasi" userId="79514c44-a18e-4aaa-84b1-18f74099d6b1" providerId="ADAL" clId="{18B14563-CCEC-0C42-8C0A-ABD616E2CF02}" dt="2023-10-18T16:35:47.415" v="211" actId="478"/>
          <ac:spMkLst>
            <pc:docMk/>
            <pc:sldMk cId="3145479613" sldId="370"/>
            <ac:spMk id="141" creationId="{2DF5DBB6-4D27-D977-96A4-80E69ABC4D82}"/>
          </ac:spMkLst>
        </pc:spChg>
        <pc:spChg chg="del">
          <ac:chgData name="Chuck Tomasi" userId="79514c44-a18e-4aaa-84b1-18f74099d6b1" providerId="ADAL" clId="{18B14563-CCEC-0C42-8C0A-ABD616E2CF02}" dt="2023-10-18T16:35:47.415" v="211" actId="478"/>
          <ac:spMkLst>
            <pc:docMk/>
            <pc:sldMk cId="3145479613" sldId="370"/>
            <ac:spMk id="142" creationId="{DA5A29BB-472E-5701-9161-BA45C477D5FF}"/>
          </ac:spMkLst>
        </pc:spChg>
        <pc:spChg chg="del">
          <ac:chgData name="Chuck Tomasi" userId="79514c44-a18e-4aaa-84b1-18f74099d6b1" providerId="ADAL" clId="{18B14563-CCEC-0C42-8C0A-ABD616E2CF02}" dt="2023-10-18T16:35:47.415" v="211" actId="478"/>
          <ac:spMkLst>
            <pc:docMk/>
            <pc:sldMk cId="3145479613" sldId="370"/>
            <ac:spMk id="143" creationId="{291F8205-6E00-C7CB-0BAA-AABDFA600B3D}"/>
          </ac:spMkLst>
        </pc:spChg>
        <pc:spChg chg="del">
          <ac:chgData name="Chuck Tomasi" userId="79514c44-a18e-4aaa-84b1-18f74099d6b1" providerId="ADAL" clId="{18B14563-CCEC-0C42-8C0A-ABD616E2CF02}" dt="2023-10-18T16:35:47.415" v="211" actId="478"/>
          <ac:spMkLst>
            <pc:docMk/>
            <pc:sldMk cId="3145479613" sldId="370"/>
            <ac:spMk id="144" creationId="{F69FB212-5CD3-AF93-7AF0-907136F5D0DF}"/>
          </ac:spMkLst>
        </pc:spChg>
        <pc:spChg chg="mod">
          <ac:chgData name="Chuck Tomasi" userId="79514c44-a18e-4aaa-84b1-18f74099d6b1" providerId="ADAL" clId="{18B14563-CCEC-0C42-8C0A-ABD616E2CF02}" dt="2023-10-18T16:32:37.986" v="189"/>
          <ac:spMkLst>
            <pc:docMk/>
            <pc:sldMk cId="3145479613" sldId="370"/>
            <ac:spMk id="145" creationId="{984CC46B-D5E9-5642-D61B-3F56D61EE627}"/>
          </ac:spMkLst>
        </pc:spChg>
        <pc:spChg chg="mod">
          <ac:chgData name="Chuck Tomasi" userId="79514c44-a18e-4aaa-84b1-18f74099d6b1" providerId="ADAL" clId="{18B14563-CCEC-0C42-8C0A-ABD616E2CF02}" dt="2023-10-18T16:32:37.986" v="189"/>
          <ac:spMkLst>
            <pc:docMk/>
            <pc:sldMk cId="3145479613" sldId="370"/>
            <ac:spMk id="146" creationId="{9B40D7AF-21DB-291B-7ACF-119C421C1AA5}"/>
          </ac:spMkLst>
        </pc:spChg>
        <pc:spChg chg="mod">
          <ac:chgData name="Chuck Tomasi" userId="79514c44-a18e-4aaa-84b1-18f74099d6b1" providerId="ADAL" clId="{18B14563-CCEC-0C42-8C0A-ABD616E2CF02}" dt="2023-10-18T16:32:37.986" v="189"/>
          <ac:spMkLst>
            <pc:docMk/>
            <pc:sldMk cId="3145479613" sldId="370"/>
            <ac:spMk id="147" creationId="{A212A22D-5B59-E119-B173-887BE4383D9D}"/>
          </ac:spMkLst>
        </pc:spChg>
        <pc:spChg chg="mod">
          <ac:chgData name="Chuck Tomasi" userId="79514c44-a18e-4aaa-84b1-18f74099d6b1" providerId="ADAL" clId="{18B14563-CCEC-0C42-8C0A-ABD616E2CF02}" dt="2023-10-18T16:32:37.986" v="189"/>
          <ac:spMkLst>
            <pc:docMk/>
            <pc:sldMk cId="3145479613" sldId="370"/>
            <ac:spMk id="148" creationId="{E431F22F-E343-C78B-DDBF-B1D8F5854921}"/>
          </ac:spMkLst>
        </pc:spChg>
        <pc:spChg chg="mod">
          <ac:chgData name="Chuck Tomasi" userId="79514c44-a18e-4aaa-84b1-18f74099d6b1" providerId="ADAL" clId="{18B14563-CCEC-0C42-8C0A-ABD616E2CF02}" dt="2023-10-18T16:32:37.986" v="189"/>
          <ac:spMkLst>
            <pc:docMk/>
            <pc:sldMk cId="3145479613" sldId="370"/>
            <ac:spMk id="149" creationId="{7B9BE3B6-C6A6-944A-807C-3CE8D68C1BC3}"/>
          </ac:spMkLst>
        </pc:spChg>
        <pc:spChg chg="mod">
          <ac:chgData name="Chuck Tomasi" userId="79514c44-a18e-4aaa-84b1-18f74099d6b1" providerId="ADAL" clId="{18B14563-CCEC-0C42-8C0A-ABD616E2CF02}" dt="2023-10-18T16:32:37.986" v="189"/>
          <ac:spMkLst>
            <pc:docMk/>
            <pc:sldMk cId="3145479613" sldId="370"/>
            <ac:spMk id="150" creationId="{6B9E9C20-0402-6B29-6458-76433E5F5B69}"/>
          </ac:spMkLst>
        </pc:spChg>
        <pc:spChg chg="mod">
          <ac:chgData name="Chuck Tomasi" userId="79514c44-a18e-4aaa-84b1-18f74099d6b1" providerId="ADAL" clId="{18B14563-CCEC-0C42-8C0A-ABD616E2CF02}" dt="2023-10-18T16:32:37.986" v="189"/>
          <ac:spMkLst>
            <pc:docMk/>
            <pc:sldMk cId="3145479613" sldId="370"/>
            <ac:spMk id="151" creationId="{DCCEDF69-F8A4-A3A8-C8B6-02C348564DDF}"/>
          </ac:spMkLst>
        </pc:spChg>
        <pc:spChg chg="mod">
          <ac:chgData name="Chuck Tomasi" userId="79514c44-a18e-4aaa-84b1-18f74099d6b1" providerId="ADAL" clId="{18B14563-CCEC-0C42-8C0A-ABD616E2CF02}" dt="2023-10-18T16:32:37.986" v="189"/>
          <ac:spMkLst>
            <pc:docMk/>
            <pc:sldMk cId="3145479613" sldId="370"/>
            <ac:spMk id="152" creationId="{3972C86D-7B54-8AEE-0B69-393606A0B564}"/>
          </ac:spMkLst>
        </pc:spChg>
        <pc:spChg chg="mod">
          <ac:chgData name="Chuck Tomasi" userId="79514c44-a18e-4aaa-84b1-18f74099d6b1" providerId="ADAL" clId="{18B14563-CCEC-0C42-8C0A-ABD616E2CF02}" dt="2023-10-18T16:32:37.986" v="189"/>
          <ac:spMkLst>
            <pc:docMk/>
            <pc:sldMk cId="3145479613" sldId="370"/>
            <ac:spMk id="153" creationId="{B876848D-917E-0481-8635-E7E826F4F44D}"/>
          </ac:spMkLst>
        </pc:spChg>
        <pc:spChg chg="mod">
          <ac:chgData name="Chuck Tomasi" userId="79514c44-a18e-4aaa-84b1-18f74099d6b1" providerId="ADAL" clId="{18B14563-CCEC-0C42-8C0A-ABD616E2CF02}" dt="2023-10-18T16:32:37.986" v="189"/>
          <ac:spMkLst>
            <pc:docMk/>
            <pc:sldMk cId="3145479613" sldId="370"/>
            <ac:spMk id="154" creationId="{CBF8532B-6CA7-D4CD-5091-22531C354D98}"/>
          </ac:spMkLst>
        </pc:spChg>
        <pc:spChg chg="mod">
          <ac:chgData name="Chuck Tomasi" userId="79514c44-a18e-4aaa-84b1-18f74099d6b1" providerId="ADAL" clId="{18B14563-CCEC-0C42-8C0A-ABD616E2CF02}" dt="2023-10-18T16:32:37.986" v="189"/>
          <ac:spMkLst>
            <pc:docMk/>
            <pc:sldMk cId="3145479613" sldId="370"/>
            <ac:spMk id="155" creationId="{D14D2329-8601-3F50-7C66-4CB82094A259}"/>
          </ac:spMkLst>
        </pc:spChg>
        <pc:spChg chg="mod">
          <ac:chgData name="Chuck Tomasi" userId="79514c44-a18e-4aaa-84b1-18f74099d6b1" providerId="ADAL" clId="{18B14563-CCEC-0C42-8C0A-ABD616E2CF02}" dt="2023-10-18T16:32:37.986" v="189"/>
          <ac:spMkLst>
            <pc:docMk/>
            <pc:sldMk cId="3145479613" sldId="370"/>
            <ac:spMk id="156" creationId="{9EDED041-4767-4D24-EFBC-7D0959E56255}"/>
          </ac:spMkLst>
        </pc:spChg>
        <pc:spChg chg="mod">
          <ac:chgData name="Chuck Tomasi" userId="79514c44-a18e-4aaa-84b1-18f74099d6b1" providerId="ADAL" clId="{18B14563-CCEC-0C42-8C0A-ABD616E2CF02}" dt="2023-10-18T16:32:37.986" v="189"/>
          <ac:spMkLst>
            <pc:docMk/>
            <pc:sldMk cId="3145479613" sldId="370"/>
            <ac:spMk id="157" creationId="{E34ED340-EA60-866F-1B5B-B60485EAC3A4}"/>
          </ac:spMkLst>
        </pc:spChg>
        <pc:spChg chg="mod">
          <ac:chgData name="Chuck Tomasi" userId="79514c44-a18e-4aaa-84b1-18f74099d6b1" providerId="ADAL" clId="{18B14563-CCEC-0C42-8C0A-ABD616E2CF02}" dt="2023-10-18T16:32:37.986" v="189"/>
          <ac:spMkLst>
            <pc:docMk/>
            <pc:sldMk cId="3145479613" sldId="370"/>
            <ac:spMk id="158" creationId="{37775966-2F9C-96B5-FDF5-75750097B435}"/>
          </ac:spMkLst>
        </pc:spChg>
        <pc:spChg chg="mod">
          <ac:chgData name="Chuck Tomasi" userId="79514c44-a18e-4aaa-84b1-18f74099d6b1" providerId="ADAL" clId="{18B14563-CCEC-0C42-8C0A-ABD616E2CF02}" dt="2023-10-18T16:32:37.986" v="189"/>
          <ac:spMkLst>
            <pc:docMk/>
            <pc:sldMk cId="3145479613" sldId="370"/>
            <ac:spMk id="159" creationId="{5F15DB13-104B-A8A7-B27D-F9BBBB9BC8A5}"/>
          </ac:spMkLst>
        </pc:spChg>
        <pc:spChg chg="mod">
          <ac:chgData name="Chuck Tomasi" userId="79514c44-a18e-4aaa-84b1-18f74099d6b1" providerId="ADAL" clId="{18B14563-CCEC-0C42-8C0A-ABD616E2CF02}" dt="2023-10-18T16:32:37.986" v="189"/>
          <ac:spMkLst>
            <pc:docMk/>
            <pc:sldMk cId="3145479613" sldId="370"/>
            <ac:spMk id="160" creationId="{49EEA72B-4DB4-811C-724B-2E578E634EA1}"/>
          </ac:spMkLst>
        </pc:spChg>
        <pc:spChg chg="mod">
          <ac:chgData name="Chuck Tomasi" userId="79514c44-a18e-4aaa-84b1-18f74099d6b1" providerId="ADAL" clId="{18B14563-CCEC-0C42-8C0A-ABD616E2CF02}" dt="2023-10-18T16:32:37.986" v="189"/>
          <ac:spMkLst>
            <pc:docMk/>
            <pc:sldMk cId="3145479613" sldId="370"/>
            <ac:spMk id="161" creationId="{387301B1-9C86-C16A-8EA3-278AB792387B}"/>
          </ac:spMkLst>
        </pc:spChg>
        <pc:spChg chg="mod">
          <ac:chgData name="Chuck Tomasi" userId="79514c44-a18e-4aaa-84b1-18f74099d6b1" providerId="ADAL" clId="{18B14563-CCEC-0C42-8C0A-ABD616E2CF02}" dt="2023-10-18T16:32:37.986" v="189"/>
          <ac:spMkLst>
            <pc:docMk/>
            <pc:sldMk cId="3145479613" sldId="370"/>
            <ac:spMk id="162" creationId="{5D75A645-4A65-E7C0-1C78-DCEADAA5B9D7}"/>
          </ac:spMkLst>
        </pc:spChg>
        <pc:spChg chg="mod">
          <ac:chgData name="Chuck Tomasi" userId="79514c44-a18e-4aaa-84b1-18f74099d6b1" providerId="ADAL" clId="{18B14563-CCEC-0C42-8C0A-ABD616E2CF02}" dt="2023-10-18T16:32:37.986" v="189"/>
          <ac:spMkLst>
            <pc:docMk/>
            <pc:sldMk cId="3145479613" sldId="370"/>
            <ac:spMk id="163" creationId="{94FA70F2-84F4-9F47-8C57-134874F40681}"/>
          </ac:spMkLst>
        </pc:spChg>
        <pc:spChg chg="mod">
          <ac:chgData name="Chuck Tomasi" userId="79514c44-a18e-4aaa-84b1-18f74099d6b1" providerId="ADAL" clId="{18B14563-CCEC-0C42-8C0A-ABD616E2CF02}" dt="2023-10-18T16:32:37.986" v="189"/>
          <ac:spMkLst>
            <pc:docMk/>
            <pc:sldMk cId="3145479613" sldId="370"/>
            <ac:spMk id="164" creationId="{C4DF253C-BE19-C60B-6977-1EB623C7139F}"/>
          </ac:spMkLst>
        </pc:spChg>
        <pc:spChg chg="mod">
          <ac:chgData name="Chuck Tomasi" userId="79514c44-a18e-4aaa-84b1-18f74099d6b1" providerId="ADAL" clId="{18B14563-CCEC-0C42-8C0A-ABD616E2CF02}" dt="2023-10-18T16:32:37.986" v="189"/>
          <ac:spMkLst>
            <pc:docMk/>
            <pc:sldMk cId="3145479613" sldId="370"/>
            <ac:spMk id="165" creationId="{9F3C76EE-38D5-4617-B7BC-E5E146134A46}"/>
          </ac:spMkLst>
        </pc:spChg>
        <pc:grpChg chg="del">
          <ac:chgData name="Chuck Tomasi" userId="79514c44-a18e-4aaa-84b1-18f74099d6b1" providerId="ADAL" clId="{18B14563-CCEC-0C42-8C0A-ABD616E2CF02}" dt="2023-10-18T16:32:04.441" v="185" actId="478"/>
          <ac:grpSpMkLst>
            <pc:docMk/>
            <pc:sldMk cId="3145479613" sldId="370"/>
            <ac:grpSpMk id="2" creationId="{E9C59BB9-CA7F-5889-F474-0DAA82A8DE43}"/>
          </ac:grpSpMkLst>
        </pc:grpChg>
        <pc:grpChg chg="add del mod">
          <ac:chgData name="Chuck Tomasi" userId="79514c44-a18e-4aaa-84b1-18f74099d6b1" providerId="ADAL" clId="{18B14563-CCEC-0C42-8C0A-ABD616E2CF02}" dt="2023-10-18T16:35:31.829" v="210" actId="478"/>
          <ac:grpSpMkLst>
            <pc:docMk/>
            <pc:sldMk cId="3145479613" sldId="370"/>
            <ac:grpSpMk id="46" creationId="{7FBAC196-B3CD-D63C-1072-F17B569E7168}"/>
          </ac:grpSpMkLst>
        </pc:grpChg>
      </pc:sldChg>
      <pc:sldChg chg="delSp modSp mod modClrScheme chgLayout">
        <pc:chgData name="Chuck Tomasi" userId="79514c44-a18e-4aaa-84b1-18f74099d6b1" providerId="ADAL" clId="{18B14563-CCEC-0C42-8C0A-ABD616E2CF02}" dt="2023-10-18T20:15:21.901" v="432" actId="700"/>
        <pc:sldMkLst>
          <pc:docMk/>
          <pc:sldMk cId="2255346926" sldId="371"/>
        </pc:sldMkLst>
        <pc:spChg chg="mod ord">
          <ac:chgData name="Chuck Tomasi" userId="79514c44-a18e-4aaa-84b1-18f74099d6b1" providerId="ADAL" clId="{18B14563-CCEC-0C42-8C0A-ABD616E2CF02}" dt="2023-10-18T20:15:21.901" v="432" actId="700"/>
          <ac:spMkLst>
            <pc:docMk/>
            <pc:sldMk cId="2255346926" sldId="371"/>
            <ac:spMk id="3" creationId="{F1DAE1BB-28E3-4759-67E1-4D5D59B882BC}"/>
          </ac:spMkLst>
        </pc:spChg>
        <pc:spChg chg="del">
          <ac:chgData name="Chuck Tomasi" userId="79514c44-a18e-4aaa-84b1-18f74099d6b1" providerId="ADAL" clId="{18B14563-CCEC-0C42-8C0A-ABD616E2CF02}" dt="2023-10-18T20:15:11.131" v="431" actId="478"/>
          <ac:spMkLst>
            <pc:docMk/>
            <pc:sldMk cId="2255346926" sldId="371"/>
            <ac:spMk id="100" creationId="{FE893D65-CFA9-96E1-3148-388F7D8417E7}"/>
          </ac:spMkLst>
        </pc:spChg>
        <pc:spChg chg="del">
          <ac:chgData name="Chuck Tomasi" userId="79514c44-a18e-4aaa-84b1-18f74099d6b1" providerId="ADAL" clId="{18B14563-CCEC-0C42-8C0A-ABD616E2CF02}" dt="2023-10-18T20:15:11.131" v="431" actId="478"/>
          <ac:spMkLst>
            <pc:docMk/>
            <pc:sldMk cId="2255346926" sldId="371"/>
            <ac:spMk id="101" creationId="{DF76EC4F-C935-CD2D-287E-D7F95CE98ACF}"/>
          </ac:spMkLst>
        </pc:spChg>
        <pc:spChg chg="del">
          <ac:chgData name="Chuck Tomasi" userId="79514c44-a18e-4aaa-84b1-18f74099d6b1" providerId="ADAL" clId="{18B14563-CCEC-0C42-8C0A-ABD616E2CF02}" dt="2023-10-18T20:15:11.131" v="431" actId="478"/>
          <ac:spMkLst>
            <pc:docMk/>
            <pc:sldMk cId="2255346926" sldId="371"/>
            <ac:spMk id="102" creationId="{6104E072-2886-CD83-F2B0-F34BDF87423A}"/>
          </ac:spMkLst>
        </pc:spChg>
        <pc:spChg chg="del">
          <ac:chgData name="Chuck Tomasi" userId="79514c44-a18e-4aaa-84b1-18f74099d6b1" providerId="ADAL" clId="{18B14563-CCEC-0C42-8C0A-ABD616E2CF02}" dt="2023-10-18T20:15:11.131" v="431" actId="478"/>
          <ac:spMkLst>
            <pc:docMk/>
            <pc:sldMk cId="2255346926" sldId="371"/>
            <ac:spMk id="103" creationId="{20EBD785-2CA8-BE1C-6EBB-30521D742F96}"/>
          </ac:spMkLst>
        </pc:spChg>
        <pc:spChg chg="del">
          <ac:chgData name="Chuck Tomasi" userId="79514c44-a18e-4aaa-84b1-18f74099d6b1" providerId="ADAL" clId="{18B14563-CCEC-0C42-8C0A-ABD616E2CF02}" dt="2023-10-18T20:15:11.131" v="431" actId="478"/>
          <ac:spMkLst>
            <pc:docMk/>
            <pc:sldMk cId="2255346926" sldId="371"/>
            <ac:spMk id="104" creationId="{86267F52-5A9C-E8AF-C789-98784A3FD588}"/>
          </ac:spMkLst>
        </pc:spChg>
        <pc:spChg chg="del">
          <ac:chgData name="Chuck Tomasi" userId="79514c44-a18e-4aaa-84b1-18f74099d6b1" providerId="ADAL" clId="{18B14563-CCEC-0C42-8C0A-ABD616E2CF02}" dt="2023-10-18T20:15:11.131" v="431" actId="478"/>
          <ac:spMkLst>
            <pc:docMk/>
            <pc:sldMk cId="2255346926" sldId="371"/>
            <ac:spMk id="105" creationId="{230605F7-ECE1-C346-5B99-B635DD67ABFB}"/>
          </ac:spMkLst>
        </pc:spChg>
        <pc:spChg chg="del">
          <ac:chgData name="Chuck Tomasi" userId="79514c44-a18e-4aaa-84b1-18f74099d6b1" providerId="ADAL" clId="{18B14563-CCEC-0C42-8C0A-ABD616E2CF02}" dt="2023-10-18T20:15:11.131" v="431" actId="478"/>
          <ac:spMkLst>
            <pc:docMk/>
            <pc:sldMk cId="2255346926" sldId="371"/>
            <ac:spMk id="106" creationId="{2BABD61C-7B35-45EB-CCC2-1371EEA268F0}"/>
          </ac:spMkLst>
        </pc:spChg>
        <pc:spChg chg="del">
          <ac:chgData name="Chuck Tomasi" userId="79514c44-a18e-4aaa-84b1-18f74099d6b1" providerId="ADAL" clId="{18B14563-CCEC-0C42-8C0A-ABD616E2CF02}" dt="2023-10-18T20:15:11.131" v="431" actId="478"/>
          <ac:spMkLst>
            <pc:docMk/>
            <pc:sldMk cId="2255346926" sldId="371"/>
            <ac:spMk id="107" creationId="{DA251D0F-39C6-7701-5FB5-FA48542FFEFD}"/>
          </ac:spMkLst>
        </pc:spChg>
        <pc:spChg chg="del">
          <ac:chgData name="Chuck Tomasi" userId="79514c44-a18e-4aaa-84b1-18f74099d6b1" providerId="ADAL" clId="{18B14563-CCEC-0C42-8C0A-ABD616E2CF02}" dt="2023-10-18T20:15:11.131" v="431" actId="478"/>
          <ac:spMkLst>
            <pc:docMk/>
            <pc:sldMk cId="2255346926" sldId="371"/>
            <ac:spMk id="108" creationId="{7F4DEBA0-29A2-FA13-2A39-01C96186158C}"/>
          </ac:spMkLst>
        </pc:spChg>
        <pc:spChg chg="del">
          <ac:chgData name="Chuck Tomasi" userId="79514c44-a18e-4aaa-84b1-18f74099d6b1" providerId="ADAL" clId="{18B14563-CCEC-0C42-8C0A-ABD616E2CF02}" dt="2023-10-18T20:15:11.131" v="431" actId="478"/>
          <ac:spMkLst>
            <pc:docMk/>
            <pc:sldMk cId="2255346926" sldId="371"/>
            <ac:spMk id="109" creationId="{9E5D3FC0-56BF-BBC9-D2A1-6BF3DFE03976}"/>
          </ac:spMkLst>
        </pc:spChg>
        <pc:spChg chg="del">
          <ac:chgData name="Chuck Tomasi" userId="79514c44-a18e-4aaa-84b1-18f74099d6b1" providerId="ADAL" clId="{18B14563-CCEC-0C42-8C0A-ABD616E2CF02}" dt="2023-10-18T20:15:11.131" v="431" actId="478"/>
          <ac:spMkLst>
            <pc:docMk/>
            <pc:sldMk cId="2255346926" sldId="371"/>
            <ac:spMk id="110" creationId="{C68484B4-5088-310A-78E4-831DDBBB7EBF}"/>
          </ac:spMkLst>
        </pc:spChg>
        <pc:spChg chg="del">
          <ac:chgData name="Chuck Tomasi" userId="79514c44-a18e-4aaa-84b1-18f74099d6b1" providerId="ADAL" clId="{18B14563-CCEC-0C42-8C0A-ABD616E2CF02}" dt="2023-10-18T20:15:11.131" v="431" actId="478"/>
          <ac:spMkLst>
            <pc:docMk/>
            <pc:sldMk cId="2255346926" sldId="371"/>
            <ac:spMk id="111" creationId="{2CA692AA-CD77-CEB0-CB16-67ED6F015100}"/>
          </ac:spMkLst>
        </pc:spChg>
        <pc:spChg chg="del">
          <ac:chgData name="Chuck Tomasi" userId="79514c44-a18e-4aaa-84b1-18f74099d6b1" providerId="ADAL" clId="{18B14563-CCEC-0C42-8C0A-ABD616E2CF02}" dt="2023-10-18T20:15:11.131" v="431" actId="478"/>
          <ac:spMkLst>
            <pc:docMk/>
            <pc:sldMk cId="2255346926" sldId="371"/>
            <ac:spMk id="112" creationId="{37BD4F27-5BB7-077C-1FE3-64652C4ECA76}"/>
          </ac:spMkLst>
        </pc:spChg>
        <pc:grpChg chg="del">
          <ac:chgData name="Chuck Tomasi" userId="79514c44-a18e-4aaa-84b1-18f74099d6b1" providerId="ADAL" clId="{18B14563-CCEC-0C42-8C0A-ABD616E2CF02}" dt="2023-10-18T20:15:11.131" v="431" actId="478"/>
          <ac:grpSpMkLst>
            <pc:docMk/>
            <pc:sldMk cId="2255346926" sldId="371"/>
            <ac:grpSpMk id="2" creationId="{8951BA03-39F6-7268-96F4-6E8EAB60F9F2}"/>
          </ac:grpSpMkLst>
        </pc:grpChg>
      </pc:sldChg>
      <pc:sldChg chg="addSp delSp modSp mod">
        <pc:chgData name="Chuck Tomasi" userId="79514c44-a18e-4aaa-84b1-18f74099d6b1" providerId="ADAL" clId="{18B14563-CCEC-0C42-8C0A-ABD616E2CF02}" dt="2023-11-06T12:13:20.319" v="1944" actId="21"/>
        <pc:sldMkLst>
          <pc:docMk/>
          <pc:sldMk cId="2146821201" sldId="680"/>
        </pc:sldMkLst>
        <pc:spChg chg="add del mod">
          <ac:chgData name="Chuck Tomasi" userId="79514c44-a18e-4aaa-84b1-18f74099d6b1" providerId="ADAL" clId="{18B14563-CCEC-0C42-8C0A-ABD616E2CF02}" dt="2023-11-06T12:13:20.319" v="1944" actId="21"/>
          <ac:spMkLst>
            <pc:docMk/>
            <pc:sldMk cId="2146821201" sldId="680"/>
            <ac:spMk id="2" creationId="{ACED5128-3FFA-686A-5664-3F6D80782962}"/>
          </ac:spMkLst>
        </pc:spChg>
      </pc:sldChg>
      <pc:sldMasterChg chg="addSldLayout delSldLayout modSldLayout sldLayoutOrd">
        <pc:chgData name="Chuck Tomasi" userId="79514c44-a18e-4aaa-84b1-18f74099d6b1" providerId="ADAL" clId="{18B14563-CCEC-0C42-8C0A-ABD616E2CF02}" dt="2023-11-07T13:07:42.890" v="3178" actId="14100"/>
        <pc:sldMasterMkLst>
          <pc:docMk/>
          <pc:sldMasterMk cId="2317532505" sldId="2147483672"/>
        </pc:sldMasterMkLst>
        <pc:sldLayoutChg chg="addSp delSp modSp mod">
          <pc:chgData name="Chuck Tomasi" userId="79514c44-a18e-4aaa-84b1-18f74099d6b1" providerId="ADAL" clId="{18B14563-CCEC-0C42-8C0A-ABD616E2CF02}" dt="2023-11-06T14:56:57.058" v="3103"/>
          <pc:sldLayoutMkLst>
            <pc:docMk/>
            <pc:sldMasterMk cId="2317532505" sldId="2147483672"/>
            <pc:sldLayoutMk cId="1645841540" sldId="2147483674"/>
          </pc:sldLayoutMkLst>
          <pc:spChg chg="mod topLvl">
            <ac:chgData name="Chuck Tomasi" userId="79514c44-a18e-4aaa-84b1-18f74099d6b1" providerId="ADAL" clId="{18B14563-CCEC-0C42-8C0A-ABD616E2CF02}" dt="2023-10-18T20:17:04.184" v="439" actId="164"/>
            <ac:spMkLst>
              <pc:docMk/>
              <pc:sldMasterMk cId="2317532505" sldId="2147483672"/>
              <pc:sldLayoutMk cId="1645841540" sldId="2147483674"/>
              <ac:spMk id="2" creationId="{8D8A8117-5DA9-287A-4FB7-D63E19C36006}"/>
            </ac:spMkLst>
          </pc:spChg>
          <pc:spChg chg="mod topLvl">
            <ac:chgData name="Chuck Tomasi" userId="79514c44-a18e-4aaa-84b1-18f74099d6b1" providerId="ADAL" clId="{18B14563-CCEC-0C42-8C0A-ABD616E2CF02}" dt="2023-10-18T20:17:04.184" v="439" actId="164"/>
            <ac:spMkLst>
              <pc:docMk/>
              <pc:sldMasterMk cId="2317532505" sldId="2147483672"/>
              <pc:sldLayoutMk cId="1645841540" sldId="2147483674"/>
              <ac:spMk id="3" creationId="{4120DAA2-2F07-1062-9D10-5988D8BE37EA}"/>
            </ac:spMkLst>
          </pc:spChg>
          <pc:spChg chg="mod">
            <ac:chgData name="Chuck Tomasi" userId="79514c44-a18e-4aaa-84b1-18f74099d6b1" providerId="ADAL" clId="{18B14563-CCEC-0C42-8C0A-ABD616E2CF02}" dt="2023-11-06T14:56:57.058" v="3103"/>
            <ac:spMkLst>
              <pc:docMk/>
              <pc:sldMasterMk cId="2317532505" sldId="2147483672"/>
              <pc:sldLayoutMk cId="1645841540" sldId="2147483674"/>
              <ac:spMk id="3" creationId="{492CA756-1117-7422-3ABD-CF4927F14925}"/>
            </ac:spMkLst>
          </pc:spChg>
          <pc:spChg chg="mod">
            <ac:chgData name="Chuck Tomasi" userId="79514c44-a18e-4aaa-84b1-18f74099d6b1" providerId="ADAL" clId="{18B14563-CCEC-0C42-8C0A-ABD616E2CF02}" dt="2023-11-06T14:56:57.058" v="3103"/>
            <ac:spMkLst>
              <pc:docMk/>
              <pc:sldMasterMk cId="2317532505" sldId="2147483672"/>
              <pc:sldLayoutMk cId="1645841540" sldId="2147483674"/>
              <ac:spMk id="4" creationId="{88FC15FD-E70B-3EF8-9112-012378213037}"/>
            </ac:spMkLst>
          </pc:spChg>
          <pc:spChg chg="mod topLvl">
            <ac:chgData name="Chuck Tomasi" userId="79514c44-a18e-4aaa-84b1-18f74099d6b1" providerId="ADAL" clId="{18B14563-CCEC-0C42-8C0A-ABD616E2CF02}" dt="2023-10-18T20:17:04.184" v="439" actId="164"/>
            <ac:spMkLst>
              <pc:docMk/>
              <pc:sldMasterMk cId="2317532505" sldId="2147483672"/>
              <pc:sldLayoutMk cId="1645841540" sldId="2147483674"/>
              <ac:spMk id="4" creationId="{ABF0E082-616C-171A-F15E-F29049E051AC}"/>
            </ac:spMkLst>
          </pc:spChg>
          <pc:spChg chg="mod">
            <ac:chgData name="Chuck Tomasi" userId="79514c44-a18e-4aaa-84b1-18f74099d6b1" providerId="ADAL" clId="{18B14563-CCEC-0C42-8C0A-ABD616E2CF02}" dt="2023-11-06T14:56:57.058" v="3103"/>
            <ac:spMkLst>
              <pc:docMk/>
              <pc:sldMasterMk cId="2317532505" sldId="2147483672"/>
              <pc:sldLayoutMk cId="1645841540" sldId="2147483674"/>
              <ac:spMk id="5" creationId="{0D0E7DEC-1483-FD5E-FD7D-9741B08124F3}"/>
            </ac:spMkLst>
          </pc:spChg>
          <pc:spChg chg="mod topLvl">
            <ac:chgData name="Chuck Tomasi" userId="79514c44-a18e-4aaa-84b1-18f74099d6b1" providerId="ADAL" clId="{18B14563-CCEC-0C42-8C0A-ABD616E2CF02}" dt="2023-10-18T20:17:04.184" v="439" actId="164"/>
            <ac:spMkLst>
              <pc:docMk/>
              <pc:sldMasterMk cId="2317532505" sldId="2147483672"/>
              <pc:sldLayoutMk cId="1645841540" sldId="2147483674"/>
              <ac:spMk id="5" creationId="{89713272-F72B-C9E6-F4CA-AE63CEF3A387}"/>
            </ac:spMkLst>
          </pc:spChg>
          <pc:spChg chg="mod">
            <ac:chgData name="Chuck Tomasi" userId="79514c44-a18e-4aaa-84b1-18f74099d6b1" providerId="ADAL" clId="{18B14563-CCEC-0C42-8C0A-ABD616E2CF02}" dt="2023-11-06T14:56:57.058" v="3103"/>
            <ac:spMkLst>
              <pc:docMk/>
              <pc:sldMasterMk cId="2317532505" sldId="2147483672"/>
              <pc:sldLayoutMk cId="1645841540" sldId="2147483674"/>
              <ac:spMk id="6" creationId="{9B1B1D1A-F85B-2A06-E307-1686E5F0216A}"/>
            </ac:spMkLst>
          </pc:spChg>
          <pc:spChg chg="mod topLvl">
            <ac:chgData name="Chuck Tomasi" userId="79514c44-a18e-4aaa-84b1-18f74099d6b1" providerId="ADAL" clId="{18B14563-CCEC-0C42-8C0A-ABD616E2CF02}" dt="2023-10-18T20:17:04.184" v="439" actId="164"/>
            <ac:spMkLst>
              <pc:docMk/>
              <pc:sldMasterMk cId="2317532505" sldId="2147483672"/>
              <pc:sldLayoutMk cId="1645841540" sldId="2147483674"/>
              <ac:spMk id="6" creationId="{FCE7CDB3-88B4-6AF7-EFEF-675B3F04CD14}"/>
            </ac:spMkLst>
          </pc:spChg>
          <pc:spChg chg="del">
            <ac:chgData name="Chuck Tomasi" userId="79514c44-a18e-4aaa-84b1-18f74099d6b1" providerId="ADAL" clId="{18B14563-CCEC-0C42-8C0A-ABD616E2CF02}" dt="2023-10-18T15:39:49.535" v="122" actId="478"/>
            <ac:spMkLst>
              <pc:docMk/>
              <pc:sldMasterMk cId="2317532505" sldId="2147483672"/>
              <pc:sldLayoutMk cId="1645841540" sldId="2147483674"/>
              <ac:spMk id="7" creationId="{5DBC961D-11B3-FD60-DBB1-3BB5A9EF7EA8}"/>
            </ac:spMkLst>
          </pc:spChg>
          <pc:spChg chg="add mod">
            <ac:chgData name="Chuck Tomasi" userId="79514c44-a18e-4aaa-84b1-18f74099d6b1" providerId="ADAL" clId="{18B14563-CCEC-0C42-8C0A-ABD616E2CF02}" dt="2023-10-18T16:44:42.197" v="262"/>
            <ac:spMkLst>
              <pc:docMk/>
              <pc:sldMasterMk cId="2317532505" sldId="2147483672"/>
              <pc:sldLayoutMk cId="1645841540" sldId="2147483674"/>
              <ac:spMk id="7" creationId="{915E2C4A-5C34-FCAC-DE45-336A74A39096}"/>
            </ac:spMkLst>
          </pc:spChg>
          <pc:spChg chg="add mod">
            <ac:chgData name="Chuck Tomasi" userId="79514c44-a18e-4aaa-84b1-18f74099d6b1" providerId="ADAL" clId="{18B14563-CCEC-0C42-8C0A-ABD616E2CF02}" dt="2023-10-18T16:44:42.197" v="262"/>
            <ac:spMkLst>
              <pc:docMk/>
              <pc:sldMasterMk cId="2317532505" sldId="2147483672"/>
              <pc:sldLayoutMk cId="1645841540" sldId="2147483674"/>
              <ac:spMk id="8" creationId="{1850B051-368B-8740-EF58-79CDA94C5740}"/>
            </ac:spMkLst>
          </pc:spChg>
          <pc:spChg chg="del">
            <ac:chgData name="Chuck Tomasi" userId="79514c44-a18e-4aaa-84b1-18f74099d6b1" providerId="ADAL" clId="{18B14563-CCEC-0C42-8C0A-ABD616E2CF02}" dt="2023-10-18T15:39:49.535" v="122" actId="478"/>
            <ac:spMkLst>
              <pc:docMk/>
              <pc:sldMasterMk cId="2317532505" sldId="2147483672"/>
              <pc:sldLayoutMk cId="1645841540" sldId="2147483674"/>
              <ac:spMk id="8" creationId="{A2ACED5D-22CF-558E-0E6B-EA084D7400CA}"/>
            </ac:spMkLst>
          </pc:spChg>
          <pc:spChg chg="mod">
            <ac:chgData name="Chuck Tomasi" userId="79514c44-a18e-4aaa-84b1-18f74099d6b1" providerId="ADAL" clId="{18B14563-CCEC-0C42-8C0A-ABD616E2CF02}" dt="2023-11-06T14:56:57.058" v="3103"/>
            <ac:spMkLst>
              <pc:docMk/>
              <pc:sldMasterMk cId="2317532505" sldId="2147483672"/>
              <pc:sldLayoutMk cId="1645841540" sldId="2147483674"/>
              <ac:spMk id="10" creationId="{0640F878-9241-6300-248B-914259D5891B}"/>
            </ac:spMkLst>
          </pc:spChg>
          <pc:spChg chg="mod">
            <ac:chgData name="Chuck Tomasi" userId="79514c44-a18e-4aaa-84b1-18f74099d6b1" providerId="ADAL" clId="{18B14563-CCEC-0C42-8C0A-ABD616E2CF02}" dt="2023-11-06T14:56:57.058" v="3103"/>
            <ac:spMkLst>
              <pc:docMk/>
              <pc:sldMasterMk cId="2317532505" sldId="2147483672"/>
              <pc:sldLayoutMk cId="1645841540" sldId="2147483674"/>
              <ac:spMk id="11" creationId="{D857D721-C1A6-8452-218D-BEA2C4D839E8}"/>
            </ac:spMkLst>
          </pc:spChg>
          <pc:spChg chg="mod">
            <ac:chgData name="Chuck Tomasi" userId="79514c44-a18e-4aaa-84b1-18f74099d6b1" providerId="ADAL" clId="{18B14563-CCEC-0C42-8C0A-ABD616E2CF02}" dt="2023-11-06T14:56:57.058" v="3103"/>
            <ac:spMkLst>
              <pc:docMk/>
              <pc:sldMasterMk cId="2317532505" sldId="2147483672"/>
              <pc:sldLayoutMk cId="1645841540" sldId="2147483674"/>
              <ac:spMk id="12" creationId="{AC376C92-472E-D144-323F-EAD12F5E0C51}"/>
            </ac:spMkLst>
          </pc:spChg>
          <pc:spChg chg="mod topLvl">
            <ac:chgData name="Chuck Tomasi" userId="79514c44-a18e-4aaa-84b1-18f74099d6b1" providerId="ADAL" clId="{18B14563-CCEC-0C42-8C0A-ABD616E2CF02}" dt="2023-10-18T20:17:04.184" v="439" actId="164"/>
            <ac:spMkLst>
              <pc:docMk/>
              <pc:sldMasterMk cId="2317532505" sldId="2147483672"/>
              <pc:sldLayoutMk cId="1645841540" sldId="2147483674"/>
              <ac:spMk id="13" creationId="{AE8DEC83-44A3-CEE7-4829-2DEBA6D32911}"/>
            </ac:spMkLst>
          </pc:spChg>
          <pc:spChg chg="mod">
            <ac:chgData name="Chuck Tomasi" userId="79514c44-a18e-4aaa-84b1-18f74099d6b1" providerId="ADAL" clId="{18B14563-CCEC-0C42-8C0A-ABD616E2CF02}" dt="2023-11-06T14:56:57.058" v="3103"/>
            <ac:spMkLst>
              <pc:docMk/>
              <pc:sldMasterMk cId="2317532505" sldId="2147483672"/>
              <pc:sldLayoutMk cId="1645841540" sldId="2147483674"/>
              <ac:spMk id="13" creationId="{BCA9115E-34B3-FEE6-77FC-18B4E7248D2D}"/>
            </ac:spMkLst>
          </pc:spChg>
          <pc:spChg chg="mod">
            <ac:chgData name="Chuck Tomasi" userId="79514c44-a18e-4aaa-84b1-18f74099d6b1" providerId="ADAL" clId="{18B14563-CCEC-0C42-8C0A-ABD616E2CF02}" dt="2023-11-06T14:56:57.058" v="3103"/>
            <ac:spMkLst>
              <pc:docMk/>
              <pc:sldMasterMk cId="2317532505" sldId="2147483672"/>
              <pc:sldLayoutMk cId="1645841540" sldId="2147483674"/>
              <ac:spMk id="14" creationId="{7615AEF3-914F-DB47-807A-C9C1C7427F01}"/>
            </ac:spMkLst>
          </pc:spChg>
          <pc:spChg chg="mod topLvl">
            <ac:chgData name="Chuck Tomasi" userId="79514c44-a18e-4aaa-84b1-18f74099d6b1" providerId="ADAL" clId="{18B14563-CCEC-0C42-8C0A-ABD616E2CF02}" dt="2023-10-18T20:17:04.184" v="439" actId="164"/>
            <ac:spMkLst>
              <pc:docMk/>
              <pc:sldMasterMk cId="2317532505" sldId="2147483672"/>
              <pc:sldLayoutMk cId="1645841540" sldId="2147483674"/>
              <ac:spMk id="14" creationId="{B2540EB5-259F-B52D-8432-1CF3CB8C28DA}"/>
            </ac:spMkLst>
          </pc:spChg>
          <pc:spChg chg="del">
            <ac:chgData name="Chuck Tomasi" userId="79514c44-a18e-4aaa-84b1-18f74099d6b1" providerId="ADAL" clId="{18B14563-CCEC-0C42-8C0A-ABD616E2CF02}" dt="2023-10-18T15:39:49.535" v="122" actId="478"/>
            <ac:spMkLst>
              <pc:docMk/>
              <pc:sldMasterMk cId="2317532505" sldId="2147483672"/>
              <pc:sldLayoutMk cId="1645841540" sldId="2147483674"/>
              <ac:spMk id="15" creationId="{B887D142-1913-4AF5-FE7C-F7D25A54E51A}"/>
            </ac:spMkLst>
          </pc:spChg>
          <pc:spChg chg="mod">
            <ac:chgData name="Chuck Tomasi" userId="79514c44-a18e-4aaa-84b1-18f74099d6b1" providerId="ADAL" clId="{18B14563-CCEC-0C42-8C0A-ABD616E2CF02}" dt="2023-11-06T14:56:57.058" v="3103"/>
            <ac:spMkLst>
              <pc:docMk/>
              <pc:sldMasterMk cId="2317532505" sldId="2147483672"/>
              <pc:sldLayoutMk cId="1645841540" sldId="2147483674"/>
              <ac:spMk id="16" creationId="{7B4DA5F3-7CBE-C5D8-5B2F-FE6F24F4EE7C}"/>
            </ac:spMkLst>
          </pc:spChg>
          <pc:spChg chg="add del mod">
            <ac:chgData name="Chuck Tomasi" userId="79514c44-a18e-4aaa-84b1-18f74099d6b1" providerId="ADAL" clId="{18B14563-CCEC-0C42-8C0A-ABD616E2CF02}" dt="2023-11-05T20:34:46.343" v="1417" actId="478"/>
            <ac:spMkLst>
              <pc:docMk/>
              <pc:sldMasterMk cId="2317532505" sldId="2147483672"/>
              <pc:sldLayoutMk cId="1645841540" sldId="2147483674"/>
              <ac:spMk id="16" creationId="{8F330D89-9A82-6596-5CA3-88DA683C0699}"/>
            </ac:spMkLst>
          </pc:spChg>
          <pc:spChg chg="mod">
            <ac:chgData name="Chuck Tomasi" userId="79514c44-a18e-4aaa-84b1-18f74099d6b1" providerId="ADAL" clId="{18B14563-CCEC-0C42-8C0A-ABD616E2CF02}" dt="2023-10-17T15:02:03.619" v="13" actId="207"/>
            <ac:spMkLst>
              <pc:docMk/>
              <pc:sldMasterMk cId="2317532505" sldId="2147483672"/>
              <pc:sldLayoutMk cId="1645841540" sldId="2147483674"/>
              <ac:spMk id="17" creationId="{499ED178-D1A3-26BC-42EB-66CD58BAF0DA}"/>
            </ac:spMkLst>
          </pc:spChg>
          <pc:spChg chg="mod">
            <ac:chgData name="Chuck Tomasi" userId="79514c44-a18e-4aaa-84b1-18f74099d6b1" providerId="ADAL" clId="{18B14563-CCEC-0C42-8C0A-ABD616E2CF02}" dt="2023-10-17T15:02:03.619" v="13" actId="207"/>
            <ac:spMkLst>
              <pc:docMk/>
              <pc:sldMasterMk cId="2317532505" sldId="2147483672"/>
              <pc:sldLayoutMk cId="1645841540" sldId="2147483674"/>
              <ac:spMk id="18" creationId="{827257DC-F55A-C797-C56F-35866AE69AAD}"/>
            </ac:spMkLst>
          </pc:spChg>
          <pc:spChg chg="mod">
            <ac:chgData name="Chuck Tomasi" userId="79514c44-a18e-4aaa-84b1-18f74099d6b1" providerId="ADAL" clId="{18B14563-CCEC-0C42-8C0A-ABD616E2CF02}" dt="2023-10-17T15:01:58.039" v="12" actId="207"/>
            <ac:spMkLst>
              <pc:docMk/>
              <pc:sldMasterMk cId="2317532505" sldId="2147483672"/>
              <pc:sldLayoutMk cId="1645841540" sldId="2147483674"/>
              <ac:spMk id="20" creationId="{BB6A02FC-2EE5-953A-FA3C-6E353E164FC1}"/>
            </ac:spMkLst>
          </pc:spChg>
          <pc:spChg chg="mod">
            <ac:chgData name="Chuck Tomasi" userId="79514c44-a18e-4aaa-84b1-18f74099d6b1" providerId="ADAL" clId="{18B14563-CCEC-0C42-8C0A-ABD616E2CF02}" dt="2023-10-17T15:01:58.039" v="12" actId="207"/>
            <ac:spMkLst>
              <pc:docMk/>
              <pc:sldMasterMk cId="2317532505" sldId="2147483672"/>
              <pc:sldLayoutMk cId="1645841540" sldId="2147483674"/>
              <ac:spMk id="21" creationId="{EC3F4747-C9EA-0ADE-5BAA-16A0EFFAD48B}"/>
            </ac:spMkLst>
          </pc:spChg>
          <pc:spChg chg="mod">
            <ac:chgData name="Chuck Tomasi" userId="79514c44-a18e-4aaa-84b1-18f74099d6b1" providerId="ADAL" clId="{18B14563-CCEC-0C42-8C0A-ABD616E2CF02}" dt="2023-10-17T15:01:58.039" v="12" actId="207"/>
            <ac:spMkLst>
              <pc:docMk/>
              <pc:sldMasterMk cId="2317532505" sldId="2147483672"/>
              <pc:sldLayoutMk cId="1645841540" sldId="2147483674"/>
              <ac:spMk id="22" creationId="{8A742A47-477F-E64A-004C-A98DEE502B63}"/>
            </ac:spMkLst>
          </pc:spChg>
          <pc:spChg chg="mod">
            <ac:chgData name="Chuck Tomasi" userId="79514c44-a18e-4aaa-84b1-18f74099d6b1" providerId="ADAL" clId="{18B14563-CCEC-0C42-8C0A-ABD616E2CF02}" dt="2023-10-17T15:01:58.039" v="12" actId="207"/>
            <ac:spMkLst>
              <pc:docMk/>
              <pc:sldMasterMk cId="2317532505" sldId="2147483672"/>
              <pc:sldLayoutMk cId="1645841540" sldId="2147483674"/>
              <ac:spMk id="23" creationId="{4AD12E51-0336-3EC3-1D56-6E56F4C7B05C}"/>
            </ac:spMkLst>
          </pc:spChg>
          <pc:spChg chg="mod">
            <ac:chgData name="Chuck Tomasi" userId="79514c44-a18e-4aaa-84b1-18f74099d6b1" providerId="ADAL" clId="{18B14563-CCEC-0C42-8C0A-ABD616E2CF02}" dt="2023-10-17T15:01:58.039" v="12" actId="207"/>
            <ac:spMkLst>
              <pc:docMk/>
              <pc:sldMasterMk cId="2317532505" sldId="2147483672"/>
              <pc:sldLayoutMk cId="1645841540" sldId="2147483674"/>
              <ac:spMk id="24" creationId="{D41135B4-50EC-E173-CDEC-A1E9C20F1B43}"/>
            </ac:spMkLst>
          </pc:spChg>
          <pc:spChg chg="mod">
            <ac:chgData name="Chuck Tomasi" userId="79514c44-a18e-4aaa-84b1-18f74099d6b1" providerId="ADAL" clId="{18B14563-CCEC-0C42-8C0A-ABD616E2CF02}" dt="2023-10-17T15:01:58.039" v="12" actId="207"/>
            <ac:spMkLst>
              <pc:docMk/>
              <pc:sldMasterMk cId="2317532505" sldId="2147483672"/>
              <pc:sldLayoutMk cId="1645841540" sldId="2147483674"/>
              <ac:spMk id="25" creationId="{7B108486-2FA7-2BDD-1A80-6841154B898C}"/>
            </ac:spMkLst>
          </pc:spChg>
          <pc:spChg chg="mod">
            <ac:chgData name="Chuck Tomasi" userId="79514c44-a18e-4aaa-84b1-18f74099d6b1" providerId="ADAL" clId="{18B14563-CCEC-0C42-8C0A-ABD616E2CF02}" dt="2023-10-17T15:01:58.039" v="12" actId="207"/>
            <ac:spMkLst>
              <pc:docMk/>
              <pc:sldMasterMk cId="2317532505" sldId="2147483672"/>
              <pc:sldLayoutMk cId="1645841540" sldId="2147483674"/>
              <ac:spMk id="26" creationId="{289B7271-2BC4-2ACC-60C5-B3E600FDF8EF}"/>
            </ac:spMkLst>
          </pc:spChg>
          <pc:spChg chg="mod">
            <ac:chgData name="Chuck Tomasi" userId="79514c44-a18e-4aaa-84b1-18f74099d6b1" providerId="ADAL" clId="{18B14563-CCEC-0C42-8C0A-ABD616E2CF02}" dt="2023-10-17T15:01:58.039" v="12" actId="207"/>
            <ac:spMkLst>
              <pc:docMk/>
              <pc:sldMasterMk cId="2317532505" sldId="2147483672"/>
              <pc:sldLayoutMk cId="1645841540" sldId="2147483674"/>
              <ac:spMk id="27" creationId="{0656D43E-F0F5-57F2-8C42-BB4B89ED2249}"/>
            </ac:spMkLst>
          </pc:spChg>
          <pc:spChg chg="mod">
            <ac:chgData name="Chuck Tomasi" userId="79514c44-a18e-4aaa-84b1-18f74099d6b1" providerId="ADAL" clId="{18B14563-CCEC-0C42-8C0A-ABD616E2CF02}" dt="2023-10-17T15:01:58.039" v="12" actId="207"/>
            <ac:spMkLst>
              <pc:docMk/>
              <pc:sldMasterMk cId="2317532505" sldId="2147483672"/>
              <pc:sldLayoutMk cId="1645841540" sldId="2147483674"/>
              <ac:spMk id="28" creationId="{6AA9915F-881C-3D59-E040-FD028CDAFBAF}"/>
            </ac:spMkLst>
          </pc:spChg>
          <pc:spChg chg="mod">
            <ac:chgData name="Chuck Tomasi" userId="79514c44-a18e-4aaa-84b1-18f74099d6b1" providerId="ADAL" clId="{18B14563-CCEC-0C42-8C0A-ABD616E2CF02}" dt="2023-10-18T20:02:34.047" v="365" actId="207"/>
            <ac:spMkLst>
              <pc:docMk/>
              <pc:sldMasterMk cId="2317532505" sldId="2147483672"/>
              <pc:sldLayoutMk cId="1645841540" sldId="2147483674"/>
              <ac:spMk id="29" creationId="{BC655383-5597-C84D-334F-185E474FA30C}"/>
            </ac:spMkLst>
          </pc:spChg>
          <pc:spChg chg="mod">
            <ac:chgData name="Chuck Tomasi" userId="79514c44-a18e-4aaa-84b1-18f74099d6b1" providerId="ADAL" clId="{18B14563-CCEC-0C42-8C0A-ABD616E2CF02}" dt="2023-11-06T14:56:57.058" v="3103"/>
            <ac:spMkLst>
              <pc:docMk/>
              <pc:sldMasterMk cId="2317532505" sldId="2147483672"/>
              <pc:sldLayoutMk cId="1645841540" sldId="2147483674"/>
              <ac:spMk id="32" creationId="{02F3EDB8-4A64-A2EE-08BE-8CD11947C77B}"/>
            </ac:spMkLst>
          </pc:spChg>
          <pc:spChg chg="mod topLvl">
            <ac:chgData name="Chuck Tomasi" userId="79514c44-a18e-4aaa-84b1-18f74099d6b1" providerId="ADAL" clId="{18B14563-CCEC-0C42-8C0A-ABD616E2CF02}" dt="2023-10-18T20:17:04.184" v="439" actId="164"/>
            <ac:spMkLst>
              <pc:docMk/>
              <pc:sldMasterMk cId="2317532505" sldId="2147483672"/>
              <pc:sldLayoutMk cId="1645841540" sldId="2147483674"/>
              <ac:spMk id="35" creationId="{3F6C0D6B-AE5A-A975-7D4C-A3ACC8F7881B}"/>
            </ac:spMkLst>
          </pc:spChg>
          <pc:spChg chg="mod">
            <ac:chgData name="Chuck Tomasi" userId="79514c44-a18e-4aaa-84b1-18f74099d6b1" providerId="ADAL" clId="{18B14563-CCEC-0C42-8C0A-ABD616E2CF02}" dt="2023-11-06T14:56:57.058" v="3103"/>
            <ac:spMkLst>
              <pc:docMk/>
              <pc:sldMasterMk cId="2317532505" sldId="2147483672"/>
              <pc:sldLayoutMk cId="1645841540" sldId="2147483674"/>
              <ac:spMk id="35" creationId="{D6B18B96-27D1-435A-26A7-E154728A4ACC}"/>
            </ac:spMkLst>
          </pc:spChg>
          <pc:spChg chg="mod">
            <ac:chgData name="Chuck Tomasi" userId="79514c44-a18e-4aaa-84b1-18f74099d6b1" providerId="ADAL" clId="{18B14563-CCEC-0C42-8C0A-ABD616E2CF02}" dt="2023-11-06T14:56:57.058" v="3103"/>
            <ac:spMkLst>
              <pc:docMk/>
              <pc:sldMasterMk cId="2317532505" sldId="2147483672"/>
              <pc:sldLayoutMk cId="1645841540" sldId="2147483674"/>
              <ac:spMk id="36" creationId="{2D3678B5-97BC-70A2-A89C-C2DD7D94430D}"/>
            </ac:spMkLst>
          </pc:spChg>
          <pc:spChg chg="mod topLvl">
            <ac:chgData name="Chuck Tomasi" userId="79514c44-a18e-4aaa-84b1-18f74099d6b1" providerId="ADAL" clId="{18B14563-CCEC-0C42-8C0A-ABD616E2CF02}" dt="2023-10-18T20:17:04.184" v="439" actId="164"/>
            <ac:spMkLst>
              <pc:docMk/>
              <pc:sldMasterMk cId="2317532505" sldId="2147483672"/>
              <pc:sldLayoutMk cId="1645841540" sldId="2147483674"/>
              <ac:spMk id="36" creationId="{E818D75D-7B1E-44E2-85E1-02E8CE4EF775}"/>
            </ac:spMkLst>
          </pc:spChg>
          <pc:spChg chg="mod">
            <ac:chgData name="Chuck Tomasi" userId="79514c44-a18e-4aaa-84b1-18f74099d6b1" providerId="ADAL" clId="{18B14563-CCEC-0C42-8C0A-ABD616E2CF02}" dt="2023-11-06T14:56:57.058" v="3103"/>
            <ac:spMkLst>
              <pc:docMk/>
              <pc:sldMasterMk cId="2317532505" sldId="2147483672"/>
              <pc:sldLayoutMk cId="1645841540" sldId="2147483674"/>
              <ac:spMk id="37" creationId="{53BF8F16-395B-FF5F-843C-848521051ABE}"/>
            </ac:spMkLst>
          </pc:spChg>
          <pc:spChg chg="mod topLvl">
            <ac:chgData name="Chuck Tomasi" userId="79514c44-a18e-4aaa-84b1-18f74099d6b1" providerId="ADAL" clId="{18B14563-CCEC-0C42-8C0A-ABD616E2CF02}" dt="2023-10-18T20:17:04.184" v="439" actId="164"/>
            <ac:spMkLst>
              <pc:docMk/>
              <pc:sldMasterMk cId="2317532505" sldId="2147483672"/>
              <pc:sldLayoutMk cId="1645841540" sldId="2147483674"/>
              <ac:spMk id="37" creationId="{D38951A4-4205-6B85-5F78-E7097FB064EE}"/>
            </ac:spMkLst>
          </pc:spChg>
          <pc:spChg chg="mod">
            <ac:chgData name="Chuck Tomasi" userId="79514c44-a18e-4aaa-84b1-18f74099d6b1" providerId="ADAL" clId="{18B14563-CCEC-0C42-8C0A-ABD616E2CF02}" dt="2023-11-06T14:56:57.058" v="3103"/>
            <ac:spMkLst>
              <pc:docMk/>
              <pc:sldMasterMk cId="2317532505" sldId="2147483672"/>
              <pc:sldLayoutMk cId="1645841540" sldId="2147483674"/>
              <ac:spMk id="38" creationId="{503729CA-CF50-04F9-8A12-17AC833B66E2}"/>
            </ac:spMkLst>
          </pc:spChg>
          <pc:spChg chg="mod topLvl">
            <ac:chgData name="Chuck Tomasi" userId="79514c44-a18e-4aaa-84b1-18f74099d6b1" providerId="ADAL" clId="{18B14563-CCEC-0C42-8C0A-ABD616E2CF02}" dt="2023-10-18T20:17:04.184" v="439" actId="164"/>
            <ac:spMkLst>
              <pc:docMk/>
              <pc:sldMasterMk cId="2317532505" sldId="2147483672"/>
              <pc:sldLayoutMk cId="1645841540" sldId="2147483674"/>
              <ac:spMk id="38" creationId="{B8CA2827-FAC2-02F6-346B-8A5120B55728}"/>
            </ac:spMkLst>
          </pc:spChg>
          <pc:spChg chg="add mod">
            <ac:chgData name="Chuck Tomasi" userId="79514c44-a18e-4aaa-84b1-18f74099d6b1" providerId="ADAL" clId="{18B14563-CCEC-0C42-8C0A-ABD616E2CF02}" dt="2023-11-05T20:39:07.053" v="1468"/>
            <ac:spMkLst>
              <pc:docMk/>
              <pc:sldMasterMk cId="2317532505" sldId="2147483672"/>
              <pc:sldLayoutMk cId="1645841540" sldId="2147483674"/>
              <ac:spMk id="39" creationId="{64C4A3A2-B481-D999-B3F0-10D25B6222CF}"/>
            </ac:spMkLst>
          </pc:spChg>
          <pc:spChg chg="mod">
            <ac:chgData name="Chuck Tomasi" userId="79514c44-a18e-4aaa-84b1-18f74099d6b1" providerId="ADAL" clId="{18B14563-CCEC-0C42-8C0A-ABD616E2CF02}" dt="2023-11-06T14:56:57.058" v="3103"/>
            <ac:spMkLst>
              <pc:docMk/>
              <pc:sldMasterMk cId="2317532505" sldId="2147483672"/>
              <pc:sldLayoutMk cId="1645841540" sldId="2147483674"/>
              <ac:spMk id="40" creationId="{CD444D33-2E77-7FA5-64A7-8AB7231B0C87}"/>
            </ac:spMkLst>
          </pc:spChg>
          <pc:spChg chg="add del">
            <ac:chgData name="Chuck Tomasi" userId="79514c44-a18e-4aaa-84b1-18f74099d6b1" providerId="ADAL" clId="{18B14563-CCEC-0C42-8C0A-ABD616E2CF02}" dt="2023-11-05T20:41:03.274" v="1475" actId="22"/>
            <ac:spMkLst>
              <pc:docMk/>
              <pc:sldMasterMk cId="2317532505" sldId="2147483672"/>
              <pc:sldLayoutMk cId="1645841540" sldId="2147483674"/>
              <ac:spMk id="41" creationId="{433F07C8-9AA7-E37E-70C4-687D8410BE55}"/>
            </ac:spMkLst>
          </pc:spChg>
          <pc:spChg chg="mod">
            <ac:chgData name="Chuck Tomasi" userId="79514c44-a18e-4aaa-84b1-18f74099d6b1" providerId="ADAL" clId="{18B14563-CCEC-0C42-8C0A-ABD616E2CF02}" dt="2023-11-06T14:56:57.058" v="3103"/>
            <ac:spMkLst>
              <pc:docMk/>
              <pc:sldMasterMk cId="2317532505" sldId="2147483672"/>
              <pc:sldLayoutMk cId="1645841540" sldId="2147483674"/>
              <ac:spMk id="41" creationId="{BCFA543B-7DB1-97FF-4F28-26DF05CD28C1}"/>
            </ac:spMkLst>
          </pc:spChg>
          <pc:spChg chg="mod">
            <ac:chgData name="Chuck Tomasi" userId="79514c44-a18e-4aaa-84b1-18f74099d6b1" providerId="ADAL" clId="{18B14563-CCEC-0C42-8C0A-ABD616E2CF02}" dt="2023-11-05T20:41:08.743" v="1476"/>
            <ac:spMkLst>
              <pc:docMk/>
              <pc:sldMasterMk cId="2317532505" sldId="2147483672"/>
              <pc:sldLayoutMk cId="1645841540" sldId="2147483674"/>
              <ac:spMk id="43" creationId="{FA23068C-D3FC-2C16-6EFD-4B0E0562605B}"/>
            </ac:spMkLst>
          </pc:spChg>
          <pc:spChg chg="mod">
            <ac:chgData name="Chuck Tomasi" userId="79514c44-a18e-4aaa-84b1-18f74099d6b1" providerId="ADAL" clId="{18B14563-CCEC-0C42-8C0A-ABD616E2CF02}" dt="2023-11-05T20:41:08.743" v="1476"/>
            <ac:spMkLst>
              <pc:docMk/>
              <pc:sldMasterMk cId="2317532505" sldId="2147483672"/>
              <pc:sldLayoutMk cId="1645841540" sldId="2147483674"/>
              <ac:spMk id="44" creationId="{9A7493E3-3EE6-8D89-773E-8E0E99DE3D62}"/>
            </ac:spMkLst>
          </pc:spChg>
          <pc:spChg chg="mod">
            <ac:chgData name="Chuck Tomasi" userId="79514c44-a18e-4aaa-84b1-18f74099d6b1" providerId="ADAL" clId="{18B14563-CCEC-0C42-8C0A-ABD616E2CF02}" dt="2023-11-05T20:41:08.743" v="1476"/>
            <ac:spMkLst>
              <pc:docMk/>
              <pc:sldMasterMk cId="2317532505" sldId="2147483672"/>
              <pc:sldLayoutMk cId="1645841540" sldId="2147483674"/>
              <ac:spMk id="45" creationId="{470149A1-4AF7-3983-7EC1-297D3C085775}"/>
            </ac:spMkLst>
          </pc:spChg>
          <pc:spChg chg="mod">
            <ac:chgData name="Chuck Tomasi" userId="79514c44-a18e-4aaa-84b1-18f74099d6b1" providerId="ADAL" clId="{18B14563-CCEC-0C42-8C0A-ABD616E2CF02}" dt="2023-11-05T20:41:08.743" v="1476"/>
            <ac:spMkLst>
              <pc:docMk/>
              <pc:sldMasterMk cId="2317532505" sldId="2147483672"/>
              <pc:sldLayoutMk cId="1645841540" sldId="2147483674"/>
              <ac:spMk id="46" creationId="{B273DF2B-26B2-6DC2-4E8D-72565092D754}"/>
            </ac:spMkLst>
          </pc:spChg>
          <pc:spChg chg="mod">
            <ac:chgData name="Chuck Tomasi" userId="79514c44-a18e-4aaa-84b1-18f74099d6b1" providerId="ADAL" clId="{18B14563-CCEC-0C42-8C0A-ABD616E2CF02}" dt="2023-11-05T20:41:08.743" v="1476"/>
            <ac:spMkLst>
              <pc:docMk/>
              <pc:sldMasterMk cId="2317532505" sldId="2147483672"/>
              <pc:sldLayoutMk cId="1645841540" sldId="2147483674"/>
              <ac:spMk id="47" creationId="{DA662E6E-00BB-F82C-413C-F5168DB03CE8}"/>
            </ac:spMkLst>
          </pc:spChg>
          <pc:spChg chg="mod">
            <ac:chgData name="Chuck Tomasi" userId="79514c44-a18e-4aaa-84b1-18f74099d6b1" providerId="ADAL" clId="{18B14563-CCEC-0C42-8C0A-ABD616E2CF02}" dt="2023-11-05T20:41:08.743" v="1476"/>
            <ac:spMkLst>
              <pc:docMk/>
              <pc:sldMasterMk cId="2317532505" sldId="2147483672"/>
              <pc:sldLayoutMk cId="1645841540" sldId="2147483674"/>
              <ac:spMk id="48" creationId="{5D63E2B5-D31E-DD6E-49D4-8F9CEC55B6AB}"/>
            </ac:spMkLst>
          </pc:spChg>
          <pc:spChg chg="mod">
            <ac:chgData name="Chuck Tomasi" userId="79514c44-a18e-4aaa-84b1-18f74099d6b1" providerId="ADAL" clId="{18B14563-CCEC-0C42-8C0A-ABD616E2CF02}" dt="2023-11-05T20:41:08.743" v="1476"/>
            <ac:spMkLst>
              <pc:docMk/>
              <pc:sldMasterMk cId="2317532505" sldId="2147483672"/>
              <pc:sldLayoutMk cId="1645841540" sldId="2147483674"/>
              <ac:spMk id="49" creationId="{0E22BACE-1C90-FA37-257F-52B9AABAC617}"/>
            </ac:spMkLst>
          </pc:spChg>
          <pc:spChg chg="mod">
            <ac:chgData name="Chuck Tomasi" userId="79514c44-a18e-4aaa-84b1-18f74099d6b1" providerId="ADAL" clId="{18B14563-CCEC-0C42-8C0A-ABD616E2CF02}" dt="2023-11-05T20:41:08.743" v="1476"/>
            <ac:spMkLst>
              <pc:docMk/>
              <pc:sldMasterMk cId="2317532505" sldId="2147483672"/>
              <pc:sldLayoutMk cId="1645841540" sldId="2147483674"/>
              <ac:spMk id="50" creationId="{40C47A7F-6169-FAFF-5539-CC40CE652439}"/>
            </ac:spMkLst>
          </pc:spChg>
          <pc:spChg chg="mod">
            <ac:chgData name="Chuck Tomasi" userId="79514c44-a18e-4aaa-84b1-18f74099d6b1" providerId="ADAL" clId="{18B14563-CCEC-0C42-8C0A-ABD616E2CF02}" dt="2023-11-05T20:41:08.743" v="1476"/>
            <ac:spMkLst>
              <pc:docMk/>
              <pc:sldMasterMk cId="2317532505" sldId="2147483672"/>
              <pc:sldLayoutMk cId="1645841540" sldId="2147483674"/>
              <ac:spMk id="51" creationId="{1A522E05-CEEF-CF93-A642-E9B701488C44}"/>
            </ac:spMkLst>
          </pc:spChg>
          <pc:spChg chg="mod">
            <ac:chgData name="Chuck Tomasi" userId="79514c44-a18e-4aaa-84b1-18f74099d6b1" providerId="ADAL" clId="{18B14563-CCEC-0C42-8C0A-ABD616E2CF02}" dt="2023-11-05T20:41:08.743" v="1476"/>
            <ac:spMkLst>
              <pc:docMk/>
              <pc:sldMasterMk cId="2317532505" sldId="2147483672"/>
              <pc:sldLayoutMk cId="1645841540" sldId="2147483674"/>
              <ac:spMk id="52" creationId="{F0D1FA15-A533-1F3B-DAB2-7C028EEC958E}"/>
            </ac:spMkLst>
          </pc:spChg>
          <pc:spChg chg="mod">
            <ac:chgData name="Chuck Tomasi" userId="79514c44-a18e-4aaa-84b1-18f74099d6b1" providerId="ADAL" clId="{18B14563-CCEC-0C42-8C0A-ABD616E2CF02}" dt="2023-11-05T20:41:08.743" v="1476"/>
            <ac:spMkLst>
              <pc:docMk/>
              <pc:sldMasterMk cId="2317532505" sldId="2147483672"/>
              <pc:sldLayoutMk cId="1645841540" sldId="2147483674"/>
              <ac:spMk id="53" creationId="{BFD8B212-733D-CEF6-A456-7A33364820D4}"/>
            </ac:spMkLst>
          </pc:spChg>
          <pc:spChg chg="mod">
            <ac:chgData name="Chuck Tomasi" userId="79514c44-a18e-4aaa-84b1-18f74099d6b1" providerId="ADAL" clId="{18B14563-CCEC-0C42-8C0A-ABD616E2CF02}" dt="2023-11-05T20:41:08.743" v="1476"/>
            <ac:spMkLst>
              <pc:docMk/>
              <pc:sldMasterMk cId="2317532505" sldId="2147483672"/>
              <pc:sldLayoutMk cId="1645841540" sldId="2147483674"/>
              <ac:spMk id="54" creationId="{A7389B34-3765-EEA5-EC2A-C1C189D898E8}"/>
            </ac:spMkLst>
          </pc:spChg>
          <pc:spChg chg="mod">
            <ac:chgData name="Chuck Tomasi" userId="79514c44-a18e-4aaa-84b1-18f74099d6b1" providerId="ADAL" clId="{18B14563-CCEC-0C42-8C0A-ABD616E2CF02}" dt="2023-11-05T20:41:08.743" v="1476"/>
            <ac:spMkLst>
              <pc:docMk/>
              <pc:sldMasterMk cId="2317532505" sldId="2147483672"/>
              <pc:sldLayoutMk cId="1645841540" sldId="2147483674"/>
              <ac:spMk id="55" creationId="{F6E2D686-EF2B-CF60-0022-B3EDB6E4425F}"/>
            </ac:spMkLst>
          </pc:spChg>
          <pc:spChg chg="mod">
            <ac:chgData name="Chuck Tomasi" userId="79514c44-a18e-4aaa-84b1-18f74099d6b1" providerId="ADAL" clId="{18B14563-CCEC-0C42-8C0A-ABD616E2CF02}" dt="2023-11-05T20:41:08.743" v="1476"/>
            <ac:spMkLst>
              <pc:docMk/>
              <pc:sldMasterMk cId="2317532505" sldId="2147483672"/>
              <pc:sldLayoutMk cId="1645841540" sldId="2147483674"/>
              <ac:spMk id="56" creationId="{76AA7AF9-FD72-4E42-5C24-9B3CB268DD5D}"/>
            </ac:spMkLst>
          </pc:spChg>
          <pc:spChg chg="mod">
            <ac:chgData name="Chuck Tomasi" userId="79514c44-a18e-4aaa-84b1-18f74099d6b1" providerId="ADAL" clId="{18B14563-CCEC-0C42-8C0A-ABD616E2CF02}" dt="2023-11-05T20:41:08.743" v="1476"/>
            <ac:spMkLst>
              <pc:docMk/>
              <pc:sldMasterMk cId="2317532505" sldId="2147483672"/>
              <pc:sldLayoutMk cId="1645841540" sldId="2147483674"/>
              <ac:spMk id="57" creationId="{E7941C8F-976F-95EB-91C1-D07747ECAB88}"/>
            </ac:spMkLst>
          </pc:spChg>
          <pc:spChg chg="mod">
            <ac:chgData name="Chuck Tomasi" userId="79514c44-a18e-4aaa-84b1-18f74099d6b1" providerId="ADAL" clId="{18B14563-CCEC-0C42-8C0A-ABD616E2CF02}" dt="2023-11-05T20:41:08.743" v="1476"/>
            <ac:spMkLst>
              <pc:docMk/>
              <pc:sldMasterMk cId="2317532505" sldId="2147483672"/>
              <pc:sldLayoutMk cId="1645841540" sldId="2147483674"/>
              <ac:spMk id="58" creationId="{89DE4283-1CB6-17BC-6CF1-326C1B465E21}"/>
            </ac:spMkLst>
          </pc:spChg>
          <pc:spChg chg="mod">
            <ac:chgData name="Chuck Tomasi" userId="79514c44-a18e-4aaa-84b1-18f74099d6b1" providerId="ADAL" clId="{18B14563-CCEC-0C42-8C0A-ABD616E2CF02}" dt="2023-11-05T20:41:08.743" v="1476"/>
            <ac:spMkLst>
              <pc:docMk/>
              <pc:sldMasterMk cId="2317532505" sldId="2147483672"/>
              <pc:sldLayoutMk cId="1645841540" sldId="2147483674"/>
              <ac:spMk id="59" creationId="{B64BC8D7-0B10-6B46-6CF5-0B3440EE068C}"/>
            </ac:spMkLst>
          </pc:spChg>
          <pc:spChg chg="mod">
            <ac:chgData name="Chuck Tomasi" userId="79514c44-a18e-4aaa-84b1-18f74099d6b1" providerId="ADAL" clId="{18B14563-CCEC-0C42-8C0A-ABD616E2CF02}" dt="2023-11-05T20:41:08.743" v="1476"/>
            <ac:spMkLst>
              <pc:docMk/>
              <pc:sldMasterMk cId="2317532505" sldId="2147483672"/>
              <pc:sldLayoutMk cId="1645841540" sldId="2147483674"/>
              <ac:spMk id="60" creationId="{39A3FF9C-2FEE-6225-5726-CFF18D328DE3}"/>
            </ac:spMkLst>
          </pc:spChg>
          <pc:spChg chg="mod">
            <ac:chgData name="Chuck Tomasi" userId="79514c44-a18e-4aaa-84b1-18f74099d6b1" providerId="ADAL" clId="{18B14563-CCEC-0C42-8C0A-ABD616E2CF02}" dt="2023-11-05T20:41:08.743" v="1476"/>
            <ac:spMkLst>
              <pc:docMk/>
              <pc:sldMasterMk cId="2317532505" sldId="2147483672"/>
              <pc:sldLayoutMk cId="1645841540" sldId="2147483674"/>
              <ac:spMk id="62" creationId="{DFCEFFE7-5CF1-EC6D-4820-29BE4C6B94B5}"/>
            </ac:spMkLst>
          </pc:spChg>
          <pc:spChg chg="mod">
            <ac:chgData name="Chuck Tomasi" userId="79514c44-a18e-4aaa-84b1-18f74099d6b1" providerId="ADAL" clId="{18B14563-CCEC-0C42-8C0A-ABD616E2CF02}" dt="2023-11-05T20:41:08.743" v="1476"/>
            <ac:spMkLst>
              <pc:docMk/>
              <pc:sldMasterMk cId="2317532505" sldId="2147483672"/>
              <pc:sldLayoutMk cId="1645841540" sldId="2147483674"/>
              <ac:spMk id="63" creationId="{9F4F759D-B972-2AFA-0A83-487806430FBA}"/>
            </ac:spMkLst>
          </pc:spChg>
          <pc:spChg chg="mod">
            <ac:chgData name="Chuck Tomasi" userId="79514c44-a18e-4aaa-84b1-18f74099d6b1" providerId="ADAL" clId="{18B14563-CCEC-0C42-8C0A-ABD616E2CF02}" dt="2023-11-05T20:41:08.743" v="1476"/>
            <ac:spMkLst>
              <pc:docMk/>
              <pc:sldMasterMk cId="2317532505" sldId="2147483672"/>
              <pc:sldLayoutMk cId="1645841540" sldId="2147483674"/>
              <ac:spMk id="64" creationId="{B10D2C20-AD87-9CCB-3BCE-B582D7C80E41}"/>
            </ac:spMkLst>
          </pc:spChg>
          <pc:spChg chg="mod">
            <ac:chgData name="Chuck Tomasi" userId="79514c44-a18e-4aaa-84b1-18f74099d6b1" providerId="ADAL" clId="{18B14563-CCEC-0C42-8C0A-ABD616E2CF02}" dt="2023-11-05T20:41:08.743" v="1476"/>
            <ac:spMkLst>
              <pc:docMk/>
              <pc:sldMasterMk cId="2317532505" sldId="2147483672"/>
              <pc:sldLayoutMk cId="1645841540" sldId="2147483674"/>
              <ac:spMk id="65" creationId="{2CAEE1D2-2329-B5F4-0B65-6C94A5FFA641}"/>
            </ac:spMkLst>
          </pc:spChg>
          <pc:spChg chg="mod">
            <ac:chgData name="Chuck Tomasi" userId="79514c44-a18e-4aaa-84b1-18f74099d6b1" providerId="ADAL" clId="{18B14563-CCEC-0C42-8C0A-ABD616E2CF02}" dt="2023-11-05T20:41:08.743" v="1476"/>
            <ac:spMkLst>
              <pc:docMk/>
              <pc:sldMasterMk cId="2317532505" sldId="2147483672"/>
              <pc:sldLayoutMk cId="1645841540" sldId="2147483674"/>
              <ac:spMk id="66" creationId="{931C864D-914F-0E5B-E66C-4E8381A6BD7D}"/>
            </ac:spMkLst>
          </pc:spChg>
          <pc:spChg chg="mod">
            <ac:chgData name="Chuck Tomasi" userId="79514c44-a18e-4aaa-84b1-18f74099d6b1" providerId="ADAL" clId="{18B14563-CCEC-0C42-8C0A-ABD616E2CF02}" dt="2023-11-05T20:41:08.743" v="1476"/>
            <ac:spMkLst>
              <pc:docMk/>
              <pc:sldMasterMk cId="2317532505" sldId="2147483672"/>
              <pc:sldLayoutMk cId="1645841540" sldId="2147483674"/>
              <ac:spMk id="67" creationId="{68916C8A-AEBD-F337-3BBD-5EE1928ADBA8}"/>
            </ac:spMkLst>
          </pc:spChg>
          <pc:spChg chg="mod">
            <ac:chgData name="Chuck Tomasi" userId="79514c44-a18e-4aaa-84b1-18f74099d6b1" providerId="ADAL" clId="{18B14563-CCEC-0C42-8C0A-ABD616E2CF02}" dt="2023-11-05T20:41:08.743" v="1476"/>
            <ac:spMkLst>
              <pc:docMk/>
              <pc:sldMasterMk cId="2317532505" sldId="2147483672"/>
              <pc:sldLayoutMk cId="1645841540" sldId="2147483674"/>
              <ac:spMk id="68" creationId="{62511046-A3B2-106B-1698-279109E5CCDC}"/>
            </ac:spMkLst>
          </pc:spChg>
          <pc:spChg chg="mod">
            <ac:chgData name="Chuck Tomasi" userId="79514c44-a18e-4aaa-84b1-18f74099d6b1" providerId="ADAL" clId="{18B14563-CCEC-0C42-8C0A-ABD616E2CF02}" dt="2023-11-05T20:41:08.743" v="1476"/>
            <ac:spMkLst>
              <pc:docMk/>
              <pc:sldMasterMk cId="2317532505" sldId="2147483672"/>
              <pc:sldLayoutMk cId="1645841540" sldId="2147483674"/>
              <ac:spMk id="69" creationId="{442145BC-5DAA-3275-7248-6CE1F288D075}"/>
            </ac:spMkLst>
          </pc:spChg>
          <pc:spChg chg="mod">
            <ac:chgData name="Chuck Tomasi" userId="79514c44-a18e-4aaa-84b1-18f74099d6b1" providerId="ADAL" clId="{18B14563-CCEC-0C42-8C0A-ABD616E2CF02}" dt="2023-11-05T20:41:08.743" v="1476"/>
            <ac:spMkLst>
              <pc:docMk/>
              <pc:sldMasterMk cId="2317532505" sldId="2147483672"/>
              <pc:sldLayoutMk cId="1645841540" sldId="2147483674"/>
              <ac:spMk id="70" creationId="{3D64CF6B-2632-CA44-C1D3-62C21BFDD9BB}"/>
            </ac:spMkLst>
          </pc:spChg>
          <pc:spChg chg="mod">
            <ac:chgData name="Chuck Tomasi" userId="79514c44-a18e-4aaa-84b1-18f74099d6b1" providerId="ADAL" clId="{18B14563-CCEC-0C42-8C0A-ABD616E2CF02}" dt="2023-11-05T20:41:08.743" v="1476"/>
            <ac:spMkLst>
              <pc:docMk/>
              <pc:sldMasterMk cId="2317532505" sldId="2147483672"/>
              <pc:sldLayoutMk cId="1645841540" sldId="2147483674"/>
              <ac:spMk id="71" creationId="{2C063DC1-8555-963B-92AD-8BEE7CD32F9B}"/>
            </ac:spMkLst>
          </pc:spChg>
          <pc:spChg chg="mod topLvl">
            <ac:chgData name="Chuck Tomasi" userId="79514c44-a18e-4aaa-84b1-18f74099d6b1" providerId="ADAL" clId="{18B14563-CCEC-0C42-8C0A-ABD616E2CF02}" dt="2023-10-18T20:17:04.184" v="439" actId="164"/>
            <ac:spMkLst>
              <pc:docMk/>
              <pc:sldMasterMk cId="2317532505" sldId="2147483672"/>
              <pc:sldLayoutMk cId="1645841540" sldId="2147483674"/>
              <ac:spMk id="72" creationId="{7EEE19D6-8D07-9A6D-DCF4-4D9746DD2C86}"/>
            </ac:spMkLst>
          </pc:spChg>
          <pc:spChg chg="mod">
            <ac:chgData name="Chuck Tomasi" userId="79514c44-a18e-4aaa-84b1-18f74099d6b1" providerId="ADAL" clId="{18B14563-CCEC-0C42-8C0A-ABD616E2CF02}" dt="2023-11-06T14:56:57.058" v="3103"/>
            <ac:spMkLst>
              <pc:docMk/>
              <pc:sldMasterMk cId="2317532505" sldId="2147483672"/>
              <pc:sldLayoutMk cId="1645841540" sldId="2147483674"/>
              <ac:spMk id="72" creationId="{BFC1C95C-1021-F13C-69C3-9CCF8FFA5CB7}"/>
            </ac:spMkLst>
          </pc:spChg>
          <pc:spChg chg="mod">
            <ac:chgData name="Chuck Tomasi" userId="79514c44-a18e-4aaa-84b1-18f74099d6b1" providerId="ADAL" clId="{18B14563-CCEC-0C42-8C0A-ABD616E2CF02}" dt="2023-11-06T14:56:57.058" v="3103"/>
            <ac:spMkLst>
              <pc:docMk/>
              <pc:sldMasterMk cId="2317532505" sldId="2147483672"/>
              <pc:sldLayoutMk cId="1645841540" sldId="2147483674"/>
              <ac:spMk id="73" creationId="{223AE27B-04D3-19BA-0181-345951BDBBF4}"/>
            </ac:spMkLst>
          </pc:spChg>
          <pc:spChg chg="mod topLvl">
            <ac:chgData name="Chuck Tomasi" userId="79514c44-a18e-4aaa-84b1-18f74099d6b1" providerId="ADAL" clId="{18B14563-CCEC-0C42-8C0A-ABD616E2CF02}" dt="2023-10-18T20:17:04.184" v="439" actId="164"/>
            <ac:spMkLst>
              <pc:docMk/>
              <pc:sldMasterMk cId="2317532505" sldId="2147483672"/>
              <pc:sldLayoutMk cId="1645841540" sldId="2147483674"/>
              <ac:spMk id="73" creationId="{25557BFC-CC5A-9246-9ED2-51F509E7F24C}"/>
            </ac:spMkLst>
          </pc:spChg>
          <pc:spChg chg="mod">
            <ac:chgData name="Chuck Tomasi" userId="79514c44-a18e-4aaa-84b1-18f74099d6b1" providerId="ADAL" clId="{18B14563-CCEC-0C42-8C0A-ABD616E2CF02}" dt="2023-11-06T14:56:57.058" v="3103"/>
            <ac:spMkLst>
              <pc:docMk/>
              <pc:sldMasterMk cId="2317532505" sldId="2147483672"/>
              <pc:sldLayoutMk cId="1645841540" sldId="2147483674"/>
              <ac:spMk id="74" creationId="{2216E297-EA50-C603-56E5-3639F86BBE6D}"/>
            </ac:spMkLst>
          </pc:spChg>
          <pc:spChg chg="mod topLvl">
            <ac:chgData name="Chuck Tomasi" userId="79514c44-a18e-4aaa-84b1-18f74099d6b1" providerId="ADAL" clId="{18B14563-CCEC-0C42-8C0A-ABD616E2CF02}" dt="2023-10-18T20:17:04.184" v="439" actId="164"/>
            <ac:spMkLst>
              <pc:docMk/>
              <pc:sldMasterMk cId="2317532505" sldId="2147483672"/>
              <pc:sldLayoutMk cId="1645841540" sldId="2147483674"/>
              <ac:spMk id="74" creationId="{2AEE3FED-9CC0-D879-8033-57B345C67E3E}"/>
            </ac:spMkLst>
          </pc:spChg>
          <pc:spChg chg="mod">
            <ac:chgData name="Chuck Tomasi" userId="79514c44-a18e-4aaa-84b1-18f74099d6b1" providerId="ADAL" clId="{18B14563-CCEC-0C42-8C0A-ABD616E2CF02}" dt="2023-11-06T14:56:57.058" v="3103"/>
            <ac:spMkLst>
              <pc:docMk/>
              <pc:sldMasterMk cId="2317532505" sldId="2147483672"/>
              <pc:sldLayoutMk cId="1645841540" sldId="2147483674"/>
              <ac:spMk id="75" creationId="{A6DBA659-5D21-F8CB-DE72-28D266187C37}"/>
            </ac:spMkLst>
          </pc:spChg>
          <pc:spChg chg="mod topLvl">
            <ac:chgData name="Chuck Tomasi" userId="79514c44-a18e-4aaa-84b1-18f74099d6b1" providerId="ADAL" clId="{18B14563-CCEC-0C42-8C0A-ABD616E2CF02}" dt="2023-10-18T20:17:04.184" v="439" actId="164"/>
            <ac:spMkLst>
              <pc:docMk/>
              <pc:sldMasterMk cId="2317532505" sldId="2147483672"/>
              <pc:sldLayoutMk cId="1645841540" sldId="2147483674"/>
              <ac:spMk id="75" creationId="{F6ADC88E-7D74-D06A-913C-90B80F8F8AC3}"/>
            </ac:spMkLst>
          </pc:spChg>
          <pc:spChg chg="mod topLvl">
            <ac:chgData name="Chuck Tomasi" userId="79514c44-a18e-4aaa-84b1-18f74099d6b1" providerId="ADAL" clId="{18B14563-CCEC-0C42-8C0A-ABD616E2CF02}" dt="2023-10-18T20:17:04.184" v="439" actId="164"/>
            <ac:spMkLst>
              <pc:docMk/>
              <pc:sldMasterMk cId="2317532505" sldId="2147483672"/>
              <pc:sldLayoutMk cId="1645841540" sldId="2147483674"/>
              <ac:spMk id="76" creationId="{39057BE4-4A14-C583-1A35-1679B477B8C6}"/>
            </ac:spMkLst>
          </pc:spChg>
          <pc:spChg chg="mod">
            <ac:chgData name="Chuck Tomasi" userId="79514c44-a18e-4aaa-84b1-18f74099d6b1" providerId="ADAL" clId="{18B14563-CCEC-0C42-8C0A-ABD616E2CF02}" dt="2023-11-06T14:56:57.058" v="3103"/>
            <ac:spMkLst>
              <pc:docMk/>
              <pc:sldMasterMk cId="2317532505" sldId="2147483672"/>
              <pc:sldLayoutMk cId="1645841540" sldId="2147483674"/>
              <ac:spMk id="76" creationId="{390E4F1F-5C07-A9C0-8C2F-E995FFA743D5}"/>
            </ac:spMkLst>
          </pc:spChg>
          <pc:spChg chg="mod topLvl">
            <ac:chgData name="Chuck Tomasi" userId="79514c44-a18e-4aaa-84b1-18f74099d6b1" providerId="ADAL" clId="{18B14563-CCEC-0C42-8C0A-ABD616E2CF02}" dt="2023-10-18T20:17:04.184" v="439" actId="164"/>
            <ac:spMkLst>
              <pc:docMk/>
              <pc:sldMasterMk cId="2317532505" sldId="2147483672"/>
              <pc:sldLayoutMk cId="1645841540" sldId="2147483674"/>
              <ac:spMk id="77" creationId="{57449914-5AB7-93D4-9BE9-05F11287C581}"/>
            </ac:spMkLst>
          </pc:spChg>
          <pc:spChg chg="mod">
            <ac:chgData name="Chuck Tomasi" userId="79514c44-a18e-4aaa-84b1-18f74099d6b1" providerId="ADAL" clId="{18B14563-CCEC-0C42-8C0A-ABD616E2CF02}" dt="2023-11-06T14:56:57.058" v="3103"/>
            <ac:spMkLst>
              <pc:docMk/>
              <pc:sldMasterMk cId="2317532505" sldId="2147483672"/>
              <pc:sldLayoutMk cId="1645841540" sldId="2147483674"/>
              <ac:spMk id="77" creationId="{9FB584AC-E9CF-C10B-DFF2-F41E3133EFC7}"/>
            </ac:spMkLst>
          </pc:spChg>
          <pc:spChg chg="mod topLvl">
            <ac:chgData name="Chuck Tomasi" userId="79514c44-a18e-4aaa-84b1-18f74099d6b1" providerId="ADAL" clId="{18B14563-CCEC-0C42-8C0A-ABD616E2CF02}" dt="2023-10-18T20:17:04.184" v="439" actId="164"/>
            <ac:spMkLst>
              <pc:docMk/>
              <pc:sldMasterMk cId="2317532505" sldId="2147483672"/>
              <pc:sldLayoutMk cId="1645841540" sldId="2147483674"/>
              <ac:spMk id="78" creationId="{6FB3669F-C823-7567-0D76-923CBBF18A72}"/>
            </ac:spMkLst>
          </pc:spChg>
          <pc:spChg chg="mod">
            <ac:chgData name="Chuck Tomasi" userId="79514c44-a18e-4aaa-84b1-18f74099d6b1" providerId="ADAL" clId="{18B14563-CCEC-0C42-8C0A-ABD616E2CF02}" dt="2023-11-06T14:56:57.058" v="3103"/>
            <ac:spMkLst>
              <pc:docMk/>
              <pc:sldMasterMk cId="2317532505" sldId="2147483672"/>
              <pc:sldLayoutMk cId="1645841540" sldId="2147483674"/>
              <ac:spMk id="78" creationId="{C43A9B8B-610A-B9BB-58FF-344FA9FC386F}"/>
            </ac:spMkLst>
          </pc:spChg>
          <pc:spChg chg="mod">
            <ac:chgData name="Chuck Tomasi" userId="79514c44-a18e-4aaa-84b1-18f74099d6b1" providerId="ADAL" clId="{18B14563-CCEC-0C42-8C0A-ABD616E2CF02}" dt="2023-11-06T14:56:57.058" v="3103"/>
            <ac:spMkLst>
              <pc:docMk/>
              <pc:sldMasterMk cId="2317532505" sldId="2147483672"/>
              <pc:sldLayoutMk cId="1645841540" sldId="2147483674"/>
              <ac:spMk id="79" creationId="{3EFAD4CE-A977-36F0-C2CE-983F7E935F9F}"/>
            </ac:spMkLst>
          </pc:spChg>
          <pc:spChg chg="mod topLvl">
            <ac:chgData name="Chuck Tomasi" userId="79514c44-a18e-4aaa-84b1-18f74099d6b1" providerId="ADAL" clId="{18B14563-CCEC-0C42-8C0A-ABD616E2CF02}" dt="2023-10-18T20:17:04.184" v="439" actId="164"/>
            <ac:spMkLst>
              <pc:docMk/>
              <pc:sldMasterMk cId="2317532505" sldId="2147483672"/>
              <pc:sldLayoutMk cId="1645841540" sldId="2147483674"/>
              <ac:spMk id="79" creationId="{7896325F-686A-A3F8-0937-1CC5F77511A4}"/>
            </ac:spMkLst>
          </pc:spChg>
          <pc:spChg chg="mod topLvl">
            <ac:chgData name="Chuck Tomasi" userId="79514c44-a18e-4aaa-84b1-18f74099d6b1" providerId="ADAL" clId="{18B14563-CCEC-0C42-8C0A-ABD616E2CF02}" dt="2023-10-18T20:17:04.184" v="439" actId="164"/>
            <ac:spMkLst>
              <pc:docMk/>
              <pc:sldMasterMk cId="2317532505" sldId="2147483672"/>
              <pc:sldLayoutMk cId="1645841540" sldId="2147483674"/>
              <ac:spMk id="80" creationId="{668364D4-D28B-67BF-FFA8-6C1BFE9B61AE}"/>
            </ac:spMkLst>
          </pc:spChg>
          <pc:spChg chg="mod">
            <ac:chgData name="Chuck Tomasi" userId="79514c44-a18e-4aaa-84b1-18f74099d6b1" providerId="ADAL" clId="{18B14563-CCEC-0C42-8C0A-ABD616E2CF02}" dt="2023-11-06T14:56:57.058" v="3103"/>
            <ac:spMkLst>
              <pc:docMk/>
              <pc:sldMasterMk cId="2317532505" sldId="2147483672"/>
              <pc:sldLayoutMk cId="1645841540" sldId="2147483674"/>
              <ac:spMk id="80" creationId="{6E090BF6-6075-A6B5-1789-6152648B36C5}"/>
            </ac:spMkLst>
          </pc:spChg>
          <pc:spChg chg="mod">
            <ac:chgData name="Chuck Tomasi" userId="79514c44-a18e-4aaa-84b1-18f74099d6b1" providerId="ADAL" clId="{18B14563-CCEC-0C42-8C0A-ABD616E2CF02}" dt="2023-11-06T14:56:57.058" v="3103"/>
            <ac:spMkLst>
              <pc:docMk/>
              <pc:sldMasterMk cId="2317532505" sldId="2147483672"/>
              <pc:sldLayoutMk cId="1645841540" sldId="2147483674"/>
              <ac:spMk id="81" creationId="{5B606962-FF0A-00C4-B9D4-31E5B9F5A5A5}"/>
            </ac:spMkLst>
          </pc:spChg>
          <pc:spChg chg="mod topLvl">
            <ac:chgData name="Chuck Tomasi" userId="79514c44-a18e-4aaa-84b1-18f74099d6b1" providerId="ADAL" clId="{18B14563-CCEC-0C42-8C0A-ABD616E2CF02}" dt="2023-10-18T20:17:04.184" v="439" actId="164"/>
            <ac:spMkLst>
              <pc:docMk/>
              <pc:sldMasterMk cId="2317532505" sldId="2147483672"/>
              <pc:sldLayoutMk cId="1645841540" sldId="2147483674"/>
              <ac:spMk id="81" creationId="{E4834572-1043-D02A-0D02-297B3D1430B2}"/>
            </ac:spMkLst>
          </pc:spChg>
          <pc:spChg chg="mod topLvl">
            <ac:chgData name="Chuck Tomasi" userId="79514c44-a18e-4aaa-84b1-18f74099d6b1" providerId="ADAL" clId="{18B14563-CCEC-0C42-8C0A-ABD616E2CF02}" dt="2023-10-18T20:17:04.184" v="439" actId="164"/>
            <ac:spMkLst>
              <pc:docMk/>
              <pc:sldMasterMk cId="2317532505" sldId="2147483672"/>
              <pc:sldLayoutMk cId="1645841540" sldId="2147483674"/>
              <ac:spMk id="82" creationId="{21409725-1A4A-61DC-997F-4CF88803D3F4}"/>
            </ac:spMkLst>
          </pc:spChg>
          <pc:spChg chg="mod">
            <ac:chgData name="Chuck Tomasi" userId="79514c44-a18e-4aaa-84b1-18f74099d6b1" providerId="ADAL" clId="{18B14563-CCEC-0C42-8C0A-ABD616E2CF02}" dt="2023-11-06T14:56:57.058" v="3103"/>
            <ac:spMkLst>
              <pc:docMk/>
              <pc:sldMasterMk cId="2317532505" sldId="2147483672"/>
              <pc:sldLayoutMk cId="1645841540" sldId="2147483674"/>
              <ac:spMk id="82" creationId="{A972398D-C0C2-5862-4CC3-C3F47D53B699}"/>
            </ac:spMkLst>
          </pc:spChg>
          <pc:spChg chg="mod">
            <ac:chgData name="Chuck Tomasi" userId="79514c44-a18e-4aaa-84b1-18f74099d6b1" providerId="ADAL" clId="{18B14563-CCEC-0C42-8C0A-ABD616E2CF02}" dt="2023-11-06T14:56:57.058" v="3103"/>
            <ac:spMkLst>
              <pc:docMk/>
              <pc:sldMasterMk cId="2317532505" sldId="2147483672"/>
              <pc:sldLayoutMk cId="1645841540" sldId="2147483674"/>
              <ac:spMk id="83" creationId="{5361E4C0-2667-BF8B-BBED-C70F5BB8C6EF}"/>
            </ac:spMkLst>
          </pc:spChg>
          <pc:spChg chg="mod topLvl">
            <ac:chgData name="Chuck Tomasi" userId="79514c44-a18e-4aaa-84b1-18f74099d6b1" providerId="ADAL" clId="{18B14563-CCEC-0C42-8C0A-ABD616E2CF02}" dt="2023-10-18T20:17:04.184" v="439" actId="164"/>
            <ac:spMkLst>
              <pc:docMk/>
              <pc:sldMasterMk cId="2317532505" sldId="2147483672"/>
              <pc:sldLayoutMk cId="1645841540" sldId="2147483674"/>
              <ac:spMk id="83" creationId="{A0E23BB7-06A5-B32F-C8FE-C2612660B9A3}"/>
            </ac:spMkLst>
          </pc:spChg>
          <pc:spChg chg="mod">
            <ac:chgData name="Chuck Tomasi" userId="79514c44-a18e-4aaa-84b1-18f74099d6b1" providerId="ADAL" clId="{18B14563-CCEC-0C42-8C0A-ABD616E2CF02}" dt="2023-11-06T14:56:57.058" v="3103"/>
            <ac:spMkLst>
              <pc:docMk/>
              <pc:sldMasterMk cId="2317532505" sldId="2147483672"/>
              <pc:sldLayoutMk cId="1645841540" sldId="2147483674"/>
              <ac:spMk id="84" creationId="{096D53CD-CC66-B500-B13D-34BFA53D2518}"/>
            </ac:spMkLst>
          </pc:spChg>
          <pc:spChg chg="mod topLvl">
            <ac:chgData name="Chuck Tomasi" userId="79514c44-a18e-4aaa-84b1-18f74099d6b1" providerId="ADAL" clId="{18B14563-CCEC-0C42-8C0A-ABD616E2CF02}" dt="2023-10-18T20:17:04.184" v="439" actId="164"/>
            <ac:spMkLst>
              <pc:docMk/>
              <pc:sldMasterMk cId="2317532505" sldId="2147483672"/>
              <pc:sldLayoutMk cId="1645841540" sldId="2147483674"/>
              <ac:spMk id="84" creationId="{13DB703F-57A4-588A-79F9-5C68D37E6F0D}"/>
            </ac:spMkLst>
          </pc:spChg>
          <pc:spChg chg="mod">
            <ac:chgData name="Chuck Tomasi" userId="79514c44-a18e-4aaa-84b1-18f74099d6b1" providerId="ADAL" clId="{18B14563-CCEC-0C42-8C0A-ABD616E2CF02}" dt="2023-11-06T14:56:57.058" v="3103"/>
            <ac:spMkLst>
              <pc:docMk/>
              <pc:sldMasterMk cId="2317532505" sldId="2147483672"/>
              <pc:sldLayoutMk cId="1645841540" sldId="2147483674"/>
              <ac:spMk id="85" creationId="{37804E62-A219-AC2C-D9ED-BC7CC98ABAF5}"/>
            </ac:spMkLst>
          </pc:spChg>
          <pc:spChg chg="mod topLvl">
            <ac:chgData name="Chuck Tomasi" userId="79514c44-a18e-4aaa-84b1-18f74099d6b1" providerId="ADAL" clId="{18B14563-CCEC-0C42-8C0A-ABD616E2CF02}" dt="2023-10-18T20:17:04.184" v="439" actId="164"/>
            <ac:spMkLst>
              <pc:docMk/>
              <pc:sldMasterMk cId="2317532505" sldId="2147483672"/>
              <pc:sldLayoutMk cId="1645841540" sldId="2147483674"/>
              <ac:spMk id="85" creationId="{BB310D02-7D43-9AC8-01C1-FC158A63A401}"/>
            </ac:spMkLst>
          </pc:spChg>
          <pc:spChg chg="mod topLvl">
            <ac:chgData name="Chuck Tomasi" userId="79514c44-a18e-4aaa-84b1-18f74099d6b1" providerId="ADAL" clId="{18B14563-CCEC-0C42-8C0A-ABD616E2CF02}" dt="2023-10-18T20:17:04.184" v="439" actId="164"/>
            <ac:spMkLst>
              <pc:docMk/>
              <pc:sldMasterMk cId="2317532505" sldId="2147483672"/>
              <pc:sldLayoutMk cId="1645841540" sldId="2147483674"/>
              <ac:spMk id="86" creationId="{3F75CE51-6D03-4B59-C31D-C2E19ACE8CD5}"/>
            </ac:spMkLst>
          </pc:spChg>
          <pc:spChg chg="mod">
            <ac:chgData name="Chuck Tomasi" userId="79514c44-a18e-4aaa-84b1-18f74099d6b1" providerId="ADAL" clId="{18B14563-CCEC-0C42-8C0A-ABD616E2CF02}" dt="2023-11-06T14:56:57.058" v="3103"/>
            <ac:spMkLst>
              <pc:docMk/>
              <pc:sldMasterMk cId="2317532505" sldId="2147483672"/>
              <pc:sldLayoutMk cId="1645841540" sldId="2147483674"/>
              <ac:spMk id="86" creationId="{A0BB4B2B-9EAD-5E63-2EE4-0AC60F0AB881}"/>
            </ac:spMkLst>
          </pc:spChg>
          <pc:spChg chg="mod topLvl">
            <ac:chgData name="Chuck Tomasi" userId="79514c44-a18e-4aaa-84b1-18f74099d6b1" providerId="ADAL" clId="{18B14563-CCEC-0C42-8C0A-ABD616E2CF02}" dt="2023-10-18T20:17:04.184" v="439" actId="164"/>
            <ac:spMkLst>
              <pc:docMk/>
              <pc:sldMasterMk cId="2317532505" sldId="2147483672"/>
              <pc:sldLayoutMk cId="1645841540" sldId="2147483674"/>
              <ac:spMk id="87" creationId="{2D693C16-F92E-D1FE-5F63-646FED261870}"/>
            </ac:spMkLst>
          </pc:spChg>
          <pc:spChg chg="mod">
            <ac:chgData name="Chuck Tomasi" userId="79514c44-a18e-4aaa-84b1-18f74099d6b1" providerId="ADAL" clId="{18B14563-CCEC-0C42-8C0A-ABD616E2CF02}" dt="2023-11-06T14:56:57.058" v="3103"/>
            <ac:spMkLst>
              <pc:docMk/>
              <pc:sldMasterMk cId="2317532505" sldId="2147483672"/>
              <pc:sldLayoutMk cId="1645841540" sldId="2147483674"/>
              <ac:spMk id="87" creationId="{7E0F6677-1E9E-CF87-63EE-BF64F249F522}"/>
            </ac:spMkLst>
          </pc:spChg>
          <pc:spChg chg="mod topLvl">
            <ac:chgData name="Chuck Tomasi" userId="79514c44-a18e-4aaa-84b1-18f74099d6b1" providerId="ADAL" clId="{18B14563-CCEC-0C42-8C0A-ABD616E2CF02}" dt="2023-10-18T20:17:04.184" v="439" actId="164"/>
            <ac:spMkLst>
              <pc:docMk/>
              <pc:sldMasterMk cId="2317532505" sldId="2147483672"/>
              <pc:sldLayoutMk cId="1645841540" sldId="2147483674"/>
              <ac:spMk id="88" creationId="{110119AF-E795-4E56-563D-CA59AF7BF2B0}"/>
            </ac:spMkLst>
          </pc:spChg>
          <pc:spChg chg="mod">
            <ac:chgData name="Chuck Tomasi" userId="79514c44-a18e-4aaa-84b1-18f74099d6b1" providerId="ADAL" clId="{18B14563-CCEC-0C42-8C0A-ABD616E2CF02}" dt="2023-11-06T14:56:57.058" v="3103"/>
            <ac:spMkLst>
              <pc:docMk/>
              <pc:sldMasterMk cId="2317532505" sldId="2147483672"/>
              <pc:sldLayoutMk cId="1645841540" sldId="2147483674"/>
              <ac:spMk id="88" creationId="{2472319A-E409-F86E-F4FE-A9DC57E76586}"/>
            </ac:spMkLst>
          </pc:spChg>
          <pc:spChg chg="mod">
            <ac:chgData name="Chuck Tomasi" userId="79514c44-a18e-4aaa-84b1-18f74099d6b1" providerId="ADAL" clId="{18B14563-CCEC-0C42-8C0A-ABD616E2CF02}" dt="2023-11-06T14:56:57.058" v="3103"/>
            <ac:spMkLst>
              <pc:docMk/>
              <pc:sldMasterMk cId="2317532505" sldId="2147483672"/>
              <pc:sldLayoutMk cId="1645841540" sldId="2147483674"/>
              <ac:spMk id="89" creationId="{A0ABB6D7-A96E-C4FD-1B28-E48D4F945332}"/>
            </ac:spMkLst>
          </pc:spChg>
          <pc:spChg chg="mod topLvl">
            <ac:chgData name="Chuck Tomasi" userId="79514c44-a18e-4aaa-84b1-18f74099d6b1" providerId="ADAL" clId="{18B14563-CCEC-0C42-8C0A-ABD616E2CF02}" dt="2023-10-18T20:17:04.184" v="439" actId="164"/>
            <ac:spMkLst>
              <pc:docMk/>
              <pc:sldMasterMk cId="2317532505" sldId="2147483672"/>
              <pc:sldLayoutMk cId="1645841540" sldId="2147483674"/>
              <ac:spMk id="89" creationId="{F8535587-63C0-6355-051D-13C2D77CD3F5}"/>
            </ac:spMkLst>
          </pc:spChg>
          <pc:spChg chg="mod topLvl">
            <ac:chgData name="Chuck Tomasi" userId="79514c44-a18e-4aaa-84b1-18f74099d6b1" providerId="ADAL" clId="{18B14563-CCEC-0C42-8C0A-ABD616E2CF02}" dt="2023-10-18T20:17:04.184" v="439" actId="164"/>
            <ac:spMkLst>
              <pc:docMk/>
              <pc:sldMasterMk cId="2317532505" sldId="2147483672"/>
              <pc:sldLayoutMk cId="1645841540" sldId="2147483674"/>
              <ac:spMk id="90" creationId="{8263724F-C0DC-AD32-BDDD-70512AB1DF8C}"/>
            </ac:spMkLst>
          </pc:spChg>
          <pc:spChg chg="mod">
            <ac:chgData name="Chuck Tomasi" userId="79514c44-a18e-4aaa-84b1-18f74099d6b1" providerId="ADAL" clId="{18B14563-CCEC-0C42-8C0A-ABD616E2CF02}" dt="2023-11-06T14:56:57.058" v="3103"/>
            <ac:spMkLst>
              <pc:docMk/>
              <pc:sldMasterMk cId="2317532505" sldId="2147483672"/>
              <pc:sldLayoutMk cId="1645841540" sldId="2147483674"/>
              <ac:spMk id="90" creationId="{FBFE52B3-8C39-4B60-F055-A31B945C39AB}"/>
            </ac:spMkLst>
          </pc:spChg>
          <pc:spChg chg="mod topLvl">
            <ac:chgData name="Chuck Tomasi" userId="79514c44-a18e-4aaa-84b1-18f74099d6b1" providerId="ADAL" clId="{18B14563-CCEC-0C42-8C0A-ABD616E2CF02}" dt="2023-10-18T20:17:04.184" v="439" actId="164"/>
            <ac:spMkLst>
              <pc:docMk/>
              <pc:sldMasterMk cId="2317532505" sldId="2147483672"/>
              <pc:sldLayoutMk cId="1645841540" sldId="2147483674"/>
              <ac:spMk id="91" creationId="{0C6A6E98-A259-7F8D-388D-DDEA67E4FC11}"/>
            </ac:spMkLst>
          </pc:spChg>
          <pc:spChg chg="mod">
            <ac:chgData name="Chuck Tomasi" userId="79514c44-a18e-4aaa-84b1-18f74099d6b1" providerId="ADAL" clId="{18B14563-CCEC-0C42-8C0A-ABD616E2CF02}" dt="2023-11-06T14:56:57.058" v="3103"/>
            <ac:spMkLst>
              <pc:docMk/>
              <pc:sldMasterMk cId="2317532505" sldId="2147483672"/>
              <pc:sldLayoutMk cId="1645841540" sldId="2147483674"/>
              <ac:spMk id="91" creationId="{5FCC98FB-88C0-EB52-80D1-7750DC7E4B89}"/>
            </ac:spMkLst>
          </pc:spChg>
          <pc:spChg chg="mod">
            <ac:chgData name="Chuck Tomasi" userId="79514c44-a18e-4aaa-84b1-18f74099d6b1" providerId="ADAL" clId="{18B14563-CCEC-0C42-8C0A-ABD616E2CF02}" dt="2023-11-06T14:56:57.058" v="3103"/>
            <ac:spMkLst>
              <pc:docMk/>
              <pc:sldMasterMk cId="2317532505" sldId="2147483672"/>
              <pc:sldLayoutMk cId="1645841540" sldId="2147483674"/>
              <ac:spMk id="92" creationId="{084DBCCE-9683-F538-C4B4-5BB2CB99BA1A}"/>
            </ac:spMkLst>
          </pc:spChg>
          <pc:spChg chg="mod topLvl">
            <ac:chgData name="Chuck Tomasi" userId="79514c44-a18e-4aaa-84b1-18f74099d6b1" providerId="ADAL" clId="{18B14563-CCEC-0C42-8C0A-ABD616E2CF02}" dt="2023-10-18T20:17:04.184" v="439" actId="164"/>
            <ac:spMkLst>
              <pc:docMk/>
              <pc:sldMasterMk cId="2317532505" sldId="2147483672"/>
              <pc:sldLayoutMk cId="1645841540" sldId="2147483674"/>
              <ac:spMk id="92" creationId="{D6ABD067-018F-037B-2A10-C93D518D6688}"/>
            </ac:spMkLst>
          </pc:spChg>
          <pc:spChg chg="mod">
            <ac:chgData name="Chuck Tomasi" userId="79514c44-a18e-4aaa-84b1-18f74099d6b1" providerId="ADAL" clId="{18B14563-CCEC-0C42-8C0A-ABD616E2CF02}" dt="2023-11-06T14:56:57.058" v="3103"/>
            <ac:spMkLst>
              <pc:docMk/>
              <pc:sldMasterMk cId="2317532505" sldId="2147483672"/>
              <pc:sldLayoutMk cId="1645841540" sldId="2147483674"/>
              <ac:spMk id="93" creationId="{5C2E45F5-484E-8434-00B2-93E2FE5C42D7}"/>
            </ac:spMkLst>
          </pc:spChg>
          <pc:spChg chg="mod topLvl">
            <ac:chgData name="Chuck Tomasi" userId="79514c44-a18e-4aaa-84b1-18f74099d6b1" providerId="ADAL" clId="{18B14563-CCEC-0C42-8C0A-ABD616E2CF02}" dt="2023-10-18T20:17:04.184" v="439" actId="164"/>
            <ac:spMkLst>
              <pc:docMk/>
              <pc:sldMasterMk cId="2317532505" sldId="2147483672"/>
              <pc:sldLayoutMk cId="1645841540" sldId="2147483674"/>
              <ac:spMk id="93" creationId="{9D5AAAFC-C3E7-FAB3-A3A4-CF8973F7D05A}"/>
            </ac:spMkLst>
          </pc:spChg>
          <pc:spChg chg="mod">
            <ac:chgData name="Chuck Tomasi" userId="79514c44-a18e-4aaa-84b1-18f74099d6b1" providerId="ADAL" clId="{18B14563-CCEC-0C42-8C0A-ABD616E2CF02}" dt="2023-11-06T14:56:57.058" v="3103"/>
            <ac:spMkLst>
              <pc:docMk/>
              <pc:sldMasterMk cId="2317532505" sldId="2147483672"/>
              <pc:sldLayoutMk cId="1645841540" sldId="2147483674"/>
              <ac:spMk id="94" creationId="{1FB2B6DC-3C2D-8FAC-652C-3602BE078A27}"/>
            </ac:spMkLst>
          </pc:spChg>
          <pc:spChg chg="mod topLvl">
            <ac:chgData name="Chuck Tomasi" userId="79514c44-a18e-4aaa-84b1-18f74099d6b1" providerId="ADAL" clId="{18B14563-CCEC-0C42-8C0A-ABD616E2CF02}" dt="2023-10-18T20:17:04.184" v="439" actId="164"/>
            <ac:spMkLst>
              <pc:docMk/>
              <pc:sldMasterMk cId="2317532505" sldId="2147483672"/>
              <pc:sldLayoutMk cId="1645841540" sldId="2147483674"/>
              <ac:spMk id="94" creationId="{A7D64750-0013-16DD-B17C-1028602F5D9F}"/>
            </ac:spMkLst>
          </pc:spChg>
          <pc:spChg chg="mod">
            <ac:chgData name="Chuck Tomasi" userId="79514c44-a18e-4aaa-84b1-18f74099d6b1" providerId="ADAL" clId="{18B14563-CCEC-0C42-8C0A-ABD616E2CF02}" dt="2023-11-06T14:56:57.058" v="3103"/>
            <ac:spMkLst>
              <pc:docMk/>
              <pc:sldMasterMk cId="2317532505" sldId="2147483672"/>
              <pc:sldLayoutMk cId="1645841540" sldId="2147483674"/>
              <ac:spMk id="95" creationId="{24E0AD0A-4E89-9E05-6834-EC956AC9F22B}"/>
            </ac:spMkLst>
          </pc:spChg>
          <pc:spChg chg="mod topLvl">
            <ac:chgData name="Chuck Tomasi" userId="79514c44-a18e-4aaa-84b1-18f74099d6b1" providerId="ADAL" clId="{18B14563-CCEC-0C42-8C0A-ABD616E2CF02}" dt="2023-10-18T20:17:04.184" v="439" actId="164"/>
            <ac:spMkLst>
              <pc:docMk/>
              <pc:sldMasterMk cId="2317532505" sldId="2147483672"/>
              <pc:sldLayoutMk cId="1645841540" sldId="2147483674"/>
              <ac:spMk id="95" creationId="{76D2E330-99E2-01B8-3283-2E8DCC425B40}"/>
            </ac:spMkLst>
          </pc:spChg>
          <pc:spChg chg="mod">
            <ac:chgData name="Chuck Tomasi" userId="79514c44-a18e-4aaa-84b1-18f74099d6b1" providerId="ADAL" clId="{18B14563-CCEC-0C42-8C0A-ABD616E2CF02}" dt="2023-11-06T14:56:57.058" v="3103"/>
            <ac:spMkLst>
              <pc:docMk/>
              <pc:sldMasterMk cId="2317532505" sldId="2147483672"/>
              <pc:sldLayoutMk cId="1645841540" sldId="2147483674"/>
              <ac:spMk id="96" creationId="{1EBF30CE-70EE-6BB5-C72E-4B509669A0AD}"/>
            </ac:spMkLst>
          </pc:spChg>
          <pc:spChg chg="mod topLvl">
            <ac:chgData name="Chuck Tomasi" userId="79514c44-a18e-4aaa-84b1-18f74099d6b1" providerId="ADAL" clId="{18B14563-CCEC-0C42-8C0A-ABD616E2CF02}" dt="2023-10-18T20:17:04.184" v="439" actId="164"/>
            <ac:spMkLst>
              <pc:docMk/>
              <pc:sldMasterMk cId="2317532505" sldId="2147483672"/>
              <pc:sldLayoutMk cId="1645841540" sldId="2147483674"/>
              <ac:spMk id="96" creationId="{DDBE49B3-E92C-E617-5644-57FF994250C4}"/>
            </ac:spMkLst>
          </pc:spChg>
          <pc:spChg chg="mod topLvl">
            <ac:chgData name="Chuck Tomasi" userId="79514c44-a18e-4aaa-84b1-18f74099d6b1" providerId="ADAL" clId="{18B14563-CCEC-0C42-8C0A-ABD616E2CF02}" dt="2023-10-18T20:17:04.184" v="439" actId="164"/>
            <ac:spMkLst>
              <pc:docMk/>
              <pc:sldMasterMk cId="2317532505" sldId="2147483672"/>
              <pc:sldLayoutMk cId="1645841540" sldId="2147483674"/>
              <ac:spMk id="97" creationId="{C5EC94ED-3618-FC7B-3C4B-6090CD70C141}"/>
            </ac:spMkLst>
          </pc:spChg>
          <pc:spChg chg="mod topLvl">
            <ac:chgData name="Chuck Tomasi" userId="79514c44-a18e-4aaa-84b1-18f74099d6b1" providerId="ADAL" clId="{18B14563-CCEC-0C42-8C0A-ABD616E2CF02}" dt="2023-10-18T20:17:04.184" v="439" actId="164"/>
            <ac:spMkLst>
              <pc:docMk/>
              <pc:sldMasterMk cId="2317532505" sldId="2147483672"/>
              <pc:sldLayoutMk cId="1645841540" sldId="2147483674"/>
              <ac:spMk id="98" creationId="{D68F4D7E-E8BC-566C-0005-9907D4BC5788}"/>
            </ac:spMkLst>
          </pc:spChg>
          <pc:spChg chg="mod topLvl">
            <ac:chgData name="Chuck Tomasi" userId="79514c44-a18e-4aaa-84b1-18f74099d6b1" providerId="ADAL" clId="{18B14563-CCEC-0C42-8C0A-ABD616E2CF02}" dt="2023-10-18T20:17:04.184" v="439" actId="164"/>
            <ac:spMkLst>
              <pc:docMk/>
              <pc:sldMasterMk cId="2317532505" sldId="2147483672"/>
              <pc:sldLayoutMk cId="1645841540" sldId="2147483674"/>
              <ac:spMk id="99" creationId="{A864E3CE-8363-831F-FDC1-467450300C71}"/>
            </ac:spMkLst>
          </pc:spChg>
          <pc:spChg chg="mod topLvl">
            <ac:chgData name="Chuck Tomasi" userId="79514c44-a18e-4aaa-84b1-18f74099d6b1" providerId="ADAL" clId="{18B14563-CCEC-0C42-8C0A-ABD616E2CF02}" dt="2023-10-18T20:17:04.184" v="439" actId="164"/>
            <ac:spMkLst>
              <pc:docMk/>
              <pc:sldMasterMk cId="2317532505" sldId="2147483672"/>
              <pc:sldLayoutMk cId="1645841540" sldId="2147483674"/>
              <ac:spMk id="100" creationId="{33299F23-EBD9-45D5-F809-1307E43E5417}"/>
            </ac:spMkLst>
          </pc:spChg>
          <pc:spChg chg="mod topLvl">
            <ac:chgData name="Chuck Tomasi" userId="79514c44-a18e-4aaa-84b1-18f74099d6b1" providerId="ADAL" clId="{18B14563-CCEC-0C42-8C0A-ABD616E2CF02}" dt="2023-10-18T20:17:04.184" v="439" actId="164"/>
            <ac:spMkLst>
              <pc:docMk/>
              <pc:sldMasterMk cId="2317532505" sldId="2147483672"/>
              <pc:sldLayoutMk cId="1645841540" sldId="2147483674"/>
              <ac:spMk id="101" creationId="{DAD416B8-D98D-FBF1-B5A6-CE2C6819301F}"/>
            </ac:spMkLst>
          </pc:spChg>
          <pc:spChg chg="mod topLvl">
            <ac:chgData name="Chuck Tomasi" userId="79514c44-a18e-4aaa-84b1-18f74099d6b1" providerId="ADAL" clId="{18B14563-CCEC-0C42-8C0A-ABD616E2CF02}" dt="2023-10-18T20:17:04.184" v="439" actId="164"/>
            <ac:spMkLst>
              <pc:docMk/>
              <pc:sldMasterMk cId="2317532505" sldId="2147483672"/>
              <pc:sldLayoutMk cId="1645841540" sldId="2147483674"/>
              <ac:spMk id="102" creationId="{0378AD10-0523-F032-12EF-F9A532AA89E7}"/>
            </ac:spMkLst>
          </pc:spChg>
          <pc:spChg chg="mod">
            <ac:chgData name="Chuck Tomasi" userId="79514c44-a18e-4aaa-84b1-18f74099d6b1" providerId="ADAL" clId="{18B14563-CCEC-0C42-8C0A-ABD616E2CF02}" dt="2023-11-05T20:41:08.743" v="1476"/>
            <ac:spMkLst>
              <pc:docMk/>
              <pc:sldMasterMk cId="2317532505" sldId="2147483672"/>
              <pc:sldLayoutMk cId="1645841540" sldId="2147483674"/>
              <ac:spMk id="103" creationId="{0A1B0A7D-0360-0228-85E5-242DD513F69E}"/>
            </ac:spMkLst>
          </pc:spChg>
          <pc:spChg chg="mod">
            <ac:chgData name="Chuck Tomasi" userId="79514c44-a18e-4aaa-84b1-18f74099d6b1" providerId="ADAL" clId="{18B14563-CCEC-0C42-8C0A-ABD616E2CF02}" dt="2023-11-05T20:41:08.743" v="1476"/>
            <ac:spMkLst>
              <pc:docMk/>
              <pc:sldMasterMk cId="2317532505" sldId="2147483672"/>
              <pc:sldLayoutMk cId="1645841540" sldId="2147483674"/>
              <ac:spMk id="104" creationId="{C68E894C-91AB-6A86-7719-C754BEBE8DA3}"/>
            </ac:spMkLst>
          </pc:spChg>
          <pc:spChg chg="mod">
            <ac:chgData name="Chuck Tomasi" userId="79514c44-a18e-4aaa-84b1-18f74099d6b1" providerId="ADAL" clId="{18B14563-CCEC-0C42-8C0A-ABD616E2CF02}" dt="2023-11-05T20:41:08.743" v="1476"/>
            <ac:spMkLst>
              <pc:docMk/>
              <pc:sldMasterMk cId="2317532505" sldId="2147483672"/>
              <pc:sldLayoutMk cId="1645841540" sldId="2147483674"/>
              <ac:spMk id="105" creationId="{8627695F-7A51-ED87-C01A-1B587E423DAE}"/>
            </ac:spMkLst>
          </pc:spChg>
          <pc:spChg chg="mod">
            <ac:chgData name="Chuck Tomasi" userId="79514c44-a18e-4aaa-84b1-18f74099d6b1" providerId="ADAL" clId="{18B14563-CCEC-0C42-8C0A-ABD616E2CF02}" dt="2023-11-05T20:41:08.743" v="1476"/>
            <ac:spMkLst>
              <pc:docMk/>
              <pc:sldMasterMk cId="2317532505" sldId="2147483672"/>
              <pc:sldLayoutMk cId="1645841540" sldId="2147483674"/>
              <ac:spMk id="106" creationId="{2555F992-F8CD-7156-DCAA-A55964A705C1}"/>
            </ac:spMkLst>
          </pc:spChg>
          <pc:spChg chg="mod">
            <ac:chgData name="Chuck Tomasi" userId="79514c44-a18e-4aaa-84b1-18f74099d6b1" providerId="ADAL" clId="{18B14563-CCEC-0C42-8C0A-ABD616E2CF02}" dt="2023-11-05T20:41:08.743" v="1476"/>
            <ac:spMkLst>
              <pc:docMk/>
              <pc:sldMasterMk cId="2317532505" sldId="2147483672"/>
              <pc:sldLayoutMk cId="1645841540" sldId="2147483674"/>
              <ac:spMk id="107" creationId="{AEF21500-0A8B-1F21-E2C2-4319F829F020}"/>
            </ac:spMkLst>
          </pc:spChg>
          <pc:spChg chg="mod">
            <ac:chgData name="Chuck Tomasi" userId="79514c44-a18e-4aaa-84b1-18f74099d6b1" providerId="ADAL" clId="{18B14563-CCEC-0C42-8C0A-ABD616E2CF02}" dt="2023-11-05T20:41:08.743" v="1476"/>
            <ac:spMkLst>
              <pc:docMk/>
              <pc:sldMasterMk cId="2317532505" sldId="2147483672"/>
              <pc:sldLayoutMk cId="1645841540" sldId="2147483674"/>
              <ac:spMk id="108" creationId="{1A3B7878-1773-7653-FBE4-A72ECB804DB7}"/>
            </ac:spMkLst>
          </pc:spChg>
          <pc:spChg chg="mod">
            <ac:chgData name="Chuck Tomasi" userId="79514c44-a18e-4aaa-84b1-18f74099d6b1" providerId="ADAL" clId="{18B14563-CCEC-0C42-8C0A-ABD616E2CF02}" dt="2023-11-05T20:41:08.743" v="1476"/>
            <ac:spMkLst>
              <pc:docMk/>
              <pc:sldMasterMk cId="2317532505" sldId="2147483672"/>
              <pc:sldLayoutMk cId="1645841540" sldId="2147483674"/>
              <ac:spMk id="109" creationId="{07EDDE36-F31B-410E-99DA-BF478EFDA345}"/>
            </ac:spMkLst>
          </pc:spChg>
          <pc:spChg chg="mod">
            <ac:chgData name="Chuck Tomasi" userId="79514c44-a18e-4aaa-84b1-18f74099d6b1" providerId="ADAL" clId="{18B14563-CCEC-0C42-8C0A-ABD616E2CF02}" dt="2023-11-05T20:41:08.743" v="1476"/>
            <ac:spMkLst>
              <pc:docMk/>
              <pc:sldMasterMk cId="2317532505" sldId="2147483672"/>
              <pc:sldLayoutMk cId="1645841540" sldId="2147483674"/>
              <ac:spMk id="110" creationId="{8DF53374-E9B0-BFDF-BDC9-E5DD3264FC46}"/>
            </ac:spMkLst>
          </pc:spChg>
          <pc:spChg chg="mod">
            <ac:chgData name="Chuck Tomasi" userId="79514c44-a18e-4aaa-84b1-18f74099d6b1" providerId="ADAL" clId="{18B14563-CCEC-0C42-8C0A-ABD616E2CF02}" dt="2023-11-05T20:41:08.743" v="1476"/>
            <ac:spMkLst>
              <pc:docMk/>
              <pc:sldMasterMk cId="2317532505" sldId="2147483672"/>
              <pc:sldLayoutMk cId="1645841540" sldId="2147483674"/>
              <ac:spMk id="111" creationId="{6F7D4993-EC17-7A8C-0D43-203C086F277F}"/>
            </ac:spMkLst>
          </pc:spChg>
          <pc:spChg chg="mod">
            <ac:chgData name="Chuck Tomasi" userId="79514c44-a18e-4aaa-84b1-18f74099d6b1" providerId="ADAL" clId="{18B14563-CCEC-0C42-8C0A-ABD616E2CF02}" dt="2023-11-05T20:41:08.743" v="1476"/>
            <ac:spMkLst>
              <pc:docMk/>
              <pc:sldMasterMk cId="2317532505" sldId="2147483672"/>
              <pc:sldLayoutMk cId="1645841540" sldId="2147483674"/>
              <ac:spMk id="112" creationId="{C0931763-92D6-1549-D284-51BAE5B705B8}"/>
            </ac:spMkLst>
          </pc:spChg>
          <pc:spChg chg="mod">
            <ac:chgData name="Chuck Tomasi" userId="79514c44-a18e-4aaa-84b1-18f74099d6b1" providerId="ADAL" clId="{18B14563-CCEC-0C42-8C0A-ABD616E2CF02}" dt="2023-11-05T20:41:08.743" v="1476"/>
            <ac:spMkLst>
              <pc:docMk/>
              <pc:sldMasterMk cId="2317532505" sldId="2147483672"/>
              <pc:sldLayoutMk cId="1645841540" sldId="2147483674"/>
              <ac:spMk id="113" creationId="{56834DE0-F8E8-4281-6C1E-33CCAF2CFA32}"/>
            </ac:spMkLst>
          </pc:spChg>
          <pc:spChg chg="mod">
            <ac:chgData name="Chuck Tomasi" userId="79514c44-a18e-4aaa-84b1-18f74099d6b1" providerId="ADAL" clId="{18B14563-CCEC-0C42-8C0A-ABD616E2CF02}" dt="2023-11-05T20:41:08.743" v="1476"/>
            <ac:spMkLst>
              <pc:docMk/>
              <pc:sldMasterMk cId="2317532505" sldId="2147483672"/>
              <pc:sldLayoutMk cId="1645841540" sldId="2147483674"/>
              <ac:spMk id="114" creationId="{1137905E-8FD3-5D78-58A0-E19D34B5BC72}"/>
            </ac:spMkLst>
          </pc:spChg>
          <pc:spChg chg="mod">
            <ac:chgData name="Chuck Tomasi" userId="79514c44-a18e-4aaa-84b1-18f74099d6b1" providerId="ADAL" clId="{18B14563-CCEC-0C42-8C0A-ABD616E2CF02}" dt="2023-11-05T20:41:08.743" v="1476"/>
            <ac:spMkLst>
              <pc:docMk/>
              <pc:sldMasterMk cId="2317532505" sldId="2147483672"/>
              <pc:sldLayoutMk cId="1645841540" sldId="2147483674"/>
              <ac:spMk id="115" creationId="{F862CCA7-B778-7B8A-1898-401CE3F6A0F6}"/>
            </ac:spMkLst>
          </pc:spChg>
          <pc:spChg chg="mod">
            <ac:chgData name="Chuck Tomasi" userId="79514c44-a18e-4aaa-84b1-18f74099d6b1" providerId="ADAL" clId="{18B14563-CCEC-0C42-8C0A-ABD616E2CF02}" dt="2023-11-05T20:41:08.743" v="1476"/>
            <ac:spMkLst>
              <pc:docMk/>
              <pc:sldMasterMk cId="2317532505" sldId="2147483672"/>
              <pc:sldLayoutMk cId="1645841540" sldId="2147483674"/>
              <ac:spMk id="116" creationId="{2600D1F8-0BE7-AD79-35C8-2D21EFB85DFD}"/>
            </ac:spMkLst>
          </pc:spChg>
          <pc:grpChg chg="add mod">
            <ac:chgData name="Chuck Tomasi" userId="79514c44-a18e-4aaa-84b1-18f74099d6b1" providerId="ADAL" clId="{18B14563-CCEC-0C42-8C0A-ABD616E2CF02}" dt="2023-11-06T14:56:57.058" v="3103"/>
            <ac:grpSpMkLst>
              <pc:docMk/>
              <pc:sldMasterMk cId="2317532505" sldId="2147483672"/>
              <pc:sldLayoutMk cId="1645841540" sldId="2147483674"/>
              <ac:grpSpMk id="2" creationId="{8499B4B1-E6CD-65F5-212A-07648A8065F9}"/>
            </ac:grpSpMkLst>
          </pc:grpChg>
          <pc:grpChg chg="add del mod">
            <ac:chgData name="Chuck Tomasi" userId="79514c44-a18e-4aaa-84b1-18f74099d6b1" providerId="ADAL" clId="{18B14563-CCEC-0C42-8C0A-ABD616E2CF02}" dt="2023-10-18T20:16:48.572" v="437" actId="165"/>
            <ac:grpSpMkLst>
              <pc:docMk/>
              <pc:sldMasterMk cId="2317532505" sldId="2147483672"/>
              <pc:sldLayoutMk cId="1645841540" sldId="2147483674"/>
              <ac:grpSpMk id="31" creationId="{9B29A652-0ABD-2AF8-1DA7-303AB87DB292}"/>
            </ac:grpSpMkLst>
          </pc:grpChg>
          <pc:grpChg chg="add del mod">
            <ac:chgData name="Chuck Tomasi" userId="79514c44-a18e-4aaa-84b1-18f74099d6b1" providerId="ADAL" clId="{18B14563-CCEC-0C42-8C0A-ABD616E2CF02}" dt="2023-11-05T20:34:41.480" v="1416" actId="478"/>
            <ac:grpSpMkLst>
              <pc:docMk/>
              <pc:sldMasterMk cId="2317532505" sldId="2147483672"/>
              <pc:sldLayoutMk cId="1645841540" sldId="2147483674"/>
              <ac:grpSpMk id="32" creationId="{5CE7EE60-0304-B75D-01E2-D02B6DC5EA8F}"/>
            </ac:grpSpMkLst>
          </pc:grpChg>
          <pc:grpChg chg="del">
            <ac:chgData name="Chuck Tomasi" userId="79514c44-a18e-4aaa-84b1-18f74099d6b1" providerId="ADAL" clId="{18B14563-CCEC-0C42-8C0A-ABD616E2CF02}" dt="2023-10-18T19:58:23.426" v="343" actId="165"/>
            <ac:grpSpMkLst>
              <pc:docMk/>
              <pc:sldMasterMk cId="2317532505" sldId="2147483672"/>
              <pc:sldLayoutMk cId="1645841540" sldId="2147483674"/>
              <ac:grpSpMk id="39" creationId="{564CA0B1-09FA-C07F-40DF-56A7ABCEFB50}"/>
            </ac:grpSpMkLst>
          </pc:grpChg>
          <pc:grpChg chg="add del mod">
            <ac:chgData name="Chuck Tomasi" userId="79514c44-a18e-4aaa-84b1-18f74099d6b1" providerId="ADAL" clId="{18B14563-CCEC-0C42-8C0A-ABD616E2CF02}" dt="2023-11-06T14:56:56.588" v="3102" actId="478"/>
            <ac:grpSpMkLst>
              <pc:docMk/>
              <pc:sldMasterMk cId="2317532505" sldId="2147483672"/>
              <pc:sldLayoutMk cId="1645841540" sldId="2147483674"/>
              <ac:grpSpMk id="42" creationId="{DEEEEDD2-AB00-6A8A-3107-9E4B2B5DCBD4}"/>
            </ac:grpSpMkLst>
          </pc:grpChg>
          <pc:graphicFrameChg chg="add mod">
            <ac:chgData name="Chuck Tomasi" userId="79514c44-a18e-4aaa-84b1-18f74099d6b1" providerId="ADAL" clId="{18B14563-CCEC-0C42-8C0A-ABD616E2CF02}" dt="2023-10-18T16:44:42.197" v="262"/>
            <ac:graphicFrameMkLst>
              <pc:docMk/>
              <pc:sldMasterMk cId="2317532505" sldId="2147483672"/>
              <pc:sldLayoutMk cId="1645841540" sldId="2147483674"/>
              <ac:graphicFrameMk id="30" creationId="{53AA94CC-6BE3-4BC7-A510-C6B25F7CC16C}"/>
            </ac:graphicFrameMkLst>
          </pc:graphicFrameChg>
          <pc:graphicFrameChg chg="del">
            <ac:chgData name="Chuck Tomasi" userId="79514c44-a18e-4aaa-84b1-18f74099d6b1" providerId="ADAL" clId="{18B14563-CCEC-0C42-8C0A-ABD616E2CF02}" dt="2023-10-18T15:39:49.535" v="122" actId="478"/>
            <ac:graphicFrameMkLst>
              <pc:docMk/>
              <pc:sldMasterMk cId="2317532505" sldId="2147483672"/>
              <pc:sldLayoutMk cId="1645841540" sldId="2147483674"/>
              <ac:graphicFrameMk id="153" creationId="{E3701B5F-9F05-B99B-2C27-FE7A58DD6F8B}"/>
            </ac:graphicFrameMkLst>
          </pc:graphicFrameChg>
          <pc:picChg chg="add mod">
            <ac:chgData name="Chuck Tomasi" userId="79514c44-a18e-4aaa-84b1-18f74099d6b1" providerId="ADAL" clId="{18B14563-CCEC-0C42-8C0A-ABD616E2CF02}" dt="2023-10-18T16:44:42.197" v="262"/>
            <ac:picMkLst>
              <pc:docMk/>
              <pc:sldMasterMk cId="2317532505" sldId="2147483672"/>
              <pc:sldLayoutMk cId="1645841540" sldId="2147483674"/>
              <ac:picMk id="15" creationId="{E83DD0A0-E12E-1560-27A1-8954047C6861}"/>
            </ac:picMkLst>
          </pc:picChg>
          <pc:picChg chg="del">
            <ac:chgData name="Chuck Tomasi" userId="79514c44-a18e-4aaa-84b1-18f74099d6b1" providerId="ADAL" clId="{18B14563-CCEC-0C42-8C0A-ABD616E2CF02}" dt="2023-10-18T15:39:49.535" v="122" actId="478"/>
            <ac:picMkLst>
              <pc:docMk/>
              <pc:sldMasterMk cId="2317532505" sldId="2147483672"/>
              <pc:sldLayoutMk cId="1645841540" sldId="2147483674"/>
              <ac:picMk id="57" creationId="{69324FBE-DFBA-F6D2-1011-D622F337C1F6}"/>
            </ac:picMkLst>
          </pc:picChg>
          <pc:cxnChg chg="add del mod">
            <ac:chgData name="Chuck Tomasi" userId="79514c44-a18e-4aaa-84b1-18f74099d6b1" providerId="ADAL" clId="{18B14563-CCEC-0C42-8C0A-ABD616E2CF02}" dt="2023-11-05T20:34:46.343" v="1417" actId="478"/>
            <ac:cxnSpMkLst>
              <pc:docMk/>
              <pc:sldMasterMk cId="2317532505" sldId="2147483672"/>
              <pc:sldLayoutMk cId="1645841540" sldId="2147483674"/>
              <ac:cxnSpMk id="10" creationId="{5F5F8B72-711D-5643-9300-B9FFF79D3361}"/>
            </ac:cxnSpMkLst>
          </pc:cxnChg>
          <pc:cxnChg chg="del">
            <ac:chgData name="Chuck Tomasi" userId="79514c44-a18e-4aaa-84b1-18f74099d6b1" providerId="ADAL" clId="{18B14563-CCEC-0C42-8C0A-ABD616E2CF02}" dt="2023-10-18T15:39:49.535" v="122" actId="478"/>
            <ac:cxnSpMkLst>
              <pc:docMk/>
              <pc:sldMasterMk cId="2317532505" sldId="2147483672"/>
              <pc:sldLayoutMk cId="1645841540" sldId="2147483674"/>
              <ac:cxnSpMk id="10" creationId="{ED71AF66-A479-1729-3AE2-A02D913D0092}"/>
            </ac:cxnSpMkLst>
          </pc:cxnChg>
          <pc:cxnChg chg="add del mod">
            <ac:chgData name="Chuck Tomasi" userId="79514c44-a18e-4aaa-84b1-18f74099d6b1" providerId="ADAL" clId="{18B14563-CCEC-0C42-8C0A-ABD616E2CF02}" dt="2023-11-05T20:34:46.343" v="1417" actId="478"/>
            <ac:cxnSpMkLst>
              <pc:docMk/>
              <pc:sldMasterMk cId="2317532505" sldId="2147483672"/>
              <pc:sldLayoutMk cId="1645841540" sldId="2147483674"/>
              <ac:cxnSpMk id="11" creationId="{11D45E09-E5E0-ADCC-72B0-9C6A625A2755}"/>
            </ac:cxnSpMkLst>
          </pc:cxnChg>
          <pc:cxnChg chg="del">
            <ac:chgData name="Chuck Tomasi" userId="79514c44-a18e-4aaa-84b1-18f74099d6b1" providerId="ADAL" clId="{18B14563-CCEC-0C42-8C0A-ABD616E2CF02}" dt="2023-10-18T15:39:49.535" v="122" actId="478"/>
            <ac:cxnSpMkLst>
              <pc:docMk/>
              <pc:sldMasterMk cId="2317532505" sldId="2147483672"/>
              <pc:sldLayoutMk cId="1645841540" sldId="2147483674"/>
              <ac:cxnSpMk id="11" creationId="{2A705A15-9213-0DA9-A1F3-33FEDE57631F}"/>
            </ac:cxnSpMkLst>
          </pc:cxnChg>
          <pc:cxnChg chg="add del mod">
            <ac:chgData name="Chuck Tomasi" userId="79514c44-a18e-4aaa-84b1-18f74099d6b1" providerId="ADAL" clId="{18B14563-CCEC-0C42-8C0A-ABD616E2CF02}" dt="2023-11-05T20:34:46.343" v="1417" actId="478"/>
            <ac:cxnSpMkLst>
              <pc:docMk/>
              <pc:sldMasterMk cId="2317532505" sldId="2147483672"/>
              <pc:sldLayoutMk cId="1645841540" sldId="2147483674"/>
              <ac:cxnSpMk id="12" creationId="{4F60AE8F-2EC0-93AC-AEF0-851C64B8F7FB}"/>
            </ac:cxnSpMkLst>
          </pc:cxnChg>
          <pc:cxnChg chg="del">
            <ac:chgData name="Chuck Tomasi" userId="79514c44-a18e-4aaa-84b1-18f74099d6b1" providerId="ADAL" clId="{18B14563-CCEC-0C42-8C0A-ABD616E2CF02}" dt="2023-10-18T15:39:49.535" v="122" actId="478"/>
            <ac:cxnSpMkLst>
              <pc:docMk/>
              <pc:sldMasterMk cId="2317532505" sldId="2147483672"/>
              <pc:sldLayoutMk cId="1645841540" sldId="2147483674"/>
              <ac:cxnSpMk id="12" creationId="{B3ED8BC3-0A93-F648-0E98-F2D85E4A31B0}"/>
            </ac:cxnSpMkLst>
          </pc:cxnChg>
          <pc:cxnChg chg="add mod">
            <ac:chgData name="Chuck Tomasi" userId="79514c44-a18e-4aaa-84b1-18f74099d6b1" providerId="ADAL" clId="{18B14563-CCEC-0C42-8C0A-ABD616E2CF02}" dt="2023-11-05T20:39:07.053" v="1468"/>
            <ac:cxnSpMkLst>
              <pc:docMk/>
              <pc:sldMasterMk cId="2317532505" sldId="2147483672"/>
              <pc:sldLayoutMk cId="1645841540" sldId="2147483674"/>
              <ac:cxnSpMk id="31" creationId="{46EF5938-FEE3-5467-F36C-76AD556DA00D}"/>
            </ac:cxnSpMkLst>
          </pc:cxnChg>
          <pc:cxnChg chg="add mod">
            <ac:chgData name="Chuck Tomasi" userId="79514c44-a18e-4aaa-84b1-18f74099d6b1" providerId="ADAL" clId="{18B14563-CCEC-0C42-8C0A-ABD616E2CF02}" dt="2023-11-05T20:39:07.053" v="1468"/>
            <ac:cxnSpMkLst>
              <pc:docMk/>
              <pc:sldMasterMk cId="2317532505" sldId="2147483672"/>
              <pc:sldLayoutMk cId="1645841540" sldId="2147483674"/>
              <ac:cxnSpMk id="33" creationId="{7B6FC206-44F2-F9BC-2653-6B52A371935A}"/>
            </ac:cxnSpMkLst>
          </pc:cxnChg>
          <pc:cxnChg chg="add mod">
            <ac:chgData name="Chuck Tomasi" userId="79514c44-a18e-4aaa-84b1-18f74099d6b1" providerId="ADAL" clId="{18B14563-CCEC-0C42-8C0A-ABD616E2CF02}" dt="2023-11-05T20:39:07.053" v="1468"/>
            <ac:cxnSpMkLst>
              <pc:docMk/>
              <pc:sldMasterMk cId="2317532505" sldId="2147483672"/>
              <pc:sldLayoutMk cId="1645841540" sldId="2147483674"/>
              <ac:cxnSpMk id="34" creationId="{291CF2FF-465B-C384-F234-B2F43B60C476}"/>
            </ac:cxnSpMkLst>
          </pc:cxnChg>
        </pc:sldLayoutChg>
        <pc:sldLayoutChg chg="addSp delSp modSp mod">
          <pc:chgData name="Chuck Tomasi" userId="79514c44-a18e-4aaa-84b1-18f74099d6b1" providerId="ADAL" clId="{18B14563-CCEC-0C42-8C0A-ABD616E2CF02}" dt="2023-11-05T20:33:08.298" v="1402" actId="21"/>
          <pc:sldLayoutMkLst>
            <pc:docMk/>
            <pc:sldMasterMk cId="2317532505" sldId="2147483672"/>
            <pc:sldLayoutMk cId="2411766969" sldId="2147483684"/>
          </pc:sldLayoutMkLst>
          <pc:spChg chg="mod">
            <ac:chgData name="Chuck Tomasi" userId="79514c44-a18e-4aaa-84b1-18f74099d6b1" providerId="ADAL" clId="{18B14563-CCEC-0C42-8C0A-ABD616E2CF02}" dt="2023-11-05T20:32:05.162" v="1395"/>
            <ac:spMkLst>
              <pc:docMk/>
              <pc:sldMasterMk cId="2317532505" sldId="2147483672"/>
              <pc:sldLayoutMk cId="2411766969" sldId="2147483684"/>
              <ac:spMk id="5" creationId="{F7CE2D67-96B1-62E0-38CE-D6940FE1E88D}"/>
            </ac:spMkLst>
          </pc:spChg>
          <pc:spChg chg="mod">
            <ac:chgData name="Chuck Tomasi" userId="79514c44-a18e-4aaa-84b1-18f74099d6b1" providerId="ADAL" clId="{18B14563-CCEC-0C42-8C0A-ABD616E2CF02}" dt="2023-11-05T20:32:05.162" v="1395"/>
            <ac:spMkLst>
              <pc:docMk/>
              <pc:sldMasterMk cId="2317532505" sldId="2147483672"/>
              <pc:sldLayoutMk cId="2411766969" sldId="2147483684"/>
              <ac:spMk id="6" creationId="{976E0B1F-0FA8-D66C-9F44-63F4D6ECB1DE}"/>
            </ac:spMkLst>
          </pc:spChg>
          <pc:spChg chg="mod">
            <ac:chgData name="Chuck Tomasi" userId="79514c44-a18e-4aaa-84b1-18f74099d6b1" providerId="ADAL" clId="{18B14563-CCEC-0C42-8C0A-ABD616E2CF02}" dt="2023-11-05T20:32:05.162" v="1395"/>
            <ac:spMkLst>
              <pc:docMk/>
              <pc:sldMasterMk cId="2317532505" sldId="2147483672"/>
              <pc:sldLayoutMk cId="2411766969" sldId="2147483684"/>
              <ac:spMk id="7" creationId="{F8605022-31FC-18B3-A550-98BFC8B1B943}"/>
            </ac:spMkLst>
          </pc:spChg>
          <pc:spChg chg="mod">
            <ac:chgData name="Chuck Tomasi" userId="79514c44-a18e-4aaa-84b1-18f74099d6b1" providerId="ADAL" clId="{18B14563-CCEC-0C42-8C0A-ABD616E2CF02}" dt="2023-11-05T20:32:05.162" v="1395"/>
            <ac:spMkLst>
              <pc:docMk/>
              <pc:sldMasterMk cId="2317532505" sldId="2147483672"/>
              <pc:sldLayoutMk cId="2411766969" sldId="2147483684"/>
              <ac:spMk id="8" creationId="{F6F13984-EFC4-7ED6-55C0-B525744BF663}"/>
            </ac:spMkLst>
          </pc:spChg>
          <pc:spChg chg="mod">
            <ac:chgData name="Chuck Tomasi" userId="79514c44-a18e-4aaa-84b1-18f74099d6b1" providerId="ADAL" clId="{18B14563-CCEC-0C42-8C0A-ABD616E2CF02}" dt="2023-11-05T20:32:05.162" v="1395"/>
            <ac:spMkLst>
              <pc:docMk/>
              <pc:sldMasterMk cId="2317532505" sldId="2147483672"/>
              <pc:sldLayoutMk cId="2411766969" sldId="2147483684"/>
              <ac:spMk id="9" creationId="{AB8C9514-FA63-F9AB-F972-BAEDF0573882}"/>
            </ac:spMkLst>
          </pc:spChg>
          <pc:spChg chg="mod">
            <ac:chgData name="Chuck Tomasi" userId="79514c44-a18e-4aaa-84b1-18f74099d6b1" providerId="ADAL" clId="{18B14563-CCEC-0C42-8C0A-ABD616E2CF02}" dt="2023-11-05T20:32:05.162" v="1395"/>
            <ac:spMkLst>
              <pc:docMk/>
              <pc:sldMasterMk cId="2317532505" sldId="2147483672"/>
              <pc:sldLayoutMk cId="2411766969" sldId="2147483684"/>
              <ac:spMk id="10" creationId="{C148A3BC-0495-E31E-5096-5079B71C5B11}"/>
            </ac:spMkLst>
          </pc:spChg>
          <pc:spChg chg="mod">
            <ac:chgData name="Chuck Tomasi" userId="79514c44-a18e-4aaa-84b1-18f74099d6b1" providerId="ADAL" clId="{18B14563-CCEC-0C42-8C0A-ABD616E2CF02}" dt="2023-11-05T20:32:05.162" v="1395"/>
            <ac:spMkLst>
              <pc:docMk/>
              <pc:sldMasterMk cId="2317532505" sldId="2147483672"/>
              <pc:sldLayoutMk cId="2411766969" sldId="2147483684"/>
              <ac:spMk id="11" creationId="{CAFDBA79-39BE-8617-4AE7-E01973B46812}"/>
            </ac:spMkLst>
          </pc:spChg>
          <pc:spChg chg="mod">
            <ac:chgData name="Chuck Tomasi" userId="79514c44-a18e-4aaa-84b1-18f74099d6b1" providerId="ADAL" clId="{18B14563-CCEC-0C42-8C0A-ABD616E2CF02}" dt="2023-11-05T20:32:05.162" v="1395"/>
            <ac:spMkLst>
              <pc:docMk/>
              <pc:sldMasterMk cId="2317532505" sldId="2147483672"/>
              <pc:sldLayoutMk cId="2411766969" sldId="2147483684"/>
              <ac:spMk id="12" creationId="{4CBF7FC7-3B45-30F9-772D-D0E50D6E023F}"/>
            </ac:spMkLst>
          </pc:spChg>
          <pc:spChg chg="mod">
            <ac:chgData name="Chuck Tomasi" userId="79514c44-a18e-4aaa-84b1-18f74099d6b1" providerId="ADAL" clId="{18B14563-CCEC-0C42-8C0A-ABD616E2CF02}" dt="2023-11-05T20:32:05.162" v="1395"/>
            <ac:spMkLst>
              <pc:docMk/>
              <pc:sldMasterMk cId="2317532505" sldId="2147483672"/>
              <pc:sldLayoutMk cId="2411766969" sldId="2147483684"/>
              <ac:spMk id="13" creationId="{8CE6ED17-40A9-79B2-3E03-FB15EAA1B400}"/>
            </ac:spMkLst>
          </pc:spChg>
          <pc:spChg chg="mod">
            <ac:chgData name="Chuck Tomasi" userId="79514c44-a18e-4aaa-84b1-18f74099d6b1" providerId="ADAL" clId="{18B14563-CCEC-0C42-8C0A-ABD616E2CF02}" dt="2023-11-05T20:32:05.162" v="1395"/>
            <ac:spMkLst>
              <pc:docMk/>
              <pc:sldMasterMk cId="2317532505" sldId="2147483672"/>
              <pc:sldLayoutMk cId="2411766969" sldId="2147483684"/>
              <ac:spMk id="14" creationId="{3DCF0D44-50F6-B1A9-A17F-32C73BE0B5CA}"/>
            </ac:spMkLst>
          </pc:spChg>
          <pc:spChg chg="mod">
            <ac:chgData name="Chuck Tomasi" userId="79514c44-a18e-4aaa-84b1-18f74099d6b1" providerId="ADAL" clId="{18B14563-CCEC-0C42-8C0A-ABD616E2CF02}" dt="2023-11-05T20:32:05.162" v="1395"/>
            <ac:spMkLst>
              <pc:docMk/>
              <pc:sldMasterMk cId="2317532505" sldId="2147483672"/>
              <pc:sldLayoutMk cId="2411766969" sldId="2147483684"/>
              <ac:spMk id="15" creationId="{9E8A50B2-54D0-8217-0075-CED9F3EF9B34}"/>
            </ac:spMkLst>
          </pc:spChg>
          <pc:spChg chg="mod">
            <ac:chgData name="Chuck Tomasi" userId="79514c44-a18e-4aaa-84b1-18f74099d6b1" providerId="ADAL" clId="{18B14563-CCEC-0C42-8C0A-ABD616E2CF02}" dt="2023-10-18T15:34:32.055" v="103" actId="207"/>
            <ac:spMkLst>
              <pc:docMk/>
              <pc:sldMasterMk cId="2317532505" sldId="2147483672"/>
              <pc:sldLayoutMk cId="2411766969" sldId="2147483684"/>
              <ac:spMk id="17" creationId="{000B42E6-CDBC-01D3-4975-9FC4F7E59C97}"/>
            </ac:spMkLst>
          </pc:spChg>
          <pc:spChg chg="mod">
            <ac:chgData name="Chuck Tomasi" userId="79514c44-a18e-4aaa-84b1-18f74099d6b1" providerId="ADAL" clId="{18B14563-CCEC-0C42-8C0A-ABD616E2CF02}" dt="2023-11-05T20:32:05.162" v="1395"/>
            <ac:spMkLst>
              <pc:docMk/>
              <pc:sldMasterMk cId="2317532505" sldId="2147483672"/>
              <pc:sldLayoutMk cId="2411766969" sldId="2147483684"/>
              <ac:spMk id="18" creationId="{73FD8E78-B7A2-857E-BBFA-46509F90EFF8}"/>
            </ac:spMkLst>
          </pc:spChg>
          <pc:spChg chg="mod">
            <ac:chgData name="Chuck Tomasi" userId="79514c44-a18e-4aaa-84b1-18f74099d6b1" providerId="ADAL" clId="{18B14563-CCEC-0C42-8C0A-ABD616E2CF02}" dt="2023-11-05T20:32:05.162" v="1395"/>
            <ac:spMkLst>
              <pc:docMk/>
              <pc:sldMasterMk cId="2317532505" sldId="2147483672"/>
              <pc:sldLayoutMk cId="2411766969" sldId="2147483684"/>
              <ac:spMk id="19" creationId="{1AD9C094-7438-9596-3DE6-08D35496FD94}"/>
            </ac:spMkLst>
          </pc:spChg>
          <pc:spChg chg="mod">
            <ac:chgData name="Chuck Tomasi" userId="79514c44-a18e-4aaa-84b1-18f74099d6b1" providerId="ADAL" clId="{18B14563-CCEC-0C42-8C0A-ABD616E2CF02}" dt="2023-11-05T20:32:05.162" v="1395"/>
            <ac:spMkLst>
              <pc:docMk/>
              <pc:sldMasterMk cId="2317532505" sldId="2147483672"/>
              <pc:sldLayoutMk cId="2411766969" sldId="2147483684"/>
              <ac:spMk id="20" creationId="{4212BF94-6694-BBA3-AE07-50751C6E3F51}"/>
            </ac:spMkLst>
          </pc:spChg>
          <pc:spChg chg="mod">
            <ac:chgData name="Chuck Tomasi" userId="79514c44-a18e-4aaa-84b1-18f74099d6b1" providerId="ADAL" clId="{18B14563-CCEC-0C42-8C0A-ABD616E2CF02}" dt="2023-11-05T20:32:05.162" v="1395"/>
            <ac:spMkLst>
              <pc:docMk/>
              <pc:sldMasterMk cId="2317532505" sldId="2147483672"/>
              <pc:sldLayoutMk cId="2411766969" sldId="2147483684"/>
              <ac:spMk id="21" creationId="{9BE2BC64-132C-F5D9-0EC8-AC94C82C6DE1}"/>
            </ac:spMkLst>
          </pc:spChg>
          <pc:spChg chg="mod">
            <ac:chgData name="Chuck Tomasi" userId="79514c44-a18e-4aaa-84b1-18f74099d6b1" providerId="ADAL" clId="{18B14563-CCEC-0C42-8C0A-ABD616E2CF02}" dt="2023-11-05T20:32:05.162" v="1395"/>
            <ac:spMkLst>
              <pc:docMk/>
              <pc:sldMasterMk cId="2317532505" sldId="2147483672"/>
              <pc:sldLayoutMk cId="2411766969" sldId="2147483684"/>
              <ac:spMk id="22" creationId="{9EE59EB2-C719-F952-1623-58D3C076823F}"/>
            </ac:spMkLst>
          </pc:spChg>
          <pc:spChg chg="mod">
            <ac:chgData name="Chuck Tomasi" userId="79514c44-a18e-4aaa-84b1-18f74099d6b1" providerId="ADAL" clId="{18B14563-CCEC-0C42-8C0A-ABD616E2CF02}" dt="2023-11-05T20:32:05.162" v="1395"/>
            <ac:spMkLst>
              <pc:docMk/>
              <pc:sldMasterMk cId="2317532505" sldId="2147483672"/>
              <pc:sldLayoutMk cId="2411766969" sldId="2147483684"/>
              <ac:spMk id="23" creationId="{19FA13EA-2323-DB69-3953-C6D32F3D4CF8}"/>
            </ac:spMkLst>
          </pc:spChg>
          <pc:spChg chg="mod">
            <ac:chgData name="Chuck Tomasi" userId="79514c44-a18e-4aaa-84b1-18f74099d6b1" providerId="ADAL" clId="{18B14563-CCEC-0C42-8C0A-ABD616E2CF02}" dt="2023-11-05T20:32:05.162" v="1395"/>
            <ac:spMkLst>
              <pc:docMk/>
              <pc:sldMasterMk cId="2317532505" sldId="2147483672"/>
              <pc:sldLayoutMk cId="2411766969" sldId="2147483684"/>
              <ac:spMk id="24" creationId="{F26353A9-FD53-1FC0-94A8-97970197E840}"/>
            </ac:spMkLst>
          </pc:spChg>
          <pc:spChg chg="mod">
            <ac:chgData name="Chuck Tomasi" userId="79514c44-a18e-4aaa-84b1-18f74099d6b1" providerId="ADAL" clId="{18B14563-CCEC-0C42-8C0A-ABD616E2CF02}" dt="2023-11-05T20:32:05.162" v="1395"/>
            <ac:spMkLst>
              <pc:docMk/>
              <pc:sldMasterMk cId="2317532505" sldId="2147483672"/>
              <pc:sldLayoutMk cId="2411766969" sldId="2147483684"/>
              <ac:spMk id="25" creationId="{F2080A41-68FC-724F-414E-9328DA0FC7E2}"/>
            </ac:spMkLst>
          </pc:spChg>
          <pc:spChg chg="mod">
            <ac:chgData name="Chuck Tomasi" userId="79514c44-a18e-4aaa-84b1-18f74099d6b1" providerId="ADAL" clId="{18B14563-CCEC-0C42-8C0A-ABD616E2CF02}" dt="2023-11-05T20:32:05.162" v="1395"/>
            <ac:spMkLst>
              <pc:docMk/>
              <pc:sldMasterMk cId="2317532505" sldId="2147483672"/>
              <pc:sldLayoutMk cId="2411766969" sldId="2147483684"/>
              <ac:spMk id="26" creationId="{321380FC-AEA4-9D40-3841-14E37B23D6AD}"/>
            </ac:spMkLst>
          </pc:spChg>
          <pc:spChg chg="mod">
            <ac:chgData name="Chuck Tomasi" userId="79514c44-a18e-4aaa-84b1-18f74099d6b1" providerId="ADAL" clId="{18B14563-CCEC-0C42-8C0A-ABD616E2CF02}" dt="2023-11-05T20:32:05.162" v="1395"/>
            <ac:spMkLst>
              <pc:docMk/>
              <pc:sldMasterMk cId="2317532505" sldId="2147483672"/>
              <pc:sldLayoutMk cId="2411766969" sldId="2147483684"/>
              <ac:spMk id="27" creationId="{7B881476-646F-BD4D-FAD7-3D9C29970806}"/>
            </ac:spMkLst>
          </pc:spChg>
          <pc:spChg chg="mod">
            <ac:chgData name="Chuck Tomasi" userId="79514c44-a18e-4aaa-84b1-18f74099d6b1" providerId="ADAL" clId="{18B14563-CCEC-0C42-8C0A-ABD616E2CF02}" dt="2023-11-05T20:32:05.162" v="1395"/>
            <ac:spMkLst>
              <pc:docMk/>
              <pc:sldMasterMk cId="2317532505" sldId="2147483672"/>
              <pc:sldLayoutMk cId="2411766969" sldId="2147483684"/>
              <ac:spMk id="28" creationId="{67D63B42-0E72-AD5C-F8B7-C6BFCD3EB307}"/>
            </ac:spMkLst>
          </pc:spChg>
          <pc:spChg chg="mod">
            <ac:chgData name="Chuck Tomasi" userId="79514c44-a18e-4aaa-84b1-18f74099d6b1" providerId="ADAL" clId="{18B14563-CCEC-0C42-8C0A-ABD616E2CF02}" dt="2023-11-05T20:32:05.162" v="1395"/>
            <ac:spMkLst>
              <pc:docMk/>
              <pc:sldMasterMk cId="2317532505" sldId="2147483672"/>
              <pc:sldLayoutMk cId="2411766969" sldId="2147483684"/>
              <ac:spMk id="29" creationId="{16383439-9FE3-2636-6BB8-6A209F289D9C}"/>
            </ac:spMkLst>
          </pc:spChg>
          <pc:spChg chg="mod">
            <ac:chgData name="Chuck Tomasi" userId="79514c44-a18e-4aaa-84b1-18f74099d6b1" providerId="ADAL" clId="{18B14563-CCEC-0C42-8C0A-ABD616E2CF02}" dt="2023-11-05T20:32:05.162" v="1395"/>
            <ac:spMkLst>
              <pc:docMk/>
              <pc:sldMasterMk cId="2317532505" sldId="2147483672"/>
              <pc:sldLayoutMk cId="2411766969" sldId="2147483684"/>
              <ac:spMk id="30" creationId="{02237B8C-30ED-AD2F-B587-B112A3E5FB38}"/>
            </ac:spMkLst>
          </pc:spChg>
          <pc:spChg chg="mod">
            <ac:chgData name="Chuck Tomasi" userId="79514c44-a18e-4aaa-84b1-18f74099d6b1" providerId="ADAL" clId="{18B14563-CCEC-0C42-8C0A-ABD616E2CF02}" dt="2023-11-05T20:32:05.162" v="1395"/>
            <ac:spMkLst>
              <pc:docMk/>
              <pc:sldMasterMk cId="2317532505" sldId="2147483672"/>
              <pc:sldLayoutMk cId="2411766969" sldId="2147483684"/>
              <ac:spMk id="31" creationId="{2E01BF0E-8058-2C10-A67A-6AA37601ADED}"/>
            </ac:spMkLst>
          </pc:spChg>
          <pc:spChg chg="mod">
            <ac:chgData name="Chuck Tomasi" userId="79514c44-a18e-4aaa-84b1-18f74099d6b1" providerId="ADAL" clId="{18B14563-CCEC-0C42-8C0A-ABD616E2CF02}" dt="2023-11-05T20:32:05.162" v="1395"/>
            <ac:spMkLst>
              <pc:docMk/>
              <pc:sldMasterMk cId="2317532505" sldId="2147483672"/>
              <pc:sldLayoutMk cId="2411766969" sldId="2147483684"/>
              <ac:spMk id="32" creationId="{95224147-E803-F0FD-3974-C2BCBE3FC58C}"/>
            </ac:spMkLst>
          </pc:spChg>
          <pc:spChg chg="mod">
            <ac:chgData name="Chuck Tomasi" userId="79514c44-a18e-4aaa-84b1-18f74099d6b1" providerId="ADAL" clId="{18B14563-CCEC-0C42-8C0A-ABD616E2CF02}" dt="2023-11-05T20:32:05.162" v="1395"/>
            <ac:spMkLst>
              <pc:docMk/>
              <pc:sldMasterMk cId="2317532505" sldId="2147483672"/>
              <pc:sldLayoutMk cId="2411766969" sldId="2147483684"/>
              <ac:spMk id="33" creationId="{6CFE7D43-2A1E-9952-3AD2-BEF4B53A75B3}"/>
            </ac:spMkLst>
          </pc:spChg>
          <pc:spChg chg="mod">
            <ac:chgData name="Chuck Tomasi" userId="79514c44-a18e-4aaa-84b1-18f74099d6b1" providerId="ADAL" clId="{18B14563-CCEC-0C42-8C0A-ABD616E2CF02}" dt="2023-11-05T20:32:05.162" v="1395"/>
            <ac:spMkLst>
              <pc:docMk/>
              <pc:sldMasterMk cId="2317532505" sldId="2147483672"/>
              <pc:sldLayoutMk cId="2411766969" sldId="2147483684"/>
              <ac:spMk id="34" creationId="{D16D9BDA-1CBC-A94B-9E80-D0B0DC1CB453}"/>
            </ac:spMkLst>
          </pc:spChg>
          <pc:spChg chg="mod">
            <ac:chgData name="Chuck Tomasi" userId="79514c44-a18e-4aaa-84b1-18f74099d6b1" providerId="ADAL" clId="{18B14563-CCEC-0C42-8C0A-ABD616E2CF02}" dt="2023-11-05T20:32:05.162" v="1395"/>
            <ac:spMkLst>
              <pc:docMk/>
              <pc:sldMasterMk cId="2317532505" sldId="2147483672"/>
              <pc:sldLayoutMk cId="2411766969" sldId="2147483684"/>
              <ac:spMk id="35" creationId="{DE3C0310-A522-E652-1174-BCFD9C72C52A}"/>
            </ac:spMkLst>
          </pc:spChg>
          <pc:spChg chg="mod">
            <ac:chgData name="Chuck Tomasi" userId="79514c44-a18e-4aaa-84b1-18f74099d6b1" providerId="ADAL" clId="{18B14563-CCEC-0C42-8C0A-ABD616E2CF02}" dt="2023-11-05T20:32:05.162" v="1395"/>
            <ac:spMkLst>
              <pc:docMk/>
              <pc:sldMasterMk cId="2317532505" sldId="2147483672"/>
              <pc:sldLayoutMk cId="2411766969" sldId="2147483684"/>
              <ac:spMk id="36" creationId="{0B06D94A-4EC1-DF2E-9D3B-6ABC60E8B9B2}"/>
            </ac:spMkLst>
          </pc:spChg>
          <pc:spChg chg="mod">
            <ac:chgData name="Chuck Tomasi" userId="79514c44-a18e-4aaa-84b1-18f74099d6b1" providerId="ADAL" clId="{18B14563-CCEC-0C42-8C0A-ABD616E2CF02}" dt="2023-11-05T20:32:05.162" v="1395"/>
            <ac:spMkLst>
              <pc:docMk/>
              <pc:sldMasterMk cId="2317532505" sldId="2147483672"/>
              <pc:sldLayoutMk cId="2411766969" sldId="2147483684"/>
              <ac:spMk id="37" creationId="{3BA14756-AD88-535F-9736-1FAFF579F7A9}"/>
            </ac:spMkLst>
          </pc:spChg>
          <pc:spChg chg="mod">
            <ac:chgData name="Chuck Tomasi" userId="79514c44-a18e-4aaa-84b1-18f74099d6b1" providerId="ADAL" clId="{18B14563-CCEC-0C42-8C0A-ABD616E2CF02}" dt="2023-11-05T20:32:05.162" v="1395"/>
            <ac:spMkLst>
              <pc:docMk/>
              <pc:sldMasterMk cId="2317532505" sldId="2147483672"/>
              <pc:sldLayoutMk cId="2411766969" sldId="2147483684"/>
              <ac:spMk id="38" creationId="{CB7BFE27-666D-1CD1-05CF-857714722C32}"/>
            </ac:spMkLst>
          </pc:spChg>
          <pc:spChg chg="mod">
            <ac:chgData name="Chuck Tomasi" userId="79514c44-a18e-4aaa-84b1-18f74099d6b1" providerId="ADAL" clId="{18B14563-CCEC-0C42-8C0A-ABD616E2CF02}" dt="2023-11-05T20:32:05.162" v="1395"/>
            <ac:spMkLst>
              <pc:docMk/>
              <pc:sldMasterMk cId="2317532505" sldId="2147483672"/>
              <pc:sldLayoutMk cId="2411766969" sldId="2147483684"/>
              <ac:spMk id="39" creationId="{DD1A92EA-3475-9532-2193-03D1877EF42F}"/>
            </ac:spMkLst>
          </pc:spChg>
          <pc:spChg chg="mod">
            <ac:chgData name="Chuck Tomasi" userId="79514c44-a18e-4aaa-84b1-18f74099d6b1" providerId="ADAL" clId="{18B14563-CCEC-0C42-8C0A-ABD616E2CF02}" dt="2023-11-05T20:32:05.162" v="1395"/>
            <ac:spMkLst>
              <pc:docMk/>
              <pc:sldMasterMk cId="2317532505" sldId="2147483672"/>
              <pc:sldLayoutMk cId="2411766969" sldId="2147483684"/>
              <ac:spMk id="40" creationId="{6073BAF3-26BF-69B1-C7FB-0A6EB65B944F}"/>
            </ac:spMkLst>
          </pc:spChg>
          <pc:spChg chg="mod">
            <ac:chgData name="Chuck Tomasi" userId="79514c44-a18e-4aaa-84b1-18f74099d6b1" providerId="ADAL" clId="{18B14563-CCEC-0C42-8C0A-ABD616E2CF02}" dt="2023-11-05T20:32:05.162" v="1395"/>
            <ac:spMkLst>
              <pc:docMk/>
              <pc:sldMasterMk cId="2317532505" sldId="2147483672"/>
              <pc:sldLayoutMk cId="2411766969" sldId="2147483684"/>
              <ac:spMk id="41" creationId="{6D414C4E-55FE-E715-1E16-95F7F38BC734}"/>
            </ac:spMkLst>
          </pc:spChg>
          <pc:spChg chg="mod">
            <ac:chgData name="Chuck Tomasi" userId="79514c44-a18e-4aaa-84b1-18f74099d6b1" providerId="ADAL" clId="{18B14563-CCEC-0C42-8C0A-ABD616E2CF02}" dt="2023-11-05T20:32:05.162" v="1395"/>
            <ac:spMkLst>
              <pc:docMk/>
              <pc:sldMasterMk cId="2317532505" sldId="2147483672"/>
              <pc:sldLayoutMk cId="2411766969" sldId="2147483684"/>
              <ac:spMk id="42" creationId="{EF00F92C-BC10-4D44-A781-0C6D6ABAAE4C}"/>
            </ac:spMkLst>
          </pc:spChg>
          <pc:spChg chg="mod">
            <ac:chgData name="Chuck Tomasi" userId="79514c44-a18e-4aaa-84b1-18f74099d6b1" providerId="ADAL" clId="{18B14563-CCEC-0C42-8C0A-ABD616E2CF02}" dt="2023-11-05T20:32:05.162" v="1395"/>
            <ac:spMkLst>
              <pc:docMk/>
              <pc:sldMasterMk cId="2317532505" sldId="2147483672"/>
              <pc:sldLayoutMk cId="2411766969" sldId="2147483684"/>
              <ac:spMk id="43" creationId="{4907E6D4-B573-639E-236F-15A85AB7450F}"/>
            </ac:spMkLst>
          </pc:spChg>
          <pc:spChg chg="mod">
            <ac:chgData name="Chuck Tomasi" userId="79514c44-a18e-4aaa-84b1-18f74099d6b1" providerId="ADAL" clId="{18B14563-CCEC-0C42-8C0A-ABD616E2CF02}" dt="2023-11-05T20:32:05.162" v="1395"/>
            <ac:spMkLst>
              <pc:docMk/>
              <pc:sldMasterMk cId="2317532505" sldId="2147483672"/>
              <pc:sldLayoutMk cId="2411766969" sldId="2147483684"/>
              <ac:spMk id="44" creationId="{AD234FF4-D4CC-1B2C-94DB-5A578E203DEB}"/>
            </ac:spMkLst>
          </pc:spChg>
          <pc:spChg chg="mod">
            <ac:chgData name="Chuck Tomasi" userId="79514c44-a18e-4aaa-84b1-18f74099d6b1" providerId="ADAL" clId="{18B14563-CCEC-0C42-8C0A-ABD616E2CF02}" dt="2023-11-05T20:32:05.162" v="1395"/>
            <ac:spMkLst>
              <pc:docMk/>
              <pc:sldMasterMk cId="2317532505" sldId="2147483672"/>
              <pc:sldLayoutMk cId="2411766969" sldId="2147483684"/>
              <ac:spMk id="45" creationId="{F61A1FDD-738F-118C-2EE7-69F4E7652294}"/>
            </ac:spMkLst>
          </pc:spChg>
          <pc:spChg chg="mod">
            <ac:chgData name="Chuck Tomasi" userId="79514c44-a18e-4aaa-84b1-18f74099d6b1" providerId="ADAL" clId="{18B14563-CCEC-0C42-8C0A-ABD616E2CF02}" dt="2023-11-05T20:32:05.162" v="1395"/>
            <ac:spMkLst>
              <pc:docMk/>
              <pc:sldMasterMk cId="2317532505" sldId="2147483672"/>
              <pc:sldLayoutMk cId="2411766969" sldId="2147483684"/>
              <ac:spMk id="46" creationId="{1ADFA3A6-F1C5-2B6A-751F-8BAC0EB6E081}"/>
            </ac:spMkLst>
          </pc:spChg>
          <pc:spChg chg="mod">
            <ac:chgData name="Chuck Tomasi" userId="79514c44-a18e-4aaa-84b1-18f74099d6b1" providerId="ADAL" clId="{18B14563-CCEC-0C42-8C0A-ABD616E2CF02}" dt="2023-11-05T20:32:05.162" v="1395"/>
            <ac:spMkLst>
              <pc:docMk/>
              <pc:sldMasterMk cId="2317532505" sldId="2147483672"/>
              <pc:sldLayoutMk cId="2411766969" sldId="2147483684"/>
              <ac:spMk id="47" creationId="{EAF31773-595A-A6FE-8EB5-6EDD27488608}"/>
            </ac:spMkLst>
          </pc:spChg>
          <pc:spChg chg="mod">
            <ac:chgData name="Chuck Tomasi" userId="79514c44-a18e-4aaa-84b1-18f74099d6b1" providerId="ADAL" clId="{18B14563-CCEC-0C42-8C0A-ABD616E2CF02}" dt="2023-11-05T20:32:05.162" v="1395"/>
            <ac:spMkLst>
              <pc:docMk/>
              <pc:sldMasterMk cId="2317532505" sldId="2147483672"/>
              <pc:sldLayoutMk cId="2411766969" sldId="2147483684"/>
              <ac:spMk id="48" creationId="{FCE5B9F2-CDAD-F254-B6F5-73407B97DC50}"/>
            </ac:spMkLst>
          </pc:spChg>
          <pc:grpChg chg="add del mod">
            <ac:chgData name="Chuck Tomasi" userId="79514c44-a18e-4aaa-84b1-18f74099d6b1" providerId="ADAL" clId="{18B14563-CCEC-0C42-8C0A-ABD616E2CF02}" dt="2023-11-05T20:33:08.298" v="1402" actId="21"/>
            <ac:grpSpMkLst>
              <pc:docMk/>
              <pc:sldMasterMk cId="2317532505" sldId="2147483672"/>
              <pc:sldLayoutMk cId="2411766969" sldId="2147483684"/>
              <ac:grpSpMk id="4" creationId="{6CBFE853-E771-7D64-C56F-0E4CFC0061B1}"/>
            </ac:grpSpMkLst>
          </pc:grpChg>
          <pc:graphicFrameChg chg="modGraphic">
            <ac:chgData name="Chuck Tomasi" userId="79514c44-a18e-4aaa-84b1-18f74099d6b1" providerId="ADAL" clId="{18B14563-CCEC-0C42-8C0A-ABD616E2CF02}" dt="2023-10-18T15:35:13.447" v="107" actId="207"/>
            <ac:graphicFrameMkLst>
              <pc:docMk/>
              <pc:sldMasterMk cId="2317532505" sldId="2147483672"/>
              <pc:sldLayoutMk cId="2411766969" sldId="2147483684"/>
              <ac:graphicFrameMk id="16" creationId="{DEEEE25B-78FF-F6B9-1261-49A1A527CA5B}"/>
            </ac:graphicFrameMkLst>
          </pc:graphicFrameChg>
          <pc:picChg chg="mod">
            <ac:chgData name="Chuck Tomasi" userId="79514c44-a18e-4aaa-84b1-18f74099d6b1" providerId="ADAL" clId="{18B14563-CCEC-0C42-8C0A-ABD616E2CF02}" dt="2023-10-18T15:34:42.222" v="104" actId="207"/>
            <ac:picMkLst>
              <pc:docMk/>
              <pc:sldMasterMk cId="2317532505" sldId="2147483672"/>
              <pc:sldLayoutMk cId="2411766969" sldId="2147483684"/>
              <ac:picMk id="60" creationId="{F8E10197-E708-D13E-3ACE-DD63C6664241}"/>
            </ac:picMkLst>
          </pc:picChg>
        </pc:sldLayoutChg>
        <pc:sldLayoutChg chg="addSp delSp modSp mod">
          <pc:chgData name="Chuck Tomasi" userId="79514c44-a18e-4aaa-84b1-18f74099d6b1" providerId="ADAL" clId="{18B14563-CCEC-0C42-8C0A-ABD616E2CF02}" dt="2023-11-06T15:04:36.600" v="3172"/>
          <pc:sldLayoutMkLst>
            <pc:docMk/>
            <pc:sldMasterMk cId="2317532505" sldId="2147483672"/>
            <pc:sldLayoutMk cId="1438527250" sldId="2147483686"/>
          </pc:sldLayoutMkLst>
          <pc:spChg chg="mod">
            <ac:chgData name="Chuck Tomasi" userId="79514c44-a18e-4aaa-84b1-18f74099d6b1" providerId="ADAL" clId="{18B14563-CCEC-0C42-8C0A-ABD616E2CF02}" dt="2023-11-05T20:29:53.969" v="1394" actId="20577"/>
            <ac:spMkLst>
              <pc:docMk/>
              <pc:sldMasterMk cId="2317532505" sldId="2147483672"/>
              <pc:sldLayoutMk cId="1438527250" sldId="2147483686"/>
              <ac:spMk id="6" creationId="{A239834A-7403-3178-675C-213B915169C3}"/>
            </ac:spMkLst>
          </pc:spChg>
          <pc:spChg chg="del mod topLvl">
            <ac:chgData name="Chuck Tomasi" userId="79514c44-a18e-4aaa-84b1-18f74099d6b1" providerId="ADAL" clId="{18B14563-CCEC-0C42-8C0A-ABD616E2CF02}" dt="2023-11-06T13:05:51.306" v="2389" actId="478"/>
            <ac:spMkLst>
              <pc:docMk/>
              <pc:sldMasterMk cId="2317532505" sldId="2147483672"/>
              <pc:sldLayoutMk cId="1438527250" sldId="2147483686"/>
              <ac:spMk id="7" creationId="{DE0DC8AF-CD58-2B55-95B4-DCDA32163D88}"/>
            </ac:spMkLst>
          </pc:spChg>
          <pc:spChg chg="mod">
            <ac:chgData name="Chuck Tomasi" userId="79514c44-a18e-4aaa-84b1-18f74099d6b1" providerId="ADAL" clId="{18B14563-CCEC-0C42-8C0A-ABD616E2CF02}" dt="2023-10-18T20:01:37.908" v="358" actId="207"/>
            <ac:spMkLst>
              <pc:docMk/>
              <pc:sldMasterMk cId="2317532505" sldId="2147483672"/>
              <pc:sldLayoutMk cId="1438527250" sldId="2147483686"/>
              <ac:spMk id="17" creationId="{44B82052-C648-93BC-0E8C-CDE85C0149A1}"/>
            </ac:spMkLst>
          </pc:spChg>
          <pc:spChg chg="add del mod">
            <ac:chgData name="Chuck Tomasi" userId="79514c44-a18e-4aaa-84b1-18f74099d6b1" providerId="ADAL" clId="{18B14563-CCEC-0C42-8C0A-ABD616E2CF02}" dt="2023-11-06T11:56:12.614" v="1803"/>
            <ac:spMkLst>
              <pc:docMk/>
              <pc:sldMasterMk cId="2317532505" sldId="2147483672"/>
              <pc:sldLayoutMk cId="1438527250" sldId="2147483686"/>
              <ac:spMk id="20" creationId="{9F92EF35-6BBD-93F4-296F-C1B4EB53C80F}"/>
            </ac:spMkLst>
          </pc:spChg>
          <pc:spChg chg="del mod topLvl">
            <ac:chgData name="Chuck Tomasi" userId="79514c44-a18e-4aaa-84b1-18f74099d6b1" providerId="ADAL" clId="{18B14563-CCEC-0C42-8C0A-ABD616E2CF02}" dt="2023-11-05T20:07:12.838" v="1212" actId="478"/>
            <ac:spMkLst>
              <pc:docMk/>
              <pc:sldMasterMk cId="2317532505" sldId="2147483672"/>
              <pc:sldLayoutMk cId="1438527250" sldId="2147483686"/>
              <ac:spMk id="20" creationId="{E95BF756-BB3C-024A-ACEA-64A58DD8DF3F}"/>
            </ac:spMkLst>
          </pc:spChg>
          <pc:spChg chg="del mod topLvl">
            <ac:chgData name="Chuck Tomasi" userId="79514c44-a18e-4aaa-84b1-18f74099d6b1" providerId="ADAL" clId="{18B14563-CCEC-0C42-8C0A-ABD616E2CF02}" dt="2023-11-05T20:07:12.838" v="1212" actId="478"/>
            <ac:spMkLst>
              <pc:docMk/>
              <pc:sldMasterMk cId="2317532505" sldId="2147483672"/>
              <pc:sldLayoutMk cId="1438527250" sldId="2147483686"/>
              <ac:spMk id="21" creationId="{5CCD0046-8976-9E36-9548-070FE7D47171}"/>
            </ac:spMkLst>
          </pc:spChg>
          <pc:spChg chg="del mod topLvl">
            <ac:chgData name="Chuck Tomasi" userId="79514c44-a18e-4aaa-84b1-18f74099d6b1" providerId="ADAL" clId="{18B14563-CCEC-0C42-8C0A-ABD616E2CF02}" dt="2023-11-05T20:07:12.838" v="1212" actId="478"/>
            <ac:spMkLst>
              <pc:docMk/>
              <pc:sldMasterMk cId="2317532505" sldId="2147483672"/>
              <pc:sldLayoutMk cId="1438527250" sldId="2147483686"/>
              <ac:spMk id="22" creationId="{5270B77B-C4A6-F971-F268-C6994B221708}"/>
            </ac:spMkLst>
          </pc:spChg>
          <pc:spChg chg="del mod topLvl">
            <ac:chgData name="Chuck Tomasi" userId="79514c44-a18e-4aaa-84b1-18f74099d6b1" providerId="ADAL" clId="{18B14563-CCEC-0C42-8C0A-ABD616E2CF02}" dt="2023-11-05T20:07:12.838" v="1212" actId="478"/>
            <ac:spMkLst>
              <pc:docMk/>
              <pc:sldMasterMk cId="2317532505" sldId="2147483672"/>
              <pc:sldLayoutMk cId="1438527250" sldId="2147483686"/>
              <ac:spMk id="23" creationId="{579B0174-B433-45E2-BDF2-D552771E7909}"/>
            </ac:spMkLst>
          </pc:spChg>
          <pc:spChg chg="del mod topLvl">
            <ac:chgData name="Chuck Tomasi" userId="79514c44-a18e-4aaa-84b1-18f74099d6b1" providerId="ADAL" clId="{18B14563-CCEC-0C42-8C0A-ABD616E2CF02}" dt="2023-11-05T20:07:12.838" v="1212" actId="478"/>
            <ac:spMkLst>
              <pc:docMk/>
              <pc:sldMasterMk cId="2317532505" sldId="2147483672"/>
              <pc:sldLayoutMk cId="1438527250" sldId="2147483686"/>
              <ac:spMk id="24" creationId="{388B4615-B9FB-5451-69A5-ADFE71643843}"/>
            </ac:spMkLst>
          </pc:spChg>
          <pc:spChg chg="del mod topLvl">
            <ac:chgData name="Chuck Tomasi" userId="79514c44-a18e-4aaa-84b1-18f74099d6b1" providerId="ADAL" clId="{18B14563-CCEC-0C42-8C0A-ABD616E2CF02}" dt="2023-11-05T20:07:12.838" v="1212" actId="478"/>
            <ac:spMkLst>
              <pc:docMk/>
              <pc:sldMasterMk cId="2317532505" sldId="2147483672"/>
              <pc:sldLayoutMk cId="1438527250" sldId="2147483686"/>
              <ac:spMk id="25" creationId="{55A68E8D-3233-06FA-0C62-90FC0F827B3E}"/>
            </ac:spMkLst>
          </pc:spChg>
          <pc:spChg chg="add mod">
            <ac:chgData name="Chuck Tomasi" userId="79514c44-a18e-4aaa-84b1-18f74099d6b1" providerId="ADAL" clId="{18B14563-CCEC-0C42-8C0A-ABD616E2CF02}" dt="2023-11-06T15:04:36.600" v="3172"/>
            <ac:spMkLst>
              <pc:docMk/>
              <pc:sldMasterMk cId="2317532505" sldId="2147483672"/>
              <pc:sldLayoutMk cId="1438527250" sldId="2147483686"/>
              <ac:spMk id="25" creationId="{DF92625D-2C3C-3388-D64B-9B7BD175215B}"/>
            </ac:spMkLst>
          </pc:spChg>
          <pc:spChg chg="del mod topLvl">
            <ac:chgData name="Chuck Tomasi" userId="79514c44-a18e-4aaa-84b1-18f74099d6b1" providerId="ADAL" clId="{18B14563-CCEC-0C42-8C0A-ABD616E2CF02}" dt="2023-11-05T20:07:12.838" v="1212" actId="478"/>
            <ac:spMkLst>
              <pc:docMk/>
              <pc:sldMasterMk cId="2317532505" sldId="2147483672"/>
              <pc:sldLayoutMk cId="1438527250" sldId="2147483686"/>
              <ac:spMk id="26" creationId="{C53347E7-DF44-2580-36EA-165761E5AD3E}"/>
            </ac:spMkLst>
          </pc:spChg>
          <pc:spChg chg="mod topLvl">
            <ac:chgData name="Chuck Tomasi" userId="79514c44-a18e-4aaa-84b1-18f74099d6b1" providerId="ADAL" clId="{18B14563-CCEC-0C42-8C0A-ABD616E2CF02}" dt="2023-11-06T14:55:04.407" v="3081" actId="164"/>
            <ac:spMkLst>
              <pc:docMk/>
              <pc:sldMasterMk cId="2317532505" sldId="2147483672"/>
              <pc:sldLayoutMk cId="1438527250" sldId="2147483686"/>
              <ac:spMk id="27" creationId="{42BBA384-3F0E-4C02-7CF1-C7EFA4A6ED19}"/>
            </ac:spMkLst>
          </pc:spChg>
          <pc:spChg chg="mod topLvl">
            <ac:chgData name="Chuck Tomasi" userId="79514c44-a18e-4aaa-84b1-18f74099d6b1" providerId="ADAL" clId="{18B14563-CCEC-0C42-8C0A-ABD616E2CF02}" dt="2023-11-06T14:55:04.407" v="3081" actId="164"/>
            <ac:spMkLst>
              <pc:docMk/>
              <pc:sldMasterMk cId="2317532505" sldId="2147483672"/>
              <pc:sldLayoutMk cId="1438527250" sldId="2147483686"/>
              <ac:spMk id="28" creationId="{A65F8C0A-A2EB-B229-0EA8-558272798A9D}"/>
            </ac:spMkLst>
          </pc:spChg>
          <pc:spChg chg="mod topLvl">
            <ac:chgData name="Chuck Tomasi" userId="79514c44-a18e-4aaa-84b1-18f74099d6b1" providerId="ADAL" clId="{18B14563-CCEC-0C42-8C0A-ABD616E2CF02}" dt="2023-11-06T14:55:04.407" v="3081" actId="164"/>
            <ac:spMkLst>
              <pc:docMk/>
              <pc:sldMasterMk cId="2317532505" sldId="2147483672"/>
              <pc:sldLayoutMk cId="1438527250" sldId="2147483686"/>
              <ac:spMk id="29" creationId="{E0F88EC1-508A-1784-51CA-C5798E8D2FBC}"/>
            </ac:spMkLst>
          </pc:spChg>
          <pc:spChg chg="mod topLvl">
            <ac:chgData name="Chuck Tomasi" userId="79514c44-a18e-4aaa-84b1-18f74099d6b1" providerId="ADAL" clId="{18B14563-CCEC-0C42-8C0A-ABD616E2CF02}" dt="2023-11-06T14:55:04.407" v="3081" actId="164"/>
            <ac:spMkLst>
              <pc:docMk/>
              <pc:sldMasterMk cId="2317532505" sldId="2147483672"/>
              <pc:sldLayoutMk cId="1438527250" sldId="2147483686"/>
              <ac:spMk id="30" creationId="{CCD749D7-AA47-48DA-7655-9288AC2D4826}"/>
            </ac:spMkLst>
          </pc:spChg>
          <pc:spChg chg="mod topLvl">
            <ac:chgData name="Chuck Tomasi" userId="79514c44-a18e-4aaa-84b1-18f74099d6b1" providerId="ADAL" clId="{18B14563-CCEC-0C42-8C0A-ABD616E2CF02}" dt="2023-11-06T14:55:04.407" v="3081" actId="164"/>
            <ac:spMkLst>
              <pc:docMk/>
              <pc:sldMasterMk cId="2317532505" sldId="2147483672"/>
              <pc:sldLayoutMk cId="1438527250" sldId="2147483686"/>
              <ac:spMk id="31" creationId="{3D71BB36-EA03-BA8A-564B-753458911BD3}"/>
            </ac:spMkLst>
          </pc:spChg>
          <pc:spChg chg="mod topLvl">
            <ac:chgData name="Chuck Tomasi" userId="79514c44-a18e-4aaa-84b1-18f74099d6b1" providerId="ADAL" clId="{18B14563-CCEC-0C42-8C0A-ABD616E2CF02}" dt="2023-11-06T14:55:04.407" v="3081" actId="164"/>
            <ac:spMkLst>
              <pc:docMk/>
              <pc:sldMasterMk cId="2317532505" sldId="2147483672"/>
              <pc:sldLayoutMk cId="1438527250" sldId="2147483686"/>
              <ac:spMk id="32" creationId="{CDBFAE00-7041-B82A-468C-0D60EED5FB43}"/>
            </ac:spMkLst>
          </pc:spChg>
          <pc:spChg chg="mod topLvl">
            <ac:chgData name="Chuck Tomasi" userId="79514c44-a18e-4aaa-84b1-18f74099d6b1" providerId="ADAL" clId="{18B14563-CCEC-0C42-8C0A-ABD616E2CF02}" dt="2023-11-06T14:55:04.407" v="3081" actId="164"/>
            <ac:spMkLst>
              <pc:docMk/>
              <pc:sldMasterMk cId="2317532505" sldId="2147483672"/>
              <pc:sldLayoutMk cId="1438527250" sldId="2147483686"/>
              <ac:spMk id="33" creationId="{5B78964C-7074-239B-EC30-48BCBC2B9F1C}"/>
            </ac:spMkLst>
          </pc:spChg>
          <pc:spChg chg="mod topLvl">
            <ac:chgData name="Chuck Tomasi" userId="79514c44-a18e-4aaa-84b1-18f74099d6b1" providerId="ADAL" clId="{18B14563-CCEC-0C42-8C0A-ABD616E2CF02}" dt="2023-11-06T14:55:04.407" v="3081" actId="164"/>
            <ac:spMkLst>
              <pc:docMk/>
              <pc:sldMasterMk cId="2317532505" sldId="2147483672"/>
              <pc:sldLayoutMk cId="1438527250" sldId="2147483686"/>
              <ac:spMk id="34" creationId="{DC509534-E984-791C-BA61-8041D970A7B6}"/>
            </ac:spMkLst>
          </pc:spChg>
          <pc:spChg chg="mod topLvl">
            <ac:chgData name="Chuck Tomasi" userId="79514c44-a18e-4aaa-84b1-18f74099d6b1" providerId="ADAL" clId="{18B14563-CCEC-0C42-8C0A-ABD616E2CF02}" dt="2023-11-06T14:55:04.407" v="3081" actId="164"/>
            <ac:spMkLst>
              <pc:docMk/>
              <pc:sldMasterMk cId="2317532505" sldId="2147483672"/>
              <pc:sldLayoutMk cId="1438527250" sldId="2147483686"/>
              <ac:spMk id="35" creationId="{691A93A0-DDD8-58AB-59FE-B183F296AE52}"/>
            </ac:spMkLst>
          </pc:spChg>
          <pc:spChg chg="mod topLvl">
            <ac:chgData name="Chuck Tomasi" userId="79514c44-a18e-4aaa-84b1-18f74099d6b1" providerId="ADAL" clId="{18B14563-CCEC-0C42-8C0A-ABD616E2CF02}" dt="2023-11-06T14:55:04.407" v="3081" actId="164"/>
            <ac:spMkLst>
              <pc:docMk/>
              <pc:sldMasterMk cId="2317532505" sldId="2147483672"/>
              <pc:sldLayoutMk cId="1438527250" sldId="2147483686"/>
              <ac:spMk id="36" creationId="{FEB0B281-F676-D029-8C98-B66E1E631B6D}"/>
            </ac:spMkLst>
          </pc:spChg>
          <pc:spChg chg="mod topLvl">
            <ac:chgData name="Chuck Tomasi" userId="79514c44-a18e-4aaa-84b1-18f74099d6b1" providerId="ADAL" clId="{18B14563-CCEC-0C42-8C0A-ABD616E2CF02}" dt="2023-11-06T14:55:04.407" v="3081" actId="164"/>
            <ac:spMkLst>
              <pc:docMk/>
              <pc:sldMasterMk cId="2317532505" sldId="2147483672"/>
              <pc:sldLayoutMk cId="1438527250" sldId="2147483686"/>
              <ac:spMk id="37" creationId="{A9B66EF6-4F2F-A05E-EC14-01B3F00A959D}"/>
            </ac:spMkLst>
          </pc:spChg>
          <pc:spChg chg="mod topLvl">
            <ac:chgData name="Chuck Tomasi" userId="79514c44-a18e-4aaa-84b1-18f74099d6b1" providerId="ADAL" clId="{18B14563-CCEC-0C42-8C0A-ABD616E2CF02}" dt="2023-11-06T14:55:04.407" v="3081" actId="164"/>
            <ac:spMkLst>
              <pc:docMk/>
              <pc:sldMasterMk cId="2317532505" sldId="2147483672"/>
              <pc:sldLayoutMk cId="1438527250" sldId="2147483686"/>
              <ac:spMk id="38" creationId="{D203C5D8-ACCB-FA7F-C0FC-E192A0FEC45F}"/>
            </ac:spMkLst>
          </pc:spChg>
          <pc:spChg chg="mod topLvl">
            <ac:chgData name="Chuck Tomasi" userId="79514c44-a18e-4aaa-84b1-18f74099d6b1" providerId="ADAL" clId="{18B14563-CCEC-0C42-8C0A-ABD616E2CF02}" dt="2023-11-06T14:55:04.407" v="3081" actId="164"/>
            <ac:spMkLst>
              <pc:docMk/>
              <pc:sldMasterMk cId="2317532505" sldId="2147483672"/>
              <pc:sldLayoutMk cId="1438527250" sldId="2147483686"/>
              <ac:spMk id="39" creationId="{EC716640-9DFB-1BDA-6A3E-930704329ED5}"/>
            </ac:spMkLst>
          </pc:spChg>
          <pc:spChg chg="mod topLvl">
            <ac:chgData name="Chuck Tomasi" userId="79514c44-a18e-4aaa-84b1-18f74099d6b1" providerId="ADAL" clId="{18B14563-CCEC-0C42-8C0A-ABD616E2CF02}" dt="2023-11-06T14:55:04.407" v="3081" actId="164"/>
            <ac:spMkLst>
              <pc:docMk/>
              <pc:sldMasterMk cId="2317532505" sldId="2147483672"/>
              <pc:sldLayoutMk cId="1438527250" sldId="2147483686"/>
              <ac:spMk id="40" creationId="{2BDBFA1F-7F82-626F-05A6-E9C67E52E51C}"/>
            </ac:spMkLst>
          </pc:spChg>
          <pc:spChg chg="mod topLvl">
            <ac:chgData name="Chuck Tomasi" userId="79514c44-a18e-4aaa-84b1-18f74099d6b1" providerId="ADAL" clId="{18B14563-CCEC-0C42-8C0A-ABD616E2CF02}" dt="2023-11-06T14:55:04.407" v="3081" actId="164"/>
            <ac:spMkLst>
              <pc:docMk/>
              <pc:sldMasterMk cId="2317532505" sldId="2147483672"/>
              <pc:sldLayoutMk cId="1438527250" sldId="2147483686"/>
              <ac:spMk id="41" creationId="{BDC4C71D-BB3F-4ED8-83DB-28A9322ABDDF}"/>
            </ac:spMkLst>
          </pc:spChg>
          <pc:spChg chg="mod topLvl">
            <ac:chgData name="Chuck Tomasi" userId="79514c44-a18e-4aaa-84b1-18f74099d6b1" providerId="ADAL" clId="{18B14563-CCEC-0C42-8C0A-ABD616E2CF02}" dt="2023-11-06T14:55:04.407" v="3081" actId="164"/>
            <ac:spMkLst>
              <pc:docMk/>
              <pc:sldMasterMk cId="2317532505" sldId="2147483672"/>
              <pc:sldLayoutMk cId="1438527250" sldId="2147483686"/>
              <ac:spMk id="42" creationId="{43B63F58-478D-1643-770C-FACC9A21E651}"/>
            </ac:spMkLst>
          </pc:spChg>
          <pc:spChg chg="mod topLvl">
            <ac:chgData name="Chuck Tomasi" userId="79514c44-a18e-4aaa-84b1-18f74099d6b1" providerId="ADAL" clId="{18B14563-CCEC-0C42-8C0A-ABD616E2CF02}" dt="2023-11-06T14:55:04.407" v="3081" actId="164"/>
            <ac:spMkLst>
              <pc:docMk/>
              <pc:sldMasterMk cId="2317532505" sldId="2147483672"/>
              <pc:sldLayoutMk cId="1438527250" sldId="2147483686"/>
              <ac:spMk id="43" creationId="{F655695C-A482-E7D2-54F8-BCD4E6DDE59E}"/>
            </ac:spMkLst>
          </pc:spChg>
          <pc:spChg chg="mod topLvl">
            <ac:chgData name="Chuck Tomasi" userId="79514c44-a18e-4aaa-84b1-18f74099d6b1" providerId="ADAL" clId="{18B14563-CCEC-0C42-8C0A-ABD616E2CF02}" dt="2023-11-06T14:55:04.407" v="3081" actId="164"/>
            <ac:spMkLst>
              <pc:docMk/>
              <pc:sldMasterMk cId="2317532505" sldId="2147483672"/>
              <pc:sldLayoutMk cId="1438527250" sldId="2147483686"/>
              <ac:spMk id="44" creationId="{704EB8FA-1A48-8BD4-A755-2929884C30FB}"/>
            </ac:spMkLst>
          </pc:spChg>
          <pc:spChg chg="mod topLvl">
            <ac:chgData name="Chuck Tomasi" userId="79514c44-a18e-4aaa-84b1-18f74099d6b1" providerId="ADAL" clId="{18B14563-CCEC-0C42-8C0A-ABD616E2CF02}" dt="2023-11-06T14:55:04.407" v="3081" actId="164"/>
            <ac:spMkLst>
              <pc:docMk/>
              <pc:sldMasterMk cId="2317532505" sldId="2147483672"/>
              <pc:sldLayoutMk cId="1438527250" sldId="2147483686"/>
              <ac:spMk id="45" creationId="{DC17C603-5025-C841-8297-B61C4A2A2174}"/>
            </ac:spMkLst>
          </pc:spChg>
          <pc:spChg chg="mod topLvl">
            <ac:chgData name="Chuck Tomasi" userId="79514c44-a18e-4aaa-84b1-18f74099d6b1" providerId="ADAL" clId="{18B14563-CCEC-0C42-8C0A-ABD616E2CF02}" dt="2023-11-06T14:55:04.407" v="3081" actId="164"/>
            <ac:spMkLst>
              <pc:docMk/>
              <pc:sldMasterMk cId="2317532505" sldId="2147483672"/>
              <pc:sldLayoutMk cId="1438527250" sldId="2147483686"/>
              <ac:spMk id="46" creationId="{E56E7EBB-96D2-3B27-6746-80EF178465AD}"/>
            </ac:spMkLst>
          </pc:spChg>
          <pc:spChg chg="mod topLvl">
            <ac:chgData name="Chuck Tomasi" userId="79514c44-a18e-4aaa-84b1-18f74099d6b1" providerId="ADAL" clId="{18B14563-CCEC-0C42-8C0A-ABD616E2CF02}" dt="2023-11-06T14:55:04.407" v="3081" actId="164"/>
            <ac:spMkLst>
              <pc:docMk/>
              <pc:sldMasterMk cId="2317532505" sldId="2147483672"/>
              <pc:sldLayoutMk cId="1438527250" sldId="2147483686"/>
              <ac:spMk id="47" creationId="{2988E6FF-EC27-4892-B761-FC0834D96CBA}"/>
            </ac:spMkLst>
          </pc:spChg>
          <pc:spChg chg="mod topLvl">
            <ac:chgData name="Chuck Tomasi" userId="79514c44-a18e-4aaa-84b1-18f74099d6b1" providerId="ADAL" clId="{18B14563-CCEC-0C42-8C0A-ABD616E2CF02}" dt="2023-11-06T14:55:04.407" v="3081" actId="164"/>
            <ac:spMkLst>
              <pc:docMk/>
              <pc:sldMasterMk cId="2317532505" sldId="2147483672"/>
              <pc:sldLayoutMk cId="1438527250" sldId="2147483686"/>
              <ac:spMk id="48" creationId="{EA81BFF2-5B5B-9E19-41F4-34F6B99E8BDD}"/>
            </ac:spMkLst>
          </pc:spChg>
          <pc:spChg chg="mod topLvl">
            <ac:chgData name="Chuck Tomasi" userId="79514c44-a18e-4aaa-84b1-18f74099d6b1" providerId="ADAL" clId="{18B14563-CCEC-0C42-8C0A-ABD616E2CF02}" dt="2023-11-06T14:55:04.407" v="3081" actId="164"/>
            <ac:spMkLst>
              <pc:docMk/>
              <pc:sldMasterMk cId="2317532505" sldId="2147483672"/>
              <pc:sldLayoutMk cId="1438527250" sldId="2147483686"/>
              <ac:spMk id="49" creationId="{556AEBED-2015-8E63-760A-5B061AC2BB03}"/>
            </ac:spMkLst>
          </pc:spChg>
          <pc:spChg chg="mod topLvl">
            <ac:chgData name="Chuck Tomasi" userId="79514c44-a18e-4aaa-84b1-18f74099d6b1" providerId="ADAL" clId="{18B14563-CCEC-0C42-8C0A-ABD616E2CF02}" dt="2023-11-06T14:55:04.407" v="3081" actId="164"/>
            <ac:spMkLst>
              <pc:docMk/>
              <pc:sldMasterMk cId="2317532505" sldId="2147483672"/>
              <pc:sldLayoutMk cId="1438527250" sldId="2147483686"/>
              <ac:spMk id="50" creationId="{B2D384D6-4D19-52A7-28B9-F16E91392455}"/>
            </ac:spMkLst>
          </pc:spChg>
          <pc:spChg chg="mod topLvl">
            <ac:chgData name="Chuck Tomasi" userId="79514c44-a18e-4aaa-84b1-18f74099d6b1" providerId="ADAL" clId="{18B14563-CCEC-0C42-8C0A-ABD616E2CF02}" dt="2023-11-06T14:55:04.407" v="3081" actId="164"/>
            <ac:spMkLst>
              <pc:docMk/>
              <pc:sldMasterMk cId="2317532505" sldId="2147483672"/>
              <pc:sldLayoutMk cId="1438527250" sldId="2147483686"/>
              <ac:spMk id="51" creationId="{09D7F8B4-6E81-E12B-84C3-610AA274A55F}"/>
            </ac:spMkLst>
          </pc:spChg>
          <pc:spChg chg="mod topLvl">
            <ac:chgData name="Chuck Tomasi" userId="79514c44-a18e-4aaa-84b1-18f74099d6b1" providerId="ADAL" clId="{18B14563-CCEC-0C42-8C0A-ABD616E2CF02}" dt="2023-11-06T14:55:04.407" v="3081" actId="164"/>
            <ac:spMkLst>
              <pc:docMk/>
              <pc:sldMasterMk cId="2317532505" sldId="2147483672"/>
              <pc:sldLayoutMk cId="1438527250" sldId="2147483686"/>
              <ac:spMk id="52" creationId="{5E1FE07E-A7B6-585A-E9A2-9769F22CBC60}"/>
            </ac:spMkLst>
          </pc:spChg>
          <pc:spChg chg="mod topLvl">
            <ac:chgData name="Chuck Tomasi" userId="79514c44-a18e-4aaa-84b1-18f74099d6b1" providerId="ADAL" clId="{18B14563-CCEC-0C42-8C0A-ABD616E2CF02}" dt="2023-11-06T14:55:04.407" v="3081" actId="164"/>
            <ac:spMkLst>
              <pc:docMk/>
              <pc:sldMasterMk cId="2317532505" sldId="2147483672"/>
              <pc:sldLayoutMk cId="1438527250" sldId="2147483686"/>
              <ac:spMk id="53" creationId="{7E76353E-2C3D-E3F2-67C1-01A00661A245}"/>
            </ac:spMkLst>
          </pc:spChg>
          <pc:spChg chg="mod topLvl">
            <ac:chgData name="Chuck Tomasi" userId="79514c44-a18e-4aaa-84b1-18f74099d6b1" providerId="ADAL" clId="{18B14563-CCEC-0C42-8C0A-ABD616E2CF02}" dt="2023-11-06T14:55:04.407" v="3081" actId="164"/>
            <ac:spMkLst>
              <pc:docMk/>
              <pc:sldMasterMk cId="2317532505" sldId="2147483672"/>
              <pc:sldLayoutMk cId="1438527250" sldId="2147483686"/>
              <ac:spMk id="54" creationId="{E2469168-5DA6-EF8C-A0D7-CA0A03BEAF3A}"/>
            </ac:spMkLst>
          </pc:spChg>
          <pc:spChg chg="mod topLvl">
            <ac:chgData name="Chuck Tomasi" userId="79514c44-a18e-4aaa-84b1-18f74099d6b1" providerId="ADAL" clId="{18B14563-CCEC-0C42-8C0A-ABD616E2CF02}" dt="2023-11-06T14:55:04.407" v="3081" actId="164"/>
            <ac:spMkLst>
              <pc:docMk/>
              <pc:sldMasterMk cId="2317532505" sldId="2147483672"/>
              <pc:sldLayoutMk cId="1438527250" sldId="2147483686"/>
              <ac:spMk id="55" creationId="{6DC61EAE-DB28-A2E8-42FB-5F1959189276}"/>
            </ac:spMkLst>
          </pc:spChg>
          <pc:spChg chg="mod topLvl">
            <ac:chgData name="Chuck Tomasi" userId="79514c44-a18e-4aaa-84b1-18f74099d6b1" providerId="ADAL" clId="{18B14563-CCEC-0C42-8C0A-ABD616E2CF02}" dt="2023-11-06T14:55:04.407" v="3081" actId="164"/>
            <ac:spMkLst>
              <pc:docMk/>
              <pc:sldMasterMk cId="2317532505" sldId="2147483672"/>
              <pc:sldLayoutMk cId="1438527250" sldId="2147483686"/>
              <ac:spMk id="56" creationId="{7A8174E8-DD5B-69DA-9EA4-B656FBA146C7}"/>
            </ac:spMkLst>
          </pc:spChg>
          <pc:spChg chg="mod topLvl">
            <ac:chgData name="Chuck Tomasi" userId="79514c44-a18e-4aaa-84b1-18f74099d6b1" providerId="ADAL" clId="{18B14563-CCEC-0C42-8C0A-ABD616E2CF02}" dt="2023-11-06T14:55:04.407" v="3081" actId="164"/>
            <ac:spMkLst>
              <pc:docMk/>
              <pc:sldMasterMk cId="2317532505" sldId="2147483672"/>
              <pc:sldLayoutMk cId="1438527250" sldId="2147483686"/>
              <ac:spMk id="57" creationId="{D3E6E08D-76F5-49ED-A2C7-2155ECB0F21C}"/>
            </ac:spMkLst>
          </pc:spChg>
          <pc:spChg chg="mod topLvl">
            <ac:chgData name="Chuck Tomasi" userId="79514c44-a18e-4aaa-84b1-18f74099d6b1" providerId="ADAL" clId="{18B14563-CCEC-0C42-8C0A-ABD616E2CF02}" dt="2023-11-06T14:55:04.407" v="3081" actId="164"/>
            <ac:spMkLst>
              <pc:docMk/>
              <pc:sldMasterMk cId="2317532505" sldId="2147483672"/>
              <pc:sldLayoutMk cId="1438527250" sldId="2147483686"/>
              <ac:spMk id="58" creationId="{4BB592ED-B37E-502A-277E-1FDE8840B061}"/>
            </ac:spMkLst>
          </pc:spChg>
          <pc:spChg chg="mod topLvl">
            <ac:chgData name="Chuck Tomasi" userId="79514c44-a18e-4aaa-84b1-18f74099d6b1" providerId="ADAL" clId="{18B14563-CCEC-0C42-8C0A-ABD616E2CF02}" dt="2023-11-06T14:55:04.407" v="3081" actId="164"/>
            <ac:spMkLst>
              <pc:docMk/>
              <pc:sldMasterMk cId="2317532505" sldId="2147483672"/>
              <pc:sldLayoutMk cId="1438527250" sldId="2147483686"/>
              <ac:spMk id="59" creationId="{D4074B1A-3B39-87A0-42DF-2CD5ED222C67}"/>
            </ac:spMkLst>
          </pc:spChg>
          <pc:spChg chg="mod topLvl">
            <ac:chgData name="Chuck Tomasi" userId="79514c44-a18e-4aaa-84b1-18f74099d6b1" providerId="ADAL" clId="{18B14563-CCEC-0C42-8C0A-ABD616E2CF02}" dt="2023-11-06T14:55:04.407" v="3081" actId="164"/>
            <ac:spMkLst>
              <pc:docMk/>
              <pc:sldMasterMk cId="2317532505" sldId="2147483672"/>
              <pc:sldLayoutMk cId="1438527250" sldId="2147483686"/>
              <ac:spMk id="60" creationId="{CA0C19D1-FF7B-9C6F-5E8C-07B38C68AA43}"/>
            </ac:spMkLst>
          </pc:spChg>
          <pc:spChg chg="del mod topLvl">
            <ac:chgData name="Chuck Tomasi" userId="79514c44-a18e-4aaa-84b1-18f74099d6b1" providerId="ADAL" clId="{18B14563-CCEC-0C42-8C0A-ABD616E2CF02}" dt="2023-11-06T13:05:51.306" v="2389" actId="478"/>
            <ac:spMkLst>
              <pc:docMk/>
              <pc:sldMasterMk cId="2317532505" sldId="2147483672"/>
              <pc:sldLayoutMk cId="1438527250" sldId="2147483686"/>
              <ac:spMk id="61" creationId="{7C88C371-7C70-B9A4-8E02-CCDA209D6905}"/>
            </ac:spMkLst>
          </pc:spChg>
          <pc:spChg chg="del mod topLvl">
            <ac:chgData name="Chuck Tomasi" userId="79514c44-a18e-4aaa-84b1-18f74099d6b1" providerId="ADAL" clId="{18B14563-CCEC-0C42-8C0A-ABD616E2CF02}" dt="2023-11-06T13:05:51.306" v="2389" actId="478"/>
            <ac:spMkLst>
              <pc:docMk/>
              <pc:sldMasterMk cId="2317532505" sldId="2147483672"/>
              <pc:sldLayoutMk cId="1438527250" sldId="2147483686"/>
              <ac:spMk id="62" creationId="{40DD7EAB-C619-6130-79A4-F6E8EC4007D7}"/>
            </ac:spMkLst>
          </pc:spChg>
          <pc:spChg chg="mod topLvl">
            <ac:chgData name="Chuck Tomasi" userId="79514c44-a18e-4aaa-84b1-18f74099d6b1" providerId="ADAL" clId="{18B14563-CCEC-0C42-8C0A-ABD616E2CF02}" dt="2023-11-06T14:55:04.407" v="3081" actId="164"/>
            <ac:spMkLst>
              <pc:docMk/>
              <pc:sldMasterMk cId="2317532505" sldId="2147483672"/>
              <pc:sldLayoutMk cId="1438527250" sldId="2147483686"/>
              <ac:spMk id="63" creationId="{176CF92A-D83B-2ADB-8199-F3E4EDEE306D}"/>
            </ac:spMkLst>
          </pc:spChg>
          <pc:spChg chg="del mod topLvl">
            <ac:chgData name="Chuck Tomasi" userId="79514c44-a18e-4aaa-84b1-18f74099d6b1" providerId="ADAL" clId="{18B14563-CCEC-0C42-8C0A-ABD616E2CF02}" dt="2023-11-06T13:05:51.306" v="2389" actId="478"/>
            <ac:spMkLst>
              <pc:docMk/>
              <pc:sldMasterMk cId="2317532505" sldId="2147483672"/>
              <pc:sldLayoutMk cId="1438527250" sldId="2147483686"/>
              <ac:spMk id="64" creationId="{C6A73526-3FC2-B5BA-7220-3C2A164B0221}"/>
            </ac:spMkLst>
          </pc:spChg>
          <pc:spChg chg="add del mod topLvl">
            <ac:chgData name="Chuck Tomasi" userId="79514c44-a18e-4aaa-84b1-18f74099d6b1" providerId="ADAL" clId="{18B14563-CCEC-0C42-8C0A-ABD616E2CF02}" dt="2023-11-06T13:07:55.238" v="2406" actId="478"/>
            <ac:spMkLst>
              <pc:docMk/>
              <pc:sldMasterMk cId="2317532505" sldId="2147483672"/>
              <pc:sldLayoutMk cId="1438527250" sldId="2147483686"/>
              <ac:spMk id="65" creationId="{44F68C77-02C8-D304-313D-57AA5A0E42DD}"/>
            </ac:spMkLst>
          </pc:spChg>
          <pc:spChg chg="add del mod topLvl">
            <ac:chgData name="Chuck Tomasi" userId="79514c44-a18e-4aaa-84b1-18f74099d6b1" providerId="ADAL" clId="{18B14563-CCEC-0C42-8C0A-ABD616E2CF02}" dt="2023-11-06T14:49:53.166" v="3047" actId="554"/>
            <ac:spMkLst>
              <pc:docMk/>
              <pc:sldMasterMk cId="2317532505" sldId="2147483672"/>
              <pc:sldLayoutMk cId="1438527250" sldId="2147483686"/>
              <ac:spMk id="67" creationId="{4265DF8E-57CF-DBB1-E3C7-9E47488CC874}"/>
            </ac:spMkLst>
          </pc:spChg>
          <pc:spChg chg="mod topLvl">
            <ac:chgData name="Chuck Tomasi" userId="79514c44-a18e-4aaa-84b1-18f74099d6b1" providerId="ADAL" clId="{18B14563-CCEC-0C42-8C0A-ABD616E2CF02}" dt="2023-11-06T14:56:00.960" v="3092" actId="164"/>
            <ac:spMkLst>
              <pc:docMk/>
              <pc:sldMasterMk cId="2317532505" sldId="2147483672"/>
              <pc:sldLayoutMk cId="1438527250" sldId="2147483686"/>
              <ac:spMk id="68" creationId="{A96178CD-9551-5187-0D56-550CD92C4134}"/>
            </ac:spMkLst>
          </pc:spChg>
          <pc:spChg chg="mod topLvl">
            <ac:chgData name="Chuck Tomasi" userId="79514c44-a18e-4aaa-84b1-18f74099d6b1" providerId="ADAL" clId="{18B14563-CCEC-0C42-8C0A-ABD616E2CF02}" dt="2023-11-06T14:56:00.960" v="3092" actId="164"/>
            <ac:spMkLst>
              <pc:docMk/>
              <pc:sldMasterMk cId="2317532505" sldId="2147483672"/>
              <pc:sldLayoutMk cId="1438527250" sldId="2147483686"/>
              <ac:spMk id="69" creationId="{A25CDAB9-F2B9-4EE5-0AFB-CBE48A47A73B}"/>
            </ac:spMkLst>
          </pc:spChg>
          <pc:spChg chg="mod topLvl">
            <ac:chgData name="Chuck Tomasi" userId="79514c44-a18e-4aaa-84b1-18f74099d6b1" providerId="ADAL" clId="{18B14563-CCEC-0C42-8C0A-ABD616E2CF02}" dt="2023-11-06T14:56:00.960" v="3092" actId="164"/>
            <ac:spMkLst>
              <pc:docMk/>
              <pc:sldMasterMk cId="2317532505" sldId="2147483672"/>
              <pc:sldLayoutMk cId="1438527250" sldId="2147483686"/>
              <ac:spMk id="70" creationId="{CEF9EB5E-A0D7-D716-A0F9-AD6FE05D8358}"/>
            </ac:spMkLst>
          </pc:spChg>
          <pc:spChg chg="mod topLvl">
            <ac:chgData name="Chuck Tomasi" userId="79514c44-a18e-4aaa-84b1-18f74099d6b1" providerId="ADAL" clId="{18B14563-CCEC-0C42-8C0A-ABD616E2CF02}" dt="2023-11-06T14:56:00.960" v="3092" actId="164"/>
            <ac:spMkLst>
              <pc:docMk/>
              <pc:sldMasterMk cId="2317532505" sldId="2147483672"/>
              <pc:sldLayoutMk cId="1438527250" sldId="2147483686"/>
              <ac:spMk id="71" creationId="{BE34A384-D036-F6F2-2EBE-A70F4232C95D}"/>
            </ac:spMkLst>
          </pc:spChg>
          <pc:spChg chg="mod topLvl">
            <ac:chgData name="Chuck Tomasi" userId="79514c44-a18e-4aaa-84b1-18f74099d6b1" providerId="ADAL" clId="{18B14563-CCEC-0C42-8C0A-ABD616E2CF02}" dt="2023-11-06T14:56:00.960" v="3092" actId="164"/>
            <ac:spMkLst>
              <pc:docMk/>
              <pc:sldMasterMk cId="2317532505" sldId="2147483672"/>
              <pc:sldLayoutMk cId="1438527250" sldId="2147483686"/>
              <ac:spMk id="72" creationId="{F3E2D756-C898-12B1-48B7-3C38176C1F91}"/>
            </ac:spMkLst>
          </pc:spChg>
          <pc:spChg chg="mod topLvl">
            <ac:chgData name="Chuck Tomasi" userId="79514c44-a18e-4aaa-84b1-18f74099d6b1" providerId="ADAL" clId="{18B14563-CCEC-0C42-8C0A-ABD616E2CF02}" dt="2023-11-06T14:56:00.960" v="3092" actId="164"/>
            <ac:spMkLst>
              <pc:docMk/>
              <pc:sldMasterMk cId="2317532505" sldId="2147483672"/>
              <pc:sldLayoutMk cId="1438527250" sldId="2147483686"/>
              <ac:spMk id="73" creationId="{AAE27056-7EC4-A2C1-DE28-921038866224}"/>
            </ac:spMkLst>
          </pc:spChg>
          <pc:spChg chg="mod topLvl">
            <ac:chgData name="Chuck Tomasi" userId="79514c44-a18e-4aaa-84b1-18f74099d6b1" providerId="ADAL" clId="{18B14563-CCEC-0C42-8C0A-ABD616E2CF02}" dt="2023-11-06T14:56:00.960" v="3092" actId="164"/>
            <ac:spMkLst>
              <pc:docMk/>
              <pc:sldMasterMk cId="2317532505" sldId="2147483672"/>
              <pc:sldLayoutMk cId="1438527250" sldId="2147483686"/>
              <ac:spMk id="74" creationId="{67BB7328-3279-7474-336D-614ED3EB97DE}"/>
            </ac:spMkLst>
          </pc:spChg>
          <pc:spChg chg="mod topLvl">
            <ac:chgData name="Chuck Tomasi" userId="79514c44-a18e-4aaa-84b1-18f74099d6b1" providerId="ADAL" clId="{18B14563-CCEC-0C42-8C0A-ABD616E2CF02}" dt="2023-11-06T14:56:00.960" v="3092" actId="164"/>
            <ac:spMkLst>
              <pc:docMk/>
              <pc:sldMasterMk cId="2317532505" sldId="2147483672"/>
              <pc:sldLayoutMk cId="1438527250" sldId="2147483686"/>
              <ac:spMk id="75" creationId="{FC1E0289-A33E-DC9D-7965-01B2135CA064}"/>
            </ac:spMkLst>
          </pc:spChg>
          <pc:spChg chg="mod topLvl">
            <ac:chgData name="Chuck Tomasi" userId="79514c44-a18e-4aaa-84b1-18f74099d6b1" providerId="ADAL" clId="{18B14563-CCEC-0C42-8C0A-ABD616E2CF02}" dt="2023-11-06T14:56:00.960" v="3092" actId="164"/>
            <ac:spMkLst>
              <pc:docMk/>
              <pc:sldMasterMk cId="2317532505" sldId="2147483672"/>
              <pc:sldLayoutMk cId="1438527250" sldId="2147483686"/>
              <ac:spMk id="76" creationId="{DC52A435-F0E1-8B96-2B6A-54C500D49F33}"/>
            </ac:spMkLst>
          </pc:spChg>
          <pc:spChg chg="mod topLvl">
            <ac:chgData name="Chuck Tomasi" userId="79514c44-a18e-4aaa-84b1-18f74099d6b1" providerId="ADAL" clId="{18B14563-CCEC-0C42-8C0A-ABD616E2CF02}" dt="2023-11-06T14:56:00.960" v="3092" actId="164"/>
            <ac:spMkLst>
              <pc:docMk/>
              <pc:sldMasterMk cId="2317532505" sldId="2147483672"/>
              <pc:sldLayoutMk cId="1438527250" sldId="2147483686"/>
              <ac:spMk id="77" creationId="{5CEC64FA-A8FA-458A-1206-88FB3901B762}"/>
            </ac:spMkLst>
          </pc:spChg>
          <pc:spChg chg="mod topLvl">
            <ac:chgData name="Chuck Tomasi" userId="79514c44-a18e-4aaa-84b1-18f74099d6b1" providerId="ADAL" clId="{18B14563-CCEC-0C42-8C0A-ABD616E2CF02}" dt="2023-11-06T14:56:00.960" v="3092" actId="164"/>
            <ac:spMkLst>
              <pc:docMk/>
              <pc:sldMasterMk cId="2317532505" sldId="2147483672"/>
              <pc:sldLayoutMk cId="1438527250" sldId="2147483686"/>
              <ac:spMk id="78" creationId="{D6A1F1EE-3EF0-C1D0-3984-1C4B060A1C3B}"/>
            </ac:spMkLst>
          </pc:spChg>
          <pc:spChg chg="mod topLvl">
            <ac:chgData name="Chuck Tomasi" userId="79514c44-a18e-4aaa-84b1-18f74099d6b1" providerId="ADAL" clId="{18B14563-CCEC-0C42-8C0A-ABD616E2CF02}" dt="2023-11-06T14:56:00.960" v="3092" actId="164"/>
            <ac:spMkLst>
              <pc:docMk/>
              <pc:sldMasterMk cId="2317532505" sldId="2147483672"/>
              <pc:sldLayoutMk cId="1438527250" sldId="2147483686"/>
              <ac:spMk id="79" creationId="{BF8E5165-493E-B7A1-4BAF-6825B6698DBE}"/>
            </ac:spMkLst>
          </pc:spChg>
          <pc:spChg chg="mod topLvl">
            <ac:chgData name="Chuck Tomasi" userId="79514c44-a18e-4aaa-84b1-18f74099d6b1" providerId="ADAL" clId="{18B14563-CCEC-0C42-8C0A-ABD616E2CF02}" dt="2023-11-06T14:56:00.960" v="3092" actId="164"/>
            <ac:spMkLst>
              <pc:docMk/>
              <pc:sldMasterMk cId="2317532505" sldId="2147483672"/>
              <pc:sldLayoutMk cId="1438527250" sldId="2147483686"/>
              <ac:spMk id="80" creationId="{07BEC6E4-AB38-8DC0-70B0-D50DF8CD4A73}"/>
            </ac:spMkLst>
          </pc:spChg>
          <pc:spChg chg="mod topLvl">
            <ac:chgData name="Chuck Tomasi" userId="79514c44-a18e-4aaa-84b1-18f74099d6b1" providerId="ADAL" clId="{18B14563-CCEC-0C42-8C0A-ABD616E2CF02}" dt="2023-11-06T14:56:00.960" v="3092" actId="164"/>
            <ac:spMkLst>
              <pc:docMk/>
              <pc:sldMasterMk cId="2317532505" sldId="2147483672"/>
              <pc:sldLayoutMk cId="1438527250" sldId="2147483686"/>
              <ac:spMk id="81" creationId="{B80780E9-DED0-E475-5A72-7DC37DF72617}"/>
            </ac:spMkLst>
          </pc:spChg>
          <pc:spChg chg="mod topLvl">
            <ac:chgData name="Chuck Tomasi" userId="79514c44-a18e-4aaa-84b1-18f74099d6b1" providerId="ADAL" clId="{18B14563-CCEC-0C42-8C0A-ABD616E2CF02}" dt="2023-11-06T14:56:00.960" v="3092" actId="164"/>
            <ac:spMkLst>
              <pc:docMk/>
              <pc:sldMasterMk cId="2317532505" sldId="2147483672"/>
              <pc:sldLayoutMk cId="1438527250" sldId="2147483686"/>
              <ac:spMk id="82" creationId="{54C679AF-A2DA-7D81-F140-B7E0970F010D}"/>
            </ac:spMkLst>
          </pc:spChg>
          <pc:spChg chg="mod topLvl">
            <ac:chgData name="Chuck Tomasi" userId="79514c44-a18e-4aaa-84b1-18f74099d6b1" providerId="ADAL" clId="{18B14563-CCEC-0C42-8C0A-ABD616E2CF02}" dt="2023-11-06T14:56:00.960" v="3092" actId="164"/>
            <ac:spMkLst>
              <pc:docMk/>
              <pc:sldMasterMk cId="2317532505" sldId="2147483672"/>
              <pc:sldLayoutMk cId="1438527250" sldId="2147483686"/>
              <ac:spMk id="83" creationId="{F8D08D8B-ABDB-90A4-611D-441A240EC870}"/>
            </ac:spMkLst>
          </pc:spChg>
          <pc:spChg chg="mod topLvl">
            <ac:chgData name="Chuck Tomasi" userId="79514c44-a18e-4aaa-84b1-18f74099d6b1" providerId="ADAL" clId="{18B14563-CCEC-0C42-8C0A-ABD616E2CF02}" dt="2023-11-06T14:56:00.960" v="3092" actId="164"/>
            <ac:spMkLst>
              <pc:docMk/>
              <pc:sldMasterMk cId="2317532505" sldId="2147483672"/>
              <pc:sldLayoutMk cId="1438527250" sldId="2147483686"/>
              <ac:spMk id="84" creationId="{A0D7F73D-462D-AA50-8B1E-13E6F75584BA}"/>
            </ac:spMkLst>
          </pc:spChg>
          <pc:spChg chg="mod topLvl">
            <ac:chgData name="Chuck Tomasi" userId="79514c44-a18e-4aaa-84b1-18f74099d6b1" providerId="ADAL" clId="{18B14563-CCEC-0C42-8C0A-ABD616E2CF02}" dt="2023-11-06T14:56:00.960" v="3092" actId="164"/>
            <ac:spMkLst>
              <pc:docMk/>
              <pc:sldMasterMk cId="2317532505" sldId="2147483672"/>
              <pc:sldLayoutMk cId="1438527250" sldId="2147483686"/>
              <ac:spMk id="85" creationId="{035895D1-D7C6-638E-6B46-4F2028C77E81}"/>
            </ac:spMkLst>
          </pc:spChg>
          <pc:spChg chg="mod topLvl">
            <ac:chgData name="Chuck Tomasi" userId="79514c44-a18e-4aaa-84b1-18f74099d6b1" providerId="ADAL" clId="{18B14563-CCEC-0C42-8C0A-ABD616E2CF02}" dt="2023-11-06T14:56:00.960" v="3092" actId="164"/>
            <ac:spMkLst>
              <pc:docMk/>
              <pc:sldMasterMk cId="2317532505" sldId="2147483672"/>
              <pc:sldLayoutMk cId="1438527250" sldId="2147483686"/>
              <ac:spMk id="86" creationId="{2B640B52-2E2B-4A02-AD01-8D444DD01169}"/>
            </ac:spMkLst>
          </pc:spChg>
          <pc:spChg chg="mod topLvl">
            <ac:chgData name="Chuck Tomasi" userId="79514c44-a18e-4aaa-84b1-18f74099d6b1" providerId="ADAL" clId="{18B14563-CCEC-0C42-8C0A-ABD616E2CF02}" dt="2023-11-06T14:56:00.960" v="3092" actId="164"/>
            <ac:spMkLst>
              <pc:docMk/>
              <pc:sldMasterMk cId="2317532505" sldId="2147483672"/>
              <pc:sldLayoutMk cId="1438527250" sldId="2147483686"/>
              <ac:spMk id="87" creationId="{1449EEB2-99A4-6C0E-2A9E-D934930E9B7C}"/>
            </ac:spMkLst>
          </pc:spChg>
          <pc:spChg chg="mod topLvl">
            <ac:chgData name="Chuck Tomasi" userId="79514c44-a18e-4aaa-84b1-18f74099d6b1" providerId="ADAL" clId="{18B14563-CCEC-0C42-8C0A-ABD616E2CF02}" dt="2023-11-06T14:56:00.960" v="3092" actId="164"/>
            <ac:spMkLst>
              <pc:docMk/>
              <pc:sldMasterMk cId="2317532505" sldId="2147483672"/>
              <pc:sldLayoutMk cId="1438527250" sldId="2147483686"/>
              <ac:spMk id="88" creationId="{FC2AEB54-9E5F-8FAE-06EE-F0ED2C9CA817}"/>
            </ac:spMkLst>
          </pc:spChg>
          <pc:spChg chg="mod topLvl">
            <ac:chgData name="Chuck Tomasi" userId="79514c44-a18e-4aaa-84b1-18f74099d6b1" providerId="ADAL" clId="{18B14563-CCEC-0C42-8C0A-ABD616E2CF02}" dt="2023-11-06T14:56:00.960" v="3092" actId="164"/>
            <ac:spMkLst>
              <pc:docMk/>
              <pc:sldMasterMk cId="2317532505" sldId="2147483672"/>
              <pc:sldLayoutMk cId="1438527250" sldId="2147483686"/>
              <ac:spMk id="89" creationId="{FB875C51-75D0-3E55-967D-57A5376A0912}"/>
            </ac:spMkLst>
          </pc:spChg>
          <pc:spChg chg="mod topLvl">
            <ac:chgData name="Chuck Tomasi" userId="79514c44-a18e-4aaa-84b1-18f74099d6b1" providerId="ADAL" clId="{18B14563-CCEC-0C42-8C0A-ABD616E2CF02}" dt="2023-11-06T14:56:00.960" v="3092" actId="164"/>
            <ac:spMkLst>
              <pc:docMk/>
              <pc:sldMasterMk cId="2317532505" sldId="2147483672"/>
              <pc:sldLayoutMk cId="1438527250" sldId="2147483686"/>
              <ac:spMk id="90" creationId="{F9D44733-03A3-8C95-98DF-048EE1026476}"/>
            </ac:spMkLst>
          </pc:spChg>
          <pc:spChg chg="mod topLvl">
            <ac:chgData name="Chuck Tomasi" userId="79514c44-a18e-4aaa-84b1-18f74099d6b1" providerId="ADAL" clId="{18B14563-CCEC-0C42-8C0A-ABD616E2CF02}" dt="2023-11-06T14:56:00.960" v="3092" actId="164"/>
            <ac:spMkLst>
              <pc:docMk/>
              <pc:sldMasterMk cId="2317532505" sldId="2147483672"/>
              <pc:sldLayoutMk cId="1438527250" sldId="2147483686"/>
              <ac:spMk id="91" creationId="{BDAFA83F-B20F-F7AC-6AB9-BB3B268233FF}"/>
            </ac:spMkLst>
          </pc:spChg>
          <pc:spChg chg="mod topLvl">
            <ac:chgData name="Chuck Tomasi" userId="79514c44-a18e-4aaa-84b1-18f74099d6b1" providerId="ADAL" clId="{18B14563-CCEC-0C42-8C0A-ABD616E2CF02}" dt="2023-11-06T14:56:00.960" v="3092" actId="164"/>
            <ac:spMkLst>
              <pc:docMk/>
              <pc:sldMasterMk cId="2317532505" sldId="2147483672"/>
              <pc:sldLayoutMk cId="1438527250" sldId="2147483686"/>
              <ac:spMk id="92" creationId="{85FB2E81-53D9-DC9E-7195-1A9095DE0F3B}"/>
            </ac:spMkLst>
          </pc:spChg>
          <pc:spChg chg="mod topLvl">
            <ac:chgData name="Chuck Tomasi" userId="79514c44-a18e-4aaa-84b1-18f74099d6b1" providerId="ADAL" clId="{18B14563-CCEC-0C42-8C0A-ABD616E2CF02}" dt="2023-11-06T14:56:00.960" v="3092" actId="164"/>
            <ac:spMkLst>
              <pc:docMk/>
              <pc:sldMasterMk cId="2317532505" sldId="2147483672"/>
              <pc:sldLayoutMk cId="1438527250" sldId="2147483686"/>
              <ac:spMk id="93" creationId="{55BF808F-3B2B-F862-E7A3-9CD626BED5F1}"/>
            </ac:spMkLst>
          </pc:spChg>
          <pc:spChg chg="mod topLvl">
            <ac:chgData name="Chuck Tomasi" userId="79514c44-a18e-4aaa-84b1-18f74099d6b1" providerId="ADAL" clId="{18B14563-CCEC-0C42-8C0A-ABD616E2CF02}" dt="2023-11-06T14:56:00.960" v="3092" actId="164"/>
            <ac:spMkLst>
              <pc:docMk/>
              <pc:sldMasterMk cId="2317532505" sldId="2147483672"/>
              <pc:sldLayoutMk cId="1438527250" sldId="2147483686"/>
              <ac:spMk id="94" creationId="{BA2D60E4-D8A6-A6E3-9552-CA0E5BE73516}"/>
            </ac:spMkLst>
          </pc:spChg>
          <pc:spChg chg="mod topLvl">
            <ac:chgData name="Chuck Tomasi" userId="79514c44-a18e-4aaa-84b1-18f74099d6b1" providerId="ADAL" clId="{18B14563-CCEC-0C42-8C0A-ABD616E2CF02}" dt="2023-11-06T14:56:00.960" v="3092" actId="164"/>
            <ac:spMkLst>
              <pc:docMk/>
              <pc:sldMasterMk cId="2317532505" sldId="2147483672"/>
              <pc:sldLayoutMk cId="1438527250" sldId="2147483686"/>
              <ac:spMk id="95" creationId="{EC2D8F3F-77A6-AAA6-11AC-F19623C2F294}"/>
            </ac:spMkLst>
          </pc:spChg>
          <pc:spChg chg="mod topLvl">
            <ac:chgData name="Chuck Tomasi" userId="79514c44-a18e-4aaa-84b1-18f74099d6b1" providerId="ADAL" clId="{18B14563-CCEC-0C42-8C0A-ABD616E2CF02}" dt="2023-11-06T14:56:00.960" v="3092" actId="164"/>
            <ac:spMkLst>
              <pc:docMk/>
              <pc:sldMasterMk cId="2317532505" sldId="2147483672"/>
              <pc:sldLayoutMk cId="1438527250" sldId="2147483686"/>
              <ac:spMk id="96" creationId="{501652C1-73F7-9573-A241-6BDB9149091F}"/>
            </ac:spMkLst>
          </pc:spChg>
          <pc:spChg chg="mod topLvl">
            <ac:chgData name="Chuck Tomasi" userId="79514c44-a18e-4aaa-84b1-18f74099d6b1" providerId="ADAL" clId="{18B14563-CCEC-0C42-8C0A-ABD616E2CF02}" dt="2023-11-06T14:56:00.960" v="3092" actId="164"/>
            <ac:spMkLst>
              <pc:docMk/>
              <pc:sldMasterMk cId="2317532505" sldId="2147483672"/>
              <pc:sldLayoutMk cId="1438527250" sldId="2147483686"/>
              <ac:spMk id="97" creationId="{3D60CAB7-A0DB-2192-67E4-014315F1AF4A}"/>
            </ac:spMkLst>
          </pc:spChg>
          <pc:spChg chg="mod topLvl">
            <ac:chgData name="Chuck Tomasi" userId="79514c44-a18e-4aaa-84b1-18f74099d6b1" providerId="ADAL" clId="{18B14563-CCEC-0C42-8C0A-ABD616E2CF02}" dt="2023-11-06T14:56:00.960" v="3092" actId="164"/>
            <ac:spMkLst>
              <pc:docMk/>
              <pc:sldMasterMk cId="2317532505" sldId="2147483672"/>
              <pc:sldLayoutMk cId="1438527250" sldId="2147483686"/>
              <ac:spMk id="98" creationId="{BE4DCEA2-84A6-D383-2181-D99CC57BADDC}"/>
            </ac:spMkLst>
          </pc:spChg>
          <pc:spChg chg="mod topLvl">
            <ac:chgData name="Chuck Tomasi" userId="79514c44-a18e-4aaa-84b1-18f74099d6b1" providerId="ADAL" clId="{18B14563-CCEC-0C42-8C0A-ABD616E2CF02}" dt="2023-11-06T14:56:00.960" v="3092" actId="164"/>
            <ac:spMkLst>
              <pc:docMk/>
              <pc:sldMasterMk cId="2317532505" sldId="2147483672"/>
              <pc:sldLayoutMk cId="1438527250" sldId="2147483686"/>
              <ac:spMk id="99" creationId="{60C52CBF-B3AB-54C8-580E-03CF74046898}"/>
            </ac:spMkLst>
          </pc:spChg>
          <pc:spChg chg="mod topLvl">
            <ac:chgData name="Chuck Tomasi" userId="79514c44-a18e-4aaa-84b1-18f74099d6b1" providerId="ADAL" clId="{18B14563-CCEC-0C42-8C0A-ABD616E2CF02}" dt="2023-11-06T14:56:00.960" v="3092" actId="164"/>
            <ac:spMkLst>
              <pc:docMk/>
              <pc:sldMasterMk cId="2317532505" sldId="2147483672"/>
              <pc:sldLayoutMk cId="1438527250" sldId="2147483686"/>
              <ac:spMk id="100" creationId="{F2DCE39B-AFBC-0D94-5378-DC0BD770FDD1}"/>
            </ac:spMkLst>
          </pc:spChg>
          <pc:spChg chg="mod topLvl">
            <ac:chgData name="Chuck Tomasi" userId="79514c44-a18e-4aaa-84b1-18f74099d6b1" providerId="ADAL" clId="{18B14563-CCEC-0C42-8C0A-ABD616E2CF02}" dt="2023-11-06T14:56:00.960" v="3092" actId="164"/>
            <ac:spMkLst>
              <pc:docMk/>
              <pc:sldMasterMk cId="2317532505" sldId="2147483672"/>
              <pc:sldLayoutMk cId="1438527250" sldId="2147483686"/>
              <ac:spMk id="101" creationId="{D75EBEDF-192C-0E18-7428-5C30DCAA2DEE}"/>
            </ac:spMkLst>
          </pc:spChg>
          <pc:spChg chg="mod topLvl">
            <ac:chgData name="Chuck Tomasi" userId="79514c44-a18e-4aaa-84b1-18f74099d6b1" providerId="ADAL" clId="{18B14563-CCEC-0C42-8C0A-ABD616E2CF02}" dt="2023-11-06T14:56:00.960" v="3092" actId="164"/>
            <ac:spMkLst>
              <pc:docMk/>
              <pc:sldMasterMk cId="2317532505" sldId="2147483672"/>
              <pc:sldLayoutMk cId="1438527250" sldId="2147483686"/>
              <ac:spMk id="102" creationId="{1BF6DFF3-4770-3458-078D-BB7BAB2E8986}"/>
            </ac:spMkLst>
          </pc:spChg>
          <pc:spChg chg="mod topLvl">
            <ac:chgData name="Chuck Tomasi" userId="79514c44-a18e-4aaa-84b1-18f74099d6b1" providerId="ADAL" clId="{18B14563-CCEC-0C42-8C0A-ABD616E2CF02}" dt="2023-11-06T14:54:42.234" v="3079" actId="164"/>
            <ac:spMkLst>
              <pc:docMk/>
              <pc:sldMasterMk cId="2317532505" sldId="2147483672"/>
              <pc:sldLayoutMk cId="1438527250" sldId="2147483686"/>
              <ac:spMk id="104" creationId="{54F19538-DD61-BED5-23BC-0A530F9E43EF}"/>
            </ac:spMkLst>
          </pc:spChg>
          <pc:spChg chg="mod topLvl">
            <ac:chgData name="Chuck Tomasi" userId="79514c44-a18e-4aaa-84b1-18f74099d6b1" providerId="ADAL" clId="{18B14563-CCEC-0C42-8C0A-ABD616E2CF02}" dt="2023-11-06T14:54:42.234" v="3079" actId="164"/>
            <ac:spMkLst>
              <pc:docMk/>
              <pc:sldMasterMk cId="2317532505" sldId="2147483672"/>
              <pc:sldLayoutMk cId="1438527250" sldId="2147483686"/>
              <ac:spMk id="105" creationId="{8CCA40FE-ACFE-D638-294B-74516A43D3D8}"/>
            </ac:spMkLst>
          </pc:spChg>
          <pc:spChg chg="mod topLvl">
            <ac:chgData name="Chuck Tomasi" userId="79514c44-a18e-4aaa-84b1-18f74099d6b1" providerId="ADAL" clId="{18B14563-CCEC-0C42-8C0A-ABD616E2CF02}" dt="2023-11-06T14:54:42.234" v="3079" actId="164"/>
            <ac:spMkLst>
              <pc:docMk/>
              <pc:sldMasterMk cId="2317532505" sldId="2147483672"/>
              <pc:sldLayoutMk cId="1438527250" sldId="2147483686"/>
              <ac:spMk id="106" creationId="{B52BB713-38A2-D211-F8F5-5754D705449D}"/>
            </ac:spMkLst>
          </pc:spChg>
          <pc:spChg chg="mod topLvl">
            <ac:chgData name="Chuck Tomasi" userId="79514c44-a18e-4aaa-84b1-18f74099d6b1" providerId="ADAL" clId="{18B14563-CCEC-0C42-8C0A-ABD616E2CF02}" dt="2023-11-06T14:54:42.234" v="3079" actId="164"/>
            <ac:spMkLst>
              <pc:docMk/>
              <pc:sldMasterMk cId="2317532505" sldId="2147483672"/>
              <pc:sldLayoutMk cId="1438527250" sldId="2147483686"/>
              <ac:spMk id="107" creationId="{AEA62D0E-7A23-5568-19FC-665C37741BF9}"/>
            </ac:spMkLst>
          </pc:spChg>
          <pc:spChg chg="mod topLvl">
            <ac:chgData name="Chuck Tomasi" userId="79514c44-a18e-4aaa-84b1-18f74099d6b1" providerId="ADAL" clId="{18B14563-CCEC-0C42-8C0A-ABD616E2CF02}" dt="2023-11-06T14:54:42.234" v="3079" actId="164"/>
            <ac:spMkLst>
              <pc:docMk/>
              <pc:sldMasterMk cId="2317532505" sldId="2147483672"/>
              <pc:sldLayoutMk cId="1438527250" sldId="2147483686"/>
              <ac:spMk id="108" creationId="{D928936F-5CC1-334A-9A33-9A5A5FFAAA98}"/>
            </ac:spMkLst>
          </pc:spChg>
          <pc:spChg chg="mod topLvl">
            <ac:chgData name="Chuck Tomasi" userId="79514c44-a18e-4aaa-84b1-18f74099d6b1" providerId="ADAL" clId="{18B14563-CCEC-0C42-8C0A-ABD616E2CF02}" dt="2023-11-06T14:54:42.234" v="3079" actId="164"/>
            <ac:spMkLst>
              <pc:docMk/>
              <pc:sldMasterMk cId="2317532505" sldId="2147483672"/>
              <pc:sldLayoutMk cId="1438527250" sldId="2147483686"/>
              <ac:spMk id="109" creationId="{FB783A2D-748E-692A-0726-1CFBDEC53325}"/>
            </ac:spMkLst>
          </pc:spChg>
          <pc:spChg chg="mod topLvl">
            <ac:chgData name="Chuck Tomasi" userId="79514c44-a18e-4aaa-84b1-18f74099d6b1" providerId="ADAL" clId="{18B14563-CCEC-0C42-8C0A-ABD616E2CF02}" dt="2023-11-06T14:54:42.234" v="3079" actId="164"/>
            <ac:spMkLst>
              <pc:docMk/>
              <pc:sldMasterMk cId="2317532505" sldId="2147483672"/>
              <pc:sldLayoutMk cId="1438527250" sldId="2147483686"/>
              <ac:spMk id="110" creationId="{BDA01B0F-CAC6-3F64-A0FD-7B5C43CB3C13}"/>
            </ac:spMkLst>
          </pc:spChg>
          <pc:spChg chg="mod topLvl">
            <ac:chgData name="Chuck Tomasi" userId="79514c44-a18e-4aaa-84b1-18f74099d6b1" providerId="ADAL" clId="{18B14563-CCEC-0C42-8C0A-ABD616E2CF02}" dt="2023-11-06T14:54:42.234" v="3079" actId="164"/>
            <ac:spMkLst>
              <pc:docMk/>
              <pc:sldMasterMk cId="2317532505" sldId="2147483672"/>
              <pc:sldLayoutMk cId="1438527250" sldId="2147483686"/>
              <ac:spMk id="111" creationId="{0057E82B-DE06-020F-96D4-202767705A6F}"/>
            </ac:spMkLst>
          </pc:spChg>
          <pc:spChg chg="mod topLvl">
            <ac:chgData name="Chuck Tomasi" userId="79514c44-a18e-4aaa-84b1-18f74099d6b1" providerId="ADAL" clId="{18B14563-CCEC-0C42-8C0A-ABD616E2CF02}" dt="2023-11-06T14:54:42.234" v="3079" actId="164"/>
            <ac:spMkLst>
              <pc:docMk/>
              <pc:sldMasterMk cId="2317532505" sldId="2147483672"/>
              <pc:sldLayoutMk cId="1438527250" sldId="2147483686"/>
              <ac:spMk id="112" creationId="{3DBB37B2-5C6F-24E0-B0E4-F2495F463259}"/>
            </ac:spMkLst>
          </pc:spChg>
          <pc:spChg chg="mod topLvl">
            <ac:chgData name="Chuck Tomasi" userId="79514c44-a18e-4aaa-84b1-18f74099d6b1" providerId="ADAL" clId="{18B14563-CCEC-0C42-8C0A-ABD616E2CF02}" dt="2023-11-06T14:54:42.234" v="3079" actId="164"/>
            <ac:spMkLst>
              <pc:docMk/>
              <pc:sldMasterMk cId="2317532505" sldId="2147483672"/>
              <pc:sldLayoutMk cId="1438527250" sldId="2147483686"/>
              <ac:spMk id="113" creationId="{29CAC2D8-EDBB-47F1-2CE8-D37F9B5184C2}"/>
            </ac:spMkLst>
          </pc:spChg>
          <pc:spChg chg="mod topLvl">
            <ac:chgData name="Chuck Tomasi" userId="79514c44-a18e-4aaa-84b1-18f74099d6b1" providerId="ADAL" clId="{18B14563-CCEC-0C42-8C0A-ABD616E2CF02}" dt="2023-11-06T14:54:42.234" v="3079" actId="164"/>
            <ac:spMkLst>
              <pc:docMk/>
              <pc:sldMasterMk cId="2317532505" sldId="2147483672"/>
              <pc:sldLayoutMk cId="1438527250" sldId="2147483686"/>
              <ac:spMk id="114" creationId="{8D35E72F-EDFA-F4B0-0023-218F50F1BDB2}"/>
            </ac:spMkLst>
          </pc:spChg>
          <pc:spChg chg="mod topLvl">
            <ac:chgData name="Chuck Tomasi" userId="79514c44-a18e-4aaa-84b1-18f74099d6b1" providerId="ADAL" clId="{18B14563-CCEC-0C42-8C0A-ABD616E2CF02}" dt="2023-11-06T14:54:42.234" v="3079" actId="164"/>
            <ac:spMkLst>
              <pc:docMk/>
              <pc:sldMasterMk cId="2317532505" sldId="2147483672"/>
              <pc:sldLayoutMk cId="1438527250" sldId="2147483686"/>
              <ac:spMk id="115" creationId="{2ED4FE73-9997-7CE1-B4EE-7EEB4B162088}"/>
            </ac:spMkLst>
          </pc:spChg>
          <pc:spChg chg="mod topLvl">
            <ac:chgData name="Chuck Tomasi" userId="79514c44-a18e-4aaa-84b1-18f74099d6b1" providerId="ADAL" clId="{18B14563-CCEC-0C42-8C0A-ABD616E2CF02}" dt="2023-11-06T14:54:42.234" v="3079" actId="164"/>
            <ac:spMkLst>
              <pc:docMk/>
              <pc:sldMasterMk cId="2317532505" sldId="2147483672"/>
              <pc:sldLayoutMk cId="1438527250" sldId="2147483686"/>
              <ac:spMk id="116" creationId="{F5FE51BE-2E71-3A06-2C9C-D930C6609516}"/>
            </ac:spMkLst>
          </pc:spChg>
          <pc:spChg chg="mod topLvl">
            <ac:chgData name="Chuck Tomasi" userId="79514c44-a18e-4aaa-84b1-18f74099d6b1" providerId="ADAL" clId="{18B14563-CCEC-0C42-8C0A-ABD616E2CF02}" dt="2023-11-06T14:54:42.234" v="3079" actId="164"/>
            <ac:spMkLst>
              <pc:docMk/>
              <pc:sldMasterMk cId="2317532505" sldId="2147483672"/>
              <pc:sldLayoutMk cId="1438527250" sldId="2147483686"/>
              <ac:spMk id="117" creationId="{DD16CCF1-2F3C-38D8-653E-41D14F4C993B}"/>
            </ac:spMkLst>
          </pc:spChg>
          <pc:spChg chg="mod topLvl">
            <ac:chgData name="Chuck Tomasi" userId="79514c44-a18e-4aaa-84b1-18f74099d6b1" providerId="ADAL" clId="{18B14563-CCEC-0C42-8C0A-ABD616E2CF02}" dt="2023-11-06T14:54:42.234" v="3079" actId="164"/>
            <ac:spMkLst>
              <pc:docMk/>
              <pc:sldMasterMk cId="2317532505" sldId="2147483672"/>
              <pc:sldLayoutMk cId="1438527250" sldId="2147483686"/>
              <ac:spMk id="118" creationId="{F63A43F0-6EC0-5789-B242-3E6FBC49D90F}"/>
            </ac:spMkLst>
          </pc:spChg>
          <pc:spChg chg="mod topLvl">
            <ac:chgData name="Chuck Tomasi" userId="79514c44-a18e-4aaa-84b1-18f74099d6b1" providerId="ADAL" clId="{18B14563-CCEC-0C42-8C0A-ABD616E2CF02}" dt="2023-11-06T14:54:42.234" v="3079" actId="164"/>
            <ac:spMkLst>
              <pc:docMk/>
              <pc:sldMasterMk cId="2317532505" sldId="2147483672"/>
              <pc:sldLayoutMk cId="1438527250" sldId="2147483686"/>
              <ac:spMk id="119" creationId="{8D4FCB1E-26D1-4186-A81C-0F06F537C908}"/>
            </ac:spMkLst>
          </pc:spChg>
          <pc:spChg chg="mod topLvl">
            <ac:chgData name="Chuck Tomasi" userId="79514c44-a18e-4aaa-84b1-18f74099d6b1" providerId="ADAL" clId="{18B14563-CCEC-0C42-8C0A-ABD616E2CF02}" dt="2023-11-06T14:54:42.234" v="3079" actId="164"/>
            <ac:spMkLst>
              <pc:docMk/>
              <pc:sldMasterMk cId="2317532505" sldId="2147483672"/>
              <pc:sldLayoutMk cId="1438527250" sldId="2147483686"/>
              <ac:spMk id="120" creationId="{1DCE82EF-7289-DEC8-2766-F2546FE34D15}"/>
            </ac:spMkLst>
          </pc:spChg>
          <pc:spChg chg="mod topLvl">
            <ac:chgData name="Chuck Tomasi" userId="79514c44-a18e-4aaa-84b1-18f74099d6b1" providerId="ADAL" clId="{18B14563-CCEC-0C42-8C0A-ABD616E2CF02}" dt="2023-11-06T14:54:42.234" v="3079" actId="164"/>
            <ac:spMkLst>
              <pc:docMk/>
              <pc:sldMasterMk cId="2317532505" sldId="2147483672"/>
              <pc:sldLayoutMk cId="1438527250" sldId="2147483686"/>
              <ac:spMk id="121" creationId="{C3B339C3-5D5F-8551-C0EC-3B96AA713A5B}"/>
            </ac:spMkLst>
          </pc:spChg>
          <pc:spChg chg="mod topLvl">
            <ac:chgData name="Chuck Tomasi" userId="79514c44-a18e-4aaa-84b1-18f74099d6b1" providerId="ADAL" clId="{18B14563-CCEC-0C42-8C0A-ABD616E2CF02}" dt="2023-11-06T14:54:42.234" v="3079" actId="164"/>
            <ac:spMkLst>
              <pc:docMk/>
              <pc:sldMasterMk cId="2317532505" sldId="2147483672"/>
              <pc:sldLayoutMk cId="1438527250" sldId="2147483686"/>
              <ac:spMk id="122" creationId="{C3480A4E-B8E7-69A8-B308-2943C3D09489}"/>
            </ac:spMkLst>
          </pc:spChg>
          <pc:spChg chg="mod topLvl">
            <ac:chgData name="Chuck Tomasi" userId="79514c44-a18e-4aaa-84b1-18f74099d6b1" providerId="ADAL" clId="{18B14563-CCEC-0C42-8C0A-ABD616E2CF02}" dt="2023-11-06T14:54:42.234" v="3079" actId="164"/>
            <ac:spMkLst>
              <pc:docMk/>
              <pc:sldMasterMk cId="2317532505" sldId="2147483672"/>
              <pc:sldLayoutMk cId="1438527250" sldId="2147483686"/>
              <ac:spMk id="123" creationId="{5CA6DC9F-36E4-374E-829E-8D6E8EFE4A1C}"/>
            </ac:spMkLst>
          </pc:spChg>
          <pc:spChg chg="mod topLvl">
            <ac:chgData name="Chuck Tomasi" userId="79514c44-a18e-4aaa-84b1-18f74099d6b1" providerId="ADAL" clId="{18B14563-CCEC-0C42-8C0A-ABD616E2CF02}" dt="2023-11-06T14:54:42.234" v="3079" actId="164"/>
            <ac:spMkLst>
              <pc:docMk/>
              <pc:sldMasterMk cId="2317532505" sldId="2147483672"/>
              <pc:sldLayoutMk cId="1438527250" sldId="2147483686"/>
              <ac:spMk id="124" creationId="{8361C5A6-1612-25F0-CD00-CBF246723D4E}"/>
            </ac:spMkLst>
          </pc:spChg>
          <pc:spChg chg="mod topLvl">
            <ac:chgData name="Chuck Tomasi" userId="79514c44-a18e-4aaa-84b1-18f74099d6b1" providerId="ADAL" clId="{18B14563-CCEC-0C42-8C0A-ABD616E2CF02}" dt="2023-11-06T14:54:42.234" v="3079" actId="164"/>
            <ac:spMkLst>
              <pc:docMk/>
              <pc:sldMasterMk cId="2317532505" sldId="2147483672"/>
              <pc:sldLayoutMk cId="1438527250" sldId="2147483686"/>
              <ac:spMk id="125" creationId="{40ADB674-5730-483C-6368-08F444003760}"/>
            </ac:spMkLst>
          </pc:spChg>
          <pc:spChg chg="mod topLvl">
            <ac:chgData name="Chuck Tomasi" userId="79514c44-a18e-4aaa-84b1-18f74099d6b1" providerId="ADAL" clId="{18B14563-CCEC-0C42-8C0A-ABD616E2CF02}" dt="2023-11-06T14:54:42.234" v="3079" actId="164"/>
            <ac:spMkLst>
              <pc:docMk/>
              <pc:sldMasterMk cId="2317532505" sldId="2147483672"/>
              <pc:sldLayoutMk cId="1438527250" sldId="2147483686"/>
              <ac:spMk id="126" creationId="{B637C9A4-03E8-28FF-4526-FF3D49246772}"/>
            </ac:spMkLst>
          </pc:spChg>
          <pc:spChg chg="mod topLvl">
            <ac:chgData name="Chuck Tomasi" userId="79514c44-a18e-4aaa-84b1-18f74099d6b1" providerId="ADAL" clId="{18B14563-CCEC-0C42-8C0A-ABD616E2CF02}" dt="2023-11-06T14:54:42.234" v="3079" actId="164"/>
            <ac:spMkLst>
              <pc:docMk/>
              <pc:sldMasterMk cId="2317532505" sldId="2147483672"/>
              <pc:sldLayoutMk cId="1438527250" sldId="2147483686"/>
              <ac:spMk id="127" creationId="{DD00317C-9F0E-6F7F-40D8-FAA57308CF97}"/>
            </ac:spMkLst>
          </pc:spChg>
          <pc:spChg chg="mod topLvl">
            <ac:chgData name="Chuck Tomasi" userId="79514c44-a18e-4aaa-84b1-18f74099d6b1" providerId="ADAL" clId="{18B14563-CCEC-0C42-8C0A-ABD616E2CF02}" dt="2023-11-06T14:54:42.234" v="3079" actId="164"/>
            <ac:spMkLst>
              <pc:docMk/>
              <pc:sldMasterMk cId="2317532505" sldId="2147483672"/>
              <pc:sldLayoutMk cId="1438527250" sldId="2147483686"/>
              <ac:spMk id="448" creationId="{2266DD1D-3B69-957E-A7B0-F8E73B273842}"/>
            </ac:spMkLst>
          </pc:spChg>
          <pc:spChg chg="mod topLvl">
            <ac:chgData name="Chuck Tomasi" userId="79514c44-a18e-4aaa-84b1-18f74099d6b1" providerId="ADAL" clId="{18B14563-CCEC-0C42-8C0A-ABD616E2CF02}" dt="2023-11-06T14:54:42.234" v="3079" actId="164"/>
            <ac:spMkLst>
              <pc:docMk/>
              <pc:sldMasterMk cId="2317532505" sldId="2147483672"/>
              <pc:sldLayoutMk cId="1438527250" sldId="2147483686"/>
              <ac:spMk id="449" creationId="{21BA0DC2-B256-77EC-3BE5-F4F2FAAA1C8D}"/>
            </ac:spMkLst>
          </pc:spChg>
          <pc:spChg chg="mod topLvl">
            <ac:chgData name="Chuck Tomasi" userId="79514c44-a18e-4aaa-84b1-18f74099d6b1" providerId="ADAL" clId="{18B14563-CCEC-0C42-8C0A-ABD616E2CF02}" dt="2023-11-06T14:54:42.234" v="3079" actId="164"/>
            <ac:spMkLst>
              <pc:docMk/>
              <pc:sldMasterMk cId="2317532505" sldId="2147483672"/>
              <pc:sldLayoutMk cId="1438527250" sldId="2147483686"/>
              <ac:spMk id="450" creationId="{2CB5B571-AE7F-5186-634C-34BC5AF350C9}"/>
            </ac:spMkLst>
          </pc:spChg>
          <pc:spChg chg="mod topLvl">
            <ac:chgData name="Chuck Tomasi" userId="79514c44-a18e-4aaa-84b1-18f74099d6b1" providerId="ADAL" clId="{18B14563-CCEC-0C42-8C0A-ABD616E2CF02}" dt="2023-11-06T14:54:42.234" v="3079" actId="164"/>
            <ac:spMkLst>
              <pc:docMk/>
              <pc:sldMasterMk cId="2317532505" sldId="2147483672"/>
              <pc:sldLayoutMk cId="1438527250" sldId="2147483686"/>
              <ac:spMk id="451" creationId="{7BC1AD43-D4B4-5EC7-C465-79E4E8E16074}"/>
            </ac:spMkLst>
          </pc:spChg>
          <pc:spChg chg="mod topLvl">
            <ac:chgData name="Chuck Tomasi" userId="79514c44-a18e-4aaa-84b1-18f74099d6b1" providerId="ADAL" clId="{18B14563-CCEC-0C42-8C0A-ABD616E2CF02}" dt="2023-11-06T14:54:42.234" v="3079" actId="164"/>
            <ac:spMkLst>
              <pc:docMk/>
              <pc:sldMasterMk cId="2317532505" sldId="2147483672"/>
              <pc:sldLayoutMk cId="1438527250" sldId="2147483686"/>
              <ac:spMk id="452" creationId="{8A4ED056-2940-353A-5F30-CE7AD1038C87}"/>
            </ac:spMkLst>
          </pc:spChg>
          <pc:spChg chg="mod topLvl">
            <ac:chgData name="Chuck Tomasi" userId="79514c44-a18e-4aaa-84b1-18f74099d6b1" providerId="ADAL" clId="{18B14563-CCEC-0C42-8C0A-ABD616E2CF02}" dt="2023-11-06T14:54:42.234" v="3079" actId="164"/>
            <ac:spMkLst>
              <pc:docMk/>
              <pc:sldMasterMk cId="2317532505" sldId="2147483672"/>
              <pc:sldLayoutMk cId="1438527250" sldId="2147483686"/>
              <ac:spMk id="453" creationId="{0361C5CF-9AF4-D2FE-C5DE-673BE528CF98}"/>
            </ac:spMkLst>
          </pc:spChg>
          <pc:spChg chg="mod topLvl">
            <ac:chgData name="Chuck Tomasi" userId="79514c44-a18e-4aaa-84b1-18f74099d6b1" providerId="ADAL" clId="{18B14563-CCEC-0C42-8C0A-ABD616E2CF02}" dt="2023-11-06T14:54:42.234" v="3079" actId="164"/>
            <ac:spMkLst>
              <pc:docMk/>
              <pc:sldMasterMk cId="2317532505" sldId="2147483672"/>
              <pc:sldLayoutMk cId="1438527250" sldId="2147483686"/>
              <ac:spMk id="454" creationId="{D8A05669-BF87-9BE2-5466-A6F2E7269E24}"/>
            </ac:spMkLst>
          </pc:spChg>
          <pc:spChg chg="mod topLvl">
            <ac:chgData name="Chuck Tomasi" userId="79514c44-a18e-4aaa-84b1-18f74099d6b1" providerId="ADAL" clId="{18B14563-CCEC-0C42-8C0A-ABD616E2CF02}" dt="2023-11-06T14:54:42.234" v="3079" actId="164"/>
            <ac:spMkLst>
              <pc:docMk/>
              <pc:sldMasterMk cId="2317532505" sldId="2147483672"/>
              <pc:sldLayoutMk cId="1438527250" sldId="2147483686"/>
              <ac:spMk id="455" creationId="{5A678821-E867-D997-5B6B-463D09897CC1}"/>
            </ac:spMkLst>
          </pc:spChg>
          <pc:spChg chg="mod topLvl">
            <ac:chgData name="Chuck Tomasi" userId="79514c44-a18e-4aaa-84b1-18f74099d6b1" providerId="ADAL" clId="{18B14563-CCEC-0C42-8C0A-ABD616E2CF02}" dt="2023-11-06T14:54:42.234" v="3079" actId="164"/>
            <ac:spMkLst>
              <pc:docMk/>
              <pc:sldMasterMk cId="2317532505" sldId="2147483672"/>
              <pc:sldLayoutMk cId="1438527250" sldId="2147483686"/>
              <ac:spMk id="456" creationId="{7402FDDF-A477-B749-967D-96A978E850A2}"/>
            </ac:spMkLst>
          </pc:spChg>
          <pc:spChg chg="mod topLvl">
            <ac:chgData name="Chuck Tomasi" userId="79514c44-a18e-4aaa-84b1-18f74099d6b1" providerId="ADAL" clId="{18B14563-CCEC-0C42-8C0A-ABD616E2CF02}" dt="2023-11-06T14:54:42.234" v="3079" actId="164"/>
            <ac:spMkLst>
              <pc:docMk/>
              <pc:sldMasterMk cId="2317532505" sldId="2147483672"/>
              <pc:sldLayoutMk cId="1438527250" sldId="2147483686"/>
              <ac:spMk id="457" creationId="{40001368-E584-1498-220E-43F8FABE0D66}"/>
            </ac:spMkLst>
          </pc:spChg>
          <pc:spChg chg="mod topLvl">
            <ac:chgData name="Chuck Tomasi" userId="79514c44-a18e-4aaa-84b1-18f74099d6b1" providerId="ADAL" clId="{18B14563-CCEC-0C42-8C0A-ABD616E2CF02}" dt="2023-11-06T14:54:42.234" v="3079" actId="164"/>
            <ac:spMkLst>
              <pc:docMk/>
              <pc:sldMasterMk cId="2317532505" sldId="2147483672"/>
              <pc:sldLayoutMk cId="1438527250" sldId="2147483686"/>
              <ac:spMk id="458" creationId="{CBE6851D-C8A4-6DB9-883E-19CB50CB9845}"/>
            </ac:spMkLst>
          </pc:spChg>
          <pc:spChg chg="mod topLvl">
            <ac:chgData name="Chuck Tomasi" userId="79514c44-a18e-4aaa-84b1-18f74099d6b1" providerId="ADAL" clId="{18B14563-CCEC-0C42-8C0A-ABD616E2CF02}" dt="2023-11-06T14:54:42.234" v="3079" actId="164"/>
            <ac:spMkLst>
              <pc:docMk/>
              <pc:sldMasterMk cId="2317532505" sldId="2147483672"/>
              <pc:sldLayoutMk cId="1438527250" sldId="2147483686"/>
              <ac:spMk id="459" creationId="{FB3F2ADE-B2B3-7A03-73AA-1CBD9057B7AE}"/>
            </ac:spMkLst>
          </pc:spChg>
          <pc:spChg chg="mod topLvl">
            <ac:chgData name="Chuck Tomasi" userId="79514c44-a18e-4aaa-84b1-18f74099d6b1" providerId="ADAL" clId="{18B14563-CCEC-0C42-8C0A-ABD616E2CF02}" dt="2023-11-06T14:54:42.234" v="3079" actId="164"/>
            <ac:spMkLst>
              <pc:docMk/>
              <pc:sldMasterMk cId="2317532505" sldId="2147483672"/>
              <pc:sldLayoutMk cId="1438527250" sldId="2147483686"/>
              <ac:spMk id="460" creationId="{F358B2A0-F788-F4E6-9C41-64417B8AAD10}"/>
            </ac:spMkLst>
          </pc:spChg>
          <pc:spChg chg="mod topLvl">
            <ac:chgData name="Chuck Tomasi" userId="79514c44-a18e-4aaa-84b1-18f74099d6b1" providerId="ADAL" clId="{18B14563-CCEC-0C42-8C0A-ABD616E2CF02}" dt="2023-11-06T14:54:42.234" v="3079" actId="164"/>
            <ac:spMkLst>
              <pc:docMk/>
              <pc:sldMasterMk cId="2317532505" sldId="2147483672"/>
              <pc:sldLayoutMk cId="1438527250" sldId="2147483686"/>
              <ac:spMk id="461" creationId="{16734413-DD9D-D3AA-F7FE-C75A46F2C818}"/>
            </ac:spMkLst>
          </pc:spChg>
          <pc:spChg chg="mod topLvl">
            <ac:chgData name="Chuck Tomasi" userId="79514c44-a18e-4aaa-84b1-18f74099d6b1" providerId="ADAL" clId="{18B14563-CCEC-0C42-8C0A-ABD616E2CF02}" dt="2023-11-06T14:54:42.234" v="3079" actId="164"/>
            <ac:spMkLst>
              <pc:docMk/>
              <pc:sldMasterMk cId="2317532505" sldId="2147483672"/>
              <pc:sldLayoutMk cId="1438527250" sldId="2147483686"/>
              <ac:spMk id="462" creationId="{90E22B2A-A66E-23B3-A1A8-2F915B5141CB}"/>
            </ac:spMkLst>
          </pc:spChg>
          <pc:spChg chg="mod topLvl">
            <ac:chgData name="Chuck Tomasi" userId="79514c44-a18e-4aaa-84b1-18f74099d6b1" providerId="ADAL" clId="{18B14563-CCEC-0C42-8C0A-ABD616E2CF02}" dt="2023-11-06T14:54:42.234" v="3079" actId="164"/>
            <ac:spMkLst>
              <pc:docMk/>
              <pc:sldMasterMk cId="2317532505" sldId="2147483672"/>
              <pc:sldLayoutMk cId="1438527250" sldId="2147483686"/>
              <ac:spMk id="463" creationId="{7A9236DB-DAAF-3119-03BE-E2F596EC18CD}"/>
            </ac:spMkLst>
          </pc:spChg>
          <pc:spChg chg="mod topLvl">
            <ac:chgData name="Chuck Tomasi" userId="79514c44-a18e-4aaa-84b1-18f74099d6b1" providerId="ADAL" clId="{18B14563-CCEC-0C42-8C0A-ABD616E2CF02}" dt="2023-11-06T14:54:42.234" v="3079" actId="164"/>
            <ac:spMkLst>
              <pc:docMk/>
              <pc:sldMasterMk cId="2317532505" sldId="2147483672"/>
              <pc:sldLayoutMk cId="1438527250" sldId="2147483686"/>
              <ac:spMk id="464" creationId="{22DFC69F-55A5-1C56-14A9-39DD57CC40C2}"/>
            </ac:spMkLst>
          </pc:spChg>
          <pc:spChg chg="mod topLvl">
            <ac:chgData name="Chuck Tomasi" userId="79514c44-a18e-4aaa-84b1-18f74099d6b1" providerId="ADAL" clId="{18B14563-CCEC-0C42-8C0A-ABD616E2CF02}" dt="2023-11-06T14:54:42.234" v="3079" actId="164"/>
            <ac:spMkLst>
              <pc:docMk/>
              <pc:sldMasterMk cId="2317532505" sldId="2147483672"/>
              <pc:sldLayoutMk cId="1438527250" sldId="2147483686"/>
              <ac:spMk id="465" creationId="{D179A311-FFFE-DB3D-363C-F7D7F3AC6E44}"/>
            </ac:spMkLst>
          </pc:spChg>
          <pc:spChg chg="add del mod">
            <ac:chgData name="Chuck Tomasi" userId="79514c44-a18e-4aaa-84b1-18f74099d6b1" providerId="ADAL" clId="{18B14563-CCEC-0C42-8C0A-ABD616E2CF02}" dt="2023-11-06T13:28:37.626" v="2668" actId="478"/>
            <ac:spMkLst>
              <pc:docMk/>
              <pc:sldMasterMk cId="2317532505" sldId="2147483672"/>
              <pc:sldLayoutMk cId="1438527250" sldId="2147483686"/>
              <ac:spMk id="466" creationId="{C8AAFAAB-30C9-2675-E953-D9927210E089}"/>
            </ac:spMkLst>
          </pc:spChg>
          <pc:spChg chg="mod topLvl">
            <ac:chgData name="Chuck Tomasi" userId="79514c44-a18e-4aaa-84b1-18f74099d6b1" providerId="ADAL" clId="{18B14563-CCEC-0C42-8C0A-ABD616E2CF02}" dt="2023-11-06T14:54:10.160" v="3072" actId="164"/>
            <ac:spMkLst>
              <pc:docMk/>
              <pc:sldMasterMk cId="2317532505" sldId="2147483672"/>
              <pc:sldLayoutMk cId="1438527250" sldId="2147483686"/>
              <ac:spMk id="467" creationId="{A3731C55-151E-41ED-7908-157E6226738A}"/>
            </ac:spMkLst>
          </pc:spChg>
          <pc:spChg chg="mod topLvl">
            <ac:chgData name="Chuck Tomasi" userId="79514c44-a18e-4aaa-84b1-18f74099d6b1" providerId="ADAL" clId="{18B14563-CCEC-0C42-8C0A-ABD616E2CF02}" dt="2023-11-06T14:54:10.160" v="3072" actId="164"/>
            <ac:spMkLst>
              <pc:docMk/>
              <pc:sldMasterMk cId="2317532505" sldId="2147483672"/>
              <pc:sldLayoutMk cId="1438527250" sldId="2147483686"/>
              <ac:spMk id="468" creationId="{4986860F-6106-99AE-897C-7C974728F860}"/>
            </ac:spMkLst>
          </pc:spChg>
          <pc:spChg chg="mod topLvl">
            <ac:chgData name="Chuck Tomasi" userId="79514c44-a18e-4aaa-84b1-18f74099d6b1" providerId="ADAL" clId="{18B14563-CCEC-0C42-8C0A-ABD616E2CF02}" dt="2023-11-06T14:54:10.160" v="3072" actId="164"/>
            <ac:spMkLst>
              <pc:docMk/>
              <pc:sldMasterMk cId="2317532505" sldId="2147483672"/>
              <pc:sldLayoutMk cId="1438527250" sldId="2147483686"/>
              <ac:spMk id="469" creationId="{B4670C6C-C923-EAA2-5925-7488FA8C1777}"/>
            </ac:spMkLst>
          </pc:spChg>
          <pc:spChg chg="mod topLvl">
            <ac:chgData name="Chuck Tomasi" userId="79514c44-a18e-4aaa-84b1-18f74099d6b1" providerId="ADAL" clId="{18B14563-CCEC-0C42-8C0A-ABD616E2CF02}" dt="2023-11-06T14:54:10.160" v="3072" actId="164"/>
            <ac:spMkLst>
              <pc:docMk/>
              <pc:sldMasterMk cId="2317532505" sldId="2147483672"/>
              <pc:sldLayoutMk cId="1438527250" sldId="2147483686"/>
              <ac:spMk id="470" creationId="{0B5AE5EB-DEF0-BB72-68C6-0E53AD380822}"/>
            </ac:spMkLst>
          </pc:spChg>
          <pc:spChg chg="mod topLvl">
            <ac:chgData name="Chuck Tomasi" userId="79514c44-a18e-4aaa-84b1-18f74099d6b1" providerId="ADAL" clId="{18B14563-CCEC-0C42-8C0A-ABD616E2CF02}" dt="2023-11-06T14:54:10.160" v="3072" actId="164"/>
            <ac:spMkLst>
              <pc:docMk/>
              <pc:sldMasterMk cId="2317532505" sldId="2147483672"/>
              <pc:sldLayoutMk cId="1438527250" sldId="2147483686"/>
              <ac:spMk id="471" creationId="{8C804300-7CA7-4708-CEAF-12FF48F928B9}"/>
            </ac:spMkLst>
          </pc:spChg>
          <pc:spChg chg="mod topLvl">
            <ac:chgData name="Chuck Tomasi" userId="79514c44-a18e-4aaa-84b1-18f74099d6b1" providerId="ADAL" clId="{18B14563-CCEC-0C42-8C0A-ABD616E2CF02}" dt="2023-11-06T14:54:10.160" v="3072" actId="164"/>
            <ac:spMkLst>
              <pc:docMk/>
              <pc:sldMasterMk cId="2317532505" sldId="2147483672"/>
              <pc:sldLayoutMk cId="1438527250" sldId="2147483686"/>
              <ac:spMk id="472" creationId="{045BEA51-6E5C-5C1F-A4AA-AE15496400F9}"/>
            </ac:spMkLst>
          </pc:spChg>
          <pc:spChg chg="mod topLvl">
            <ac:chgData name="Chuck Tomasi" userId="79514c44-a18e-4aaa-84b1-18f74099d6b1" providerId="ADAL" clId="{18B14563-CCEC-0C42-8C0A-ABD616E2CF02}" dt="2023-11-06T14:54:10.160" v="3072" actId="164"/>
            <ac:spMkLst>
              <pc:docMk/>
              <pc:sldMasterMk cId="2317532505" sldId="2147483672"/>
              <pc:sldLayoutMk cId="1438527250" sldId="2147483686"/>
              <ac:spMk id="473" creationId="{E97AB0D7-0AC1-28E5-7125-8A2AB333BF9E}"/>
            </ac:spMkLst>
          </pc:spChg>
          <pc:spChg chg="mod topLvl">
            <ac:chgData name="Chuck Tomasi" userId="79514c44-a18e-4aaa-84b1-18f74099d6b1" providerId="ADAL" clId="{18B14563-CCEC-0C42-8C0A-ABD616E2CF02}" dt="2023-11-06T14:54:10.160" v="3072" actId="164"/>
            <ac:spMkLst>
              <pc:docMk/>
              <pc:sldMasterMk cId="2317532505" sldId="2147483672"/>
              <pc:sldLayoutMk cId="1438527250" sldId="2147483686"/>
              <ac:spMk id="474" creationId="{2372283F-C8C2-BBC3-1FB3-E52DF8744B59}"/>
            </ac:spMkLst>
          </pc:spChg>
          <pc:spChg chg="mod topLvl">
            <ac:chgData name="Chuck Tomasi" userId="79514c44-a18e-4aaa-84b1-18f74099d6b1" providerId="ADAL" clId="{18B14563-CCEC-0C42-8C0A-ABD616E2CF02}" dt="2023-11-06T14:54:10.160" v="3072" actId="164"/>
            <ac:spMkLst>
              <pc:docMk/>
              <pc:sldMasterMk cId="2317532505" sldId="2147483672"/>
              <pc:sldLayoutMk cId="1438527250" sldId="2147483686"/>
              <ac:spMk id="475" creationId="{80466A96-84D2-F98C-AD19-714C172EF9A2}"/>
            </ac:spMkLst>
          </pc:spChg>
          <pc:spChg chg="mod topLvl">
            <ac:chgData name="Chuck Tomasi" userId="79514c44-a18e-4aaa-84b1-18f74099d6b1" providerId="ADAL" clId="{18B14563-CCEC-0C42-8C0A-ABD616E2CF02}" dt="2023-11-06T14:54:10.160" v="3072" actId="164"/>
            <ac:spMkLst>
              <pc:docMk/>
              <pc:sldMasterMk cId="2317532505" sldId="2147483672"/>
              <pc:sldLayoutMk cId="1438527250" sldId="2147483686"/>
              <ac:spMk id="476" creationId="{5CA3CB2D-9EE0-13D8-C3FB-0B7C45723EC0}"/>
            </ac:spMkLst>
          </pc:spChg>
          <pc:spChg chg="mod topLvl">
            <ac:chgData name="Chuck Tomasi" userId="79514c44-a18e-4aaa-84b1-18f74099d6b1" providerId="ADAL" clId="{18B14563-CCEC-0C42-8C0A-ABD616E2CF02}" dt="2023-11-06T14:54:10.160" v="3072" actId="164"/>
            <ac:spMkLst>
              <pc:docMk/>
              <pc:sldMasterMk cId="2317532505" sldId="2147483672"/>
              <pc:sldLayoutMk cId="1438527250" sldId="2147483686"/>
              <ac:spMk id="477" creationId="{C2AA7BEB-8C8C-FB80-EBF4-42B9DF2CFA98}"/>
            </ac:spMkLst>
          </pc:spChg>
          <pc:spChg chg="mod topLvl">
            <ac:chgData name="Chuck Tomasi" userId="79514c44-a18e-4aaa-84b1-18f74099d6b1" providerId="ADAL" clId="{18B14563-CCEC-0C42-8C0A-ABD616E2CF02}" dt="2023-11-06T14:54:10.160" v="3072" actId="164"/>
            <ac:spMkLst>
              <pc:docMk/>
              <pc:sldMasterMk cId="2317532505" sldId="2147483672"/>
              <pc:sldLayoutMk cId="1438527250" sldId="2147483686"/>
              <ac:spMk id="478" creationId="{BED09DB0-3E2D-0831-4002-DFDFD00FE706}"/>
            </ac:spMkLst>
          </pc:spChg>
          <pc:spChg chg="mod topLvl">
            <ac:chgData name="Chuck Tomasi" userId="79514c44-a18e-4aaa-84b1-18f74099d6b1" providerId="ADAL" clId="{18B14563-CCEC-0C42-8C0A-ABD616E2CF02}" dt="2023-11-06T14:54:10.160" v="3072" actId="164"/>
            <ac:spMkLst>
              <pc:docMk/>
              <pc:sldMasterMk cId="2317532505" sldId="2147483672"/>
              <pc:sldLayoutMk cId="1438527250" sldId="2147483686"/>
              <ac:spMk id="479" creationId="{4295C9FA-7A98-5CE2-8D9E-0521888A1598}"/>
            </ac:spMkLst>
          </pc:spChg>
          <pc:spChg chg="mod topLvl">
            <ac:chgData name="Chuck Tomasi" userId="79514c44-a18e-4aaa-84b1-18f74099d6b1" providerId="ADAL" clId="{18B14563-CCEC-0C42-8C0A-ABD616E2CF02}" dt="2023-11-06T14:54:10.160" v="3072" actId="164"/>
            <ac:spMkLst>
              <pc:docMk/>
              <pc:sldMasterMk cId="2317532505" sldId="2147483672"/>
              <pc:sldLayoutMk cId="1438527250" sldId="2147483686"/>
              <ac:spMk id="480" creationId="{967C8130-796E-C17F-93EF-46DC642195D0}"/>
            </ac:spMkLst>
          </pc:spChg>
          <pc:spChg chg="mod topLvl">
            <ac:chgData name="Chuck Tomasi" userId="79514c44-a18e-4aaa-84b1-18f74099d6b1" providerId="ADAL" clId="{18B14563-CCEC-0C42-8C0A-ABD616E2CF02}" dt="2023-11-06T14:54:10.160" v="3072" actId="164"/>
            <ac:spMkLst>
              <pc:docMk/>
              <pc:sldMasterMk cId="2317532505" sldId="2147483672"/>
              <pc:sldLayoutMk cId="1438527250" sldId="2147483686"/>
              <ac:spMk id="481" creationId="{FECE1E25-8A08-EBDD-11FD-B0FF0E712B4E}"/>
            </ac:spMkLst>
          </pc:spChg>
          <pc:spChg chg="mod topLvl">
            <ac:chgData name="Chuck Tomasi" userId="79514c44-a18e-4aaa-84b1-18f74099d6b1" providerId="ADAL" clId="{18B14563-CCEC-0C42-8C0A-ABD616E2CF02}" dt="2023-11-06T14:54:10.160" v="3072" actId="164"/>
            <ac:spMkLst>
              <pc:docMk/>
              <pc:sldMasterMk cId="2317532505" sldId="2147483672"/>
              <pc:sldLayoutMk cId="1438527250" sldId="2147483686"/>
              <ac:spMk id="482" creationId="{AA97ECEB-B0CD-DFDF-1026-DB887A690805}"/>
            </ac:spMkLst>
          </pc:spChg>
          <pc:spChg chg="mod topLvl">
            <ac:chgData name="Chuck Tomasi" userId="79514c44-a18e-4aaa-84b1-18f74099d6b1" providerId="ADAL" clId="{18B14563-CCEC-0C42-8C0A-ABD616E2CF02}" dt="2023-11-06T14:54:10.160" v="3072" actId="164"/>
            <ac:spMkLst>
              <pc:docMk/>
              <pc:sldMasterMk cId="2317532505" sldId="2147483672"/>
              <pc:sldLayoutMk cId="1438527250" sldId="2147483686"/>
              <ac:spMk id="483" creationId="{F854F6CB-BCB9-9537-8CB1-AEA1E7F361F7}"/>
            </ac:spMkLst>
          </pc:spChg>
          <pc:spChg chg="mod topLvl">
            <ac:chgData name="Chuck Tomasi" userId="79514c44-a18e-4aaa-84b1-18f74099d6b1" providerId="ADAL" clId="{18B14563-CCEC-0C42-8C0A-ABD616E2CF02}" dt="2023-11-06T14:54:10.160" v="3072" actId="164"/>
            <ac:spMkLst>
              <pc:docMk/>
              <pc:sldMasterMk cId="2317532505" sldId="2147483672"/>
              <pc:sldLayoutMk cId="1438527250" sldId="2147483686"/>
              <ac:spMk id="484" creationId="{6AFFFE97-B4A4-4D97-1680-EACD42563FBA}"/>
            </ac:spMkLst>
          </pc:spChg>
          <pc:spChg chg="mod topLvl">
            <ac:chgData name="Chuck Tomasi" userId="79514c44-a18e-4aaa-84b1-18f74099d6b1" providerId="ADAL" clId="{18B14563-CCEC-0C42-8C0A-ABD616E2CF02}" dt="2023-11-06T14:54:10.160" v="3072" actId="164"/>
            <ac:spMkLst>
              <pc:docMk/>
              <pc:sldMasterMk cId="2317532505" sldId="2147483672"/>
              <pc:sldLayoutMk cId="1438527250" sldId="2147483686"/>
              <ac:spMk id="485" creationId="{D3441706-8340-1A61-62F4-EAD51D732FC3}"/>
            </ac:spMkLst>
          </pc:spChg>
          <pc:spChg chg="mod topLvl">
            <ac:chgData name="Chuck Tomasi" userId="79514c44-a18e-4aaa-84b1-18f74099d6b1" providerId="ADAL" clId="{18B14563-CCEC-0C42-8C0A-ABD616E2CF02}" dt="2023-11-06T14:54:10.160" v="3072" actId="164"/>
            <ac:spMkLst>
              <pc:docMk/>
              <pc:sldMasterMk cId="2317532505" sldId="2147483672"/>
              <pc:sldLayoutMk cId="1438527250" sldId="2147483686"/>
              <ac:spMk id="486" creationId="{7EB925DC-2B9E-D008-2B5B-C4D39BBE1944}"/>
            </ac:spMkLst>
          </pc:spChg>
          <pc:spChg chg="mod topLvl">
            <ac:chgData name="Chuck Tomasi" userId="79514c44-a18e-4aaa-84b1-18f74099d6b1" providerId="ADAL" clId="{18B14563-CCEC-0C42-8C0A-ABD616E2CF02}" dt="2023-11-06T14:54:10.160" v="3072" actId="164"/>
            <ac:spMkLst>
              <pc:docMk/>
              <pc:sldMasterMk cId="2317532505" sldId="2147483672"/>
              <pc:sldLayoutMk cId="1438527250" sldId="2147483686"/>
              <ac:spMk id="487" creationId="{57DD18EF-9C04-1783-F94C-2D7816F8A8B7}"/>
            </ac:spMkLst>
          </pc:spChg>
          <pc:spChg chg="mod topLvl">
            <ac:chgData name="Chuck Tomasi" userId="79514c44-a18e-4aaa-84b1-18f74099d6b1" providerId="ADAL" clId="{18B14563-CCEC-0C42-8C0A-ABD616E2CF02}" dt="2023-11-06T14:54:10.160" v="3072" actId="164"/>
            <ac:spMkLst>
              <pc:docMk/>
              <pc:sldMasterMk cId="2317532505" sldId="2147483672"/>
              <pc:sldLayoutMk cId="1438527250" sldId="2147483686"/>
              <ac:spMk id="488" creationId="{6A9D28A1-356C-8601-B9EA-6DFA9F4FBA6F}"/>
            </ac:spMkLst>
          </pc:spChg>
          <pc:spChg chg="mod topLvl">
            <ac:chgData name="Chuck Tomasi" userId="79514c44-a18e-4aaa-84b1-18f74099d6b1" providerId="ADAL" clId="{18B14563-CCEC-0C42-8C0A-ABD616E2CF02}" dt="2023-11-06T14:54:10.160" v="3072" actId="164"/>
            <ac:spMkLst>
              <pc:docMk/>
              <pc:sldMasterMk cId="2317532505" sldId="2147483672"/>
              <pc:sldLayoutMk cId="1438527250" sldId="2147483686"/>
              <ac:spMk id="489" creationId="{710B02C7-8AD4-62E1-483B-3D8A2B3A8193}"/>
            </ac:spMkLst>
          </pc:spChg>
          <pc:spChg chg="mod topLvl">
            <ac:chgData name="Chuck Tomasi" userId="79514c44-a18e-4aaa-84b1-18f74099d6b1" providerId="ADAL" clId="{18B14563-CCEC-0C42-8C0A-ABD616E2CF02}" dt="2023-11-06T14:54:10.160" v="3072" actId="164"/>
            <ac:spMkLst>
              <pc:docMk/>
              <pc:sldMasterMk cId="2317532505" sldId="2147483672"/>
              <pc:sldLayoutMk cId="1438527250" sldId="2147483686"/>
              <ac:spMk id="490" creationId="{BC4919FA-DA23-077F-51E6-A62EBDDD4FC3}"/>
            </ac:spMkLst>
          </pc:spChg>
          <pc:spChg chg="mod topLvl">
            <ac:chgData name="Chuck Tomasi" userId="79514c44-a18e-4aaa-84b1-18f74099d6b1" providerId="ADAL" clId="{18B14563-CCEC-0C42-8C0A-ABD616E2CF02}" dt="2023-11-06T14:54:10.160" v="3072" actId="164"/>
            <ac:spMkLst>
              <pc:docMk/>
              <pc:sldMasterMk cId="2317532505" sldId="2147483672"/>
              <pc:sldLayoutMk cId="1438527250" sldId="2147483686"/>
              <ac:spMk id="491" creationId="{9BCDD153-8D97-F3D0-30C7-DAE59A19F0D9}"/>
            </ac:spMkLst>
          </pc:spChg>
          <pc:spChg chg="mod topLvl">
            <ac:chgData name="Chuck Tomasi" userId="79514c44-a18e-4aaa-84b1-18f74099d6b1" providerId="ADAL" clId="{18B14563-CCEC-0C42-8C0A-ABD616E2CF02}" dt="2023-11-06T14:54:10.160" v="3072" actId="164"/>
            <ac:spMkLst>
              <pc:docMk/>
              <pc:sldMasterMk cId="2317532505" sldId="2147483672"/>
              <pc:sldLayoutMk cId="1438527250" sldId="2147483686"/>
              <ac:spMk id="492" creationId="{5AECA71F-82D3-2979-F74F-06802DCB4764}"/>
            </ac:spMkLst>
          </pc:spChg>
          <pc:spChg chg="mod topLvl">
            <ac:chgData name="Chuck Tomasi" userId="79514c44-a18e-4aaa-84b1-18f74099d6b1" providerId="ADAL" clId="{18B14563-CCEC-0C42-8C0A-ABD616E2CF02}" dt="2023-11-06T14:54:10.160" v="3072" actId="164"/>
            <ac:spMkLst>
              <pc:docMk/>
              <pc:sldMasterMk cId="2317532505" sldId="2147483672"/>
              <pc:sldLayoutMk cId="1438527250" sldId="2147483686"/>
              <ac:spMk id="493" creationId="{5E72E830-CE3D-6D5F-5F71-0AA9482CAF09}"/>
            </ac:spMkLst>
          </pc:spChg>
          <pc:spChg chg="mod topLvl">
            <ac:chgData name="Chuck Tomasi" userId="79514c44-a18e-4aaa-84b1-18f74099d6b1" providerId="ADAL" clId="{18B14563-CCEC-0C42-8C0A-ABD616E2CF02}" dt="2023-11-06T14:54:10.160" v="3072" actId="164"/>
            <ac:spMkLst>
              <pc:docMk/>
              <pc:sldMasterMk cId="2317532505" sldId="2147483672"/>
              <pc:sldLayoutMk cId="1438527250" sldId="2147483686"/>
              <ac:spMk id="494" creationId="{7321BAC2-8AED-52BA-A1EA-E8C38F6C6761}"/>
            </ac:spMkLst>
          </pc:spChg>
          <pc:spChg chg="mod topLvl">
            <ac:chgData name="Chuck Tomasi" userId="79514c44-a18e-4aaa-84b1-18f74099d6b1" providerId="ADAL" clId="{18B14563-CCEC-0C42-8C0A-ABD616E2CF02}" dt="2023-11-06T14:54:10.160" v="3072" actId="164"/>
            <ac:spMkLst>
              <pc:docMk/>
              <pc:sldMasterMk cId="2317532505" sldId="2147483672"/>
              <pc:sldLayoutMk cId="1438527250" sldId="2147483686"/>
              <ac:spMk id="495" creationId="{43ECFD3E-E156-2797-921F-00F0308D1067}"/>
            </ac:spMkLst>
          </pc:spChg>
          <pc:spChg chg="mod topLvl">
            <ac:chgData name="Chuck Tomasi" userId="79514c44-a18e-4aaa-84b1-18f74099d6b1" providerId="ADAL" clId="{18B14563-CCEC-0C42-8C0A-ABD616E2CF02}" dt="2023-11-06T14:55:51.657" v="3091" actId="165"/>
            <ac:spMkLst>
              <pc:docMk/>
              <pc:sldMasterMk cId="2317532505" sldId="2147483672"/>
              <pc:sldLayoutMk cId="1438527250" sldId="2147483686"/>
              <ac:spMk id="496" creationId="{862CE993-4D61-6D83-F9B1-BA52890017D6}"/>
            </ac:spMkLst>
          </pc:spChg>
          <pc:spChg chg="del mod topLvl">
            <ac:chgData name="Chuck Tomasi" userId="79514c44-a18e-4aaa-84b1-18f74099d6b1" providerId="ADAL" clId="{18B14563-CCEC-0C42-8C0A-ABD616E2CF02}" dt="2023-11-06T13:05:51.306" v="2389" actId="478"/>
            <ac:spMkLst>
              <pc:docMk/>
              <pc:sldMasterMk cId="2317532505" sldId="2147483672"/>
              <pc:sldLayoutMk cId="1438527250" sldId="2147483686"/>
              <ac:spMk id="497" creationId="{9BE683E1-C459-9882-F05C-79AD43C3712D}"/>
            </ac:spMkLst>
          </pc:spChg>
          <pc:spChg chg="mod topLvl">
            <ac:chgData name="Chuck Tomasi" userId="79514c44-a18e-4aaa-84b1-18f74099d6b1" providerId="ADAL" clId="{18B14563-CCEC-0C42-8C0A-ABD616E2CF02}" dt="2023-11-06T12:47:30.161" v="2200" actId="14100"/>
            <ac:spMkLst>
              <pc:docMk/>
              <pc:sldMasterMk cId="2317532505" sldId="2147483672"/>
              <pc:sldLayoutMk cId="1438527250" sldId="2147483686"/>
              <ac:spMk id="498" creationId="{3F13212E-FB13-9A92-846B-DE69BEC5C64C}"/>
            </ac:spMkLst>
          </pc:spChg>
          <pc:spChg chg="mod topLvl">
            <ac:chgData name="Chuck Tomasi" userId="79514c44-a18e-4aaa-84b1-18f74099d6b1" providerId="ADAL" clId="{18B14563-CCEC-0C42-8C0A-ABD616E2CF02}" dt="2023-11-06T12:47:30.161" v="2200" actId="14100"/>
            <ac:spMkLst>
              <pc:docMk/>
              <pc:sldMasterMk cId="2317532505" sldId="2147483672"/>
              <pc:sldLayoutMk cId="1438527250" sldId="2147483686"/>
              <ac:spMk id="499" creationId="{2E1DBC32-559E-F695-4F10-35BE872F67D4}"/>
            </ac:spMkLst>
          </pc:spChg>
          <pc:spChg chg="mod topLvl">
            <ac:chgData name="Chuck Tomasi" userId="79514c44-a18e-4aaa-84b1-18f74099d6b1" providerId="ADAL" clId="{18B14563-CCEC-0C42-8C0A-ABD616E2CF02}" dt="2023-11-06T12:47:30.161" v="2200" actId="14100"/>
            <ac:spMkLst>
              <pc:docMk/>
              <pc:sldMasterMk cId="2317532505" sldId="2147483672"/>
              <pc:sldLayoutMk cId="1438527250" sldId="2147483686"/>
              <ac:spMk id="500" creationId="{9F4DFCA8-11C2-A6FB-2EBA-54E9321991F2}"/>
            </ac:spMkLst>
          </pc:spChg>
          <pc:spChg chg="mod topLvl">
            <ac:chgData name="Chuck Tomasi" userId="79514c44-a18e-4aaa-84b1-18f74099d6b1" providerId="ADAL" clId="{18B14563-CCEC-0C42-8C0A-ABD616E2CF02}" dt="2023-11-06T12:47:30.161" v="2200" actId="14100"/>
            <ac:spMkLst>
              <pc:docMk/>
              <pc:sldMasterMk cId="2317532505" sldId="2147483672"/>
              <pc:sldLayoutMk cId="1438527250" sldId="2147483686"/>
              <ac:spMk id="501" creationId="{FACDEC3D-5438-987D-6AC0-D2A8EFF06BEE}"/>
            </ac:spMkLst>
          </pc:spChg>
          <pc:spChg chg="mod topLvl">
            <ac:chgData name="Chuck Tomasi" userId="79514c44-a18e-4aaa-84b1-18f74099d6b1" providerId="ADAL" clId="{18B14563-CCEC-0C42-8C0A-ABD616E2CF02}" dt="2023-11-06T12:47:30.161" v="2200" actId="14100"/>
            <ac:spMkLst>
              <pc:docMk/>
              <pc:sldMasterMk cId="2317532505" sldId="2147483672"/>
              <pc:sldLayoutMk cId="1438527250" sldId="2147483686"/>
              <ac:spMk id="502" creationId="{33920D5E-5F1D-17FE-0B1B-75BEE37D84CD}"/>
            </ac:spMkLst>
          </pc:spChg>
          <pc:spChg chg="mod topLvl">
            <ac:chgData name="Chuck Tomasi" userId="79514c44-a18e-4aaa-84b1-18f74099d6b1" providerId="ADAL" clId="{18B14563-CCEC-0C42-8C0A-ABD616E2CF02}" dt="2023-11-06T12:47:30.161" v="2200" actId="14100"/>
            <ac:spMkLst>
              <pc:docMk/>
              <pc:sldMasterMk cId="2317532505" sldId="2147483672"/>
              <pc:sldLayoutMk cId="1438527250" sldId="2147483686"/>
              <ac:spMk id="503" creationId="{396193B8-33B6-15E5-30F3-7A4EACCF9168}"/>
            </ac:spMkLst>
          </pc:spChg>
          <pc:spChg chg="mod topLvl">
            <ac:chgData name="Chuck Tomasi" userId="79514c44-a18e-4aaa-84b1-18f74099d6b1" providerId="ADAL" clId="{18B14563-CCEC-0C42-8C0A-ABD616E2CF02}" dt="2023-11-06T14:22:43.267" v="2754" actId="552"/>
            <ac:spMkLst>
              <pc:docMk/>
              <pc:sldMasterMk cId="2317532505" sldId="2147483672"/>
              <pc:sldLayoutMk cId="1438527250" sldId="2147483686"/>
              <ac:spMk id="504" creationId="{99A7417D-86F7-40EF-7B24-F5AE325C325C}"/>
            </ac:spMkLst>
          </pc:spChg>
          <pc:spChg chg="mod topLvl">
            <ac:chgData name="Chuck Tomasi" userId="79514c44-a18e-4aaa-84b1-18f74099d6b1" providerId="ADAL" clId="{18B14563-CCEC-0C42-8C0A-ABD616E2CF02}" dt="2023-11-06T13:11:44.772" v="2497" actId="1076"/>
            <ac:spMkLst>
              <pc:docMk/>
              <pc:sldMasterMk cId="2317532505" sldId="2147483672"/>
              <pc:sldLayoutMk cId="1438527250" sldId="2147483686"/>
              <ac:spMk id="505" creationId="{7D192556-16DD-63F6-E554-892141D3AB22}"/>
            </ac:spMkLst>
          </pc:spChg>
          <pc:spChg chg="mod topLvl">
            <ac:chgData name="Chuck Tomasi" userId="79514c44-a18e-4aaa-84b1-18f74099d6b1" providerId="ADAL" clId="{18B14563-CCEC-0C42-8C0A-ABD616E2CF02}" dt="2023-11-06T12:47:30.161" v="2200" actId="14100"/>
            <ac:spMkLst>
              <pc:docMk/>
              <pc:sldMasterMk cId="2317532505" sldId="2147483672"/>
              <pc:sldLayoutMk cId="1438527250" sldId="2147483686"/>
              <ac:spMk id="506" creationId="{46B1489D-2C80-B382-054A-A7F205D18FC2}"/>
            </ac:spMkLst>
          </pc:spChg>
          <pc:spChg chg="add del mod topLvl">
            <ac:chgData name="Chuck Tomasi" userId="79514c44-a18e-4aaa-84b1-18f74099d6b1" providerId="ADAL" clId="{18B14563-CCEC-0C42-8C0A-ABD616E2CF02}" dt="2023-11-06T12:20:27.545" v="1975" actId="207"/>
            <ac:spMkLst>
              <pc:docMk/>
              <pc:sldMasterMk cId="2317532505" sldId="2147483672"/>
              <pc:sldLayoutMk cId="1438527250" sldId="2147483686"/>
              <ac:spMk id="507" creationId="{2FD8F3A4-BAD2-FF22-61D7-4168B5492D70}"/>
            </ac:spMkLst>
          </pc:spChg>
          <pc:spChg chg="add del mod topLvl">
            <ac:chgData name="Chuck Tomasi" userId="79514c44-a18e-4aaa-84b1-18f74099d6b1" providerId="ADAL" clId="{18B14563-CCEC-0C42-8C0A-ABD616E2CF02}" dt="2023-11-06T12:20:27.545" v="1975" actId="207"/>
            <ac:spMkLst>
              <pc:docMk/>
              <pc:sldMasterMk cId="2317532505" sldId="2147483672"/>
              <pc:sldLayoutMk cId="1438527250" sldId="2147483686"/>
              <ac:spMk id="508" creationId="{7814D202-9362-02E1-F8C8-84F8056528D2}"/>
            </ac:spMkLst>
          </pc:spChg>
          <pc:spChg chg="add del mod topLvl">
            <ac:chgData name="Chuck Tomasi" userId="79514c44-a18e-4aaa-84b1-18f74099d6b1" providerId="ADAL" clId="{18B14563-CCEC-0C42-8C0A-ABD616E2CF02}" dt="2023-11-06T12:20:02.152" v="1974" actId="207"/>
            <ac:spMkLst>
              <pc:docMk/>
              <pc:sldMasterMk cId="2317532505" sldId="2147483672"/>
              <pc:sldLayoutMk cId="1438527250" sldId="2147483686"/>
              <ac:spMk id="509" creationId="{94B1431A-2ED7-D87E-42CD-A68441BF246F}"/>
            </ac:spMkLst>
          </pc:spChg>
          <pc:spChg chg="del mod topLvl">
            <ac:chgData name="Chuck Tomasi" userId="79514c44-a18e-4aaa-84b1-18f74099d6b1" providerId="ADAL" clId="{18B14563-CCEC-0C42-8C0A-ABD616E2CF02}" dt="2023-11-06T13:05:51.306" v="2389" actId="478"/>
            <ac:spMkLst>
              <pc:docMk/>
              <pc:sldMasterMk cId="2317532505" sldId="2147483672"/>
              <pc:sldLayoutMk cId="1438527250" sldId="2147483686"/>
              <ac:spMk id="510" creationId="{CA217138-17C1-AD9E-B1B1-528501291C76}"/>
            </ac:spMkLst>
          </pc:spChg>
          <pc:spChg chg="mod topLvl">
            <ac:chgData name="Chuck Tomasi" userId="79514c44-a18e-4aaa-84b1-18f74099d6b1" providerId="ADAL" clId="{18B14563-CCEC-0C42-8C0A-ABD616E2CF02}" dt="2023-11-06T14:37:08.375" v="2915" actId="553"/>
            <ac:spMkLst>
              <pc:docMk/>
              <pc:sldMasterMk cId="2317532505" sldId="2147483672"/>
              <pc:sldLayoutMk cId="1438527250" sldId="2147483686"/>
              <ac:spMk id="511" creationId="{EB9BF00A-3A5E-E312-09C0-CFE3B0310DBE}"/>
            </ac:spMkLst>
          </pc:spChg>
          <pc:spChg chg="mod topLvl">
            <ac:chgData name="Chuck Tomasi" userId="79514c44-a18e-4aaa-84b1-18f74099d6b1" providerId="ADAL" clId="{18B14563-CCEC-0C42-8C0A-ABD616E2CF02}" dt="2023-11-06T14:54:10.160" v="3072" actId="164"/>
            <ac:spMkLst>
              <pc:docMk/>
              <pc:sldMasterMk cId="2317532505" sldId="2147483672"/>
              <pc:sldLayoutMk cId="1438527250" sldId="2147483686"/>
              <ac:spMk id="832" creationId="{16583680-00E2-6DD5-3397-35A1E46F9B7F}"/>
            </ac:spMkLst>
          </pc:spChg>
          <pc:spChg chg="mod topLvl">
            <ac:chgData name="Chuck Tomasi" userId="79514c44-a18e-4aaa-84b1-18f74099d6b1" providerId="ADAL" clId="{18B14563-CCEC-0C42-8C0A-ABD616E2CF02}" dt="2023-11-06T14:54:10.160" v="3072" actId="164"/>
            <ac:spMkLst>
              <pc:docMk/>
              <pc:sldMasterMk cId="2317532505" sldId="2147483672"/>
              <pc:sldLayoutMk cId="1438527250" sldId="2147483686"/>
              <ac:spMk id="833" creationId="{F7EF35F7-7343-8AFC-B577-785EB052316E}"/>
            </ac:spMkLst>
          </pc:spChg>
          <pc:spChg chg="mod topLvl">
            <ac:chgData name="Chuck Tomasi" userId="79514c44-a18e-4aaa-84b1-18f74099d6b1" providerId="ADAL" clId="{18B14563-CCEC-0C42-8C0A-ABD616E2CF02}" dt="2023-11-06T14:54:10.160" v="3072" actId="164"/>
            <ac:spMkLst>
              <pc:docMk/>
              <pc:sldMasterMk cId="2317532505" sldId="2147483672"/>
              <pc:sldLayoutMk cId="1438527250" sldId="2147483686"/>
              <ac:spMk id="834" creationId="{EB2AF339-029B-BEA6-1719-6D5F2C6E08A7}"/>
            </ac:spMkLst>
          </pc:spChg>
          <pc:spChg chg="mod topLvl">
            <ac:chgData name="Chuck Tomasi" userId="79514c44-a18e-4aaa-84b1-18f74099d6b1" providerId="ADAL" clId="{18B14563-CCEC-0C42-8C0A-ABD616E2CF02}" dt="2023-11-06T14:54:10.160" v="3072" actId="164"/>
            <ac:spMkLst>
              <pc:docMk/>
              <pc:sldMasterMk cId="2317532505" sldId="2147483672"/>
              <pc:sldLayoutMk cId="1438527250" sldId="2147483686"/>
              <ac:spMk id="835" creationId="{D56E7179-87C2-B399-A531-0EB901BAEFE0}"/>
            </ac:spMkLst>
          </pc:spChg>
          <pc:spChg chg="mod topLvl">
            <ac:chgData name="Chuck Tomasi" userId="79514c44-a18e-4aaa-84b1-18f74099d6b1" providerId="ADAL" clId="{18B14563-CCEC-0C42-8C0A-ABD616E2CF02}" dt="2023-11-06T14:54:10.160" v="3072" actId="164"/>
            <ac:spMkLst>
              <pc:docMk/>
              <pc:sldMasterMk cId="2317532505" sldId="2147483672"/>
              <pc:sldLayoutMk cId="1438527250" sldId="2147483686"/>
              <ac:spMk id="836" creationId="{BB19E34B-47F6-28E2-FB02-14F6926BBC51}"/>
            </ac:spMkLst>
          </pc:spChg>
          <pc:spChg chg="mod topLvl">
            <ac:chgData name="Chuck Tomasi" userId="79514c44-a18e-4aaa-84b1-18f74099d6b1" providerId="ADAL" clId="{18B14563-CCEC-0C42-8C0A-ABD616E2CF02}" dt="2023-11-06T14:54:10.160" v="3072" actId="164"/>
            <ac:spMkLst>
              <pc:docMk/>
              <pc:sldMasterMk cId="2317532505" sldId="2147483672"/>
              <pc:sldLayoutMk cId="1438527250" sldId="2147483686"/>
              <ac:spMk id="837" creationId="{7751F928-9F23-9742-C38C-A4189CCDABE4}"/>
            </ac:spMkLst>
          </pc:spChg>
          <pc:spChg chg="del mod topLvl">
            <ac:chgData name="Chuck Tomasi" userId="79514c44-a18e-4aaa-84b1-18f74099d6b1" providerId="ADAL" clId="{18B14563-CCEC-0C42-8C0A-ABD616E2CF02}" dt="2023-11-06T13:25:09.247" v="2633" actId="478"/>
            <ac:spMkLst>
              <pc:docMk/>
              <pc:sldMasterMk cId="2317532505" sldId="2147483672"/>
              <pc:sldLayoutMk cId="1438527250" sldId="2147483686"/>
              <ac:spMk id="838" creationId="{47693068-3B55-368C-CF23-AB4926BAF29C}"/>
            </ac:spMkLst>
          </pc:spChg>
          <pc:spChg chg="del mod topLvl">
            <ac:chgData name="Chuck Tomasi" userId="79514c44-a18e-4aaa-84b1-18f74099d6b1" providerId="ADAL" clId="{18B14563-CCEC-0C42-8C0A-ABD616E2CF02}" dt="2023-11-06T13:25:09.247" v="2633" actId="478"/>
            <ac:spMkLst>
              <pc:docMk/>
              <pc:sldMasterMk cId="2317532505" sldId="2147483672"/>
              <pc:sldLayoutMk cId="1438527250" sldId="2147483686"/>
              <ac:spMk id="839" creationId="{B1287865-1B7E-893E-39B9-5F017D23D2FC}"/>
            </ac:spMkLst>
          </pc:spChg>
          <pc:spChg chg="del mod topLvl">
            <ac:chgData name="Chuck Tomasi" userId="79514c44-a18e-4aaa-84b1-18f74099d6b1" providerId="ADAL" clId="{18B14563-CCEC-0C42-8C0A-ABD616E2CF02}" dt="2023-11-06T13:25:09.247" v="2633" actId="478"/>
            <ac:spMkLst>
              <pc:docMk/>
              <pc:sldMasterMk cId="2317532505" sldId="2147483672"/>
              <pc:sldLayoutMk cId="1438527250" sldId="2147483686"/>
              <ac:spMk id="840" creationId="{50DC285C-00C5-24AE-22AD-0D644AF3A592}"/>
            </ac:spMkLst>
          </pc:spChg>
          <pc:spChg chg="del mod topLvl">
            <ac:chgData name="Chuck Tomasi" userId="79514c44-a18e-4aaa-84b1-18f74099d6b1" providerId="ADAL" clId="{18B14563-CCEC-0C42-8C0A-ABD616E2CF02}" dt="2023-11-06T13:25:09.247" v="2633" actId="478"/>
            <ac:spMkLst>
              <pc:docMk/>
              <pc:sldMasterMk cId="2317532505" sldId="2147483672"/>
              <pc:sldLayoutMk cId="1438527250" sldId="2147483686"/>
              <ac:spMk id="841" creationId="{06556C03-B18B-CE0A-A6D4-DD9279439C57}"/>
            </ac:spMkLst>
          </pc:spChg>
          <pc:spChg chg="del mod topLvl">
            <ac:chgData name="Chuck Tomasi" userId="79514c44-a18e-4aaa-84b1-18f74099d6b1" providerId="ADAL" clId="{18B14563-CCEC-0C42-8C0A-ABD616E2CF02}" dt="2023-11-06T13:25:09.247" v="2633" actId="478"/>
            <ac:spMkLst>
              <pc:docMk/>
              <pc:sldMasterMk cId="2317532505" sldId="2147483672"/>
              <pc:sldLayoutMk cId="1438527250" sldId="2147483686"/>
              <ac:spMk id="842" creationId="{4937A67B-F4CA-51FB-53FD-B6933D5CED4D}"/>
            </ac:spMkLst>
          </pc:spChg>
          <pc:spChg chg="del mod topLvl">
            <ac:chgData name="Chuck Tomasi" userId="79514c44-a18e-4aaa-84b1-18f74099d6b1" providerId="ADAL" clId="{18B14563-CCEC-0C42-8C0A-ABD616E2CF02}" dt="2023-11-06T13:25:09.247" v="2633" actId="478"/>
            <ac:spMkLst>
              <pc:docMk/>
              <pc:sldMasterMk cId="2317532505" sldId="2147483672"/>
              <pc:sldLayoutMk cId="1438527250" sldId="2147483686"/>
              <ac:spMk id="843" creationId="{A565DF6C-871D-120C-E1FC-1246CFD889C5}"/>
            </ac:spMkLst>
          </pc:spChg>
          <pc:spChg chg="del mod topLvl">
            <ac:chgData name="Chuck Tomasi" userId="79514c44-a18e-4aaa-84b1-18f74099d6b1" providerId="ADAL" clId="{18B14563-CCEC-0C42-8C0A-ABD616E2CF02}" dt="2023-11-06T13:25:09.247" v="2633" actId="478"/>
            <ac:spMkLst>
              <pc:docMk/>
              <pc:sldMasterMk cId="2317532505" sldId="2147483672"/>
              <pc:sldLayoutMk cId="1438527250" sldId="2147483686"/>
              <ac:spMk id="844" creationId="{4F43E249-1D32-0124-E59A-B49BECDDA1E5}"/>
            </ac:spMkLst>
          </pc:spChg>
          <pc:spChg chg="add mod">
            <ac:chgData name="Chuck Tomasi" userId="79514c44-a18e-4aaa-84b1-18f74099d6b1" providerId="ADAL" clId="{18B14563-CCEC-0C42-8C0A-ABD616E2CF02}" dt="2023-11-06T13:20:21.743" v="2616" actId="553"/>
            <ac:spMkLst>
              <pc:docMk/>
              <pc:sldMasterMk cId="2317532505" sldId="2147483672"/>
              <pc:sldLayoutMk cId="1438527250" sldId="2147483686"/>
              <ac:spMk id="845" creationId="{92C85FAD-435C-994B-F71E-74C7DB8F4B09}"/>
            </ac:spMkLst>
          </pc:spChg>
          <pc:spChg chg="mod topLvl">
            <ac:chgData name="Chuck Tomasi" userId="79514c44-a18e-4aaa-84b1-18f74099d6b1" providerId="ADAL" clId="{18B14563-CCEC-0C42-8C0A-ABD616E2CF02}" dt="2023-11-06T14:54:21.242" v="3075" actId="164"/>
            <ac:spMkLst>
              <pc:docMk/>
              <pc:sldMasterMk cId="2317532505" sldId="2147483672"/>
              <pc:sldLayoutMk cId="1438527250" sldId="2147483686"/>
              <ac:spMk id="846" creationId="{F7DF7883-5123-2AB7-3C17-9E98460E3529}"/>
            </ac:spMkLst>
          </pc:spChg>
          <pc:spChg chg="mod topLvl">
            <ac:chgData name="Chuck Tomasi" userId="79514c44-a18e-4aaa-84b1-18f74099d6b1" providerId="ADAL" clId="{18B14563-CCEC-0C42-8C0A-ABD616E2CF02}" dt="2023-11-06T14:54:21.242" v="3075" actId="164"/>
            <ac:spMkLst>
              <pc:docMk/>
              <pc:sldMasterMk cId="2317532505" sldId="2147483672"/>
              <pc:sldLayoutMk cId="1438527250" sldId="2147483686"/>
              <ac:spMk id="847" creationId="{685489D4-0242-CE3A-F4C3-99F4B2D11A34}"/>
            </ac:spMkLst>
          </pc:spChg>
          <pc:spChg chg="mod topLvl">
            <ac:chgData name="Chuck Tomasi" userId="79514c44-a18e-4aaa-84b1-18f74099d6b1" providerId="ADAL" clId="{18B14563-CCEC-0C42-8C0A-ABD616E2CF02}" dt="2023-11-06T14:54:21.242" v="3075" actId="164"/>
            <ac:spMkLst>
              <pc:docMk/>
              <pc:sldMasterMk cId="2317532505" sldId="2147483672"/>
              <pc:sldLayoutMk cId="1438527250" sldId="2147483686"/>
              <ac:spMk id="848" creationId="{DD55F897-207A-7F1D-8E83-8C69AE653BEC}"/>
            </ac:spMkLst>
          </pc:spChg>
          <pc:spChg chg="mod topLvl">
            <ac:chgData name="Chuck Tomasi" userId="79514c44-a18e-4aaa-84b1-18f74099d6b1" providerId="ADAL" clId="{18B14563-CCEC-0C42-8C0A-ABD616E2CF02}" dt="2023-11-06T14:54:21.242" v="3075" actId="164"/>
            <ac:spMkLst>
              <pc:docMk/>
              <pc:sldMasterMk cId="2317532505" sldId="2147483672"/>
              <pc:sldLayoutMk cId="1438527250" sldId="2147483686"/>
              <ac:spMk id="849" creationId="{72722242-8E58-4435-2673-FDDE09BC80B0}"/>
            </ac:spMkLst>
          </pc:spChg>
          <pc:spChg chg="mod topLvl">
            <ac:chgData name="Chuck Tomasi" userId="79514c44-a18e-4aaa-84b1-18f74099d6b1" providerId="ADAL" clId="{18B14563-CCEC-0C42-8C0A-ABD616E2CF02}" dt="2023-11-06T14:54:21.242" v="3075" actId="164"/>
            <ac:spMkLst>
              <pc:docMk/>
              <pc:sldMasterMk cId="2317532505" sldId="2147483672"/>
              <pc:sldLayoutMk cId="1438527250" sldId="2147483686"/>
              <ac:spMk id="850" creationId="{E564EC97-CBB2-927E-5C3E-E6140260B853}"/>
            </ac:spMkLst>
          </pc:spChg>
          <pc:spChg chg="mod topLvl">
            <ac:chgData name="Chuck Tomasi" userId="79514c44-a18e-4aaa-84b1-18f74099d6b1" providerId="ADAL" clId="{18B14563-CCEC-0C42-8C0A-ABD616E2CF02}" dt="2023-11-06T14:54:21.242" v="3075" actId="164"/>
            <ac:spMkLst>
              <pc:docMk/>
              <pc:sldMasterMk cId="2317532505" sldId="2147483672"/>
              <pc:sldLayoutMk cId="1438527250" sldId="2147483686"/>
              <ac:spMk id="851" creationId="{2A4D3ED3-D6F4-DA06-5D8E-FAE4D46A95F1}"/>
            </ac:spMkLst>
          </pc:spChg>
          <pc:spChg chg="add del mod topLvl">
            <ac:chgData name="Chuck Tomasi" userId="79514c44-a18e-4aaa-84b1-18f74099d6b1" providerId="ADAL" clId="{18B14563-CCEC-0C42-8C0A-ABD616E2CF02}" dt="2023-11-06T14:54:21.242" v="3075" actId="164"/>
            <ac:spMkLst>
              <pc:docMk/>
              <pc:sldMasterMk cId="2317532505" sldId="2147483672"/>
              <pc:sldLayoutMk cId="1438527250" sldId="2147483686"/>
              <ac:spMk id="852" creationId="{DE3A610C-189F-1144-34AE-58D7259C2DCD}"/>
            </ac:spMkLst>
          </pc:spChg>
          <pc:spChg chg="mod topLvl">
            <ac:chgData name="Chuck Tomasi" userId="79514c44-a18e-4aaa-84b1-18f74099d6b1" providerId="ADAL" clId="{18B14563-CCEC-0C42-8C0A-ABD616E2CF02}" dt="2023-11-06T14:54:21.242" v="3075" actId="164"/>
            <ac:spMkLst>
              <pc:docMk/>
              <pc:sldMasterMk cId="2317532505" sldId="2147483672"/>
              <pc:sldLayoutMk cId="1438527250" sldId="2147483686"/>
              <ac:spMk id="853" creationId="{1F7C5812-8788-E638-E496-A1854B652A35}"/>
            </ac:spMkLst>
          </pc:spChg>
          <pc:spChg chg="mod topLvl">
            <ac:chgData name="Chuck Tomasi" userId="79514c44-a18e-4aaa-84b1-18f74099d6b1" providerId="ADAL" clId="{18B14563-CCEC-0C42-8C0A-ABD616E2CF02}" dt="2023-11-06T14:54:21.242" v="3075" actId="164"/>
            <ac:spMkLst>
              <pc:docMk/>
              <pc:sldMasterMk cId="2317532505" sldId="2147483672"/>
              <pc:sldLayoutMk cId="1438527250" sldId="2147483686"/>
              <ac:spMk id="854" creationId="{4EC70952-6A28-ACE3-509F-35C409E696D9}"/>
            </ac:spMkLst>
          </pc:spChg>
          <pc:spChg chg="mod topLvl">
            <ac:chgData name="Chuck Tomasi" userId="79514c44-a18e-4aaa-84b1-18f74099d6b1" providerId="ADAL" clId="{18B14563-CCEC-0C42-8C0A-ABD616E2CF02}" dt="2023-11-06T14:54:21.242" v="3075" actId="164"/>
            <ac:spMkLst>
              <pc:docMk/>
              <pc:sldMasterMk cId="2317532505" sldId="2147483672"/>
              <pc:sldLayoutMk cId="1438527250" sldId="2147483686"/>
              <ac:spMk id="855" creationId="{E6EFCAF8-5899-03B0-7D35-F70E59DD1E6B}"/>
            </ac:spMkLst>
          </pc:spChg>
          <pc:spChg chg="mod topLvl">
            <ac:chgData name="Chuck Tomasi" userId="79514c44-a18e-4aaa-84b1-18f74099d6b1" providerId="ADAL" clId="{18B14563-CCEC-0C42-8C0A-ABD616E2CF02}" dt="2023-11-06T14:54:21.242" v="3075" actId="164"/>
            <ac:spMkLst>
              <pc:docMk/>
              <pc:sldMasterMk cId="2317532505" sldId="2147483672"/>
              <pc:sldLayoutMk cId="1438527250" sldId="2147483686"/>
              <ac:spMk id="856" creationId="{5F7E1B1D-5A34-5509-6B10-332407BA6793}"/>
            </ac:spMkLst>
          </pc:spChg>
          <pc:spChg chg="mod topLvl">
            <ac:chgData name="Chuck Tomasi" userId="79514c44-a18e-4aaa-84b1-18f74099d6b1" providerId="ADAL" clId="{18B14563-CCEC-0C42-8C0A-ABD616E2CF02}" dt="2023-11-06T14:54:21.242" v="3075" actId="164"/>
            <ac:spMkLst>
              <pc:docMk/>
              <pc:sldMasterMk cId="2317532505" sldId="2147483672"/>
              <pc:sldLayoutMk cId="1438527250" sldId="2147483686"/>
              <ac:spMk id="857" creationId="{EC232FD4-D36C-28CD-0C00-F6090A70AA7A}"/>
            </ac:spMkLst>
          </pc:spChg>
          <pc:spChg chg="mod topLvl">
            <ac:chgData name="Chuck Tomasi" userId="79514c44-a18e-4aaa-84b1-18f74099d6b1" providerId="ADAL" clId="{18B14563-CCEC-0C42-8C0A-ABD616E2CF02}" dt="2023-11-06T14:54:21.242" v="3075" actId="164"/>
            <ac:spMkLst>
              <pc:docMk/>
              <pc:sldMasterMk cId="2317532505" sldId="2147483672"/>
              <pc:sldLayoutMk cId="1438527250" sldId="2147483686"/>
              <ac:spMk id="858" creationId="{E7485B17-43FE-9036-5DE4-F5A484A69C27}"/>
            </ac:spMkLst>
          </pc:spChg>
          <pc:spChg chg="add del mod topLvl">
            <ac:chgData name="Chuck Tomasi" userId="79514c44-a18e-4aaa-84b1-18f74099d6b1" providerId="ADAL" clId="{18B14563-CCEC-0C42-8C0A-ABD616E2CF02}" dt="2023-11-06T14:54:21.242" v="3075" actId="164"/>
            <ac:spMkLst>
              <pc:docMk/>
              <pc:sldMasterMk cId="2317532505" sldId="2147483672"/>
              <pc:sldLayoutMk cId="1438527250" sldId="2147483686"/>
              <ac:spMk id="859" creationId="{DBC35038-156E-1782-62AC-82494DCE9201}"/>
            </ac:spMkLst>
          </pc:spChg>
          <pc:spChg chg="mod topLvl">
            <ac:chgData name="Chuck Tomasi" userId="79514c44-a18e-4aaa-84b1-18f74099d6b1" providerId="ADAL" clId="{18B14563-CCEC-0C42-8C0A-ABD616E2CF02}" dt="2023-11-06T14:54:21.242" v="3075" actId="164"/>
            <ac:spMkLst>
              <pc:docMk/>
              <pc:sldMasterMk cId="2317532505" sldId="2147483672"/>
              <pc:sldLayoutMk cId="1438527250" sldId="2147483686"/>
              <ac:spMk id="860" creationId="{3BA34E70-8877-0A39-D95C-B53EC72A3B83}"/>
            </ac:spMkLst>
          </pc:spChg>
          <pc:spChg chg="mod topLvl">
            <ac:chgData name="Chuck Tomasi" userId="79514c44-a18e-4aaa-84b1-18f74099d6b1" providerId="ADAL" clId="{18B14563-CCEC-0C42-8C0A-ABD616E2CF02}" dt="2023-11-06T14:54:21.242" v="3075" actId="164"/>
            <ac:spMkLst>
              <pc:docMk/>
              <pc:sldMasterMk cId="2317532505" sldId="2147483672"/>
              <pc:sldLayoutMk cId="1438527250" sldId="2147483686"/>
              <ac:spMk id="861" creationId="{AB0A5F2C-CDD7-6A61-5468-0F0AF4E590B8}"/>
            </ac:spMkLst>
          </pc:spChg>
          <pc:spChg chg="mod topLvl">
            <ac:chgData name="Chuck Tomasi" userId="79514c44-a18e-4aaa-84b1-18f74099d6b1" providerId="ADAL" clId="{18B14563-CCEC-0C42-8C0A-ABD616E2CF02}" dt="2023-11-06T14:54:21.242" v="3075" actId="164"/>
            <ac:spMkLst>
              <pc:docMk/>
              <pc:sldMasterMk cId="2317532505" sldId="2147483672"/>
              <pc:sldLayoutMk cId="1438527250" sldId="2147483686"/>
              <ac:spMk id="862" creationId="{25D07CB0-ECE9-D374-5B4D-ECAA2C2F2065}"/>
            </ac:spMkLst>
          </pc:spChg>
          <pc:spChg chg="mod topLvl">
            <ac:chgData name="Chuck Tomasi" userId="79514c44-a18e-4aaa-84b1-18f74099d6b1" providerId="ADAL" clId="{18B14563-CCEC-0C42-8C0A-ABD616E2CF02}" dt="2023-11-06T14:54:21.242" v="3075" actId="164"/>
            <ac:spMkLst>
              <pc:docMk/>
              <pc:sldMasterMk cId="2317532505" sldId="2147483672"/>
              <pc:sldLayoutMk cId="1438527250" sldId="2147483686"/>
              <ac:spMk id="863" creationId="{64A1A7DB-A5F7-9122-E009-4462E7363EFD}"/>
            </ac:spMkLst>
          </pc:spChg>
          <pc:spChg chg="mod topLvl">
            <ac:chgData name="Chuck Tomasi" userId="79514c44-a18e-4aaa-84b1-18f74099d6b1" providerId="ADAL" clId="{18B14563-CCEC-0C42-8C0A-ABD616E2CF02}" dt="2023-11-06T14:54:21.242" v="3075" actId="164"/>
            <ac:spMkLst>
              <pc:docMk/>
              <pc:sldMasterMk cId="2317532505" sldId="2147483672"/>
              <pc:sldLayoutMk cId="1438527250" sldId="2147483686"/>
              <ac:spMk id="864" creationId="{9F39CFA5-DB5E-CD0E-A9F4-991A55855C6E}"/>
            </ac:spMkLst>
          </pc:spChg>
          <pc:spChg chg="mod topLvl">
            <ac:chgData name="Chuck Tomasi" userId="79514c44-a18e-4aaa-84b1-18f74099d6b1" providerId="ADAL" clId="{18B14563-CCEC-0C42-8C0A-ABD616E2CF02}" dt="2023-11-06T14:54:21.242" v="3075" actId="164"/>
            <ac:spMkLst>
              <pc:docMk/>
              <pc:sldMasterMk cId="2317532505" sldId="2147483672"/>
              <pc:sldLayoutMk cId="1438527250" sldId="2147483686"/>
              <ac:spMk id="865" creationId="{854AC55F-B328-2469-CEF7-CA3516E5C455}"/>
            </ac:spMkLst>
          </pc:spChg>
          <pc:spChg chg="add del mod topLvl">
            <ac:chgData name="Chuck Tomasi" userId="79514c44-a18e-4aaa-84b1-18f74099d6b1" providerId="ADAL" clId="{18B14563-CCEC-0C42-8C0A-ABD616E2CF02}" dt="2023-11-06T14:54:21.242" v="3075" actId="164"/>
            <ac:spMkLst>
              <pc:docMk/>
              <pc:sldMasterMk cId="2317532505" sldId="2147483672"/>
              <pc:sldLayoutMk cId="1438527250" sldId="2147483686"/>
              <ac:spMk id="866" creationId="{C09BBEF5-7822-A9B9-CECB-72E882415C8E}"/>
            </ac:spMkLst>
          </pc:spChg>
          <pc:spChg chg="mod topLvl">
            <ac:chgData name="Chuck Tomasi" userId="79514c44-a18e-4aaa-84b1-18f74099d6b1" providerId="ADAL" clId="{18B14563-CCEC-0C42-8C0A-ABD616E2CF02}" dt="2023-11-06T14:54:21.242" v="3075" actId="164"/>
            <ac:spMkLst>
              <pc:docMk/>
              <pc:sldMasterMk cId="2317532505" sldId="2147483672"/>
              <pc:sldLayoutMk cId="1438527250" sldId="2147483686"/>
              <ac:spMk id="867" creationId="{EEEA39DA-C651-496D-7895-23D02F0B851C}"/>
            </ac:spMkLst>
          </pc:spChg>
          <pc:spChg chg="mod topLvl">
            <ac:chgData name="Chuck Tomasi" userId="79514c44-a18e-4aaa-84b1-18f74099d6b1" providerId="ADAL" clId="{18B14563-CCEC-0C42-8C0A-ABD616E2CF02}" dt="2023-11-06T14:54:21.242" v="3075" actId="164"/>
            <ac:spMkLst>
              <pc:docMk/>
              <pc:sldMasterMk cId="2317532505" sldId="2147483672"/>
              <pc:sldLayoutMk cId="1438527250" sldId="2147483686"/>
              <ac:spMk id="868" creationId="{B079851B-FB58-B465-BC69-11498EB11E6E}"/>
            </ac:spMkLst>
          </pc:spChg>
          <pc:spChg chg="mod topLvl">
            <ac:chgData name="Chuck Tomasi" userId="79514c44-a18e-4aaa-84b1-18f74099d6b1" providerId="ADAL" clId="{18B14563-CCEC-0C42-8C0A-ABD616E2CF02}" dt="2023-11-06T14:54:21.242" v="3075" actId="164"/>
            <ac:spMkLst>
              <pc:docMk/>
              <pc:sldMasterMk cId="2317532505" sldId="2147483672"/>
              <pc:sldLayoutMk cId="1438527250" sldId="2147483686"/>
              <ac:spMk id="869" creationId="{826AD488-8ECF-DFD9-160C-4A019AD3F6F4}"/>
            </ac:spMkLst>
          </pc:spChg>
          <pc:spChg chg="mod topLvl">
            <ac:chgData name="Chuck Tomasi" userId="79514c44-a18e-4aaa-84b1-18f74099d6b1" providerId="ADAL" clId="{18B14563-CCEC-0C42-8C0A-ABD616E2CF02}" dt="2023-11-06T14:54:21.242" v="3075" actId="164"/>
            <ac:spMkLst>
              <pc:docMk/>
              <pc:sldMasterMk cId="2317532505" sldId="2147483672"/>
              <pc:sldLayoutMk cId="1438527250" sldId="2147483686"/>
              <ac:spMk id="870" creationId="{F94F2A60-0ED5-E5E5-FBC0-CF00EF6A88E0}"/>
            </ac:spMkLst>
          </pc:spChg>
          <pc:spChg chg="mod topLvl">
            <ac:chgData name="Chuck Tomasi" userId="79514c44-a18e-4aaa-84b1-18f74099d6b1" providerId="ADAL" clId="{18B14563-CCEC-0C42-8C0A-ABD616E2CF02}" dt="2023-11-06T14:54:21.242" v="3075" actId="164"/>
            <ac:spMkLst>
              <pc:docMk/>
              <pc:sldMasterMk cId="2317532505" sldId="2147483672"/>
              <pc:sldLayoutMk cId="1438527250" sldId="2147483686"/>
              <ac:spMk id="871" creationId="{4EB59E64-F224-4DAC-8C09-BC16198C42CE}"/>
            </ac:spMkLst>
          </pc:spChg>
          <pc:spChg chg="mod topLvl">
            <ac:chgData name="Chuck Tomasi" userId="79514c44-a18e-4aaa-84b1-18f74099d6b1" providerId="ADAL" clId="{18B14563-CCEC-0C42-8C0A-ABD616E2CF02}" dt="2023-11-06T14:54:21.242" v="3075" actId="164"/>
            <ac:spMkLst>
              <pc:docMk/>
              <pc:sldMasterMk cId="2317532505" sldId="2147483672"/>
              <pc:sldLayoutMk cId="1438527250" sldId="2147483686"/>
              <ac:spMk id="872" creationId="{136E4E73-EF53-A31D-4A96-950D1ADF5282}"/>
            </ac:spMkLst>
          </pc:spChg>
          <pc:spChg chg="add del mod topLvl">
            <ac:chgData name="Chuck Tomasi" userId="79514c44-a18e-4aaa-84b1-18f74099d6b1" providerId="ADAL" clId="{18B14563-CCEC-0C42-8C0A-ABD616E2CF02}" dt="2023-11-06T14:54:21.242" v="3075" actId="164"/>
            <ac:spMkLst>
              <pc:docMk/>
              <pc:sldMasterMk cId="2317532505" sldId="2147483672"/>
              <pc:sldLayoutMk cId="1438527250" sldId="2147483686"/>
              <ac:spMk id="873" creationId="{407293A9-1044-CBF1-86D7-DD92594DE7CC}"/>
            </ac:spMkLst>
          </pc:spChg>
          <pc:spChg chg="mod topLvl">
            <ac:chgData name="Chuck Tomasi" userId="79514c44-a18e-4aaa-84b1-18f74099d6b1" providerId="ADAL" clId="{18B14563-CCEC-0C42-8C0A-ABD616E2CF02}" dt="2023-11-06T14:54:21.242" v="3075" actId="164"/>
            <ac:spMkLst>
              <pc:docMk/>
              <pc:sldMasterMk cId="2317532505" sldId="2147483672"/>
              <pc:sldLayoutMk cId="1438527250" sldId="2147483686"/>
              <ac:spMk id="874" creationId="{20D3CF8A-4F18-5128-0DBA-CD1BD60F0E04}"/>
            </ac:spMkLst>
          </pc:spChg>
          <pc:spChg chg="mod topLvl">
            <ac:chgData name="Chuck Tomasi" userId="79514c44-a18e-4aaa-84b1-18f74099d6b1" providerId="ADAL" clId="{18B14563-CCEC-0C42-8C0A-ABD616E2CF02}" dt="2023-11-06T14:54:21.242" v="3075" actId="164"/>
            <ac:spMkLst>
              <pc:docMk/>
              <pc:sldMasterMk cId="2317532505" sldId="2147483672"/>
              <pc:sldLayoutMk cId="1438527250" sldId="2147483686"/>
              <ac:spMk id="875" creationId="{9022161E-F0E6-E819-6D1C-418919FFF440}"/>
            </ac:spMkLst>
          </pc:spChg>
          <pc:spChg chg="mod topLvl">
            <ac:chgData name="Chuck Tomasi" userId="79514c44-a18e-4aaa-84b1-18f74099d6b1" providerId="ADAL" clId="{18B14563-CCEC-0C42-8C0A-ABD616E2CF02}" dt="2023-11-06T14:54:21.242" v="3075" actId="164"/>
            <ac:spMkLst>
              <pc:docMk/>
              <pc:sldMasterMk cId="2317532505" sldId="2147483672"/>
              <pc:sldLayoutMk cId="1438527250" sldId="2147483686"/>
              <ac:spMk id="876" creationId="{F87852D1-F0D1-E0F3-D097-BC4FBC3E47F9}"/>
            </ac:spMkLst>
          </pc:spChg>
          <pc:spChg chg="mod topLvl">
            <ac:chgData name="Chuck Tomasi" userId="79514c44-a18e-4aaa-84b1-18f74099d6b1" providerId="ADAL" clId="{18B14563-CCEC-0C42-8C0A-ABD616E2CF02}" dt="2023-11-06T14:54:21.242" v="3075" actId="164"/>
            <ac:spMkLst>
              <pc:docMk/>
              <pc:sldMasterMk cId="2317532505" sldId="2147483672"/>
              <pc:sldLayoutMk cId="1438527250" sldId="2147483686"/>
              <ac:spMk id="877" creationId="{6B2E8F91-05EF-8BD9-6E3C-C2A53E351BE8}"/>
            </ac:spMkLst>
          </pc:spChg>
          <pc:spChg chg="mod topLvl">
            <ac:chgData name="Chuck Tomasi" userId="79514c44-a18e-4aaa-84b1-18f74099d6b1" providerId="ADAL" clId="{18B14563-CCEC-0C42-8C0A-ABD616E2CF02}" dt="2023-11-06T14:54:21.242" v="3075" actId="164"/>
            <ac:spMkLst>
              <pc:docMk/>
              <pc:sldMasterMk cId="2317532505" sldId="2147483672"/>
              <pc:sldLayoutMk cId="1438527250" sldId="2147483686"/>
              <ac:spMk id="878" creationId="{53B7B890-19DB-6C73-EF6C-A293F617B327}"/>
            </ac:spMkLst>
          </pc:spChg>
          <pc:spChg chg="mod topLvl">
            <ac:chgData name="Chuck Tomasi" userId="79514c44-a18e-4aaa-84b1-18f74099d6b1" providerId="ADAL" clId="{18B14563-CCEC-0C42-8C0A-ABD616E2CF02}" dt="2023-11-06T14:54:21.242" v="3075" actId="164"/>
            <ac:spMkLst>
              <pc:docMk/>
              <pc:sldMasterMk cId="2317532505" sldId="2147483672"/>
              <pc:sldLayoutMk cId="1438527250" sldId="2147483686"/>
              <ac:spMk id="879" creationId="{6E715699-1643-F75C-4452-B2712ECB600D}"/>
            </ac:spMkLst>
          </pc:spChg>
          <pc:spChg chg="add del mod topLvl">
            <ac:chgData name="Chuck Tomasi" userId="79514c44-a18e-4aaa-84b1-18f74099d6b1" providerId="ADAL" clId="{18B14563-CCEC-0C42-8C0A-ABD616E2CF02}" dt="2023-11-06T14:54:21.242" v="3075" actId="164"/>
            <ac:spMkLst>
              <pc:docMk/>
              <pc:sldMasterMk cId="2317532505" sldId="2147483672"/>
              <pc:sldLayoutMk cId="1438527250" sldId="2147483686"/>
              <ac:spMk id="880" creationId="{99A8F43D-2CF3-306E-90FC-C488795CA315}"/>
            </ac:spMkLst>
          </pc:spChg>
          <pc:spChg chg="del mod topLvl">
            <ac:chgData name="Chuck Tomasi" userId="79514c44-a18e-4aaa-84b1-18f74099d6b1" providerId="ADAL" clId="{18B14563-CCEC-0C42-8C0A-ABD616E2CF02}" dt="2023-11-06T13:25:18.408" v="2634" actId="478"/>
            <ac:spMkLst>
              <pc:docMk/>
              <pc:sldMasterMk cId="2317532505" sldId="2147483672"/>
              <pc:sldLayoutMk cId="1438527250" sldId="2147483686"/>
              <ac:spMk id="881" creationId="{57C69287-7FF2-1093-2652-F1FC4CB1E6AA}"/>
            </ac:spMkLst>
          </pc:spChg>
          <pc:spChg chg="del mod topLvl">
            <ac:chgData name="Chuck Tomasi" userId="79514c44-a18e-4aaa-84b1-18f74099d6b1" providerId="ADAL" clId="{18B14563-CCEC-0C42-8C0A-ABD616E2CF02}" dt="2023-11-06T13:25:18.408" v="2634" actId="478"/>
            <ac:spMkLst>
              <pc:docMk/>
              <pc:sldMasterMk cId="2317532505" sldId="2147483672"/>
              <pc:sldLayoutMk cId="1438527250" sldId="2147483686"/>
              <ac:spMk id="882" creationId="{F9638AD1-BCAB-34BE-828D-EBC33BC05177}"/>
            </ac:spMkLst>
          </pc:spChg>
          <pc:spChg chg="del mod topLvl">
            <ac:chgData name="Chuck Tomasi" userId="79514c44-a18e-4aaa-84b1-18f74099d6b1" providerId="ADAL" clId="{18B14563-CCEC-0C42-8C0A-ABD616E2CF02}" dt="2023-11-06T13:25:18.408" v="2634" actId="478"/>
            <ac:spMkLst>
              <pc:docMk/>
              <pc:sldMasterMk cId="2317532505" sldId="2147483672"/>
              <pc:sldLayoutMk cId="1438527250" sldId="2147483686"/>
              <ac:spMk id="883" creationId="{6EB45B81-50FF-8E0F-75E8-5C19D3769168}"/>
            </ac:spMkLst>
          </pc:spChg>
          <pc:spChg chg="del mod topLvl">
            <ac:chgData name="Chuck Tomasi" userId="79514c44-a18e-4aaa-84b1-18f74099d6b1" providerId="ADAL" clId="{18B14563-CCEC-0C42-8C0A-ABD616E2CF02}" dt="2023-11-06T13:25:18.408" v="2634" actId="478"/>
            <ac:spMkLst>
              <pc:docMk/>
              <pc:sldMasterMk cId="2317532505" sldId="2147483672"/>
              <pc:sldLayoutMk cId="1438527250" sldId="2147483686"/>
              <ac:spMk id="884" creationId="{39FE0C8B-9810-25DF-4E42-13A7C27281BE}"/>
            </ac:spMkLst>
          </pc:spChg>
          <pc:spChg chg="del mod topLvl">
            <ac:chgData name="Chuck Tomasi" userId="79514c44-a18e-4aaa-84b1-18f74099d6b1" providerId="ADAL" clId="{18B14563-CCEC-0C42-8C0A-ABD616E2CF02}" dt="2023-11-06T13:25:18.408" v="2634" actId="478"/>
            <ac:spMkLst>
              <pc:docMk/>
              <pc:sldMasterMk cId="2317532505" sldId="2147483672"/>
              <pc:sldLayoutMk cId="1438527250" sldId="2147483686"/>
              <ac:spMk id="885" creationId="{0C7B8D7F-84F8-788B-9A23-FBA017AEF29D}"/>
            </ac:spMkLst>
          </pc:spChg>
          <pc:spChg chg="del mod topLvl">
            <ac:chgData name="Chuck Tomasi" userId="79514c44-a18e-4aaa-84b1-18f74099d6b1" providerId="ADAL" clId="{18B14563-CCEC-0C42-8C0A-ABD616E2CF02}" dt="2023-11-06T13:25:18.408" v="2634" actId="478"/>
            <ac:spMkLst>
              <pc:docMk/>
              <pc:sldMasterMk cId="2317532505" sldId="2147483672"/>
              <pc:sldLayoutMk cId="1438527250" sldId="2147483686"/>
              <ac:spMk id="886" creationId="{2B31C195-7A51-95F0-D312-31C3E119C226}"/>
            </ac:spMkLst>
          </pc:spChg>
          <pc:spChg chg="del mod topLvl">
            <ac:chgData name="Chuck Tomasi" userId="79514c44-a18e-4aaa-84b1-18f74099d6b1" providerId="ADAL" clId="{18B14563-CCEC-0C42-8C0A-ABD616E2CF02}" dt="2023-11-06T13:25:18.408" v="2634" actId="478"/>
            <ac:spMkLst>
              <pc:docMk/>
              <pc:sldMasterMk cId="2317532505" sldId="2147483672"/>
              <pc:sldLayoutMk cId="1438527250" sldId="2147483686"/>
              <ac:spMk id="887" creationId="{959331AA-2DDA-5828-710B-78227484E05C}"/>
            </ac:spMkLst>
          </pc:spChg>
          <pc:spChg chg="mod topLvl">
            <ac:chgData name="Chuck Tomasi" userId="79514c44-a18e-4aaa-84b1-18f74099d6b1" providerId="ADAL" clId="{18B14563-CCEC-0C42-8C0A-ABD616E2CF02}" dt="2023-11-06T14:54:21.242" v="3075" actId="164"/>
            <ac:spMkLst>
              <pc:docMk/>
              <pc:sldMasterMk cId="2317532505" sldId="2147483672"/>
              <pc:sldLayoutMk cId="1438527250" sldId="2147483686"/>
              <ac:spMk id="888" creationId="{37BDD014-D7BE-91AC-A05C-E039DB11477F}"/>
            </ac:spMkLst>
          </pc:spChg>
          <pc:spChg chg="mod topLvl">
            <ac:chgData name="Chuck Tomasi" userId="79514c44-a18e-4aaa-84b1-18f74099d6b1" providerId="ADAL" clId="{18B14563-CCEC-0C42-8C0A-ABD616E2CF02}" dt="2023-11-06T14:54:21.242" v="3075" actId="164"/>
            <ac:spMkLst>
              <pc:docMk/>
              <pc:sldMasterMk cId="2317532505" sldId="2147483672"/>
              <pc:sldLayoutMk cId="1438527250" sldId="2147483686"/>
              <ac:spMk id="889" creationId="{E757D89E-0E33-6D86-42C7-F5D56FAE250D}"/>
            </ac:spMkLst>
          </pc:spChg>
          <pc:spChg chg="mod topLvl">
            <ac:chgData name="Chuck Tomasi" userId="79514c44-a18e-4aaa-84b1-18f74099d6b1" providerId="ADAL" clId="{18B14563-CCEC-0C42-8C0A-ABD616E2CF02}" dt="2023-11-06T14:54:21.242" v="3075" actId="164"/>
            <ac:spMkLst>
              <pc:docMk/>
              <pc:sldMasterMk cId="2317532505" sldId="2147483672"/>
              <pc:sldLayoutMk cId="1438527250" sldId="2147483686"/>
              <ac:spMk id="890" creationId="{BAEFCABA-F74E-91D1-BC4F-61BE84E75183}"/>
            </ac:spMkLst>
          </pc:spChg>
          <pc:spChg chg="add mod">
            <ac:chgData name="Chuck Tomasi" userId="79514c44-a18e-4aaa-84b1-18f74099d6b1" providerId="ADAL" clId="{18B14563-CCEC-0C42-8C0A-ABD616E2CF02}" dt="2023-11-06T14:11:15.182" v="2690" actId="552"/>
            <ac:spMkLst>
              <pc:docMk/>
              <pc:sldMasterMk cId="2317532505" sldId="2147483672"/>
              <pc:sldLayoutMk cId="1438527250" sldId="2147483686"/>
              <ac:spMk id="891" creationId="{60934F8F-3DC9-2C1F-5A2C-29C087CE985B}"/>
            </ac:spMkLst>
          </pc:spChg>
          <pc:spChg chg="add del mod">
            <ac:chgData name="Chuck Tomasi" userId="79514c44-a18e-4aaa-84b1-18f74099d6b1" providerId="ADAL" clId="{18B14563-CCEC-0C42-8C0A-ABD616E2CF02}" dt="2023-11-06T14:45:28.373" v="2992" actId="478"/>
            <ac:spMkLst>
              <pc:docMk/>
              <pc:sldMasterMk cId="2317532505" sldId="2147483672"/>
              <pc:sldLayoutMk cId="1438527250" sldId="2147483686"/>
              <ac:spMk id="892" creationId="{06513B27-0837-8FD0-CAE5-8D46990CCDAE}"/>
            </ac:spMkLst>
          </pc:spChg>
          <pc:spChg chg="add mod">
            <ac:chgData name="Chuck Tomasi" userId="79514c44-a18e-4aaa-84b1-18f74099d6b1" providerId="ADAL" clId="{18B14563-CCEC-0C42-8C0A-ABD616E2CF02}" dt="2023-11-06T14:36:21.529" v="2908" actId="553"/>
            <ac:spMkLst>
              <pc:docMk/>
              <pc:sldMasterMk cId="2317532505" sldId="2147483672"/>
              <pc:sldLayoutMk cId="1438527250" sldId="2147483686"/>
              <ac:spMk id="893" creationId="{C7D43B19-9695-224E-6249-58EDD881AA2A}"/>
            </ac:spMkLst>
          </pc:spChg>
          <pc:spChg chg="add mod">
            <ac:chgData name="Chuck Tomasi" userId="79514c44-a18e-4aaa-84b1-18f74099d6b1" providerId="ADAL" clId="{18B14563-CCEC-0C42-8C0A-ABD616E2CF02}" dt="2023-11-06T14:43:15.871" v="2962" actId="1076"/>
            <ac:spMkLst>
              <pc:docMk/>
              <pc:sldMasterMk cId="2317532505" sldId="2147483672"/>
              <pc:sldLayoutMk cId="1438527250" sldId="2147483686"/>
              <ac:spMk id="894" creationId="{B0739B8B-2EF9-868F-D835-12719A28DF33}"/>
            </ac:spMkLst>
          </pc:spChg>
          <pc:spChg chg="add mod">
            <ac:chgData name="Chuck Tomasi" userId="79514c44-a18e-4aaa-84b1-18f74099d6b1" providerId="ADAL" clId="{18B14563-CCEC-0C42-8C0A-ABD616E2CF02}" dt="2023-11-06T14:42:06.876" v="2951" actId="554"/>
            <ac:spMkLst>
              <pc:docMk/>
              <pc:sldMasterMk cId="2317532505" sldId="2147483672"/>
              <pc:sldLayoutMk cId="1438527250" sldId="2147483686"/>
              <ac:spMk id="895" creationId="{812C6BFB-34FB-C6FD-9EF0-BF35DA63118A}"/>
            </ac:spMkLst>
          </pc:spChg>
          <pc:spChg chg="add mod topLvl">
            <ac:chgData name="Chuck Tomasi" userId="79514c44-a18e-4aaa-84b1-18f74099d6b1" providerId="ADAL" clId="{18B14563-CCEC-0C42-8C0A-ABD616E2CF02}" dt="2023-11-06T14:54:10.160" v="3072" actId="164"/>
            <ac:spMkLst>
              <pc:docMk/>
              <pc:sldMasterMk cId="2317532505" sldId="2147483672"/>
              <pc:sldLayoutMk cId="1438527250" sldId="2147483686"/>
              <ac:spMk id="896" creationId="{1075D481-AE29-0EF5-0414-AA1B53E59E38}"/>
            </ac:spMkLst>
          </pc:spChg>
          <pc:spChg chg="add mod topLvl">
            <ac:chgData name="Chuck Tomasi" userId="79514c44-a18e-4aaa-84b1-18f74099d6b1" providerId="ADAL" clId="{18B14563-CCEC-0C42-8C0A-ABD616E2CF02}" dt="2023-11-06T14:54:10.160" v="3072" actId="164"/>
            <ac:spMkLst>
              <pc:docMk/>
              <pc:sldMasterMk cId="2317532505" sldId="2147483672"/>
              <pc:sldLayoutMk cId="1438527250" sldId="2147483686"/>
              <ac:spMk id="897" creationId="{0AF53779-813B-7F7E-E34F-BE97365DF302}"/>
            </ac:spMkLst>
          </pc:spChg>
          <pc:spChg chg="add mod topLvl">
            <ac:chgData name="Chuck Tomasi" userId="79514c44-a18e-4aaa-84b1-18f74099d6b1" providerId="ADAL" clId="{18B14563-CCEC-0C42-8C0A-ABD616E2CF02}" dt="2023-11-06T14:54:10.160" v="3072" actId="164"/>
            <ac:spMkLst>
              <pc:docMk/>
              <pc:sldMasterMk cId="2317532505" sldId="2147483672"/>
              <pc:sldLayoutMk cId="1438527250" sldId="2147483686"/>
              <ac:spMk id="898" creationId="{92D561A2-9E57-E709-049C-2C1A82576661}"/>
            </ac:spMkLst>
          </pc:spChg>
          <pc:spChg chg="add mod topLvl">
            <ac:chgData name="Chuck Tomasi" userId="79514c44-a18e-4aaa-84b1-18f74099d6b1" providerId="ADAL" clId="{18B14563-CCEC-0C42-8C0A-ABD616E2CF02}" dt="2023-11-06T14:54:10.160" v="3072" actId="164"/>
            <ac:spMkLst>
              <pc:docMk/>
              <pc:sldMasterMk cId="2317532505" sldId="2147483672"/>
              <pc:sldLayoutMk cId="1438527250" sldId="2147483686"/>
              <ac:spMk id="899" creationId="{7A1519A5-7D41-46E6-4B2B-8DB3B6B24D65}"/>
            </ac:spMkLst>
          </pc:spChg>
          <pc:spChg chg="add mod topLvl">
            <ac:chgData name="Chuck Tomasi" userId="79514c44-a18e-4aaa-84b1-18f74099d6b1" providerId="ADAL" clId="{18B14563-CCEC-0C42-8C0A-ABD616E2CF02}" dt="2023-11-06T14:54:10.160" v="3072" actId="164"/>
            <ac:spMkLst>
              <pc:docMk/>
              <pc:sldMasterMk cId="2317532505" sldId="2147483672"/>
              <pc:sldLayoutMk cId="1438527250" sldId="2147483686"/>
              <ac:spMk id="900" creationId="{D96E976B-11F6-A427-F837-23A20692AD3B}"/>
            </ac:spMkLst>
          </pc:spChg>
          <pc:spChg chg="add mod topLvl">
            <ac:chgData name="Chuck Tomasi" userId="79514c44-a18e-4aaa-84b1-18f74099d6b1" providerId="ADAL" clId="{18B14563-CCEC-0C42-8C0A-ABD616E2CF02}" dt="2023-11-06T14:54:10.160" v="3072" actId="164"/>
            <ac:spMkLst>
              <pc:docMk/>
              <pc:sldMasterMk cId="2317532505" sldId="2147483672"/>
              <pc:sldLayoutMk cId="1438527250" sldId="2147483686"/>
              <ac:spMk id="901" creationId="{4DAD082F-9255-46B4-0483-B952C4F5E6F6}"/>
            </ac:spMkLst>
          </pc:spChg>
          <pc:spChg chg="mod topLvl">
            <ac:chgData name="Chuck Tomasi" userId="79514c44-a18e-4aaa-84b1-18f74099d6b1" providerId="ADAL" clId="{18B14563-CCEC-0C42-8C0A-ABD616E2CF02}" dt="2023-11-06T14:52:51.375" v="3058" actId="164"/>
            <ac:spMkLst>
              <pc:docMk/>
              <pc:sldMasterMk cId="2317532505" sldId="2147483672"/>
              <pc:sldLayoutMk cId="1438527250" sldId="2147483686"/>
              <ac:spMk id="902" creationId="{8998B7B2-C707-F8BB-53EF-0D332825F668}"/>
            </ac:spMkLst>
          </pc:spChg>
          <pc:spChg chg="mod topLvl">
            <ac:chgData name="Chuck Tomasi" userId="79514c44-a18e-4aaa-84b1-18f74099d6b1" providerId="ADAL" clId="{18B14563-CCEC-0C42-8C0A-ABD616E2CF02}" dt="2023-11-06T14:52:51.375" v="3058" actId="164"/>
            <ac:spMkLst>
              <pc:docMk/>
              <pc:sldMasterMk cId="2317532505" sldId="2147483672"/>
              <pc:sldLayoutMk cId="1438527250" sldId="2147483686"/>
              <ac:spMk id="903" creationId="{7D4521E6-1D6B-32A3-2A5B-CA56884C651E}"/>
            </ac:spMkLst>
          </pc:spChg>
          <pc:spChg chg="mod topLvl">
            <ac:chgData name="Chuck Tomasi" userId="79514c44-a18e-4aaa-84b1-18f74099d6b1" providerId="ADAL" clId="{18B14563-CCEC-0C42-8C0A-ABD616E2CF02}" dt="2023-11-06T14:52:51.375" v="3058" actId="164"/>
            <ac:spMkLst>
              <pc:docMk/>
              <pc:sldMasterMk cId="2317532505" sldId="2147483672"/>
              <pc:sldLayoutMk cId="1438527250" sldId="2147483686"/>
              <ac:spMk id="904" creationId="{C4EB674A-0C63-F66F-FB52-D9D9B888DC3F}"/>
            </ac:spMkLst>
          </pc:spChg>
          <pc:spChg chg="mod topLvl">
            <ac:chgData name="Chuck Tomasi" userId="79514c44-a18e-4aaa-84b1-18f74099d6b1" providerId="ADAL" clId="{18B14563-CCEC-0C42-8C0A-ABD616E2CF02}" dt="2023-11-06T14:52:51.375" v="3058" actId="164"/>
            <ac:spMkLst>
              <pc:docMk/>
              <pc:sldMasterMk cId="2317532505" sldId="2147483672"/>
              <pc:sldLayoutMk cId="1438527250" sldId="2147483686"/>
              <ac:spMk id="905" creationId="{C2AF4BAD-AF8C-9AB2-E4D5-13B9BB5C21DB}"/>
            </ac:spMkLst>
          </pc:spChg>
          <pc:spChg chg="mod topLvl">
            <ac:chgData name="Chuck Tomasi" userId="79514c44-a18e-4aaa-84b1-18f74099d6b1" providerId="ADAL" clId="{18B14563-CCEC-0C42-8C0A-ABD616E2CF02}" dt="2023-11-06T14:52:51.375" v="3058" actId="164"/>
            <ac:spMkLst>
              <pc:docMk/>
              <pc:sldMasterMk cId="2317532505" sldId="2147483672"/>
              <pc:sldLayoutMk cId="1438527250" sldId="2147483686"/>
              <ac:spMk id="906" creationId="{A1592A10-75E6-AF10-2AC4-C50283544706}"/>
            </ac:spMkLst>
          </pc:spChg>
          <pc:spChg chg="mod topLvl">
            <ac:chgData name="Chuck Tomasi" userId="79514c44-a18e-4aaa-84b1-18f74099d6b1" providerId="ADAL" clId="{18B14563-CCEC-0C42-8C0A-ABD616E2CF02}" dt="2023-11-06T14:52:51.375" v="3058" actId="164"/>
            <ac:spMkLst>
              <pc:docMk/>
              <pc:sldMasterMk cId="2317532505" sldId="2147483672"/>
              <pc:sldLayoutMk cId="1438527250" sldId="2147483686"/>
              <ac:spMk id="907" creationId="{DEA347B2-A3E3-E136-DF14-CAECF54E6545}"/>
            </ac:spMkLst>
          </pc:spChg>
          <pc:spChg chg="mod topLvl">
            <ac:chgData name="Chuck Tomasi" userId="79514c44-a18e-4aaa-84b1-18f74099d6b1" providerId="ADAL" clId="{18B14563-CCEC-0C42-8C0A-ABD616E2CF02}" dt="2023-11-06T14:52:51.375" v="3058" actId="164"/>
            <ac:spMkLst>
              <pc:docMk/>
              <pc:sldMasterMk cId="2317532505" sldId="2147483672"/>
              <pc:sldLayoutMk cId="1438527250" sldId="2147483686"/>
              <ac:spMk id="908" creationId="{48A079EE-E45E-BDA2-CD6D-3AF812B8F6FF}"/>
            </ac:spMkLst>
          </pc:spChg>
          <pc:spChg chg="mod topLvl">
            <ac:chgData name="Chuck Tomasi" userId="79514c44-a18e-4aaa-84b1-18f74099d6b1" providerId="ADAL" clId="{18B14563-CCEC-0C42-8C0A-ABD616E2CF02}" dt="2023-11-06T14:52:51.375" v="3058" actId="164"/>
            <ac:spMkLst>
              <pc:docMk/>
              <pc:sldMasterMk cId="2317532505" sldId="2147483672"/>
              <pc:sldLayoutMk cId="1438527250" sldId="2147483686"/>
              <ac:spMk id="909" creationId="{ADD59E4C-D0C3-AA00-8844-9F2228672105}"/>
            </ac:spMkLst>
          </pc:spChg>
          <pc:spChg chg="mod topLvl">
            <ac:chgData name="Chuck Tomasi" userId="79514c44-a18e-4aaa-84b1-18f74099d6b1" providerId="ADAL" clId="{18B14563-CCEC-0C42-8C0A-ABD616E2CF02}" dt="2023-11-06T14:52:51.375" v="3058" actId="164"/>
            <ac:spMkLst>
              <pc:docMk/>
              <pc:sldMasterMk cId="2317532505" sldId="2147483672"/>
              <pc:sldLayoutMk cId="1438527250" sldId="2147483686"/>
              <ac:spMk id="910" creationId="{C966DBF4-7F0D-C6CC-4DF8-98E73D11AF4E}"/>
            </ac:spMkLst>
          </pc:spChg>
          <pc:spChg chg="mod topLvl">
            <ac:chgData name="Chuck Tomasi" userId="79514c44-a18e-4aaa-84b1-18f74099d6b1" providerId="ADAL" clId="{18B14563-CCEC-0C42-8C0A-ABD616E2CF02}" dt="2023-11-06T14:52:51.375" v="3058" actId="164"/>
            <ac:spMkLst>
              <pc:docMk/>
              <pc:sldMasterMk cId="2317532505" sldId="2147483672"/>
              <pc:sldLayoutMk cId="1438527250" sldId="2147483686"/>
              <ac:spMk id="911" creationId="{123D829E-CEAC-CE4D-9DCC-1CEFD109C2F9}"/>
            </ac:spMkLst>
          </pc:spChg>
          <pc:spChg chg="mod topLvl">
            <ac:chgData name="Chuck Tomasi" userId="79514c44-a18e-4aaa-84b1-18f74099d6b1" providerId="ADAL" clId="{18B14563-CCEC-0C42-8C0A-ABD616E2CF02}" dt="2023-11-06T14:52:51.375" v="3058" actId="164"/>
            <ac:spMkLst>
              <pc:docMk/>
              <pc:sldMasterMk cId="2317532505" sldId="2147483672"/>
              <pc:sldLayoutMk cId="1438527250" sldId="2147483686"/>
              <ac:spMk id="912" creationId="{2E3C39F5-FB6E-785C-E02E-619A4AF3B942}"/>
            </ac:spMkLst>
          </pc:spChg>
          <pc:spChg chg="mod topLvl">
            <ac:chgData name="Chuck Tomasi" userId="79514c44-a18e-4aaa-84b1-18f74099d6b1" providerId="ADAL" clId="{18B14563-CCEC-0C42-8C0A-ABD616E2CF02}" dt="2023-11-06T14:52:51.375" v="3058" actId="164"/>
            <ac:spMkLst>
              <pc:docMk/>
              <pc:sldMasterMk cId="2317532505" sldId="2147483672"/>
              <pc:sldLayoutMk cId="1438527250" sldId="2147483686"/>
              <ac:spMk id="913" creationId="{191357E8-3E0D-E06D-F851-C0E8B041DB56}"/>
            </ac:spMkLst>
          </pc:spChg>
          <pc:spChg chg="mod topLvl">
            <ac:chgData name="Chuck Tomasi" userId="79514c44-a18e-4aaa-84b1-18f74099d6b1" providerId="ADAL" clId="{18B14563-CCEC-0C42-8C0A-ABD616E2CF02}" dt="2023-11-06T14:52:51.375" v="3058" actId="164"/>
            <ac:spMkLst>
              <pc:docMk/>
              <pc:sldMasterMk cId="2317532505" sldId="2147483672"/>
              <pc:sldLayoutMk cId="1438527250" sldId="2147483686"/>
              <ac:spMk id="914" creationId="{C37B02E1-C1E6-64E6-8273-142D3C462B0E}"/>
            </ac:spMkLst>
          </pc:spChg>
          <pc:spChg chg="mod topLvl">
            <ac:chgData name="Chuck Tomasi" userId="79514c44-a18e-4aaa-84b1-18f74099d6b1" providerId="ADAL" clId="{18B14563-CCEC-0C42-8C0A-ABD616E2CF02}" dt="2023-11-06T14:52:51.375" v="3058" actId="164"/>
            <ac:spMkLst>
              <pc:docMk/>
              <pc:sldMasterMk cId="2317532505" sldId="2147483672"/>
              <pc:sldLayoutMk cId="1438527250" sldId="2147483686"/>
              <ac:spMk id="915" creationId="{04C65FF9-5660-D4DF-A095-42D531EA42B0}"/>
            </ac:spMkLst>
          </pc:spChg>
          <pc:spChg chg="mod topLvl">
            <ac:chgData name="Chuck Tomasi" userId="79514c44-a18e-4aaa-84b1-18f74099d6b1" providerId="ADAL" clId="{18B14563-CCEC-0C42-8C0A-ABD616E2CF02}" dt="2023-11-06T14:52:51.375" v="3058" actId="164"/>
            <ac:spMkLst>
              <pc:docMk/>
              <pc:sldMasterMk cId="2317532505" sldId="2147483672"/>
              <pc:sldLayoutMk cId="1438527250" sldId="2147483686"/>
              <ac:spMk id="916" creationId="{2ADC4FF2-3047-0638-81B7-89C43ACDE6D0}"/>
            </ac:spMkLst>
          </pc:spChg>
          <pc:spChg chg="mod topLvl">
            <ac:chgData name="Chuck Tomasi" userId="79514c44-a18e-4aaa-84b1-18f74099d6b1" providerId="ADAL" clId="{18B14563-CCEC-0C42-8C0A-ABD616E2CF02}" dt="2023-11-06T14:52:51.375" v="3058" actId="164"/>
            <ac:spMkLst>
              <pc:docMk/>
              <pc:sldMasterMk cId="2317532505" sldId="2147483672"/>
              <pc:sldLayoutMk cId="1438527250" sldId="2147483686"/>
              <ac:spMk id="917" creationId="{AE7B8A72-3F71-017B-D040-BB9D1DA3C12F}"/>
            </ac:spMkLst>
          </pc:spChg>
          <pc:spChg chg="mod topLvl">
            <ac:chgData name="Chuck Tomasi" userId="79514c44-a18e-4aaa-84b1-18f74099d6b1" providerId="ADAL" clId="{18B14563-CCEC-0C42-8C0A-ABD616E2CF02}" dt="2023-11-06T14:52:51.375" v="3058" actId="164"/>
            <ac:spMkLst>
              <pc:docMk/>
              <pc:sldMasterMk cId="2317532505" sldId="2147483672"/>
              <pc:sldLayoutMk cId="1438527250" sldId="2147483686"/>
              <ac:spMk id="918" creationId="{D6668353-2D76-1036-20DF-DBACA6B5C142}"/>
            </ac:spMkLst>
          </pc:spChg>
          <pc:spChg chg="mod topLvl">
            <ac:chgData name="Chuck Tomasi" userId="79514c44-a18e-4aaa-84b1-18f74099d6b1" providerId="ADAL" clId="{18B14563-CCEC-0C42-8C0A-ABD616E2CF02}" dt="2023-11-06T14:52:51.375" v="3058" actId="164"/>
            <ac:spMkLst>
              <pc:docMk/>
              <pc:sldMasterMk cId="2317532505" sldId="2147483672"/>
              <pc:sldLayoutMk cId="1438527250" sldId="2147483686"/>
              <ac:spMk id="919" creationId="{91843631-87C1-DF84-15F9-8609B5FE01D6}"/>
            </ac:spMkLst>
          </pc:spChg>
          <pc:spChg chg="mod topLvl">
            <ac:chgData name="Chuck Tomasi" userId="79514c44-a18e-4aaa-84b1-18f74099d6b1" providerId="ADAL" clId="{18B14563-CCEC-0C42-8C0A-ABD616E2CF02}" dt="2023-11-06T14:52:51.375" v="3058" actId="164"/>
            <ac:spMkLst>
              <pc:docMk/>
              <pc:sldMasterMk cId="2317532505" sldId="2147483672"/>
              <pc:sldLayoutMk cId="1438527250" sldId="2147483686"/>
              <ac:spMk id="920" creationId="{61FDE343-836F-D8B2-9B16-ADF5BFF489E3}"/>
            </ac:spMkLst>
          </pc:spChg>
          <pc:spChg chg="mod topLvl">
            <ac:chgData name="Chuck Tomasi" userId="79514c44-a18e-4aaa-84b1-18f74099d6b1" providerId="ADAL" clId="{18B14563-CCEC-0C42-8C0A-ABD616E2CF02}" dt="2023-11-06T14:52:51.375" v="3058" actId="164"/>
            <ac:spMkLst>
              <pc:docMk/>
              <pc:sldMasterMk cId="2317532505" sldId="2147483672"/>
              <pc:sldLayoutMk cId="1438527250" sldId="2147483686"/>
              <ac:spMk id="921" creationId="{0D878AA2-13E4-07CB-C65D-BBE5740AA54B}"/>
            </ac:spMkLst>
          </pc:spChg>
          <pc:spChg chg="mod topLvl">
            <ac:chgData name="Chuck Tomasi" userId="79514c44-a18e-4aaa-84b1-18f74099d6b1" providerId="ADAL" clId="{18B14563-CCEC-0C42-8C0A-ABD616E2CF02}" dt="2023-11-06T14:52:51.375" v="3058" actId="164"/>
            <ac:spMkLst>
              <pc:docMk/>
              <pc:sldMasterMk cId="2317532505" sldId="2147483672"/>
              <pc:sldLayoutMk cId="1438527250" sldId="2147483686"/>
              <ac:spMk id="922" creationId="{C52A35A0-312B-C924-77B9-9C0EF0DA540E}"/>
            </ac:spMkLst>
          </pc:spChg>
          <pc:spChg chg="mod topLvl">
            <ac:chgData name="Chuck Tomasi" userId="79514c44-a18e-4aaa-84b1-18f74099d6b1" providerId="ADAL" clId="{18B14563-CCEC-0C42-8C0A-ABD616E2CF02}" dt="2023-11-06T14:52:51.375" v="3058" actId="164"/>
            <ac:spMkLst>
              <pc:docMk/>
              <pc:sldMasterMk cId="2317532505" sldId="2147483672"/>
              <pc:sldLayoutMk cId="1438527250" sldId="2147483686"/>
              <ac:spMk id="923" creationId="{8201794F-58A4-3EB1-AF5A-47AF9DEDAD06}"/>
            </ac:spMkLst>
          </pc:spChg>
          <pc:spChg chg="mod topLvl">
            <ac:chgData name="Chuck Tomasi" userId="79514c44-a18e-4aaa-84b1-18f74099d6b1" providerId="ADAL" clId="{18B14563-CCEC-0C42-8C0A-ABD616E2CF02}" dt="2023-11-06T14:52:51.375" v="3058" actId="164"/>
            <ac:spMkLst>
              <pc:docMk/>
              <pc:sldMasterMk cId="2317532505" sldId="2147483672"/>
              <pc:sldLayoutMk cId="1438527250" sldId="2147483686"/>
              <ac:spMk id="924" creationId="{4D83A47B-492E-8041-10F3-7D1DDEDCB8B0}"/>
            </ac:spMkLst>
          </pc:spChg>
          <pc:spChg chg="mod topLvl">
            <ac:chgData name="Chuck Tomasi" userId="79514c44-a18e-4aaa-84b1-18f74099d6b1" providerId="ADAL" clId="{18B14563-CCEC-0C42-8C0A-ABD616E2CF02}" dt="2023-11-06T14:52:51.375" v="3058" actId="164"/>
            <ac:spMkLst>
              <pc:docMk/>
              <pc:sldMasterMk cId="2317532505" sldId="2147483672"/>
              <pc:sldLayoutMk cId="1438527250" sldId="2147483686"/>
              <ac:spMk id="925" creationId="{1FE9E392-947F-9888-8C8B-1F9351DE7A7A}"/>
            </ac:spMkLst>
          </pc:spChg>
          <pc:spChg chg="mod topLvl">
            <ac:chgData name="Chuck Tomasi" userId="79514c44-a18e-4aaa-84b1-18f74099d6b1" providerId="ADAL" clId="{18B14563-CCEC-0C42-8C0A-ABD616E2CF02}" dt="2023-11-06T14:52:51.375" v="3058" actId="164"/>
            <ac:spMkLst>
              <pc:docMk/>
              <pc:sldMasterMk cId="2317532505" sldId="2147483672"/>
              <pc:sldLayoutMk cId="1438527250" sldId="2147483686"/>
              <ac:spMk id="926" creationId="{A0293F14-0FBF-6450-4C2B-A36C9B91DDBE}"/>
            </ac:spMkLst>
          </pc:spChg>
          <pc:spChg chg="mod topLvl">
            <ac:chgData name="Chuck Tomasi" userId="79514c44-a18e-4aaa-84b1-18f74099d6b1" providerId="ADAL" clId="{18B14563-CCEC-0C42-8C0A-ABD616E2CF02}" dt="2023-11-06T14:52:51.375" v="3058" actId="164"/>
            <ac:spMkLst>
              <pc:docMk/>
              <pc:sldMasterMk cId="2317532505" sldId="2147483672"/>
              <pc:sldLayoutMk cId="1438527250" sldId="2147483686"/>
              <ac:spMk id="927" creationId="{F745EFD2-0344-6F7E-22DC-AA53F69BCE8D}"/>
            </ac:spMkLst>
          </pc:spChg>
          <pc:spChg chg="mod topLvl">
            <ac:chgData name="Chuck Tomasi" userId="79514c44-a18e-4aaa-84b1-18f74099d6b1" providerId="ADAL" clId="{18B14563-CCEC-0C42-8C0A-ABD616E2CF02}" dt="2023-11-06T14:52:51.375" v="3058" actId="164"/>
            <ac:spMkLst>
              <pc:docMk/>
              <pc:sldMasterMk cId="2317532505" sldId="2147483672"/>
              <pc:sldLayoutMk cId="1438527250" sldId="2147483686"/>
              <ac:spMk id="928" creationId="{00A55910-F12E-75C5-7360-AF7B234D60EE}"/>
            </ac:spMkLst>
          </pc:spChg>
          <pc:spChg chg="mod topLvl">
            <ac:chgData name="Chuck Tomasi" userId="79514c44-a18e-4aaa-84b1-18f74099d6b1" providerId="ADAL" clId="{18B14563-CCEC-0C42-8C0A-ABD616E2CF02}" dt="2023-11-06T14:52:51.375" v="3058" actId="164"/>
            <ac:spMkLst>
              <pc:docMk/>
              <pc:sldMasterMk cId="2317532505" sldId="2147483672"/>
              <pc:sldLayoutMk cId="1438527250" sldId="2147483686"/>
              <ac:spMk id="929" creationId="{54215D6A-74E5-9BC1-E068-0A76708C2DE4}"/>
            </ac:spMkLst>
          </pc:spChg>
          <pc:spChg chg="mod topLvl">
            <ac:chgData name="Chuck Tomasi" userId="79514c44-a18e-4aaa-84b1-18f74099d6b1" providerId="ADAL" clId="{18B14563-CCEC-0C42-8C0A-ABD616E2CF02}" dt="2023-11-06T14:52:51.375" v="3058" actId="164"/>
            <ac:spMkLst>
              <pc:docMk/>
              <pc:sldMasterMk cId="2317532505" sldId="2147483672"/>
              <pc:sldLayoutMk cId="1438527250" sldId="2147483686"/>
              <ac:spMk id="930" creationId="{30F9913D-3A84-D1E2-AEC6-1C57207F7C6A}"/>
            </ac:spMkLst>
          </pc:spChg>
          <pc:spChg chg="mod topLvl">
            <ac:chgData name="Chuck Tomasi" userId="79514c44-a18e-4aaa-84b1-18f74099d6b1" providerId="ADAL" clId="{18B14563-CCEC-0C42-8C0A-ABD616E2CF02}" dt="2023-11-06T14:52:51.375" v="3058" actId="164"/>
            <ac:spMkLst>
              <pc:docMk/>
              <pc:sldMasterMk cId="2317532505" sldId="2147483672"/>
              <pc:sldLayoutMk cId="1438527250" sldId="2147483686"/>
              <ac:spMk id="931" creationId="{3D5126B6-3956-6829-63F2-7DA3A299BDBB}"/>
            </ac:spMkLst>
          </pc:spChg>
          <pc:spChg chg="mod topLvl">
            <ac:chgData name="Chuck Tomasi" userId="79514c44-a18e-4aaa-84b1-18f74099d6b1" providerId="ADAL" clId="{18B14563-CCEC-0C42-8C0A-ABD616E2CF02}" dt="2023-11-06T14:52:51.375" v="3058" actId="164"/>
            <ac:spMkLst>
              <pc:docMk/>
              <pc:sldMasterMk cId="2317532505" sldId="2147483672"/>
              <pc:sldLayoutMk cId="1438527250" sldId="2147483686"/>
              <ac:spMk id="932" creationId="{8DF0B603-F88A-1F68-4864-BC90E68EFCFE}"/>
            </ac:spMkLst>
          </pc:spChg>
          <pc:spChg chg="mod topLvl">
            <ac:chgData name="Chuck Tomasi" userId="79514c44-a18e-4aaa-84b1-18f74099d6b1" providerId="ADAL" clId="{18B14563-CCEC-0C42-8C0A-ABD616E2CF02}" dt="2023-11-06T14:52:51.375" v="3058" actId="164"/>
            <ac:spMkLst>
              <pc:docMk/>
              <pc:sldMasterMk cId="2317532505" sldId="2147483672"/>
              <pc:sldLayoutMk cId="1438527250" sldId="2147483686"/>
              <ac:spMk id="933" creationId="{23379FDE-31F5-F90F-E139-83D849BD32DB}"/>
            </ac:spMkLst>
          </pc:spChg>
          <pc:spChg chg="add del mod topLvl">
            <ac:chgData name="Chuck Tomasi" userId="79514c44-a18e-4aaa-84b1-18f74099d6b1" providerId="ADAL" clId="{18B14563-CCEC-0C42-8C0A-ABD616E2CF02}" dt="2023-11-06T14:54:21.242" v="3075" actId="164"/>
            <ac:spMkLst>
              <pc:docMk/>
              <pc:sldMasterMk cId="2317532505" sldId="2147483672"/>
              <pc:sldLayoutMk cId="1438527250" sldId="2147483686"/>
              <ac:spMk id="934" creationId="{5506C069-1F94-4819-2ED0-551F46AA4660}"/>
            </ac:spMkLst>
          </pc:spChg>
          <pc:spChg chg="mod topLvl">
            <ac:chgData name="Chuck Tomasi" userId="79514c44-a18e-4aaa-84b1-18f74099d6b1" providerId="ADAL" clId="{18B14563-CCEC-0C42-8C0A-ABD616E2CF02}" dt="2023-11-06T14:54:21.242" v="3075" actId="164"/>
            <ac:spMkLst>
              <pc:docMk/>
              <pc:sldMasterMk cId="2317532505" sldId="2147483672"/>
              <pc:sldLayoutMk cId="1438527250" sldId="2147483686"/>
              <ac:spMk id="935" creationId="{5FDCF980-ACC0-FDB8-A017-F0F32B12573C}"/>
            </ac:spMkLst>
          </pc:spChg>
          <pc:spChg chg="mod topLvl">
            <ac:chgData name="Chuck Tomasi" userId="79514c44-a18e-4aaa-84b1-18f74099d6b1" providerId="ADAL" clId="{18B14563-CCEC-0C42-8C0A-ABD616E2CF02}" dt="2023-11-06T14:54:21.242" v="3075" actId="164"/>
            <ac:spMkLst>
              <pc:docMk/>
              <pc:sldMasterMk cId="2317532505" sldId="2147483672"/>
              <pc:sldLayoutMk cId="1438527250" sldId="2147483686"/>
              <ac:spMk id="936" creationId="{D99B5ED8-3FF4-3F02-F6CD-9E4B57639266}"/>
            </ac:spMkLst>
          </pc:spChg>
          <pc:spChg chg="mod topLvl">
            <ac:chgData name="Chuck Tomasi" userId="79514c44-a18e-4aaa-84b1-18f74099d6b1" providerId="ADAL" clId="{18B14563-CCEC-0C42-8C0A-ABD616E2CF02}" dt="2023-11-06T14:54:21.242" v="3075" actId="164"/>
            <ac:spMkLst>
              <pc:docMk/>
              <pc:sldMasterMk cId="2317532505" sldId="2147483672"/>
              <pc:sldLayoutMk cId="1438527250" sldId="2147483686"/>
              <ac:spMk id="937" creationId="{27749FCA-36B7-0595-20E5-D741A7D46EB9}"/>
            </ac:spMkLst>
          </pc:spChg>
          <pc:spChg chg="mod topLvl">
            <ac:chgData name="Chuck Tomasi" userId="79514c44-a18e-4aaa-84b1-18f74099d6b1" providerId="ADAL" clId="{18B14563-CCEC-0C42-8C0A-ABD616E2CF02}" dt="2023-11-06T14:52:51.375" v="3058" actId="164"/>
            <ac:spMkLst>
              <pc:docMk/>
              <pc:sldMasterMk cId="2317532505" sldId="2147483672"/>
              <pc:sldLayoutMk cId="1438527250" sldId="2147483686"/>
              <ac:spMk id="938" creationId="{FB1948E6-900E-80A5-8400-C9679CD249A3}"/>
            </ac:spMkLst>
          </pc:spChg>
          <pc:spChg chg="mod topLvl">
            <ac:chgData name="Chuck Tomasi" userId="79514c44-a18e-4aaa-84b1-18f74099d6b1" providerId="ADAL" clId="{18B14563-CCEC-0C42-8C0A-ABD616E2CF02}" dt="2023-11-06T14:54:30.183" v="3076" actId="164"/>
            <ac:spMkLst>
              <pc:docMk/>
              <pc:sldMasterMk cId="2317532505" sldId="2147483672"/>
              <pc:sldLayoutMk cId="1438527250" sldId="2147483686"/>
              <ac:spMk id="939" creationId="{219ADD4D-B0D1-FF3D-E931-F597A5454FC9}"/>
            </ac:spMkLst>
          </pc:spChg>
          <pc:spChg chg="mod topLvl">
            <ac:chgData name="Chuck Tomasi" userId="79514c44-a18e-4aaa-84b1-18f74099d6b1" providerId="ADAL" clId="{18B14563-CCEC-0C42-8C0A-ABD616E2CF02}" dt="2023-11-06T14:54:30.183" v="3076" actId="164"/>
            <ac:spMkLst>
              <pc:docMk/>
              <pc:sldMasterMk cId="2317532505" sldId="2147483672"/>
              <pc:sldLayoutMk cId="1438527250" sldId="2147483686"/>
              <ac:spMk id="940" creationId="{C3E7B4D6-EA9A-FC69-D702-081F022C45FC}"/>
            </ac:spMkLst>
          </pc:spChg>
          <pc:spChg chg="mod topLvl">
            <ac:chgData name="Chuck Tomasi" userId="79514c44-a18e-4aaa-84b1-18f74099d6b1" providerId="ADAL" clId="{18B14563-CCEC-0C42-8C0A-ABD616E2CF02}" dt="2023-11-06T14:54:30.183" v="3076" actId="164"/>
            <ac:spMkLst>
              <pc:docMk/>
              <pc:sldMasterMk cId="2317532505" sldId="2147483672"/>
              <pc:sldLayoutMk cId="1438527250" sldId="2147483686"/>
              <ac:spMk id="941" creationId="{CDE4C0C9-0634-D605-1DBC-E3E06017F008}"/>
            </ac:spMkLst>
          </pc:spChg>
          <pc:spChg chg="mod topLvl">
            <ac:chgData name="Chuck Tomasi" userId="79514c44-a18e-4aaa-84b1-18f74099d6b1" providerId="ADAL" clId="{18B14563-CCEC-0C42-8C0A-ABD616E2CF02}" dt="2023-11-06T14:54:30.183" v="3076" actId="164"/>
            <ac:spMkLst>
              <pc:docMk/>
              <pc:sldMasterMk cId="2317532505" sldId="2147483672"/>
              <pc:sldLayoutMk cId="1438527250" sldId="2147483686"/>
              <ac:spMk id="942" creationId="{586E1566-80D7-85E7-0FF5-705F3964B82F}"/>
            </ac:spMkLst>
          </pc:spChg>
          <pc:spChg chg="mod topLvl">
            <ac:chgData name="Chuck Tomasi" userId="79514c44-a18e-4aaa-84b1-18f74099d6b1" providerId="ADAL" clId="{18B14563-CCEC-0C42-8C0A-ABD616E2CF02}" dt="2023-11-06T14:54:30.183" v="3076" actId="164"/>
            <ac:spMkLst>
              <pc:docMk/>
              <pc:sldMasterMk cId="2317532505" sldId="2147483672"/>
              <pc:sldLayoutMk cId="1438527250" sldId="2147483686"/>
              <ac:spMk id="943" creationId="{A31F0949-E5E7-4915-AFED-C2F2AA9AFD76}"/>
            </ac:spMkLst>
          </pc:spChg>
          <pc:spChg chg="mod topLvl">
            <ac:chgData name="Chuck Tomasi" userId="79514c44-a18e-4aaa-84b1-18f74099d6b1" providerId="ADAL" clId="{18B14563-CCEC-0C42-8C0A-ABD616E2CF02}" dt="2023-11-06T14:54:30.183" v="3076" actId="164"/>
            <ac:spMkLst>
              <pc:docMk/>
              <pc:sldMasterMk cId="2317532505" sldId="2147483672"/>
              <pc:sldLayoutMk cId="1438527250" sldId="2147483686"/>
              <ac:spMk id="944" creationId="{5E890969-9A15-FCF0-BA11-35D221BB98A1}"/>
            </ac:spMkLst>
          </pc:spChg>
          <pc:spChg chg="mod topLvl">
            <ac:chgData name="Chuck Tomasi" userId="79514c44-a18e-4aaa-84b1-18f74099d6b1" providerId="ADAL" clId="{18B14563-CCEC-0C42-8C0A-ABD616E2CF02}" dt="2023-11-06T14:54:30.183" v="3076" actId="164"/>
            <ac:spMkLst>
              <pc:docMk/>
              <pc:sldMasterMk cId="2317532505" sldId="2147483672"/>
              <pc:sldLayoutMk cId="1438527250" sldId="2147483686"/>
              <ac:spMk id="945" creationId="{341C9C2C-E534-47A8-AB5C-A4A71D97685E}"/>
            </ac:spMkLst>
          </pc:spChg>
          <pc:spChg chg="mod topLvl">
            <ac:chgData name="Chuck Tomasi" userId="79514c44-a18e-4aaa-84b1-18f74099d6b1" providerId="ADAL" clId="{18B14563-CCEC-0C42-8C0A-ABD616E2CF02}" dt="2023-11-06T14:54:30.183" v="3076" actId="164"/>
            <ac:spMkLst>
              <pc:docMk/>
              <pc:sldMasterMk cId="2317532505" sldId="2147483672"/>
              <pc:sldLayoutMk cId="1438527250" sldId="2147483686"/>
              <ac:spMk id="946" creationId="{1B0573FF-AAF3-04FF-8AA3-569F6E11D1AF}"/>
            </ac:spMkLst>
          </pc:spChg>
          <pc:spChg chg="mod topLvl">
            <ac:chgData name="Chuck Tomasi" userId="79514c44-a18e-4aaa-84b1-18f74099d6b1" providerId="ADAL" clId="{18B14563-CCEC-0C42-8C0A-ABD616E2CF02}" dt="2023-11-06T14:54:30.183" v="3076" actId="164"/>
            <ac:spMkLst>
              <pc:docMk/>
              <pc:sldMasterMk cId="2317532505" sldId="2147483672"/>
              <pc:sldLayoutMk cId="1438527250" sldId="2147483686"/>
              <ac:spMk id="947" creationId="{5A60A480-DFD7-63C3-F808-D17AC40B97E8}"/>
            </ac:spMkLst>
          </pc:spChg>
          <pc:spChg chg="mod topLvl">
            <ac:chgData name="Chuck Tomasi" userId="79514c44-a18e-4aaa-84b1-18f74099d6b1" providerId="ADAL" clId="{18B14563-CCEC-0C42-8C0A-ABD616E2CF02}" dt="2023-11-06T14:54:30.183" v="3076" actId="164"/>
            <ac:spMkLst>
              <pc:docMk/>
              <pc:sldMasterMk cId="2317532505" sldId="2147483672"/>
              <pc:sldLayoutMk cId="1438527250" sldId="2147483686"/>
              <ac:spMk id="948" creationId="{52DB025C-EBB1-2AE6-AC9B-02FD28F479DC}"/>
            </ac:spMkLst>
          </pc:spChg>
          <pc:spChg chg="mod topLvl">
            <ac:chgData name="Chuck Tomasi" userId="79514c44-a18e-4aaa-84b1-18f74099d6b1" providerId="ADAL" clId="{18B14563-CCEC-0C42-8C0A-ABD616E2CF02}" dt="2023-11-06T14:54:30.183" v="3076" actId="164"/>
            <ac:spMkLst>
              <pc:docMk/>
              <pc:sldMasterMk cId="2317532505" sldId="2147483672"/>
              <pc:sldLayoutMk cId="1438527250" sldId="2147483686"/>
              <ac:spMk id="949" creationId="{A3B40746-140B-1972-8F81-1183A6082128}"/>
            </ac:spMkLst>
          </pc:spChg>
          <pc:spChg chg="mod topLvl">
            <ac:chgData name="Chuck Tomasi" userId="79514c44-a18e-4aaa-84b1-18f74099d6b1" providerId="ADAL" clId="{18B14563-CCEC-0C42-8C0A-ABD616E2CF02}" dt="2023-11-06T14:54:30.183" v="3076" actId="164"/>
            <ac:spMkLst>
              <pc:docMk/>
              <pc:sldMasterMk cId="2317532505" sldId="2147483672"/>
              <pc:sldLayoutMk cId="1438527250" sldId="2147483686"/>
              <ac:spMk id="950" creationId="{C1126CB0-26DC-1E99-9B47-BC365335C78F}"/>
            </ac:spMkLst>
          </pc:spChg>
          <pc:spChg chg="mod topLvl">
            <ac:chgData name="Chuck Tomasi" userId="79514c44-a18e-4aaa-84b1-18f74099d6b1" providerId="ADAL" clId="{18B14563-CCEC-0C42-8C0A-ABD616E2CF02}" dt="2023-11-06T14:54:30.183" v="3076" actId="164"/>
            <ac:spMkLst>
              <pc:docMk/>
              <pc:sldMasterMk cId="2317532505" sldId="2147483672"/>
              <pc:sldLayoutMk cId="1438527250" sldId="2147483686"/>
              <ac:spMk id="951" creationId="{0E2B146E-A3F2-9384-1AA7-F0CB40FACE03}"/>
            </ac:spMkLst>
          </pc:spChg>
          <pc:spChg chg="mod topLvl">
            <ac:chgData name="Chuck Tomasi" userId="79514c44-a18e-4aaa-84b1-18f74099d6b1" providerId="ADAL" clId="{18B14563-CCEC-0C42-8C0A-ABD616E2CF02}" dt="2023-11-06T14:54:30.183" v="3076" actId="164"/>
            <ac:spMkLst>
              <pc:docMk/>
              <pc:sldMasterMk cId="2317532505" sldId="2147483672"/>
              <pc:sldLayoutMk cId="1438527250" sldId="2147483686"/>
              <ac:spMk id="952" creationId="{B5C47C1A-DC18-4772-AB6E-6CF80030F298}"/>
            </ac:spMkLst>
          </pc:spChg>
          <pc:spChg chg="mod topLvl">
            <ac:chgData name="Chuck Tomasi" userId="79514c44-a18e-4aaa-84b1-18f74099d6b1" providerId="ADAL" clId="{18B14563-CCEC-0C42-8C0A-ABD616E2CF02}" dt="2023-11-06T14:54:30.183" v="3076" actId="164"/>
            <ac:spMkLst>
              <pc:docMk/>
              <pc:sldMasterMk cId="2317532505" sldId="2147483672"/>
              <pc:sldLayoutMk cId="1438527250" sldId="2147483686"/>
              <ac:spMk id="953" creationId="{EBBF810A-10AF-71C4-4459-6AB9B1C214A9}"/>
            </ac:spMkLst>
          </pc:spChg>
          <pc:spChg chg="mod topLvl">
            <ac:chgData name="Chuck Tomasi" userId="79514c44-a18e-4aaa-84b1-18f74099d6b1" providerId="ADAL" clId="{18B14563-CCEC-0C42-8C0A-ABD616E2CF02}" dt="2023-11-06T14:54:30.183" v="3076" actId="164"/>
            <ac:spMkLst>
              <pc:docMk/>
              <pc:sldMasterMk cId="2317532505" sldId="2147483672"/>
              <pc:sldLayoutMk cId="1438527250" sldId="2147483686"/>
              <ac:spMk id="954" creationId="{5B2C5718-C557-78AC-3DCC-88BE7A11030E}"/>
            </ac:spMkLst>
          </pc:spChg>
          <pc:spChg chg="mod topLvl">
            <ac:chgData name="Chuck Tomasi" userId="79514c44-a18e-4aaa-84b1-18f74099d6b1" providerId="ADAL" clId="{18B14563-CCEC-0C42-8C0A-ABD616E2CF02}" dt="2023-11-06T14:54:30.183" v="3076" actId="164"/>
            <ac:spMkLst>
              <pc:docMk/>
              <pc:sldMasterMk cId="2317532505" sldId="2147483672"/>
              <pc:sldLayoutMk cId="1438527250" sldId="2147483686"/>
              <ac:spMk id="955" creationId="{A5490676-9182-E1EF-98DA-397AD5D19BD2}"/>
            </ac:spMkLst>
          </pc:spChg>
          <pc:spChg chg="mod topLvl">
            <ac:chgData name="Chuck Tomasi" userId="79514c44-a18e-4aaa-84b1-18f74099d6b1" providerId="ADAL" clId="{18B14563-CCEC-0C42-8C0A-ABD616E2CF02}" dt="2023-11-06T14:54:30.183" v="3076" actId="164"/>
            <ac:spMkLst>
              <pc:docMk/>
              <pc:sldMasterMk cId="2317532505" sldId="2147483672"/>
              <pc:sldLayoutMk cId="1438527250" sldId="2147483686"/>
              <ac:spMk id="956" creationId="{D84F15F8-A31D-A4FA-B8DF-70CA7F543679}"/>
            </ac:spMkLst>
          </pc:spChg>
          <pc:spChg chg="mod topLvl">
            <ac:chgData name="Chuck Tomasi" userId="79514c44-a18e-4aaa-84b1-18f74099d6b1" providerId="ADAL" clId="{18B14563-CCEC-0C42-8C0A-ABD616E2CF02}" dt="2023-11-06T14:54:30.183" v="3076" actId="164"/>
            <ac:spMkLst>
              <pc:docMk/>
              <pc:sldMasterMk cId="2317532505" sldId="2147483672"/>
              <pc:sldLayoutMk cId="1438527250" sldId="2147483686"/>
              <ac:spMk id="957" creationId="{97955920-D2AC-4325-5D13-82458B013F9D}"/>
            </ac:spMkLst>
          </pc:spChg>
          <pc:spChg chg="mod topLvl">
            <ac:chgData name="Chuck Tomasi" userId="79514c44-a18e-4aaa-84b1-18f74099d6b1" providerId="ADAL" clId="{18B14563-CCEC-0C42-8C0A-ABD616E2CF02}" dt="2023-11-06T14:54:30.183" v="3076" actId="164"/>
            <ac:spMkLst>
              <pc:docMk/>
              <pc:sldMasterMk cId="2317532505" sldId="2147483672"/>
              <pc:sldLayoutMk cId="1438527250" sldId="2147483686"/>
              <ac:spMk id="958" creationId="{058704AA-97D8-62AB-5BE8-5FB5DD73B69F}"/>
            </ac:spMkLst>
          </pc:spChg>
          <pc:spChg chg="mod topLvl">
            <ac:chgData name="Chuck Tomasi" userId="79514c44-a18e-4aaa-84b1-18f74099d6b1" providerId="ADAL" clId="{18B14563-CCEC-0C42-8C0A-ABD616E2CF02}" dt="2023-11-06T14:54:30.183" v="3076" actId="164"/>
            <ac:spMkLst>
              <pc:docMk/>
              <pc:sldMasterMk cId="2317532505" sldId="2147483672"/>
              <pc:sldLayoutMk cId="1438527250" sldId="2147483686"/>
              <ac:spMk id="959" creationId="{478B39B8-2656-D8EA-8CFD-B98D8E4752BE}"/>
            </ac:spMkLst>
          </pc:spChg>
          <pc:spChg chg="mod topLvl">
            <ac:chgData name="Chuck Tomasi" userId="79514c44-a18e-4aaa-84b1-18f74099d6b1" providerId="ADAL" clId="{18B14563-CCEC-0C42-8C0A-ABD616E2CF02}" dt="2023-11-06T14:54:30.183" v="3076" actId="164"/>
            <ac:spMkLst>
              <pc:docMk/>
              <pc:sldMasterMk cId="2317532505" sldId="2147483672"/>
              <pc:sldLayoutMk cId="1438527250" sldId="2147483686"/>
              <ac:spMk id="960" creationId="{18C3607C-7182-7920-B22D-5B652E25D78E}"/>
            </ac:spMkLst>
          </pc:spChg>
          <pc:spChg chg="mod topLvl">
            <ac:chgData name="Chuck Tomasi" userId="79514c44-a18e-4aaa-84b1-18f74099d6b1" providerId="ADAL" clId="{18B14563-CCEC-0C42-8C0A-ABD616E2CF02}" dt="2023-11-06T14:54:30.183" v="3076" actId="164"/>
            <ac:spMkLst>
              <pc:docMk/>
              <pc:sldMasterMk cId="2317532505" sldId="2147483672"/>
              <pc:sldLayoutMk cId="1438527250" sldId="2147483686"/>
              <ac:spMk id="961" creationId="{BEB64E11-B917-E35D-B6CD-D911E92E53E8}"/>
            </ac:spMkLst>
          </pc:spChg>
          <pc:spChg chg="mod topLvl">
            <ac:chgData name="Chuck Tomasi" userId="79514c44-a18e-4aaa-84b1-18f74099d6b1" providerId="ADAL" clId="{18B14563-CCEC-0C42-8C0A-ABD616E2CF02}" dt="2023-11-06T14:54:30.183" v="3076" actId="164"/>
            <ac:spMkLst>
              <pc:docMk/>
              <pc:sldMasterMk cId="2317532505" sldId="2147483672"/>
              <pc:sldLayoutMk cId="1438527250" sldId="2147483686"/>
              <ac:spMk id="962" creationId="{AAD15167-7DAD-3015-5FD8-E07723D54CB1}"/>
            </ac:spMkLst>
          </pc:spChg>
          <pc:spChg chg="mod topLvl">
            <ac:chgData name="Chuck Tomasi" userId="79514c44-a18e-4aaa-84b1-18f74099d6b1" providerId="ADAL" clId="{18B14563-CCEC-0C42-8C0A-ABD616E2CF02}" dt="2023-11-06T14:54:30.183" v="3076" actId="164"/>
            <ac:spMkLst>
              <pc:docMk/>
              <pc:sldMasterMk cId="2317532505" sldId="2147483672"/>
              <pc:sldLayoutMk cId="1438527250" sldId="2147483686"/>
              <ac:spMk id="963" creationId="{E7CDB49B-4E03-9D35-971E-CBB9194487B1}"/>
            </ac:spMkLst>
          </pc:spChg>
          <pc:spChg chg="mod topLvl">
            <ac:chgData name="Chuck Tomasi" userId="79514c44-a18e-4aaa-84b1-18f74099d6b1" providerId="ADAL" clId="{18B14563-CCEC-0C42-8C0A-ABD616E2CF02}" dt="2023-11-06T14:54:30.183" v="3076" actId="164"/>
            <ac:spMkLst>
              <pc:docMk/>
              <pc:sldMasterMk cId="2317532505" sldId="2147483672"/>
              <pc:sldLayoutMk cId="1438527250" sldId="2147483686"/>
              <ac:spMk id="964" creationId="{31EC4308-0420-8A08-DF01-57C9C44CE9CD}"/>
            </ac:spMkLst>
          </pc:spChg>
          <pc:spChg chg="mod topLvl">
            <ac:chgData name="Chuck Tomasi" userId="79514c44-a18e-4aaa-84b1-18f74099d6b1" providerId="ADAL" clId="{18B14563-CCEC-0C42-8C0A-ABD616E2CF02}" dt="2023-11-06T14:54:30.183" v="3076" actId="164"/>
            <ac:spMkLst>
              <pc:docMk/>
              <pc:sldMasterMk cId="2317532505" sldId="2147483672"/>
              <pc:sldLayoutMk cId="1438527250" sldId="2147483686"/>
              <ac:spMk id="965" creationId="{2F3BB20E-995C-C5DF-CBCC-DDFC0874B946}"/>
            </ac:spMkLst>
          </pc:spChg>
          <pc:spChg chg="mod topLvl">
            <ac:chgData name="Chuck Tomasi" userId="79514c44-a18e-4aaa-84b1-18f74099d6b1" providerId="ADAL" clId="{18B14563-CCEC-0C42-8C0A-ABD616E2CF02}" dt="2023-11-06T14:54:30.183" v="3076" actId="164"/>
            <ac:spMkLst>
              <pc:docMk/>
              <pc:sldMasterMk cId="2317532505" sldId="2147483672"/>
              <pc:sldLayoutMk cId="1438527250" sldId="2147483686"/>
              <ac:spMk id="966" creationId="{192ED182-0C98-4E9F-5915-AE0C9BB79BA8}"/>
            </ac:spMkLst>
          </pc:spChg>
          <pc:spChg chg="mod topLvl">
            <ac:chgData name="Chuck Tomasi" userId="79514c44-a18e-4aaa-84b1-18f74099d6b1" providerId="ADAL" clId="{18B14563-CCEC-0C42-8C0A-ABD616E2CF02}" dt="2023-11-06T14:54:30.183" v="3076" actId="164"/>
            <ac:spMkLst>
              <pc:docMk/>
              <pc:sldMasterMk cId="2317532505" sldId="2147483672"/>
              <pc:sldLayoutMk cId="1438527250" sldId="2147483686"/>
              <ac:spMk id="967" creationId="{A00EB357-0BB5-2EB3-F96B-0F4FB378230F}"/>
            </ac:spMkLst>
          </pc:spChg>
          <pc:spChg chg="mod topLvl">
            <ac:chgData name="Chuck Tomasi" userId="79514c44-a18e-4aaa-84b1-18f74099d6b1" providerId="ADAL" clId="{18B14563-CCEC-0C42-8C0A-ABD616E2CF02}" dt="2023-11-06T14:54:30.183" v="3076" actId="164"/>
            <ac:spMkLst>
              <pc:docMk/>
              <pc:sldMasterMk cId="2317532505" sldId="2147483672"/>
              <pc:sldLayoutMk cId="1438527250" sldId="2147483686"/>
              <ac:spMk id="968" creationId="{64DD9E1F-B2E0-B543-CD41-9AF9479087EF}"/>
            </ac:spMkLst>
          </pc:spChg>
          <pc:spChg chg="mod topLvl">
            <ac:chgData name="Chuck Tomasi" userId="79514c44-a18e-4aaa-84b1-18f74099d6b1" providerId="ADAL" clId="{18B14563-CCEC-0C42-8C0A-ABD616E2CF02}" dt="2023-11-06T14:54:30.183" v="3076" actId="164"/>
            <ac:spMkLst>
              <pc:docMk/>
              <pc:sldMasterMk cId="2317532505" sldId="2147483672"/>
              <pc:sldLayoutMk cId="1438527250" sldId="2147483686"/>
              <ac:spMk id="969" creationId="{8929BEEB-0F0E-3015-3ED9-9AB9890AD217}"/>
            </ac:spMkLst>
          </pc:spChg>
          <pc:spChg chg="mod topLvl">
            <ac:chgData name="Chuck Tomasi" userId="79514c44-a18e-4aaa-84b1-18f74099d6b1" providerId="ADAL" clId="{18B14563-CCEC-0C42-8C0A-ABD616E2CF02}" dt="2023-11-06T14:54:30.183" v="3076" actId="164"/>
            <ac:spMkLst>
              <pc:docMk/>
              <pc:sldMasterMk cId="2317532505" sldId="2147483672"/>
              <pc:sldLayoutMk cId="1438527250" sldId="2147483686"/>
              <ac:spMk id="970" creationId="{C9244B60-5F04-B753-DCC7-792A83569758}"/>
            </ac:spMkLst>
          </pc:spChg>
          <pc:spChg chg="mod topLvl">
            <ac:chgData name="Chuck Tomasi" userId="79514c44-a18e-4aaa-84b1-18f74099d6b1" providerId="ADAL" clId="{18B14563-CCEC-0C42-8C0A-ABD616E2CF02}" dt="2023-11-06T14:54:30.183" v="3076" actId="164"/>
            <ac:spMkLst>
              <pc:docMk/>
              <pc:sldMasterMk cId="2317532505" sldId="2147483672"/>
              <pc:sldLayoutMk cId="1438527250" sldId="2147483686"/>
              <ac:spMk id="971" creationId="{B4CF6124-7E52-1BD5-BD3A-10D87E917429}"/>
            </ac:spMkLst>
          </pc:spChg>
          <pc:spChg chg="mod topLvl">
            <ac:chgData name="Chuck Tomasi" userId="79514c44-a18e-4aaa-84b1-18f74099d6b1" providerId="ADAL" clId="{18B14563-CCEC-0C42-8C0A-ABD616E2CF02}" dt="2023-11-06T14:54:30.183" v="3076" actId="164"/>
            <ac:spMkLst>
              <pc:docMk/>
              <pc:sldMasterMk cId="2317532505" sldId="2147483672"/>
              <pc:sldLayoutMk cId="1438527250" sldId="2147483686"/>
              <ac:spMk id="972" creationId="{8DCD56D1-6BB5-0085-9D5B-18A933DE4A7E}"/>
            </ac:spMkLst>
          </pc:spChg>
          <pc:spChg chg="mod topLvl">
            <ac:chgData name="Chuck Tomasi" userId="79514c44-a18e-4aaa-84b1-18f74099d6b1" providerId="ADAL" clId="{18B14563-CCEC-0C42-8C0A-ABD616E2CF02}" dt="2023-11-06T14:54:30.183" v="3076" actId="164"/>
            <ac:spMkLst>
              <pc:docMk/>
              <pc:sldMasterMk cId="2317532505" sldId="2147483672"/>
              <pc:sldLayoutMk cId="1438527250" sldId="2147483686"/>
              <ac:spMk id="973" creationId="{38240066-F59B-A4A6-3217-D332C70EE2B4}"/>
            </ac:spMkLst>
          </pc:spChg>
          <pc:spChg chg="del mod topLvl">
            <ac:chgData name="Chuck Tomasi" userId="79514c44-a18e-4aaa-84b1-18f74099d6b1" providerId="ADAL" clId="{18B14563-CCEC-0C42-8C0A-ABD616E2CF02}" dt="2023-11-06T13:25:25.519" v="2635" actId="478"/>
            <ac:spMkLst>
              <pc:docMk/>
              <pc:sldMasterMk cId="2317532505" sldId="2147483672"/>
              <pc:sldLayoutMk cId="1438527250" sldId="2147483686"/>
              <ac:spMk id="974" creationId="{27496D1B-B09B-EFFD-06DF-23D39A4CB255}"/>
            </ac:spMkLst>
          </pc:spChg>
          <pc:spChg chg="del mod topLvl">
            <ac:chgData name="Chuck Tomasi" userId="79514c44-a18e-4aaa-84b1-18f74099d6b1" providerId="ADAL" clId="{18B14563-CCEC-0C42-8C0A-ABD616E2CF02}" dt="2023-11-06T13:25:25.519" v="2635" actId="478"/>
            <ac:spMkLst>
              <pc:docMk/>
              <pc:sldMasterMk cId="2317532505" sldId="2147483672"/>
              <pc:sldLayoutMk cId="1438527250" sldId="2147483686"/>
              <ac:spMk id="975" creationId="{B3C0D5AC-C253-4252-E127-C24B7B3369DA}"/>
            </ac:spMkLst>
          </pc:spChg>
          <pc:spChg chg="del mod topLvl">
            <ac:chgData name="Chuck Tomasi" userId="79514c44-a18e-4aaa-84b1-18f74099d6b1" providerId="ADAL" clId="{18B14563-CCEC-0C42-8C0A-ABD616E2CF02}" dt="2023-11-06T13:25:25.519" v="2635" actId="478"/>
            <ac:spMkLst>
              <pc:docMk/>
              <pc:sldMasterMk cId="2317532505" sldId="2147483672"/>
              <pc:sldLayoutMk cId="1438527250" sldId="2147483686"/>
              <ac:spMk id="976" creationId="{B08F4E64-60E2-D417-636A-803B1931BEBC}"/>
            </ac:spMkLst>
          </pc:spChg>
          <pc:spChg chg="del mod topLvl">
            <ac:chgData name="Chuck Tomasi" userId="79514c44-a18e-4aaa-84b1-18f74099d6b1" providerId="ADAL" clId="{18B14563-CCEC-0C42-8C0A-ABD616E2CF02}" dt="2023-11-06T13:25:25.519" v="2635" actId="478"/>
            <ac:spMkLst>
              <pc:docMk/>
              <pc:sldMasterMk cId="2317532505" sldId="2147483672"/>
              <pc:sldLayoutMk cId="1438527250" sldId="2147483686"/>
              <ac:spMk id="977" creationId="{1B11480A-0113-62A7-FE48-8A393050E052}"/>
            </ac:spMkLst>
          </pc:spChg>
          <pc:spChg chg="del mod topLvl">
            <ac:chgData name="Chuck Tomasi" userId="79514c44-a18e-4aaa-84b1-18f74099d6b1" providerId="ADAL" clId="{18B14563-CCEC-0C42-8C0A-ABD616E2CF02}" dt="2023-11-06T13:25:25.519" v="2635" actId="478"/>
            <ac:spMkLst>
              <pc:docMk/>
              <pc:sldMasterMk cId="2317532505" sldId="2147483672"/>
              <pc:sldLayoutMk cId="1438527250" sldId="2147483686"/>
              <ac:spMk id="978" creationId="{D53CF493-39C9-12B1-5A8A-66382A1088F6}"/>
            </ac:spMkLst>
          </pc:spChg>
          <pc:spChg chg="del mod topLvl">
            <ac:chgData name="Chuck Tomasi" userId="79514c44-a18e-4aaa-84b1-18f74099d6b1" providerId="ADAL" clId="{18B14563-CCEC-0C42-8C0A-ABD616E2CF02}" dt="2023-11-06T13:25:25.519" v="2635" actId="478"/>
            <ac:spMkLst>
              <pc:docMk/>
              <pc:sldMasterMk cId="2317532505" sldId="2147483672"/>
              <pc:sldLayoutMk cId="1438527250" sldId="2147483686"/>
              <ac:spMk id="979" creationId="{A1788287-558D-CCB4-C110-A6A536C0B410}"/>
            </ac:spMkLst>
          </pc:spChg>
          <pc:spChg chg="del mod topLvl">
            <ac:chgData name="Chuck Tomasi" userId="79514c44-a18e-4aaa-84b1-18f74099d6b1" providerId="ADAL" clId="{18B14563-CCEC-0C42-8C0A-ABD616E2CF02}" dt="2023-11-06T13:25:25.519" v="2635" actId="478"/>
            <ac:spMkLst>
              <pc:docMk/>
              <pc:sldMasterMk cId="2317532505" sldId="2147483672"/>
              <pc:sldLayoutMk cId="1438527250" sldId="2147483686"/>
              <ac:spMk id="980" creationId="{7F669E95-6E13-A76D-3606-A4A0451DC0D7}"/>
            </ac:spMkLst>
          </pc:spChg>
          <pc:spChg chg="mod topLvl">
            <ac:chgData name="Chuck Tomasi" userId="79514c44-a18e-4aaa-84b1-18f74099d6b1" providerId="ADAL" clId="{18B14563-CCEC-0C42-8C0A-ABD616E2CF02}" dt="2023-11-06T14:52:51.375" v="3058" actId="164"/>
            <ac:spMkLst>
              <pc:docMk/>
              <pc:sldMasterMk cId="2317532505" sldId="2147483672"/>
              <pc:sldLayoutMk cId="1438527250" sldId="2147483686"/>
              <ac:spMk id="981" creationId="{F34FC54B-1DEB-18A1-54A7-E03266E082B4}"/>
            </ac:spMkLst>
          </pc:spChg>
          <pc:spChg chg="mod topLvl">
            <ac:chgData name="Chuck Tomasi" userId="79514c44-a18e-4aaa-84b1-18f74099d6b1" providerId="ADAL" clId="{18B14563-CCEC-0C42-8C0A-ABD616E2CF02}" dt="2023-11-06T14:53:32.751" v="3061" actId="164"/>
            <ac:spMkLst>
              <pc:docMk/>
              <pc:sldMasterMk cId="2317532505" sldId="2147483672"/>
              <pc:sldLayoutMk cId="1438527250" sldId="2147483686"/>
              <ac:spMk id="982" creationId="{DD500F11-6B24-D8F1-30F0-6FADE025BFDA}"/>
            </ac:spMkLst>
          </pc:spChg>
          <pc:spChg chg="mod topLvl">
            <ac:chgData name="Chuck Tomasi" userId="79514c44-a18e-4aaa-84b1-18f74099d6b1" providerId="ADAL" clId="{18B14563-CCEC-0C42-8C0A-ABD616E2CF02}" dt="2023-11-06T14:53:32.751" v="3061" actId="164"/>
            <ac:spMkLst>
              <pc:docMk/>
              <pc:sldMasterMk cId="2317532505" sldId="2147483672"/>
              <pc:sldLayoutMk cId="1438527250" sldId="2147483686"/>
              <ac:spMk id="983" creationId="{3B81A62E-456D-25BD-3171-3C37B1F2FC25}"/>
            </ac:spMkLst>
          </pc:spChg>
          <pc:spChg chg="mod topLvl">
            <ac:chgData name="Chuck Tomasi" userId="79514c44-a18e-4aaa-84b1-18f74099d6b1" providerId="ADAL" clId="{18B14563-CCEC-0C42-8C0A-ABD616E2CF02}" dt="2023-11-06T14:53:32.751" v="3061" actId="164"/>
            <ac:spMkLst>
              <pc:docMk/>
              <pc:sldMasterMk cId="2317532505" sldId="2147483672"/>
              <pc:sldLayoutMk cId="1438527250" sldId="2147483686"/>
              <ac:spMk id="984" creationId="{43AC4F8F-B978-4D7C-2050-05CD78482EE4}"/>
            </ac:spMkLst>
          </pc:spChg>
          <pc:spChg chg="mod topLvl">
            <ac:chgData name="Chuck Tomasi" userId="79514c44-a18e-4aaa-84b1-18f74099d6b1" providerId="ADAL" clId="{18B14563-CCEC-0C42-8C0A-ABD616E2CF02}" dt="2023-11-06T14:53:32.751" v="3061" actId="164"/>
            <ac:spMkLst>
              <pc:docMk/>
              <pc:sldMasterMk cId="2317532505" sldId="2147483672"/>
              <pc:sldLayoutMk cId="1438527250" sldId="2147483686"/>
              <ac:spMk id="985" creationId="{8C96A270-37C9-9559-114A-837A6986A4C2}"/>
            </ac:spMkLst>
          </pc:spChg>
          <pc:spChg chg="mod topLvl">
            <ac:chgData name="Chuck Tomasi" userId="79514c44-a18e-4aaa-84b1-18f74099d6b1" providerId="ADAL" clId="{18B14563-CCEC-0C42-8C0A-ABD616E2CF02}" dt="2023-11-06T14:53:32.751" v="3061" actId="164"/>
            <ac:spMkLst>
              <pc:docMk/>
              <pc:sldMasterMk cId="2317532505" sldId="2147483672"/>
              <pc:sldLayoutMk cId="1438527250" sldId="2147483686"/>
              <ac:spMk id="986" creationId="{37E90F27-7126-822E-CCFD-DCB68A99C5BB}"/>
            </ac:spMkLst>
          </pc:spChg>
          <pc:spChg chg="mod topLvl">
            <ac:chgData name="Chuck Tomasi" userId="79514c44-a18e-4aaa-84b1-18f74099d6b1" providerId="ADAL" clId="{18B14563-CCEC-0C42-8C0A-ABD616E2CF02}" dt="2023-11-06T14:53:32.751" v="3061" actId="164"/>
            <ac:spMkLst>
              <pc:docMk/>
              <pc:sldMasterMk cId="2317532505" sldId="2147483672"/>
              <pc:sldLayoutMk cId="1438527250" sldId="2147483686"/>
              <ac:spMk id="987" creationId="{6E9E03E2-097A-2F0D-D2A5-02F972B169F4}"/>
            </ac:spMkLst>
          </pc:spChg>
          <pc:spChg chg="mod topLvl">
            <ac:chgData name="Chuck Tomasi" userId="79514c44-a18e-4aaa-84b1-18f74099d6b1" providerId="ADAL" clId="{18B14563-CCEC-0C42-8C0A-ABD616E2CF02}" dt="2023-11-06T14:53:32.751" v="3061" actId="164"/>
            <ac:spMkLst>
              <pc:docMk/>
              <pc:sldMasterMk cId="2317532505" sldId="2147483672"/>
              <pc:sldLayoutMk cId="1438527250" sldId="2147483686"/>
              <ac:spMk id="988" creationId="{97135B7B-9DC1-68E0-B92F-174B8FE78FE5}"/>
            </ac:spMkLst>
          </pc:spChg>
          <pc:spChg chg="mod topLvl">
            <ac:chgData name="Chuck Tomasi" userId="79514c44-a18e-4aaa-84b1-18f74099d6b1" providerId="ADAL" clId="{18B14563-CCEC-0C42-8C0A-ABD616E2CF02}" dt="2023-11-06T14:53:32.751" v="3061" actId="164"/>
            <ac:spMkLst>
              <pc:docMk/>
              <pc:sldMasterMk cId="2317532505" sldId="2147483672"/>
              <pc:sldLayoutMk cId="1438527250" sldId="2147483686"/>
              <ac:spMk id="989" creationId="{6F9E5B9B-ACDC-CA1B-8358-698BF1CABB45}"/>
            </ac:spMkLst>
          </pc:spChg>
          <pc:spChg chg="mod topLvl">
            <ac:chgData name="Chuck Tomasi" userId="79514c44-a18e-4aaa-84b1-18f74099d6b1" providerId="ADAL" clId="{18B14563-CCEC-0C42-8C0A-ABD616E2CF02}" dt="2023-11-06T14:53:32.751" v="3061" actId="164"/>
            <ac:spMkLst>
              <pc:docMk/>
              <pc:sldMasterMk cId="2317532505" sldId="2147483672"/>
              <pc:sldLayoutMk cId="1438527250" sldId="2147483686"/>
              <ac:spMk id="990" creationId="{D2E7B833-5B0C-3160-DED7-DA05EC6C8D8E}"/>
            </ac:spMkLst>
          </pc:spChg>
          <pc:spChg chg="mod topLvl">
            <ac:chgData name="Chuck Tomasi" userId="79514c44-a18e-4aaa-84b1-18f74099d6b1" providerId="ADAL" clId="{18B14563-CCEC-0C42-8C0A-ABD616E2CF02}" dt="2023-11-06T14:53:32.751" v="3061" actId="164"/>
            <ac:spMkLst>
              <pc:docMk/>
              <pc:sldMasterMk cId="2317532505" sldId="2147483672"/>
              <pc:sldLayoutMk cId="1438527250" sldId="2147483686"/>
              <ac:spMk id="991" creationId="{B3A4B561-50C0-66FC-78D7-B6EAF909806B}"/>
            </ac:spMkLst>
          </pc:spChg>
          <pc:spChg chg="mod topLvl">
            <ac:chgData name="Chuck Tomasi" userId="79514c44-a18e-4aaa-84b1-18f74099d6b1" providerId="ADAL" clId="{18B14563-CCEC-0C42-8C0A-ABD616E2CF02}" dt="2023-11-06T14:53:32.751" v="3061" actId="164"/>
            <ac:spMkLst>
              <pc:docMk/>
              <pc:sldMasterMk cId="2317532505" sldId="2147483672"/>
              <pc:sldLayoutMk cId="1438527250" sldId="2147483686"/>
              <ac:spMk id="992" creationId="{E17550CC-E4A5-1FB5-80E7-5E287632E555}"/>
            </ac:spMkLst>
          </pc:spChg>
          <pc:spChg chg="mod topLvl">
            <ac:chgData name="Chuck Tomasi" userId="79514c44-a18e-4aaa-84b1-18f74099d6b1" providerId="ADAL" clId="{18B14563-CCEC-0C42-8C0A-ABD616E2CF02}" dt="2023-11-06T14:53:32.751" v="3061" actId="164"/>
            <ac:spMkLst>
              <pc:docMk/>
              <pc:sldMasterMk cId="2317532505" sldId="2147483672"/>
              <pc:sldLayoutMk cId="1438527250" sldId="2147483686"/>
              <ac:spMk id="993" creationId="{350A07D3-42C5-E79F-D29D-DF8263E572C9}"/>
            </ac:spMkLst>
          </pc:spChg>
          <pc:spChg chg="mod topLvl">
            <ac:chgData name="Chuck Tomasi" userId="79514c44-a18e-4aaa-84b1-18f74099d6b1" providerId="ADAL" clId="{18B14563-CCEC-0C42-8C0A-ABD616E2CF02}" dt="2023-11-06T14:53:32.751" v="3061" actId="164"/>
            <ac:spMkLst>
              <pc:docMk/>
              <pc:sldMasterMk cId="2317532505" sldId="2147483672"/>
              <pc:sldLayoutMk cId="1438527250" sldId="2147483686"/>
              <ac:spMk id="994" creationId="{3885340F-166B-F90A-3F00-1EB9DDF7A924}"/>
            </ac:spMkLst>
          </pc:spChg>
          <pc:spChg chg="mod topLvl">
            <ac:chgData name="Chuck Tomasi" userId="79514c44-a18e-4aaa-84b1-18f74099d6b1" providerId="ADAL" clId="{18B14563-CCEC-0C42-8C0A-ABD616E2CF02}" dt="2023-11-06T14:53:32.751" v="3061" actId="164"/>
            <ac:spMkLst>
              <pc:docMk/>
              <pc:sldMasterMk cId="2317532505" sldId="2147483672"/>
              <pc:sldLayoutMk cId="1438527250" sldId="2147483686"/>
              <ac:spMk id="995" creationId="{EBE77555-0C1C-6A41-1FB5-1C6A79DB0E89}"/>
            </ac:spMkLst>
          </pc:spChg>
          <pc:spChg chg="mod topLvl">
            <ac:chgData name="Chuck Tomasi" userId="79514c44-a18e-4aaa-84b1-18f74099d6b1" providerId="ADAL" clId="{18B14563-CCEC-0C42-8C0A-ABD616E2CF02}" dt="2023-11-06T14:53:32.751" v="3061" actId="164"/>
            <ac:spMkLst>
              <pc:docMk/>
              <pc:sldMasterMk cId="2317532505" sldId="2147483672"/>
              <pc:sldLayoutMk cId="1438527250" sldId="2147483686"/>
              <ac:spMk id="996" creationId="{DFFAF20C-B77F-4CDB-3AB9-8693CA747D89}"/>
            </ac:spMkLst>
          </pc:spChg>
          <pc:spChg chg="mod topLvl">
            <ac:chgData name="Chuck Tomasi" userId="79514c44-a18e-4aaa-84b1-18f74099d6b1" providerId="ADAL" clId="{18B14563-CCEC-0C42-8C0A-ABD616E2CF02}" dt="2023-11-06T14:53:32.751" v="3061" actId="164"/>
            <ac:spMkLst>
              <pc:docMk/>
              <pc:sldMasterMk cId="2317532505" sldId="2147483672"/>
              <pc:sldLayoutMk cId="1438527250" sldId="2147483686"/>
              <ac:spMk id="997" creationId="{CE0B33A5-ADD4-C59A-77DF-E3EB4A32CE54}"/>
            </ac:spMkLst>
          </pc:spChg>
          <pc:spChg chg="mod topLvl">
            <ac:chgData name="Chuck Tomasi" userId="79514c44-a18e-4aaa-84b1-18f74099d6b1" providerId="ADAL" clId="{18B14563-CCEC-0C42-8C0A-ABD616E2CF02}" dt="2023-11-06T14:53:32.751" v="3061" actId="164"/>
            <ac:spMkLst>
              <pc:docMk/>
              <pc:sldMasterMk cId="2317532505" sldId="2147483672"/>
              <pc:sldLayoutMk cId="1438527250" sldId="2147483686"/>
              <ac:spMk id="998" creationId="{0692C7EE-6FE5-A456-B9F9-F968345E3CCF}"/>
            </ac:spMkLst>
          </pc:spChg>
          <pc:spChg chg="mod topLvl">
            <ac:chgData name="Chuck Tomasi" userId="79514c44-a18e-4aaa-84b1-18f74099d6b1" providerId="ADAL" clId="{18B14563-CCEC-0C42-8C0A-ABD616E2CF02}" dt="2023-11-06T14:53:32.751" v="3061" actId="164"/>
            <ac:spMkLst>
              <pc:docMk/>
              <pc:sldMasterMk cId="2317532505" sldId="2147483672"/>
              <pc:sldLayoutMk cId="1438527250" sldId="2147483686"/>
              <ac:spMk id="999" creationId="{1863C235-4EF8-24C0-6293-65462B43FD00}"/>
            </ac:spMkLst>
          </pc:spChg>
          <pc:spChg chg="mod topLvl">
            <ac:chgData name="Chuck Tomasi" userId="79514c44-a18e-4aaa-84b1-18f74099d6b1" providerId="ADAL" clId="{18B14563-CCEC-0C42-8C0A-ABD616E2CF02}" dt="2023-11-06T14:53:32.751" v="3061" actId="164"/>
            <ac:spMkLst>
              <pc:docMk/>
              <pc:sldMasterMk cId="2317532505" sldId="2147483672"/>
              <pc:sldLayoutMk cId="1438527250" sldId="2147483686"/>
              <ac:spMk id="1000" creationId="{EE5F7F00-8F3D-4858-5573-2A2D7EE3E956}"/>
            </ac:spMkLst>
          </pc:spChg>
          <pc:spChg chg="mod topLvl">
            <ac:chgData name="Chuck Tomasi" userId="79514c44-a18e-4aaa-84b1-18f74099d6b1" providerId="ADAL" clId="{18B14563-CCEC-0C42-8C0A-ABD616E2CF02}" dt="2023-11-06T14:53:32.751" v="3061" actId="164"/>
            <ac:spMkLst>
              <pc:docMk/>
              <pc:sldMasterMk cId="2317532505" sldId="2147483672"/>
              <pc:sldLayoutMk cId="1438527250" sldId="2147483686"/>
              <ac:spMk id="1001" creationId="{F3DA73A0-32CE-B3F5-0758-859911412F6E}"/>
            </ac:spMkLst>
          </pc:spChg>
          <pc:spChg chg="mod topLvl">
            <ac:chgData name="Chuck Tomasi" userId="79514c44-a18e-4aaa-84b1-18f74099d6b1" providerId="ADAL" clId="{18B14563-CCEC-0C42-8C0A-ABD616E2CF02}" dt="2023-11-06T14:53:32.751" v="3061" actId="164"/>
            <ac:spMkLst>
              <pc:docMk/>
              <pc:sldMasterMk cId="2317532505" sldId="2147483672"/>
              <pc:sldLayoutMk cId="1438527250" sldId="2147483686"/>
              <ac:spMk id="1002" creationId="{A754EBEB-D02F-77E8-2648-63CC01A998D8}"/>
            </ac:spMkLst>
          </pc:spChg>
          <pc:spChg chg="mod topLvl">
            <ac:chgData name="Chuck Tomasi" userId="79514c44-a18e-4aaa-84b1-18f74099d6b1" providerId="ADAL" clId="{18B14563-CCEC-0C42-8C0A-ABD616E2CF02}" dt="2023-11-06T14:53:32.751" v="3061" actId="164"/>
            <ac:spMkLst>
              <pc:docMk/>
              <pc:sldMasterMk cId="2317532505" sldId="2147483672"/>
              <pc:sldLayoutMk cId="1438527250" sldId="2147483686"/>
              <ac:spMk id="1003" creationId="{D3877B8D-2190-B22B-9F70-3F573EF1DC05}"/>
            </ac:spMkLst>
          </pc:spChg>
          <pc:spChg chg="mod topLvl">
            <ac:chgData name="Chuck Tomasi" userId="79514c44-a18e-4aaa-84b1-18f74099d6b1" providerId="ADAL" clId="{18B14563-CCEC-0C42-8C0A-ABD616E2CF02}" dt="2023-11-06T14:53:32.751" v="3061" actId="164"/>
            <ac:spMkLst>
              <pc:docMk/>
              <pc:sldMasterMk cId="2317532505" sldId="2147483672"/>
              <pc:sldLayoutMk cId="1438527250" sldId="2147483686"/>
              <ac:spMk id="1004" creationId="{1997E8AD-8B51-C49F-2B8A-D7AD3F4E9CB0}"/>
            </ac:spMkLst>
          </pc:spChg>
          <pc:spChg chg="mod topLvl">
            <ac:chgData name="Chuck Tomasi" userId="79514c44-a18e-4aaa-84b1-18f74099d6b1" providerId="ADAL" clId="{18B14563-CCEC-0C42-8C0A-ABD616E2CF02}" dt="2023-11-06T14:53:32.751" v="3061" actId="164"/>
            <ac:spMkLst>
              <pc:docMk/>
              <pc:sldMasterMk cId="2317532505" sldId="2147483672"/>
              <pc:sldLayoutMk cId="1438527250" sldId="2147483686"/>
              <ac:spMk id="1005" creationId="{96B50DA0-B8F7-84EC-55D6-DF305A5CF93C}"/>
            </ac:spMkLst>
          </pc:spChg>
          <pc:spChg chg="mod topLvl">
            <ac:chgData name="Chuck Tomasi" userId="79514c44-a18e-4aaa-84b1-18f74099d6b1" providerId="ADAL" clId="{18B14563-CCEC-0C42-8C0A-ABD616E2CF02}" dt="2023-11-06T14:53:32.751" v="3061" actId="164"/>
            <ac:spMkLst>
              <pc:docMk/>
              <pc:sldMasterMk cId="2317532505" sldId="2147483672"/>
              <pc:sldLayoutMk cId="1438527250" sldId="2147483686"/>
              <ac:spMk id="1006" creationId="{E4F862B7-CA2E-BCDE-F3EE-2CBA8C7BEF84}"/>
            </ac:spMkLst>
          </pc:spChg>
          <pc:spChg chg="mod topLvl">
            <ac:chgData name="Chuck Tomasi" userId="79514c44-a18e-4aaa-84b1-18f74099d6b1" providerId="ADAL" clId="{18B14563-CCEC-0C42-8C0A-ABD616E2CF02}" dt="2023-11-06T14:53:32.751" v="3061" actId="164"/>
            <ac:spMkLst>
              <pc:docMk/>
              <pc:sldMasterMk cId="2317532505" sldId="2147483672"/>
              <pc:sldLayoutMk cId="1438527250" sldId="2147483686"/>
              <ac:spMk id="1007" creationId="{9A1FFF1A-0702-7B11-C65F-8A0984148767}"/>
            </ac:spMkLst>
          </pc:spChg>
          <pc:spChg chg="mod topLvl">
            <ac:chgData name="Chuck Tomasi" userId="79514c44-a18e-4aaa-84b1-18f74099d6b1" providerId="ADAL" clId="{18B14563-CCEC-0C42-8C0A-ABD616E2CF02}" dt="2023-11-06T14:53:32.751" v="3061" actId="164"/>
            <ac:spMkLst>
              <pc:docMk/>
              <pc:sldMasterMk cId="2317532505" sldId="2147483672"/>
              <pc:sldLayoutMk cId="1438527250" sldId="2147483686"/>
              <ac:spMk id="1008" creationId="{0175710E-A38C-A4E3-61CF-2CADA90966E1}"/>
            </ac:spMkLst>
          </pc:spChg>
          <pc:spChg chg="mod topLvl">
            <ac:chgData name="Chuck Tomasi" userId="79514c44-a18e-4aaa-84b1-18f74099d6b1" providerId="ADAL" clId="{18B14563-CCEC-0C42-8C0A-ABD616E2CF02}" dt="2023-11-06T14:53:32.751" v="3061" actId="164"/>
            <ac:spMkLst>
              <pc:docMk/>
              <pc:sldMasterMk cId="2317532505" sldId="2147483672"/>
              <pc:sldLayoutMk cId="1438527250" sldId="2147483686"/>
              <ac:spMk id="1009" creationId="{F76C58C9-CD4C-32D5-8CE5-BD49923FFAE5}"/>
            </ac:spMkLst>
          </pc:spChg>
          <pc:spChg chg="mod topLvl">
            <ac:chgData name="Chuck Tomasi" userId="79514c44-a18e-4aaa-84b1-18f74099d6b1" providerId="ADAL" clId="{18B14563-CCEC-0C42-8C0A-ABD616E2CF02}" dt="2023-11-06T14:53:32.751" v="3061" actId="164"/>
            <ac:spMkLst>
              <pc:docMk/>
              <pc:sldMasterMk cId="2317532505" sldId="2147483672"/>
              <pc:sldLayoutMk cId="1438527250" sldId="2147483686"/>
              <ac:spMk id="1010" creationId="{B18F38A4-68F9-2C8C-DA5C-6D7A69F75B77}"/>
            </ac:spMkLst>
          </pc:spChg>
          <pc:spChg chg="mod topLvl">
            <ac:chgData name="Chuck Tomasi" userId="79514c44-a18e-4aaa-84b1-18f74099d6b1" providerId="ADAL" clId="{18B14563-CCEC-0C42-8C0A-ABD616E2CF02}" dt="2023-11-06T14:53:32.751" v="3061" actId="164"/>
            <ac:spMkLst>
              <pc:docMk/>
              <pc:sldMasterMk cId="2317532505" sldId="2147483672"/>
              <pc:sldLayoutMk cId="1438527250" sldId="2147483686"/>
              <ac:spMk id="1011" creationId="{262312E4-3F68-9B86-5C42-A7CB4F516945}"/>
            </ac:spMkLst>
          </pc:spChg>
          <pc:spChg chg="mod topLvl">
            <ac:chgData name="Chuck Tomasi" userId="79514c44-a18e-4aaa-84b1-18f74099d6b1" providerId="ADAL" clId="{18B14563-CCEC-0C42-8C0A-ABD616E2CF02}" dt="2023-11-06T14:53:32.751" v="3061" actId="164"/>
            <ac:spMkLst>
              <pc:docMk/>
              <pc:sldMasterMk cId="2317532505" sldId="2147483672"/>
              <pc:sldLayoutMk cId="1438527250" sldId="2147483686"/>
              <ac:spMk id="1012" creationId="{9086C73C-77C9-45DA-68E2-CFCC54954A27}"/>
            </ac:spMkLst>
          </pc:spChg>
          <pc:spChg chg="mod topLvl">
            <ac:chgData name="Chuck Tomasi" userId="79514c44-a18e-4aaa-84b1-18f74099d6b1" providerId="ADAL" clId="{18B14563-CCEC-0C42-8C0A-ABD616E2CF02}" dt="2023-11-06T14:53:32.751" v="3061" actId="164"/>
            <ac:spMkLst>
              <pc:docMk/>
              <pc:sldMasterMk cId="2317532505" sldId="2147483672"/>
              <pc:sldLayoutMk cId="1438527250" sldId="2147483686"/>
              <ac:spMk id="1013" creationId="{479A4995-EA66-5DD3-C992-02CAC6928CFE}"/>
            </ac:spMkLst>
          </pc:spChg>
          <pc:spChg chg="mod topLvl">
            <ac:chgData name="Chuck Tomasi" userId="79514c44-a18e-4aaa-84b1-18f74099d6b1" providerId="ADAL" clId="{18B14563-CCEC-0C42-8C0A-ABD616E2CF02}" dt="2023-11-06T14:53:32.751" v="3061" actId="164"/>
            <ac:spMkLst>
              <pc:docMk/>
              <pc:sldMasterMk cId="2317532505" sldId="2147483672"/>
              <pc:sldLayoutMk cId="1438527250" sldId="2147483686"/>
              <ac:spMk id="1014" creationId="{732487C9-AAF2-22D0-7C42-02F24E6A5727}"/>
            </ac:spMkLst>
          </pc:spChg>
          <pc:spChg chg="mod topLvl">
            <ac:chgData name="Chuck Tomasi" userId="79514c44-a18e-4aaa-84b1-18f74099d6b1" providerId="ADAL" clId="{18B14563-CCEC-0C42-8C0A-ABD616E2CF02}" dt="2023-11-06T14:53:32.751" v="3061" actId="164"/>
            <ac:spMkLst>
              <pc:docMk/>
              <pc:sldMasterMk cId="2317532505" sldId="2147483672"/>
              <pc:sldLayoutMk cId="1438527250" sldId="2147483686"/>
              <ac:spMk id="1015" creationId="{5C56968C-9220-9E92-B4FC-46AB26A48E32}"/>
            </ac:spMkLst>
          </pc:spChg>
          <pc:spChg chg="mod topLvl">
            <ac:chgData name="Chuck Tomasi" userId="79514c44-a18e-4aaa-84b1-18f74099d6b1" providerId="ADAL" clId="{18B14563-CCEC-0C42-8C0A-ABD616E2CF02}" dt="2023-11-06T14:53:32.751" v="3061" actId="164"/>
            <ac:spMkLst>
              <pc:docMk/>
              <pc:sldMasterMk cId="2317532505" sldId="2147483672"/>
              <pc:sldLayoutMk cId="1438527250" sldId="2147483686"/>
              <ac:spMk id="1016" creationId="{6C5E2E53-11BE-BA58-9A53-C51742B10FA6}"/>
            </ac:spMkLst>
          </pc:spChg>
          <pc:spChg chg="del mod topLvl">
            <ac:chgData name="Chuck Tomasi" userId="79514c44-a18e-4aaa-84b1-18f74099d6b1" providerId="ADAL" clId="{18B14563-CCEC-0C42-8C0A-ABD616E2CF02}" dt="2023-11-06T13:25:44.460" v="2638" actId="478"/>
            <ac:spMkLst>
              <pc:docMk/>
              <pc:sldMasterMk cId="2317532505" sldId="2147483672"/>
              <pc:sldLayoutMk cId="1438527250" sldId="2147483686"/>
              <ac:spMk id="1017" creationId="{F0A57094-026E-50E0-8976-238F99980B8E}"/>
            </ac:spMkLst>
          </pc:spChg>
          <pc:spChg chg="del mod topLvl">
            <ac:chgData name="Chuck Tomasi" userId="79514c44-a18e-4aaa-84b1-18f74099d6b1" providerId="ADAL" clId="{18B14563-CCEC-0C42-8C0A-ABD616E2CF02}" dt="2023-11-06T13:25:44.460" v="2638" actId="478"/>
            <ac:spMkLst>
              <pc:docMk/>
              <pc:sldMasterMk cId="2317532505" sldId="2147483672"/>
              <pc:sldLayoutMk cId="1438527250" sldId="2147483686"/>
              <ac:spMk id="1018" creationId="{57BAA37E-254C-CE1F-26AB-68FAF777F127}"/>
            </ac:spMkLst>
          </pc:spChg>
          <pc:spChg chg="del mod topLvl">
            <ac:chgData name="Chuck Tomasi" userId="79514c44-a18e-4aaa-84b1-18f74099d6b1" providerId="ADAL" clId="{18B14563-CCEC-0C42-8C0A-ABD616E2CF02}" dt="2023-11-06T13:25:44.460" v="2638" actId="478"/>
            <ac:spMkLst>
              <pc:docMk/>
              <pc:sldMasterMk cId="2317532505" sldId="2147483672"/>
              <pc:sldLayoutMk cId="1438527250" sldId="2147483686"/>
              <ac:spMk id="1019" creationId="{7A9E9728-622A-4A4F-BF35-AD0109A40BA0}"/>
            </ac:spMkLst>
          </pc:spChg>
          <pc:spChg chg="del mod topLvl">
            <ac:chgData name="Chuck Tomasi" userId="79514c44-a18e-4aaa-84b1-18f74099d6b1" providerId="ADAL" clId="{18B14563-CCEC-0C42-8C0A-ABD616E2CF02}" dt="2023-11-06T13:25:44.460" v="2638" actId="478"/>
            <ac:spMkLst>
              <pc:docMk/>
              <pc:sldMasterMk cId="2317532505" sldId="2147483672"/>
              <pc:sldLayoutMk cId="1438527250" sldId="2147483686"/>
              <ac:spMk id="1020" creationId="{1A189634-BC21-AE98-2AE1-0DF7B406C05E}"/>
            </ac:spMkLst>
          </pc:spChg>
          <pc:spChg chg="del mod topLvl">
            <ac:chgData name="Chuck Tomasi" userId="79514c44-a18e-4aaa-84b1-18f74099d6b1" providerId="ADAL" clId="{18B14563-CCEC-0C42-8C0A-ABD616E2CF02}" dt="2023-11-06T13:25:44.460" v="2638" actId="478"/>
            <ac:spMkLst>
              <pc:docMk/>
              <pc:sldMasterMk cId="2317532505" sldId="2147483672"/>
              <pc:sldLayoutMk cId="1438527250" sldId="2147483686"/>
              <ac:spMk id="1021" creationId="{49AB4153-F70E-05B1-6F35-3161C5E54106}"/>
            </ac:spMkLst>
          </pc:spChg>
          <pc:spChg chg="mod topLvl">
            <ac:chgData name="Chuck Tomasi" userId="79514c44-a18e-4aaa-84b1-18f74099d6b1" providerId="ADAL" clId="{18B14563-CCEC-0C42-8C0A-ABD616E2CF02}" dt="2023-11-06T14:52:51.375" v="3058" actId="164"/>
            <ac:spMkLst>
              <pc:docMk/>
              <pc:sldMasterMk cId="2317532505" sldId="2147483672"/>
              <pc:sldLayoutMk cId="1438527250" sldId="2147483686"/>
              <ac:spMk id="1022" creationId="{9C7CD486-0987-C2B9-3CD1-41EE6ED8C9C8}"/>
            </ac:spMkLst>
          </pc:spChg>
          <pc:spChg chg="mod topLvl">
            <ac:chgData name="Chuck Tomasi" userId="79514c44-a18e-4aaa-84b1-18f74099d6b1" providerId="ADAL" clId="{18B14563-CCEC-0C42-8C0A-ABD616E2CF02}" dt="2023-11-06T14:52:51.375" v="3058" actId="164"/>
            <ac:spMkLst>
              <pc:docMk/>
              <pc:sldMasterMk cId="2317532505" sldId="2147483672"/>
              <pc:sldLayoutMk cId="1438527250" sldId="2147483686"/>
              <ac:spMk id="1023" creationId="{221E5910-CB87-F718-7428-C6490A0056CD}"/>
            </ac:spMkLst>
          </pc:spChg>
          <pc:spChg chg="mod topLvl">
            <ac:chgData name="Chuck Tomasi" userId="79514c44-a18e-4aaa-84b1-18f74099d6b1" providerId="ADAL" clId="{18B14563-CCEC-0C42-8C0A-ABD616E2CF02}" dt="2023-11-06T14:52:51.375" v="3058" actId="164"/>
            <ac:spMkLst>
              <pc:docMk/>
              <pc:sldMasterMk cId="2317532505" sldId="2147483672"/>
              <pc:sldLayoutMk cId="1438527250" sldId="2147483686"/>
              <ac:spMk id="1280" creationId="{B3117438-95D8-1A3F-F01E-925A4849D5C1}"/>
            </ac:spMkLst>
          </pc:spChg>
          <pc:spChg chg="mod topLvl">
            <ac:chgData name="Chuck Tomasi" userId="79514c44-a18e-4aaa-84b1-18f74099d6b1" providerId="ADAL" clId="{18B14563-CCEC-0C42-8C0A-ABD616E2CF02}" dt="2023-11-06T14:52:51.375" v="3058" actId="164"/>
            <ac:spMkLst>
              <pc:docMk/>
              <pc:sldMasterMk cId="2317532505" sldId="2147483672"/>
              <pc:sldLayoutMk cId="1438527250" sldId="2147483686"/>
              <ac:spMk id="1281" creationId="{95A05D5E-3711-E6FF-4668-CF5EC2C2D198}"/>
            </ac:spMkLst>
          </pc:spChg>
          <pc:spChg chg="mod topLvl">
            <ac:chgData name="Chuck Tomasi" userId="79514c44-a18e-4aaa-84b1-18f74099d6b1" providerId="ADAL" clId="{18B14563-CCEC-0C42-8C0A-ABD616E2CF02}" dt="2023-11-06T14:52:51.375" v="3058" actId="164"/>
            <ac:spMkLst>
              <pc:docMk/>
              <pc:sldMasterMk cId="2317532505" sldId="2147483672"/>
              <pc:sldLayoutMk cId="1438527250" sldId="2147483686"/>
              <ac:spMk id="1282" creationId="{021D4625-AF96-9D9F-D715-B0BC7B8A19B2}"/>
            </ac:spMkLst>
          </pc:spChg>
          <pc:spChg chg="mod topLvl">
            <ac:chgData name="Chuck Tomasi" userId="79514c44-a18e-4aaa-84b1-18f74099d6b1" providerId="ADAL" clId="{18B14563-CCEC-0C42-8C0A-ABD616E2CF02}" dt="2023-11-06T14:52:51.375" v="3058" actId="164"/>
            <ac:spMkLst>
              <pc:docMk/>
              <pc:sldMasterMk cId="2317532505" sldId="2147483672"/>
              <pc:sldLayoutMk cId="1438527250" sldId="2147483686"/>
              <ac:spMk id="1283" creationId="{A9177C4E-F912-B818-AB26-6750C8CCEB44}"/>
            </ac:spMkLst>
          </pc:spChg>
          <pc:spChg chg="mod topLvl">
            <ac:chgData name="Chuck Tomasi" userId="79514c44-a18e-4aaa-84b1-18f74099d6b1" providerId="ADAL" clId="{18B14563-CCEC-0C42-8C0A-ABD616E2CF02}" dt="2023-11-06T14:52:51.375" v="3058" actId="164"/>
            <ac:spMkLst>
              <pc:docMk/>
              <pc:sldMasterMk cId="2317532505" sldId="2147483672"/>
              <pc:sldLayoutMk cId="1438527250" sldId="2147483686"/>
              <ac:spMk id="1284" creationId="{107CED5F-2B69-7C59-0ECB-D18CB71E6EFA}"/>
            </ac:spMkLst>
          </pc:spChg>
          <pc:spChg chg="mod topLvl">
            <ac:chgData name="Chuck Tomasi" userId="79514c44-a18e-4aaa-84b1-18f74099d6b1" providerId="ADAL" clId="{18B14563-CCEC-0C42-8C0A-ABD616E2CF02}" dt="2023-11-06T14:52:51.375" v="3058" actId="164"/>
            <ac:spMkLst>
              <pc:docMk/>
              <pc:sldMasterMk cId="2317532505" sldId="2147483672"/>
              <pc:sldLayoutMk cId="1438527250" sldId="2147483686"/>
              <ac:spMk id="1285" creationId="{043F328C-FB53-0620-C271-9EE1078465AB}"/>
            </ac:spMkLst>
          </pc:spChg>
          <pc:spChg chg="add mod topLvl">
            <ac:chgData name="Chuck Tomasi" userId="79514c44-a18e-4aaa-84b1-18f74099d6b1" providerId="ADAL" clId="{18B14563-CCEC-0C42-8C0A-ABD616E2CF02}" dt="2023-11-06T14:54:10.160" v="3072" actId="164"/>
            <ac:spMkLst>
              <pc:docMk/>
              <pc:sldMasterMk cId="2317532505" sldId="2147483672"/>
              <pc:sldLayoutMk cId="1438527250" sldId="2147483686"/>
              <ac:spMk id="1286" creationId="{C5B7FE43-AC9A-1410-E6C2-5BD69FC506FD}"/>
            </ac:spMkLst>
          </pc:spChg>
          <pc:spChg chg="add del mod">
            <ac:chgData name="Chuck Tomasi" userId="79514c44-a18e-4aaa-84b1-18f74099d6b1" providerId="ADAL" clId="{18B14563-CCEC-0C42-8C0A-ABD616E2CF02}" dt="2023-11-05T14:08:53.533" v="765"/>
            <ac:spMkLst>
              <pc:docMk/>
              <pc:sldMasterMk cId="2317532505" sldId="2147483672"/>
              <pc:sldLayoutMk cId="1438527250" sldId="2147483686"/>
              <ac:spMk id="1287" creationId="{631B6684-6C96-CE93-EF4C-ED18D8E37E95}"/>
            </ac:spMkLst>
          </pc:spChg>
          <pc:spChg chg="add mod">
            <ac:chgData name="Chuck Tomasi" userId="79514c44-a18e-4aaa-84b1-18f74099d6b1" providerId="ADAL" clId="{18B14563-CCEC-0C42-8C0A-ABD616E2CF02}" dt="2023-11-06T14:54:21.242" v="3075" actId="164"/>
            <ac:spMkLst>
              <pc:docMk/>
              <pc:sldMasterMk cId="2317532505" sldId="2147483672"/>
              <pc:sldLayoutMk cId="1438527250" sldId="2147483686"/>
              <ac:spMk id="1287" creationId="{BEBE273B-F3AA-CEEF-A719-14A26934C4AE}"/>
            </ac:spMkLst>
          </pc:spChg>
          <pc:spChg chg="add mod">
            <ac:chgData name="Chuck Tomasi" userId="79514c44-a18e-4aaa-84b1-18f74099d6b1" providerId="ADAL" clId="{18B14563-CCEC-0C42-8C0A-ABD616E2CF02}" dt="2023-11-06T14:54:21.242" v="3075" actId="164"/>
            <ac:spMkLst>
              <pc:docMk/>
              <pc:sldMasterMk cId="2317532505" sldId="2147483672"/>
              <pc:sldLayoutMk cId="1438527250" sldId="2147483686"/>
              <ac:spMk id="1288" creationId="{2F06084F-B53B-F2C6-7992-F6F07541BDFF}"/>
            </ac:spMkLst>
          </pc:spChg>
          <pc:spChg chg="add mod">
            <ac:chgData name="Chuck Tomasi" userId="79514c44-a18e-4aaa-84b1-18f74099d6b1" providerId="ADAL" clId="{18B14563-CCEC-0C42-8C0A-ABD616E2CF02}" dt="2023-11-06T14:54:21.242" v="3075" actId="164"/>
            <ac:spMkLst>
              <pc:docMk/>
              <pc:sldMasterMk cId="2317532505" sldId="2147483672"/>
              <pc:sldLayoutMk cId="1438527250" sldId="2147483686"/>
              <ac:spMk id="1289" creationId="{029D189B-A660-D76D-3938-227717F5F268}"/>
            </ac:spMkLst>
          </pc:spChg>
          <pc:spChg chg="add del mod">
            <ac:chgData name="Chuck Tomasi" userId="79514c44-a18e-4aaa-84b1-18f74099d6b1" providerId="ADAL" clId="{18B14563-CCEC-0C42-8C0A-ABD616E2CF02}" dt="2023-11-06T14:54:21.242" v="3075" actId="164"/>
            <ac:spMkLst>
              <pc:docMk/>
              <pc:sldMasterMk cId="2317532505" sldId="2147483672"/>
              <pc:sldLayoutMk cId="1438527250" sldId="2147483686"/>
              <ac:spMk id="1290" creationId="{4F248C1B-7847-B8EC-EAF8-F94F68082705}"/>
            </ac:spMkLst>
          </pc:spChg>
          <pc:spChg chg="add mod">
            <ac:chgData name="Chuck Tomasi" userId="79514c44-a18e-4aaa-84b1-18f74099d6b1" providerId="ADAL" clId="{18B14563-CCEC-0C42-8C0A-ABD616E2CF02}" dt="2023-11-06T14:54:21.242" v="3075" actId="164"/>
            <ac:spMkLst>
              <pc:docMk/>
              <pc:sldMasterMk cId="2317532505" sldId="2147483672"/>
              <pc:sldLayoutMk cId="1438527250" sldId="2147483686"/>
              <ac:spMk id="1291" creationId="{88DCC7B8-C028-6FA7-A0E5-C400A4209501}"/>
            </ac:spMkLst>
          </pc:spChg>
          <pc:spChg chg="add mod">
            <ac:chgData name="Chuck Tomasi" userId="79514c44-a18e-4aaa-84b1-18f74099d6b1" providerId="ADAL" clId="{18B14563-CCEC-0C42-8C0A-ABD616E2CF02}" dt="2023-11-06T14:54:21.242" v="3075" actId="164"/>
            <ac:spMkLst>
              <pc:docMk/>
              <pc:sldMasterMk cId="2317532505" sldId="2147483672"/>
              <pc:sldLayoutMk cId="1438527250" sldId="2147483686"/>
              <ac:spMk id="1292" creationId="{E178836C-2CE0-6163-CC89-0B9DD42C4095}"/>
            </ac:spMkLst>
          </pc:spChg>
          <pc:spChg chg="add mod">
            <ac:chgData name="Chuck Tomasi" userId="79514c44-a18e-4aaa-84b1-18f74099d6b1" providerId="ADAL" clId="{18B14563-CCEC-0C42-8C0A-ABD616E2CF02}" dt="2023-11-06T14:54:21.242" v="3075" actId="164"/>
            <ac:spMkLst>
              <pc:docMk/>
              <pc:sldMasterMk cId="2317532505" sldId="2147483672"/>
              <pc:sldLayoutMk cId="1438527250" sldId="2147483686"/>
              <ac:spMk id="1293" creationId="{6FC7FEC6-03F8-1077-69D9-13EB63835EAD}"/>
            </ac:spMkLst>
          </pc:spChg>
          <pc:spChg chg="add mod">
            <ac:chgData name="Chuck Tomasi" userId="79514c44-a18e-4aaa-84b1-18f74099d6b1" providerId="ADAL" clId="{18B14563-CCEC-0C42-8C0A-ABD616E2CF02}" dt="2023-11-06T14:54:30.183" v="3076" actId="164"/>
            <ac:spMkLst>
              <pc:docMk/>
              <pc:sldMasterMk cId="2317532505" sldId="2147483672"/>
              <pc:sldLayoutMk cId="1438527250" sldId="2147483686"/>
              <ac:spMk id="1294" creationId="{291A91B2-7DE7-ED03-F752-2D288EAD4EC7}"/>
            </ac:spMkLst>
          </pc:spChg>
          <pc:spChg chg="add mod">
            <ac:chgData name="Chuck Tomasi" userId="79514c44-a18e-4aaa-84b1-18f74099d6b1" providerId="ADAL" clId="{18B14563-CCEC-0C42-8C0A-ABD616E2CF02}" dt="2023-11-06T14:54:30.183" v="3076" actId="164"/>
            <ac:spMkLst>
              <pc:docMk/>
              <pc:sldMasterMk cId="2317532505" sldId="2147483672"/>
              <pc:sldLayoutMk cId="1438527250" sldId="2147483686"/>
              <ac:spMk id="1295" creationId="{A29750B4-79E0-7146-97EA-F987FB1A344D}"/>
            </ac:spMkLst>
          </pc:spChg>
          <pc:spChg chg="add mod">
            <ac:chgData name="Chuck Tomasi" userId="79514c44-a18e-4aaa-84b1-18f74099d6b1" providerId="ADAL" clId="{18B14563-CCEC-0C42-8C0A-ABD616E2CF02}" dt="2023-11-06T14:54:30.183" v="3076" actId="164"/>
            <ac:spMkLst>
              <pc:docMk/>
              <pc:sldMasterMk cId="2317532505" sldId="2147483672"/>
              <pc:sldLayoutMk cId="1438527250" sldId="2147483686"/>
              <ac:spMk id="1296" creationId="{14A7AD79-911C-5338-E724-AB4396077D5D}"/>
            </ac:spMkLst>
          </pc:spChg>
          <pc:spChg chg="add mod">
            <ac:chgData name="Chuck Tomasi" userId="79514c44-a18e-4aaa-84b1-18f74099d6b1" providerId="ADAL" clId="{18B14563-CCEC-0C42-8C0A-ABD616E2CF02}" dt="2023-11-06T14:54:30.183" v="3076" actId="164"/>
            <ac:spMkLst>
              <pc:docMk/>
              <pc:sldMasterMk cId="2317532505" sldId="2147483672"/>
              <pc:sldLayoutMk cId="1438527250" sldId="2147483686"/>
              <ac:spMk id="1297" creationId="{3524C362-6BD8-AD55-EF3F-1E0221AC2458}"/>
            </ac:spMkLst>
          </pc:spChg>
          <pc:spChg chg="add mod">
            <ac:chgData name="Chuck Tomasi" userId="79514c44-a18e-4aaa-84b1-18f74099d6b1" providerId="ADAL" clId="{18B14563-CCEC-0C42-8C0A-ABD616E2CF02}" dt="2023-11-06T14:54:30.183" v="3076" actId="164"/>
            <ac:spMkLst>
              <pc:docMk/>
              <pc:sldMasterMk cId="2317532505" sldId="2147483672"/>
              <pc:sldLayoutMk cId="1438527250" sldId="2147483686"/>
              <ac:spMk id="1298" creationId="{42E20141-BB12-8ABE-F0B1-0E0841A28237}"/>
            </ac:spMkLst>
          </pc:spChg>
          <pc:spChg chg="add mod">
            <ac:chgData name="Chuck Tomasi" userId="79514c44-a18e-4aaa-84b1-18f74099d6b1" providerId="ADAL" clId="{18B14563-CCEC-0C42-8C0A-ABD616E2CF02}" dt="2023-11-06T14:54:30.183" v="3076" actId="164"/>
            <ac:spMkLst>
              <pc:docMk/>
              <pc:sldMasterMk cId="2317532505" sldId="2147483672"/>
              <pc:sldLayoutMk cId="1438527250" sldId="2147483686"/>
              <ac:spMk id="1299" creationId="{16571996-3119-2778-5C8D-B1F50E35141B}"/>
            </ac:spMkLst>
          </pc:spChg>
          <pc:spChg chg="add mod">
            <ac:chgData name="Chuck Tomasi" userId="79514c44-a18e-4aaa-84b1-18f74099d6b1" providerId="ADAL" clId="{18B14563-CCEC-0C42-8C0A-ABD616E2CF02}" dt="2023-11-06T14:54:30.183" v="3076" actId="164"/>
            <ac:spMkLst>
              <pc:docMk/>
              <pc:sldMasterMk cId="2317532505" sldId="2147483672"/>
              <pc:sldLayoutMk cId="1438527250" sldId="2147483686"/>
              <ac:spMk id="1300" creationId="{601D2186-D353-E977-49AE-F79F2336D261}"/>
            </ac:spMkLst>
          </pc:spChg>
          <pc:spChg chg="add mod">
            <ac:chgData name="Chuck Tomasi" userId="79514c44-a18e-4aaa-84b1-18f74099d6b1" providerId="ADAL" clId="{18B14563-CCEC-0C42-8C0A-ABD616E2CF02}" dt="2023-11-06T14:53:32.751" v="3061" actId="164"/>
            <ac:spMkLst>
              <pc:docMk/>
              <pc:sldMasterMk cId="2317532505" sldId="2147483672"/>
              <pc:sldLayoutMk cId="1438527250" sldId="2147483686"/>
              <ac:spMk id="1301" creationId="{2C9DAA3C-8632-A51F-46F9-08B82DDA548A}"/>
            </ac:spMkLst>
          </pc:spChg>
          <pc:spChg chg="add mod">
            <ac:chgData name="Chuck Tomasi" userId="79514c44-a18e-4aaa-84b1-18f74099d6b1" providerId="ADAL" clId="{18B14563-CCEC-0C42-8C0A-ABD616E2CF02}" dt="2023-11-06T14:53:32.751" v="3061" actId="164"/>
            <ac:spMkLst>
              <pc:docMk/>
              <pc:sldMasterMk cId="2317532505" sldId="2147483672"/>
              <pc:sldLayoutMk cId="1438527250" sldId="2147483686"/>
              <ac:spMk id="1302" creationId="{C8262F11-DBF3-1FD4-C269-C54208002DF0}"/>
            </ac:spMkLst>
          </pc:spChg>
          <pc:spChg chg="add mod">
            <ac:chgData name="Chuck Tomasi" userId="79514c44-a18e-4aaa-84b1-18f74099d6b1" providerId="ADAL" clId="{18B14563-CCEC-0C42-8C0A-ABD616E2CF02}" dt="2023-11-06T14:53:32.751" v="3061" actId="164"/>
            <ac:spMkLst>
              <pc:docMk/>
              <pc:sldMasterMk cId="2317532505" sldId="2147483672"/>
              <pc:sldLayoutMk cId="1438527250" sldId="2147483686"/>
              <ac:spMk id="1303" creationId="{E3CA5699-6E4C-4FF9-7E5B-77530DB3C9E0}"/>
            </ac:spMkLst>
          </pc:spChg>
          <pc:spChg chg="add mod">
            <ac:chgData name="Chuck Tomasi" userId="79514c44-a18e-4aaa-84b1-18f74099d6b1" providerId="ADAL" clId="{18B14563-CCEC-0C42-8C0A-ABD616E2CF02}" dt="2023-11-06T14:53:32.751" v="3061" actId="164"/>
            <ac:spMkLst>
              <pc:docMk/>
              <pc:sldMasterMk cId="2317532505" sldId="2147483672"/>
              <pc:sldLayoutMk cId="1438527250" sldId="2147483686"/>
              <ac:spMk id="1304" creationId="{C58C7F08-7D3C-AD2D-624B-C9DBFABC492B}"/>
            </ac:spMkLst>
          </pc:spChg>
          <pc:spChg chg="add mod">
            <ac:chgData name="Chuck Tomasi" userId="79514c44-a18e-4aaa-84b1-18f74099d6b1" providerId="ADAL" clId="{18B14563-CCEC-0C42-8C0A-ABD616E2CF02}" dt="2023-11-06T14:53:32.751" v="3061" actId="164"/>
            <ac:spMkLst>
              <pc:docMk/>
              <pc:sldMasterMk cId="2317532505" sldId="2147483672"/>
              <pc:sldLayoutMk cId="1438527250" sldId="2147483686"/>
              <ac:spMk id="1305" creationId="{C8B6546C-A8E9-8EEF-6CF9-4C91CFE80EEF}"/>
            </ac:spMkLst>
          </pc:spChg>
          <pc:spChg chg="add mod">
            <ac:chgData name="Chuck Tomasi" userId="79514c44-a18e-4aaa-84b1-18f74099d6b1" providerId="ADAL" clId="{18B14563-CCEC-0C42-8C0A-ABD616E2CF02}" dt="2023-11-06T14:53:32.751" v="3061" actId="164"/>
            <ac:spMkLst>
              <pc:docMk/>
              <pc:sldMasterMk cId="2317532505" sldId="2147483672"/>
              <pc:sldLayoutMk cId="1438527250" sldId="2147483686"/>
              <ac:spMk id="1306" creationId="{36038732-0665-72F6-694C-9F534648C712}"/>
            </ac:spMkLst>
          </pc:spChg>
          <pc:spChg chg="add mod">
            <ac:chgData name="Chuck Tomasi" userId="79514c44-a18e-4aaa-84b1-18f74099d6b1" providerId="ADAL" clId="{18B14563-CCEC-0C42-8C0A-ABD616E2CF02}" dt="2023-11-06T14:53:32.751" v="3061" actId="164"/>
            <ac:spMkLst>
              <pc:docMk/>
              <pc:sldMasterMk cId="2317532505" sldId="2147483672"/>
              <pc:sldLayoutMk cId="1438527250" sldId="2147483686"/>
              <ac:spMk id="1307" creationId="{5D63CD9D-1678-5B73-83A7-CCA566D7A113}"/>
            </ac:spMkLst>
          </pc:spChg>
          <pc:spChg chg="add mod">
            <ac:chgData name="Chuck Tomasi" userId="79514c44-a18e-4aaa-84b1-18f74099d6b1" providerId="ADAL" clId="{18B14563-CCEC-0C42-8C0A-ABD616E2CF02}" dt="2023-11-06T14:53:18.237" v="3060" actId="164"/>
            <ac:spMkLst>
              <pc:docMk/>
              <pc:sldMasterMk cId="2317532505" sldId="2147483672"/>
              <pc:sldLayoutMk cId="1438527250" sldId="2147483686"/>
              <ac:spMk id="1308" creationId="{6E19AB10-5079-4108-BB4E-7114F82CFE8B}"/>
            </ac:spMkLst>
          </pc:spChg>
          <pc:spChg chg="add mod">
            <ac:chgData name="Chuck Tomasi" userId="79514c44-a18e-4aaa-84b1-18f74099d6b1" providerId="ADAL" clId="{18B14563-CCEC-0C42-8C0A-ABD616E2CF02}" dt="2023-11-06T14:53:18.237" v="3060" actId="164"/>
            <ac:spMkLst>
              <pc:docMk/>
              <pc:sldMasterMk cId="2317532505" sldId="2147483672"/>
              <pc:sldLayoutMk cId="1438527250" sldId="2147483686"/>
              <ac:spMk id="1309" creationId="{69C0687F-991C-9F78-83C6-0EED2F089503}"/>
            </ac:spMkLst>
          </pc:spChg>
          <pc:spChg chg="add mod">
            <ac:chgData name="Chuck Tomasi" userId="79514c44-a18e-4aaa-84b1-18f74099d6b1" providerId="ADAL" clId="{18B14563-CCEC-0C42-8C0A-ABD616E2CF02}" dt="2023-11-06T14:53:18.237" v="3060" actId="164"/>
            <ac:spMkLst>
              <pc:docMk/>
              <pc:sldMasterMk cId="2317532505" sldId="2147483672"/>
              <pc:sldLayoutMk cId="1438527250" sldId="2147483686"/>
              <ac:spMk id="1310" creationId="{7824ACB2-36C5-D06A-93DB-8F9E672146B1}"/>
            </ac:spMkLst>
          </pc:spChg>
          <pc:spChg chg="add mod topLvl">
            <ac:chgData name="Chuck Tomasi" userId="79514c44-a18e-4aaa-84b1-18f74099d6b1" providerId="ADAL" clId="{18B14563-CCEC-0C42-8C0A-ABD616E2CF02}" dt="2023-11-06T14:55:04.407" v="3081" actId="164"/>
            <ac:spMkLst>
              <pc:docMk/>
              <pc:sldMasterMk cId="2317532505" sldId="2147483672"/>
              <pc:sldLayoutMk cId="1438527250" sldId="2147483686"/>
              <ac:spMk id="1311" creationId="{385341BA-1002-5292-FBD1-17F42442097C}"/>
            </ac:spMkLst>
          </pc:spChg>
          <pc:spChg chg="add mod topLvl">
            <ac:chgData name="Chuck Tomasi" userId="79514c44-a18e-4aaa-84b1-18f74099d6b1" providerId="ADAL" clId="{18B14563-CCEC-0C42-8C0A-ABD616E2CF02}" dt="2023-11-06T14:55:04.407" v="3081" actId="164"/>
            <ac:spMkLst>
              <pc:docMk/>
              <pc:sldMasterMk cId="2317532505" sldId="2147483672"/>
              <pc:sldLayoutMk cId="1438527250" sldId="2147483686"/>
              <ac:spMk id="1312" creationId="{BE3A0D9B-C803-962E-EE49-44240C39FA6A}"/>
            </ac:spMkLst>
          </pc:spChg>
          <pc:spChg chg="add mod topLvl">
            <ac:chgData name="Chuck Tomasi" userId="79514c44-a18e-4aaa-84b1-18f74099d6b1" providerId="ADAL" clId="{18B14563-CCEC-0C42-8C0A-ABD616E2CF02}" dt="2023-11-06T14:55:04.407" v="3081" actId="164"/>
            <ac:spMkLst>
              <pc:docMk/>
              <pc:sldMasterMk cId="2317532505" sldId="2147483672"/>
              <pc:sldLayoutMk cId="1438527250" sldId="2147483686"/>
              <ac:spMk id="1313" creationId="{134F9060-D67F-6798-C1AA-85D9AF85E887}"/>
            </ac:spMkLst>
          </pc:spChg>
          <pc:spChg chg="add mod topLvl">
            <ac:chgData name="Chuck Tomasi" userId="79514c44-a18e-4aaa-84b1-18f74099d6b1" providerId="ADAL" clId="{18B14563-CCEC-0C42-8C0A-ABD616E2CF02}" dt="2023-11-06T14:55:04.407" v="3081" actId="164"/>
            <ac:spMkLst>
              <pc:docMk/>
              <pc:sldMasterMk cId="2317532505" sldId="2147483672"/>
              <pc:sldLayoutMk cId="1438527250" sldId="2147483686"/>
              <ac:spMk id="1314" creationId="{374D9B67-8063-63E2-E89E-9DA0C0223F2F}"/>
            </ac:spMkLst>
          </pc:spChg>
          <pc:spChg chg="add mod topLvl">
            <ac:chgData name="Chuck Tomasi" userId="79514c44-a18e-4aaa-84b1-18f74099d6b1" providerId="ADAL" clId="{18B14563-CCEC-0C42-8C0A-ABD616E2CF02}" dt="2023-11-06T14:55:04.407" v="3081" actId="164"/>
            <ac:spMkLst>
              <pc:docMk/>
              <pc:sldMasterMk cId="2317532505" sldId="2147483672"/>
              <pc:sldLayoutMk cId="1438527250" sldId="2147483686"/>
              <ac:spMk id="1315" creationId="{F8827990-465F-4FA0-E94C-D6BB70D7DEAF}"/>
            </ac:spMkLst>
          </pc:spChg>
          <pc:spChg chg="add mod topLvl">
            <ac:chgData name="Chuck Tomasi" userId="79514c44-a18e-4aaa-84b1-18f74099d6b1" providerId="ADAL" clId="{18B14563-CCEC-0C42-8C0A-ABD616E2CF02}" dt="2023-11-06T14:55:04.407" v="3081" actId="164"/>
            <ac:spMkLst>
              <pc:docMk/>
              <pc:sldMasterMk cId="2317532505" sldId="2147483672"/>
              <pc:sldLayoutMk cId="1438527250" sldId="2147483686"/>
              <ac:spMk id="1316" creationId="{CAB74AAB-05B9-74B9-B22D-814B19220CFC}"/>
            </ac:spMkLst>
          </pc:spChg>
          <pc:spChg chg="add mod topLvl">
            <ac:chgData name="Chuck Tomasi" userId="79514c44-a18e-4aaa-84b1-18f74099d6b1" providerId="ADAL" clId="{18B14563-CCEC-0C42-8C0A-ABD616E2CF02}" dt="2023-11-06T14:55:04.407" v="3081" actId="164"/>
            <ac:spMkLst>
              <pc:docMk/>
              <pc:sldMasterMk cId="2317532505" sldId="2147483672"/>
              <pc:sldLayoutMk cId="1438527250" sldId="2147483686"/>
              <ac:spMk id="1317" creationId="{37A09FA7-F2BD-3C85-1EE5-6993B23668A3}"/>
            </ac:spMkLst>
          </pc:spChg>
          <pc:spChg chg="add mod">
            <ac:chgData name="Chuck Tomasi" userId="79514c44-a18e-4aaa-84b1-18f74099d6b1" providerId="ADAL" clId="{18B14563-CCEC-0C42-8C0A-ABD616E2CF02}" dt="2023-11-06T14:53:18.237" v="3060" actId="164"/>
            <ac:spMkLst>
              <pc:docMk/>
              <pc:sldMasterMk cId="2317532505" sldId="2147483672"/>
              <pc:sldLayoutMk cId="1438527250" sldId="2147483686"/>
              <ac:spMk id="1318" creationId="{FF391527-3F60-2DC2-ACCB-819CB15370DB}"/>
            </ac:spMkLst>
          </pc:spChg>
          <pc:spChg chg="add mod">
            <ac:chgData name="Chuck Tomasi" userId="79514c44-a18e-4aaa-84b1-18f74099d6b1" providerId="ADAL" clId="{18B14563-CCEC-0C42-8C0A-ABD616E2CF02}" dt="2023-11-06T14:53:18.237" v="3060" actId="164"/>
            <ac:spMkLst>
              <pc:docMk/>
              <pc:sldMasterMk cId="2317532505" sldId="2147483672"/>
              <pc:sldLayoutMk cId="1438527250" sldId="2147483686"/>
              <ac:spMk id="1319" creationId="{F1D102B6-B178-EC63-B9CA-6A1D0BABEFF5}"/>
            </ac:spMkLst>
          </pc:spChg>
          <pc:spChg chg="add mod">
            <ac:chgData name="Chuck Tomasi" userId="79514c44-a18e-4aaa-84b1-18f74099d6b1" providerId="ADAL" clId="{18B14563-CCEC-0C42-8C0A-ABD616E2CF02}" dt="2023-11-06T14:53:18.237" v="3060" actId="164"/>
            <ac:spMkLst>
              <pc:docMk/>
              <pc:sldMasterMk cId="2317532505" sldId="2147483672"/>
              <pc:sldLayoutMk cId="1438527250" sldId="2147483686"/>
              <ac:spMk id="1323" creationId="{A424328C-81E5-1B29-ACB0-9EB225091CA6}"/>
            </ac:spMkLst>
          </pc:spChg>
          <pc:spChg chg="add mod">
            <ac:chgData name="Chuck Tomasi" userId="79514c44-a18e-4aaa-84b1-18f74099d6b1" providerId="ADAL" clId="{18B14563-CCEC-0C42-8C0A-ABD616E2CF02}" dt="2023-11-06T14:53:18.237" v="3060" actId="164"/>
            <ac:spMkLst>
              <pc:docMk/>
              <pc:sldMasterMk cId="2317532505" sldId="2147483672"/>
              <pc:sldLayoutMk cId="1438527250" sldId="2147483686"/>
              <ac:spMk id="1325" creationId="{0A7D7470-2658-CEA1-7A4B-FB0D51C6B6B3}"/>
            </ac:spMkLst>
          </pc:spChg>
          <pc:spChg chg="add mod">
            <ac:chgData name="Chuck Tomasi" userId="79514c44-a18e-4aaa-84b1-18f74099d6b1" providerId="ADAL" clId="{18B14563-CCEC-0C42-8C0A-ABD616E2CF02}" dt="2023-11-06T14:53:08.478" v="3059" actId="164"/>
            <ac:spMkLst>
              <pc:docMk/>
              <pc:sldMasterMk cId="2317532505" sldId="2147483672"/>
              <pc:sldLayoutMk cId="1438527250" sldId="2147483686"/>
              <ac:spMk id="1329" creationId="{56F0E52E-0D5F-5CAD-160A-8173BBF40352}"/>
            </ac:spMkLst>
          </pc:spChg>
          <pc:spChg chg="add mod">
            <ac:chgData name="Chuck Tomasi" userId="79514c44-a18e-4aaa-84b1-18f74099d6b1" providerId="ADAL" clId="{18B14563-CCEC-0C42-8C0A-ABD616E2CF02}" dt="2023-11-06T14:53:08.478" v="3059" actId="164"/>
            <ac:spMkLst>
              <pc:docMk/>
              <pc:sldMasterMk cId="2317532505" sldId="2147483672"/>
              <pc:sldLayoutMk cId="1438527250" sldId="2147483686"/>
              <ac:spMk id="1335" creationId="{042E2CC0-DDA5-721B-C8D2-BF54486C3D55}"/>
            </ac:spMkLst>
          </pc:spChg>
          <pc:spChg chg="add mod">
            <ac:chgData name="Chuck Tomasi" userId="79514c44-a18e-4aaa-84b1-18f74099d6b1" providerId="ADAL" clId="{18B14563-CCEC-0C42-8C0A-ABD616E2CF02}" dt="2023-11-06T14:53:08.478" v="3059" actId="164"/>
            <ac:spMkLst>
              <pc:docMk/>
              <pc:sldMasterMk cId="2317532505" sldId="2147483672"/>
              <pc:sldLayoutMk cId="1438527250" sldId="2147483686"/>
              <ac:spMk id="1336" creationId="{0F7E7D16-667B-0D72-9074-89BFFC78C82E}"/>
            </ac:spMkLst>
          </pc:spChg>
          <pc:spChg chg="mod topLvl">
            <ac:chgData name="Chuck Tomasi" userId="79514c44-a18e-4aaa-84b1-18f74099d6b1" providerId="ADAL" clId="{18B14563-CCEC-0C42-8C0A-ABD616E2CF02}" dt="2023-11-06T14:41:47.173" v="2949" actId="554"/>
            <ac:spMkLst>
              <pc:docMk/>
              <pc:sldMasterMk cId="2317532505" sldId="2147483672"/>
              <pc:sldLayoutMk cId="1438527250" sldId="2147483686"/>
              <ac:spMk id="1337" creationId="{4FBC39E0-1697-259B-5B7B-47F57774E649}"/>
            </ac:spMkLst>
          </pc:spChg>
          <pc:spChg chg="add mod">
            <ac:chgData name="Chuck Tomasi" userId="79514c44-a18e-4aaa-84b1-18f74099d6b1" providerId="ADAL" clId="{18B14563-CCEC-0C42-8C0A-ABD616E2CF02}" dt="2023-11-06T14:53:08.478" v="3059" actId="164"/>
            <ac:spMkLst>
              <pc:docMk/>
              <pc:sldMasterMk cId="2317532505" sldId="2147483672"/>
              <pc:sldLayoutMk cId="1438527250" sldId="2147483686"/>
              <ac:spMk id="1338" creationId="{A9241171-9099-95DA-6F29-C8BC30705FC6}"/>
            </ac:spMkLst>
          </pc:spChg>
          <pc:spChg chg="add mod">
            <ac:chgData name="Chuck Tomasi" userId="79514c44-a18e-4aaa-84b1-18f74099d6b1" providerId="ADAL" clId="{18B14563-CCEC-0C42-8C0A-ABD616E2CF02}" dt="2023-11-06T14:53:08.478" v="3059" actId="164"/>
            <ac:spMkLst>
              <pc:docMk/>
              <pc:sldMasterMk cId="2317532505" sldId="2147483672"/>
              <pc:sldLayoutMk cId="1438527250" sldId="2147483686"/>
              <ac:spMk id="1339" creationId="{992C7726-F26A-DFC1-5B5B-91CB21CC89E6}"/>
            </ac:spMkLst>
          </pc:spChg>
          <pc:spChg chg="add mod">
            <ac:chgData name="Chuck Tomasi" userId="79514c44-a18e-4aaa-84b1-18f74099d6b1" providerId="ADAL" clId="{18B14563-CCEC-0C42-8C0A-ABD616E2CF02}" dt="2023-11-06T14:53:08.478" v="3059" actId="164"/>
            <ac:spMkLst>
              <pc:docMk/>
              <pc:sldMasterMk cId="2317532505" sldId="2147483672"/>
              <pc:sldLayoutMk cId="1438527250" sldId="2147483686"/>
              <ac:spMk id="1340" creationId="{ACD11304-C237-A99F-A0A8-AB76FD8C9A43}"/>
            </ac:spMkLst>
          </pc:spChg>
          <pc:spChg chg="add mod">
            <ac:chgData name="Chuck Tomasi" userId="79514c44-a18e-4aaa-84b1-18f74099d6b1" providerId="ADAL" clId="{18B14563-CCEC-0C42-8C0A-ABD616E2CF02}" dt="2023-11-06T14:53:08.478" v="3059" actId="164"/>
            <ac:spMkLst>
              <pc:docMk/>
              <pc:sldMasterMk cId="2317532505" sldId="2147483672"/>
              <pc:sldLayoutMk cId="1438527250" sldId="2147483686"/>
              <ac:spMk id="1341" creationId="{6D4489ED-E3E5-2CFF-1D11-40B06831BB06}"/>
            </ac:spMkLst>
          </pc:spChg>
          <pc:spChg chg="add mod topLvl">
            <ac:chgData name="Chuck Tomasi" userId="79514c44-a18e-4aaa-84b1-18f74099d6b1" providerId="ADAL" clId="{18B14563-CCEC-0C42-8C0A-ABD616E2CF02}" dt="2023-11-06T14:54:03.879" v="3071" actId="165"/>
            <ac:spMkLst>
              <pc:docMk/>
              <pc:sldMasterMk cId="2317532505" sldId="2147483672"/>
              <pc:sldLayoutMk cId="1438527250" sldId="2147483686"/>
              <ac:spMk id="1342" creationId="{1A052D44-45B9-2A79-E0BA-ADD9149BBFDF}"/>
            </ac:spMkLst>
          </pc:spChg>
          <pc:spChg chg="add del mod">
            <ac:chgData name="Chuck Tomasi" userId="79514c44-a18e-4aaa-84b1-18f74099d6b1" providerId="ADAL" clId="{18B14563-CCEC-0C42-8C0A-ABD616E2CF02}" dt="2023-11-06T14:37:39.135" v="2920" actId="478"/>
            <ac:spMkLst>
              <pc:docMk/>
              <pc:sldMasterMk cId="2317532505" sldId="2147483672"/>
              <pc:sldLayoutMk cId="1438527250" sldId="2147483686"/>
              <ac:spMk id="1343" creationId="{7A67281B-0B01-6D71-3DE3-D63D4082FB24}"/>
            </ac:spMkLst>
          </pc:spChg>
          <pc:spChg chg="add del mod">
            <ac:chgData name="Chuck Tomasi" userId="79514c44-a18e-4aaa-84b1-18f74099d6b1" providerId="ADAL" clId="{18B14563-CCEC-0C42-8C0A-ABD616E2CF02}" dt="2023-11-06T14:44:33.371" v="2987" actId="478"/>
            <ac:spMkLst>
              <pc:docMk/>
              <pc:sldMasterMk cId="2317532505" sldId="2147483672"/>
              <pc:sldLayoutMk cId="1438527250" sldId="2147483686"/>
              <ac:spMk id="1408" creationId="{CFCDAFAF-AF9A-6468-C5E9-E1E1D507A7A6}"/>
            </ac:spMkLst>
          </pc:spChg>
          <pc:spChg chg="add del mod topLvl">
            <ac:chgData name="Chuck Tomasi" userId="79514c44-a18e-4aaa-84b1-18f74099d6b1" providerId="ADAL" clId="{18B14563-CCEC-0C42-8C0A-ABD616E2CF02}" dt="2023-11-06T12:19:45.621" v="1973" actId="21"/>
            <ac:spMkLst>
              <pc:docMk/>
              <pc:sldMasterMk cId="2317532505" sldId="2147483672"/>
              <pc:sldLayoutMk cId="1438527250" sldId="2147483686"/>
              <ac:spMk id="1424" creationId="{84DBDDE0-0EA2-ACD3-5A2E-95640133ABB5}"/>
            </ac:spMkLst>
          </pc:spChg>
          <pc:spChg chg="mod topLvl">
            <ac:chgData name="Chuck Tomasi" userId="79514c44-a18e-4aaa-84b1-18f74099d6b1" providerId="ADAL" clId="{18B14563-CCEC-0C42-8C0A-ABD616E2CF02}" dt="2023-11-05T13:47:29.243" v="684" actId="255"/>
            <ac:spMkLst>
              <pc:docMk/>
              <pc:sldMasterMk cId="2317532505" sldId="2147483672"/>
              <pc:sldLayoutMk cId="1438527250" sldId="2147483686"/>
              <ac:spMk id="1476" creationId="{881EED20-434F-AF26-59D2-5E4405B2AB4A}"/>
            </ac:spMkLst>
          </pc:spChg>
          <pc:spChg chg="mod topLvl">
            <ac:chgData name="Chuck Tomasi" userId="79514c44-a18e-4aaa-84b1-18f74099d6b1" providerId="ADAL" clId="{18B14563-CCEC-0C42-8C0A-ABD616E2CF02}" dt="2023-11-05T13:47:29.243" v="684" actId="255"/>
            <ac:spMkLst>
              <pc:docMk/>
              <pc:sldMasterMk cId="2317532505" sldId="2147483672"/>
              <pc:sldLayoutMk cId="1438527250" sldId="2147483686"/>
              <ac:spMk id="1477" creationId="{CFE64A9B-7853-4E12-7B41-E023A8A8149C}"/>
            </ac:spMkLst>
          </pc:spChg>
          <pc:spChg chg="mod topLvl">
            <ac:chgData name="Chuck Tomasi" userId="79514c44-a18e-4aaa-84b1-18f74099d6b1" providerId="ADAL" clId="{18B14563-CCEC-0C42-8C0A-ABD616E2CF02}" dt="2023-11-05T13:47:29.243" v="684" actId="255"/>
            <ac:spMkLst>
              <pc:docMk/>
              <pc:sldMasterMk cId="2317532505" sldId="2147483672"/>
              <pc:sldLayoutMk cId="1438527250" sldId="2147483686"/>
              <ac:spMk id="1478" creationId="{C179CC39-0B75-CE00-EEC1-1E300674300F}"/>
            </ac:spMkLst>
          </pc:spChg>
          <pc:spChg chg="mod topLvl">
            <ac:chgData name="Chuck Tomasi" userId="79514c44-a18e-4aaa-84b1-18f74099d6b1" providerId="ADAL" clId="{18B14563-CCEC-0C42-8C0A-ABD616E2CF02}" dt="2023-11-05T13:47:29.243" v="684" actId="255"/>
            <ac:spMkLst>
              <pc:docMk/>
              <pc:sldMasterMk cId="2317532505" sldId="2147483672"/>
              <pc:sldLayoutMk cId="1438527250" sldId="2147483686"/>
              <ac:spMk id="1479" creationId="{436F0890-B414-5351-87C1-32C075F4F7AE}"/>
            </ac:spMkLst>
          </pc:spChg>
          <pc:spChg chg="mod topLvl">
            <ac:chgData name="Chuck Tomasi" userId="79514c44-a18e-4aaa-84b1-18f74099d6b1" providerId="ADAL" clId="{18B14563-CCEC-0C42-8C0A-ABD616E2CF02}" dt="2023-11-05T13:47:29.243" v="684" actId="255"/>
            <ac:spMkLst>
              <pc:docMk/>
              <pc:sldMasterMk cId="2317532505" sldId="2147483672"/>
              <pc:sldLayoutMk cId="1438527250" sldId="2147483686"/>
              <ac:spMk id="1480" creationId="{02C7CC76-0737-CFE8-A977-98B37D15FD0D}"/>
            </ac:spMkLst>
          </pc:spChg>
          <pc:spChg chg="mod topLvl">
            <ac:chgData name="Chuck Tomasi" userId="79514c44-a18e-4aaa-84b1-18f74099d6b1" providerId="ADAL" clId="{18B14563-CCEC-0C42-8C0A-ABD616E2CF02}" dt="2023-11-05T13:47:29.243" v="684" actId="255"/>
            <ac:spMkLst>
              <pc:docMk/>
              <pc:sldMasterMk cId="2317532505" sldId="2147483672"/>
              <pc:sldLayoutMk cId="1438527250" sldId="2147483686"/>
              <ac:spMk id="1481" creationId="{02A8A806-5655-0C01-4969-732179E8E9B3}"/>
            </ac:spMkLst>
          </pc:spChg>
          <pc:spChg chg="mod topLvl">
            <ac:chgData name="Chuck Tomasi" userId="79514c44-a18e-4aaa-84b1-18f74099d6b1" providerId="ADAL" clId="{18B14563-CCEC-0C42-8C0A-ABD616E2CF02}" dt="2023-11-05T13:47:29.243" v="684" actId="255"/>
            <ac:spMkLst>
              <pc:docMk/>
              <pc:sldMasterMk cId="2317532505" sldId="2147483672"/>
              <pc:sldLayoutMk cId="1438527250" sldId="2147483686"/>
              <ac:spMk id="1482" creationId="{151EFAE5-44CA-9E3E-7D21-5377A80079A2}"/>
            </ac:spMkLst>
          </pc:spChg>
          <pc:spChg chg="mod topLvl">
            <ac:chgData name="Chuck Tomasi" userId="79514c44-a18e-4aaa-84b1-18f74099d6b1" providerId="ADAL" clId="{18B14563-CCEC-0C42-8C0A-ABD616E2CF02}" dt="2023-11-05T13:47:29.243" v="684" actId="255"/>
            <ac:spMkLst>
              <pc:docMk/>
              <pc:sldMasterMk cId="2317532505" sldId="2147483672"/>
              <pc:sldLayoutMk cId="1438527250" sldId="2147483686"/>
              <ac:spMk id="1483" creationId="{A02A6E44-16BE-F262-9FA7-2A01A73F47C3}"/>
            </ac:spMkLst>
          </pc:spChg>
          <pc:spChg chg="mod topLvl">
            <ac:chgData name="Chuck Tomasi" userId="79514c44-a18e-4aaa-84b1-18f74099d6b1" providerId="ADAL" clId="{18B14563-CCEC-0C42-8C0A-ABD616E2CF02}" dt="2023-11-05T13:47:29.243" v="684" actId="255"/>
            <ac:spMkLst>
              <pc:docMk/>
              <pc:sldMasterMk cId="2317532505" sldId="2147483672"/>
              <pc:sldLayoutMk cId="1438527250" sldId="2147483686"/>
              <ac:spMk id="1484" creationId="{A390BD99-9873-6AF6-F724-A58C766AC664}"/>
            </ac:spMkLst>
          </pc:spChg>
          <pc:spChg chg="mod topLvl">
            <ac:chgData name="Chuck Tomasi" userId="79514c44-a18e-4aaa-84b1-18f74099d6b1" providerId="ADAL" clId="{18B14563-CCEC-0C42-8C0A-ABD616E2CF02}" dt="2023-11-05T13:47:29.243" v="684" actId="255"/>
            <ac:spMkLst>
              <pc:docMk/>
              <pc:sldMasterMk cId="2317532505" sldId="2147483672"/>
              <pc:sldLayoutMk cId="1438527250" sldId="2147483686"/>
              <ac:spMk id="1485" creationId="{6AF9E547-702D-9087-8BF2-7EB4A919939C}"/>
            </ac:spMkLst>
          </pc:spChg>
          <pc:spChg chg="mod topLvl">
            <ac:chgData name="Chuck Tomasi" userId="79514c44-a18e-4aaa-84b1-18f74099d6b1" providerId="ADAL" clId="{18B14563-CCEC-0C42-8C0A-ABD616E2CF02}" dt="2023-11-05T13:47:29.243" v="684" actId="255"/>
            <ac:spMkLst>
              <pc:docMk/>
              <pc:sldMasterMk cId="2317532505" sldId="2147483672"/>
              <pc:sldLayoutMk cId="1438527250" sldId="2147483686"/>
              <ac:spMk id="1486" creationId="{0107D71E-FF98-9E10-FFE3-F16E8DBEA2E9}"/>
            </ac:spMkLst>
          </pc:spChg>
          <pc:spChg chg="mod topLvl">
            <ac:chgData name="Chuck Tomasi" userId="79514c44-a18e-4aaa-84b1-18f74099d6b1" providerId="ADAL" clId="{18B14563-CCEC-0C42-8C0A-ABD616E2CF02}" dt="2023-11-05T13:47:29.243" v="684" actId="255"/>
            <ac:spMkLst>
              <pc:docMk/>
              <pc:sldMasterMk cId="2317532505" sldId="2147483672"/>
              <pc:sldLayoutMk cId="1438527250" sldId="2147483686"/>
              <ac:spMk id="1487" creationId="{C416B9ED-1D1E-E238-B516-ACF2C540752A}"/>
            </ac:spMkLst>
          </pc:spChg>
          <pc:spChg chg="mod topLvl">
            <ac:chgData name="Chuck Tomasi" userId="79514c44-a18e-4aaa-84b1-18f74099d6b1" providerId="ADAL" clId="{18B14563-CCEC-0C42-8C0A-ABD616E2CF02}" dt="2023-11-05T13:47:29.243" v="684" actId="255"/>
            <ac:spMkLst>
              <pc:docMk/>
              <pc:sldMasterMk cId="2317532505" sldId="2147483672"/>
              <pc:sldLayoutMk cId="1438527250" sldId="2147483686"/>
              <ac:spMk id="1488" creationId="{6F89807A-993D-6F7E-71D7-CDE4C251B3F1}"/>
            </ac:spMkLst>
          </pc:spChg>
          <pc:spChg chg="mod topLvl">
            <ac:chgData name="Chuck Tomasi" userId="79514c44-a18e-4aaa-84b1-18f74099d6b1" providerId="ADAL" clId="{18B14563-CCEC-0C42-8C0A-ABD616E2CF02}" dt="2023-11-05T13:47:29.243" v="684" actId="255"/>
            <ac:spMkLst>
              <pc:docMk/>
              <pc:sldMasterMk cId="2317532505" sldId="2147483672"/>
              <pc:sldLayoutMk cId="1438527250" sldId="2147483686"/>
              <ac:spMk id="1489" creationId="{864557E7-CAAF-4786-7B65-28E3CF7AD353}"/>
            </ac:spMkLst>
          </pc:spChg>
          <pc:spChg chg="mod topLvl">
            <ac:chgData name="Chuck Tomasi" userId="79514c44-a18e-4aaa-84b1-18f74099d6b1" providerId="ADAL" clId="{18B14563-CCEC-0C42-8C0A-ABD616E2CF02}" dt="2023-11-05T13:47:29.243" v="684" actId="255"/>
            <ac:spMkLst>
              <pc:docMk/>
              <pc:sldMasterMk cId="2317532505" sldId="2147483672"/>
              <pc:sldLayoutMk cId="1438527250" sldId="2147483686"/>
              <ac:spMk id="1490" creationId="{A90030D9-82FE-E7BE-533B-EE5685AD73A3}"/>
            </ac:spMkLst>
          </pc:spChg>
          <pc:spChg chg="mod topLvl">
            <ac:chgData name="Chuck Tomasi" userId="79514c44-a18e-4aaa-84b1-18f74099d6b1" providerId="ADAL" clId="{18B14563-CCEC-0C42-8C0A-ABD616E2CF02}" dt="2023-11-05T13:47:29.243" v="684" actId="255"/>
            <ac:spMkLst>
              <pc:docMk/>
              <pc:sldMasterMk cId="2317532505" sldId="2147483672"/>
              <pc:sldLayoutMk cId="1438527250" sldId="2147483686"/>
              <ac:spMk id="1491" creationId="{5D9A4E82-A215-C251-6D79-FF723D19B5EF}"/>
            </ac:spMkLst>
          </pc:spChg>
          <pc:spChg chg="mod topLvl">
            <ac:chgData name="Chuck Tomasi" userId="79514c44-a18e-4aaa-84b1-18f74099d6b1" providerId="ADAL" clId="{18B14563-CCEC-0C42-8C0A-ABD616E2CF02}" dt="2023-11-05T13:47:29.243" v="684" actId="255"/>
            <ac:spMkLst>
              <pc:docMk/>
              <pc:sldMasterMk cId="2317532505" sldId="2147483672"/>
              <pc:sldLayoutMk cId="1438527250" sldId="2147483686"/>
              <ac:spMk id="1492" creationId="{3540C563-BEA2-3B54-944F-DFE808CA0F15}"/>
            </ac:spMkLst>
          </pc:spChg>
          <pc:spChg chg="mod topLvl">
            <ac:chgData name="Chuck Tomasi" userId="79514c44-a18e-4aaa-84b1-18f74099d6b1" providerId="ADAL" clId="{18B14563-CCEC-0C42-8C0A-ABD616E2CF02}" dt="2023-11-05T13:47:29.243" v="684" actId="255"/>
            <ac:spMkLst>
              <pc:docMk/>
              <pc:sldMasterMk cId="2317532505" sldId="2147483672"/>
              <pc:sldLayoutMk cId="1438527250" sldId="2147483686"/>
              <ac:spMk id="1493" creationId="{497ACABD-25B4-89AF-C4D4-3AB5AB2F6B33}"/>
            </ac:spMkLst>
          </pc:spChg>
          <pc:spChg chg="mod topLvl">
            <ac:chgData name="Chuck Tomasi" userId="79514c44-a18e-4aaa-84b1-18f74099d6b1" providerId="ADAL" clId="{18B14563-CCEC-0C42-8C0A-ABD616E2CF02}" dt="2023-11-05T13:47:29.243" v="684" actId="255"/>
            <ac:spMkLst>
              <pc:docMk/>
              <pc:sldMasterMk cId="2317532505" sldId="2147483672"/>
              <pc:sldLayoutMk cId="1438527250" sldId="2147483686"/>
              <ac:spMk id="1494" creationId="{6916E33E-9056-5511-5FF7-9F03F8BD9045}"/>
            </ac:spMkLst>
          </pc:spChg>
          <pc:spChg chg="mod topLvl">
            <ac:chgData name="Chuck Tomasi" userId="79514c44-a18e-4aaa-84b1-18f74099d6b1" providerId="ADAL" clId="{18B14563-CCEC-0C42-8C0A-ABD616E2CF02}" dt="2023-11-05T13:47:29.243" v="684" actId="255"/>
            <ac:spMkLst>
              <pc:docMk/>
              <pc:sldMasterMk cId="2317532505" sldId="2147483672"/>
              <pc:sldLayoutMk cId="1438527250" sldId="2147483686"/>
              <ac:spMk id="1495" creationId="{BCA02CB2-4A36-3887-12C0-407CCAAACEDD}"/>
            </ac:spMkLst>
          </pc:spChg>
          <pc:spChg chg="mod topLvl">
            <ac:chgData name="Chuck Tomasi" userId="79514c44-a18e-4aaa-84b1-18f74099d6b1" providerId="ADAL" clId="{18B14563-CCEC-0C42-8C0A-ABD616E2CF02}" dt="2023-11-05T13:47:29.243" v="684" actId="255"/>
            <ac:spMkLst>
              <pc:docMk/>
              <pc:sldMasterMk cId="2317532505" sldId="2147483672"/>
              <pc:sldLayoutMk cId="1438527250" sldId="2147483686"/>
              <ac:spMk id="1496" creationId="{A796A4DC-19BA-B57B-B4D3-2112AB5F7E0E}"/>
            </ac:spMkLst>
          </pc:spChg>
          <pc:spChg chg="mod topLvl">
            <ac:chgData name="Chuck Tomasi" userId="79514c44-a18e-4aaa-84b1-18f74099d6b1" providerId="ADAL" clId="{18B14563-CCEC-0C42-8C0A-ABD616E2CF02}" dt="2023-11-05T13:47:29.243" v="684" actId="255"/>
            <ac:spMkLst>
              <pc:docMk/>
              <pc:sldMasterMk cId="2317532505" sldId="2147483672"/>
              <pc:sldLayoutMk cId="1438527250" sldId="2147483686"/>
              <ac:spMk id="1497" creationId="{9A593DD9-F0BA-D664-3670-1086A51415D1}"/>
            </ac:spMkLst>
          </pc:spChg>
          <pc:spChg chg="mod topLvl">
            <ac:chgData name="Chuck Tomasi" userId="79514c44-a18e-4aaa-84b1-18f74099d6b1" providerId="ADAL" clId="{18B14563-CCEC-0C42-8C0A-ABD616E2CF02}" dt="2023-11-05T13:47:29.243" v="684" actId="255"/>
            <ac:spMkLst>
              <pc:docMk/>
              <pc:sldMasterMk cId="2317532505" sldId="2147483672"/>
              <pc:sldLayoutMk cId="1438527250" sldId="2147483686"/>
              <ac:spMk id="1498" creationId="{0310D83A-82AA-7658-E078-1E4F56CB73C9}"/>
            </ac:spMkLst>
          </pc:spChg>
          <pc:spChg chg="mod topLvl">
            <ac:chgData name="Chuck Tomasi" userId="79514c44-a18e-4aaa-84b1-18f74099d6b1" providerId="ADAL" clId="{18B14563-CCEC-0C42-8C0A-ABD616E2CF02}" dt="2023-11-05T13:47:29.243" v="684" actId="255"/>
            <ac:spMkLst>
              <pc:docMk/>
              <pc:sldMasterMk cId="2317532505" sldId="2147483672"/>
              <pc:sldLayoutMk cId="1438527250" sldId="2147483686"/>
              <ac:spMk id="1499" creationId="{AB6D4834-E5F4-8CD2-6237-061D580AE262}"/>
            </ac:spMkLst>
          </pc:spChg>
          <pc:spChg chg="mod topLvl">
            <ac:chgData name="Chuck Tomasi" userId="79514c44-a18e-4aaa-84b1-18f74099d6b1" providerId="ADAL" clId="{18B14563-CCEC-0C42-8C0A-ABD616E2CF02}" dt="2023-11-05T13:47:29.243" v="684" actId="255"/>
            <ac:spMkLst>
              <pc:docMk/>
              <pc:sldMasterMk cId="2317532505" sldId="2147483672"/>
              <pc:sldLayoutMk cId="1438527250" sldId="2147483686"/>
              <ac:spMk id="1500" creationId="{907DFE47-9A6A-5753-857D-5F988758FA65}"/>
            </ac:spMkLst>
          </pc:spChg>
          <pc:spChg chg="mod topLvl">
            <ac:chgData name="Chuck Tomasi" userId="79514c44-a18e-4aaa-84b1-18f74099d6b1" providerId="ADAL" clId="{18B14563-CCEC-0C42-8C0A-ABD616E2CF02}" dt="2023-11-05T13:47:29.243" v="684" actId="255"/>
            <ac:spMkLst>
              <pc:docMk/>
              <pc:sldMasterMk cId="2317532505" sldId="2147483672"/>
              <pc:sldLayoutMk cId="1438527250" sldId="2147483686"/>
              <ac:spMk id="1501" creationId="{406E55FB-A910-846E-77BF-F06ACDE0DE93}"/>
            </ac:spMkLst>
          </pc:spChg>
          <pc:spChg chg="mod topLvl">
            <ac:chgData name="Chuck Tomasi" userId="79514c44-a18e-4aaa-84b1-18f74099d6b1" providerId="ADAL" clId="{18B14563-CCEC-0C42-8C0A-ABD616E2CF02}" dt="2023-11-05T13:47:29.243" v="684" actId="255"/>
            <ac:spMkLst>
              <pc:docMk/>
              <pc:sldMasterMk cId="2317532505" sldId="2147483672"/>
              <pc:sldLayoutMk cId="1438527250" sldId="2147483686"/>
              <ac:spMk id="1502" creationId="{97CE5FEF-CAC3-1DBC-1E0D-BCE93DAACC43}"/>
            </ac:spMkLst>
          </pc:spChg>
          <pc:spChg chg="mod topLvl">
            <ac:chgData name="Chuck Tomasi" userId="79514c44-a18e-4aaa-84b1-18f74099d6b1" providerId="ADAL" clId="{18B14563-CCEC-0C42-8C0A-ABD616E2CF02}" dt="2023-11-05T13:47:29.243" v="684" actId="255"/>
            <ac:spMkLst>
              <pc:docMk/>
              <pc:sldMasterMk cId="2317532505" sldId="2147483672"/>
              <pc:sldLayoutMk cId="1438527250" sldId="2147483686"/>
              <ac:spMk id="1503" creationId="{1FFA40B5-7EFD-5348-F283-A6B78B89CBBE}"/>
            </ac:spMkLst>
          </pc:spChg>
          <pc:spChg chg="mod topLvl">
            <ac:chgData name="Chuck Tomasi" userId="79514c44-a18e-4aaa-84b1-18f74099d6b1" providerId="ADAL" clId="{18B14563-CCEC-0C42-8C0A-ABD616E2CF02}" dt="2023-11-05T13:47:29.243" v="684" actId="255"/>
            <ac:spMkLst>
              <pc:docMk/>
              <pc:sldMasterMk cId="2317532505" sldId="2147483672"/>
              <pc:sldLayoutMk cId="1438527250" sldId="2147483686"/>
              <ac:spMk id="1504" creationId="{C9EF24DA-E000-BD5D-C809-B4235BDEDE69}"/>
            </ac:spMkLst>
          </pc:spChg>
          <pc:spChg chg="mod topLvl">
            <ac:chgData name="Chuck Tomasi" userId="79514c44-a18e-4aaa-84b1-18f74099d6b1" providerId="ADAL" clId="{18B14563-CCEC-0C42-8C0A-ABD616E2CF02}" dt="2023-11-05T13:47:29.243" v="684" actId="255"/>
            <ac:spMkLst>
              <pc:docMk/>
              <pc:sldMasterMk cId="2317532505" sldId="2147483672"/>
              <pc:sldLayoutMk cId="1438527250" sldId="2147483686"/>
              <ac:spMk id="1505" creationId="{BEBBF05E-7B58-2D43-D329-F4096AF934C9}"/>
            </ac:spMkLst>
          </pc:spChg>
          <pc:spChg chg="mod topLvl">
            <ac:chgData name="Chuck Tomasi" userId="79514c44-a18e-4aaa-84b1-18f74099d6b1" providerId="ADAL" clId="{18B14563-CCEC-0C42-8C0A-ABD616E2CF02}" dt="2023-11-05T13:47:29.243" v="684" actId="255"/>
            <ac:spMkLst>
              <pc:docMk/>
              <pc:sldMasterMk cId="2317532505" sldId="2147483672"/>
              <pc:sldLayoutMk cId="1438527250" sldId="2147483686"/>
              <ac:spMk id="1506" creationId="{94931656-8F38-A135-8A28-727C7C899837}"/>
            </ac:spMkLst>
          </pc:spChg>
          <pc:spChg chg="mod topLvl">
            <ac:chgData name="Chuck Tomasi" userId="79514c44-a18e-4aaa-84b1-18f74099d6b1" providerId="ADAL" clId="{18B14563-CCEC-0C42-8C0A-ABD616E2CF02}" dt="2023-11-05T13:47:29.243" v="684" actId="255"/>
            <ac:spMkLst>
              <pc:docMk/>
              <pc:sldMasterMk cId="2317532505" sldId="2147483672"/>
              <pc:sldLayoutMk cId="1438527250" sldId="2147483686"/>
              <ac:spMk id="1507" creationId="{BF6D2E6E-9D0C-E89D-63A3-0DB509DF3F5F}"/>
            </ac:spMkLst>
          </pc:spChg>
          <pc:spChg chg="mod topLvl">
            <ac:chgData name="Chuck Tomasi" userId="79514c44-a18e-4aaa-84b1-18f74099d6b1" providerId="ADAL" clId="{18B14563-CCEC-0C42-8C0A-ABD616E2CF02}" dt="2023-11-05T13:47:29.243" v="684" actId="255"/>
            <ac:spMkLst>
              <pc:docMk/>
              <pc:sldMasterMk cId="2317532505" sldId="2147483672"/>
              <pc:sldLayoutMk cId="1438527250" sldId="2147483686"/>
              <ac:spMk id="1508" creationId="{FAD185E7-79E7-57F0-27E5-50967A564E80}"/>
            </ac:spMkLst>
          </pc:spChg>
          <pc:spChg chg="mod topLvl">
            <ac:chgData name="Chuck Tomasi" userId="79514c44-a18e-4aaa-84b1-18f74099d6b1" providerId="ADAL" clId="{18B14563-CCEC-0C42-8C0A-ABD616E2CF02}" dt="2023-11-05T13:47:29.243" v="684" actId="255"/>
            <ac:spMkLst>
              <pc:docMk/>
              <pc:sldMasterMk cId="2317532505" sldId="2147483672"/>
              <pc:sldLayoutMk cId="1438527250" sldId="2147483686"/>
              <ac:spMk id="1509" creationId="{2EC705E4-7873-AAEF-1F59-A759FC4074F6}"/>
            </ac:spMkLst>
          </pc:spChg>
          <pc:spChg chg="mod topLvl">
            <ac:chgData name="Chuck Tomasi" userId="79514c44-a18e-4aaa-84b1-18f74099d6b1" providerId="ADAL" clId="{18B14563-CCEC-0C42-8C0A-ABD616E2CF02}" dt="2023-11-05T13:47:29.243" v="684" actId="255"/>
            <ac:spMkLst>
              <pc:docMk/>
              <pc:sldMasterMk cId="2317532505" sldId="2147483672"/>
              <pc:sldLayoutMk cId="1438527250" sldId="2147483686"/>
              <ac:spMk id="1510" creationId="{55129911-ABBD-B7A3-D3E7-E8BB723ED278}"/>
            </ac:spMkLst>
          </pc:spChg>
          <pc:spChg chg="mod topLvl">
            <ac:chgData name="Chuck Tomasi" userId="79514c44-a18e-4aaa-84b1-18f74099d6b1" providerId="ADAL" clId="{18B14563-CCEC-0C42-8C0A-ABD616E2CF02}" dt="2023-11-05T13:47:29.243" v="684" actId="255"/>
            <ac:spMkLst>
              <pc:docMk/>
              <pc:sldMasterMk cId="2317532505" sldId="2147483672"/>
              <pc:sldLayoutMk cId="1438527250" sldId="2147483686"/>
              <ac:spMk id="1511" creationId="{E333C4F8-7851-D702-4A0F-049CE9155F13}"/>
            </ac:spMkLst>
          </pc:spChg>
          <pc:spChg chg="mod topLvl">
            <ac:chgData name="Chuck Tomasi" userId="79514c44-a18e-4aaa-84b1-18f74099d6b1" providerId="ADAL" clId="{18B14563-CCEC-0C42-8C0A-ABD616E2CF02}" dt="2023-11-05T13:47:29.243" v="684" actId="255"/>
            <ac:spMkLst>
              <pc:docMk/>
              <pc:sldMasterMk cId="2317532505" sldId="2147483672"/>
              <pc:sldLayoutMk cId="1438527250" sldId="2147483686"/>
              <ac:spMk id="1512" creationId="{B40DC4EE-8E00-7424-4E39-BC413E9D89D5}"/>
            </ac:spMkLst>
          </pc:spChg>
          <pc:spChg chg="mod topLvl">
            <ac:chgData name="Chuck Tomasi" userId="79514c44-a18e-4aaa-84b1-18f74099d6b1" providerId="ADAL" clId="{18B14563-CCEC-0C42-8C0A-ABD616E2CF02}" dt="2023-11-05T13:47:29.243" v="684" actId="255"/>
            <ac:spMkLst>
              <pc:docMk/>
              <pc:sldMasterMk cId="2317532505" sldId="2147483672"/>
              <pc:sldLayoutMk cId="1438527250" sldId="2147483686"/>
              <ac:spMk id="1513" creationId="{EB5D71DC-2ED8-E264-8009-31639FF88896}"/>
            </ac:spMkLst>
          </pc:spChg>
          <pc:spChg chg="mod topLvl">
            <ac:chgData name="Chuck Tomasi" userId="79514c44-a18e-4aaa-84b1-18f74099d6b1" providerId="ADAL" clId="{18B14563-CCEC-0C42-8C0A-ABD616E2CF02}" dt="2023-11-05T13:47:29.243" v="684" actId="255"/>
            <ac:spMkLst>
              <pc:docMk/>
              <pc:sldMasterMk cId="2317532505" sldId="2147483672"/>
              <pc:sldLayoutMk cId="1438527250" sldId="2147483686"/>
              <ac:spMk id="1514" creationId="{1BF18744-9C6E-B9E8-D815-04A6593C8C31}"/>
            </ac:spMkLst>
          </pc:spChg>
          <pc:spChg chg="mod topLvl">
            <ac:chgData name="Chuck Tomasi" userId="79514c44-a18e-4aaa-84b1-18f74099d6b1" providerId="ADAL" clId="{18B14563-CCEC-0C42-8C0A-ABD616E2CF02}" dt="2023-11-05T13:47:29.243" v="684" actId="255"/>
            <ac:spMkLst>
              <pc:docMk/>
              <pc:sldMasterMk cId="2317532505" sldId="2147483672"/>
              <pc:sldLayoutMk cId="1438527250" sldId="2147483686"/>
              <ac:spMk id="1515" creationId="{7E7A7921-994D-E317-F406-479B2A0FC41F}"/>
            </ac:spMkLst>
          </pc:spChg>
          <pc:spChg chg="mod topLvl">
            <ac:chgData name="Chuck Tomasi" userId="79514c44-a18e-4aaa-84b1-18f74099d6b1" providerId="ADAL" clId="{18B14563-CCEC-0C42-8C0A-ABD616E2CF02}" dt="2023-11-05T13:47:29.243" v="684" actId="255"/>
            <ac:spMkLst>
              <pc:docMk/>
              <pc:sldMasterMk cId="2317532505" sldId="2147483672"/>
              <pc:sldLayoutMk cId="1438527250" sldId="2147483686"/>
              <ac:spMk id="1516" creationId="{6F72D794-9556-88FA-4D04-FE66EA52A0C7}"/>
            </ac:spMkLst>
          </pc:spChg>
          <pc:spChg chg="mod topLvl">
            <ac:chgData name="Chuck Tomasi" userId="79514c44-a18e-4aaa-84b1-18f74099d6b1" providerId="ADAL" clId="{18B14563-CCEC-0C42-8C0A-ABD616E2CF02}" dt="2023-11-05T13:47:29.243" v="684" actId="255"/>
            <ac:spMkLst>
              <pc:docMk/>
              <pc:sldMasterMk cId="2317532505" sldId="2147483672"/>
              <pc:sldLayoutMk cId="1438527250" sldId="2147483686"/>
              <ac:spMk id="1517" creationId="{F9976575-6B2B-FBD8-2233-BC5DF8CC4A2C}"/>
            </ac:spMkLst>
          </pc:spChg>
          <pc:spChg chg="del mod topLvl">
            <ac:chgData name="Chuck Tomasi" userId="79514c44-a18e-4aaa-84b1-18f74099d6b1" providerId="ADAL" clId="{18B14563-CCEC-0C42-8C0A-ABD616E2CF02}" dt="2023-11-06T13:25:44.460" v="2638" actId="478"/>
            <ac:spMkLst>
              <pc:docMk/>
              <pc:sldMasterMk cId="2317532505" sldId="2147483672"/>
              <pc:sldLayoutMk cId="1438527250" sldId="2147483686"/>
              <ac:spMk id="1518" creationId="{8F7E1769-247D-C2E3-ED61-9394832B7071}"/>
            </ac:spMkLst>
          </pc:spChg>
          <pc:spChg chg="del mod topLvl">
            <ac:chgData name="Chuck Tomasi" userId="79514c44-a18e-4aaa-84b1-18f74099d6b1" providerId="ADAL" clId="{18B14563-CCEC-0C42-8C0A-ABD616E2CF02}" dt="2023-11-06T13:25:44.460" v="2638" actId="478"/>
            <ac:spMkLst>
              <pc:docMk/>
              <pc:sldMasterMk cId="2317532505" sldId="2147483672"/>
              <pc:sldLayoutMk cId="1438527250" sldId="2147483686"/>
              <ac:spMk id="1519" creationId="{4A599779-E068-83BE-0526-0EF2D88F51A1}"/>
            </ac:spMkLst>
          </pc:spChg>
          <pc:spChg chg="mod topLvl">
            <ac:chgData name="Chuck Tomasi" userId="79514c44-a18e-4aaa-84b1-18f74099d6b1" providerId="ADAL" clId="{18B14563-CCEC-0C42-8C0A-ABD616E2CF02}" dt="2023-11-06T14:53:18.237" v="3060" actId="164"/>
            <ac:spMkLst>
              <pc:docMk/>
              <pc:sldMasterMk cId="2317532505" sldId="2147483672"/>
              <pc:sldLayoutMk cId="1438527250" sldId="2147483686"/>
              <ac:spMk id="1521" creationId="{F1F541F9-3C4C-5B1E-A566-A99C7FC75685}"/>
            </ac:spMkLst>
          </pc:spChg>
          <pc:spChg chg="mod topLvl">
            <ac:chgData name="Chuck Tomasi" userId="79514c44-a18e-4aaa-84b1-18f74099d6b1" providerId="ADAL" clId="{18B14563-CCEC-0C42-8C0A-ABD616E2CF02}" dt="2023-11-06T14:53:18.237" v="3060" actId="164"/>
            <ac:spMkLst>
              <pc:docMk/>
              <pc:sldMasterMk cId="2317532505" sldId="2147483672"/>
              <pc:sldLayoutMk cId="1438527250" sldId="2147483686"/>
              <ac:spMk id="1522" creationId="{903BAF1C-5D78-11BA-FB8B-E1BFCE0D51DD}"/>
            </ac:spMkLst>
          </pc:spChg>
          <pc:spChg chg="mod topLvl">
            <ac:chgData name="Chuck Tomasi" userId="79514c44-a18e-4aaa-84b1-18f74099d6b1" providerId="ADAL" clId="{18B14563-CCEC-0C42-8C0A-ABD616E2CF02}" dt="2023-11-06T14:53:18.237" v="3060" actId="164"/>
            <ac:spMkLst>
              <pc:docMk/>
              <pc:sldMasterMk cId="2317532505" sldId="2147483672"/>
              <pc:sldLayoutMk cId="1438527250" sldId="2147483686"/>
              <ac:spMk id="1523" creationId="{A93995CF-E094-AD9B-6C89-F4DE5C5A1C08}"/>
            </ac:spMkLst>
          </pc:spChg>
          <pc:spChg chg="mod topLvl">
            <ac:chgData name="Chuck Tomasi" userId="79514c44-a18e-4aaa-84b1-18f74099d6b1" providerId="ADAL" clId="{18B14563-CCEC-0C42-8C0A-ABD616E2CF02}" dt="2023-11-06T14:53:18.237" v="3060" actId="164"/>
            <ac:spMkLst>
              <pc:docMk/>
              <pc:sldMasterMk cId="2317532505" sldId="2147483672"/>
              <pc:sldLayoutMk cId="1438527250" sldId="2147483686"/>
              <ac:spMk id="1524" creationId="{21C8E5C6-88EA-41D9-6FD7-85AFBEAC1E54}"/>
            </ac:spMkLst>
          </pc:spChg>
          <pc:spChg chg="mod topLvl">
            <ac:chgData name="Chuck Tomasi" userId="79514c44-a18e-4aaa-84b1-18f74099d6b1" providerId="ADAL" clId="{18B14563-CCEC-0C42-8C0A-ABD616E2CF02}" dt="2023-11-06T14:53:18.237" v="3060" actId="164"/>
            <ac:spMkLst>
              <pc:docMk/>
              <pc:sldMasterMk cId="2317532505" sldId="2147483672"/>
              <pc:sldLayoutMk cId="1438527250" sldId="2147483686"/>
              <ac:spMk id="1525" creationId="{0289C865-053B-19AF-669D-68624BBB29F5}"/>
            </ac:spMkLst>
          </pc:spChg>
          <pc:spChg chg="mod topLvl">
            <ac:chgData name="Chuck Tomasi" userId="79514c44-a18e-4aaa-84b1-18f74099d6b1" providerId="ADAL" clId="{18B14563-CCEC-0C42-8C0A-ABD616E2CF02}" dt="2023-11-06T14:53:18.237" v="3060" actId="164"/>
            <ac:spMkLst>
              <pc:docMk/>
              <pc:sldMasterMk cId="2317532505" sldId="2147483672"/>
              <pc:sldLayoutMk cId="1438527250" sldId="2147483686"/>
              <ac:spMk id="1526" creationId="{2FC4A836-0354-6BB9-F5CB-5258DB95F635}"/>
            </ac:spMkLst>
          </pc:spChg>
          <pc:spChg chg="mod topLvl">
            <ac:chgData name="Chuck Tomasi" userId="79514c44-a18e-4aaa-84b1-18f74099d6b1" providerId="ADAL" clId="{18B14563-CCEC-0C42-8C0A-ABD616E2CF02}" dt="2023-11-06T14:53:18.237" v="3060" actId="164"/>
            <ac:spMkLst>
              <pc:docMk/>
              <pc:sldMasterMk cId="2317532505" sldId="2147483672"/>
              <pc:sldLayoutMk cId="1438527250" sldId="2147483686"/>
              <ac:spMk id="1527" creationId="{5B4CC011-3604-94C5-69ED-7858709CACE1}"/>
            </ac:spMkLst>
          </pc:spChg>
          <pc:spChg chg="mod topLvl">
            <ac:chgData name="Chuck Tomasi" userId="79514c44-a18e-4aaa-84b1-18f74099d6b1" providerId="ADAL" clId="{18B14563-CCEC-0C42-8C0A-ABD616E2CF02}" dt="2023-11-06T14:53:18.237" v="3060" actId="164"/>
            <ac:spMkLst>
              <pc:docMk/>
              <pc:sldMasterMk cId="2317532505" sldId="2147483672"/>
              <pc:sldLayoutMk cId="1438527250" sldId="2147483686"/>
              <ac:spMk id="1528" creationId="{6553FD64-9B84-8B48-4D24-A0E01F1FED48}"/>
            </ac:spMkLst>
          </pc:spChg>
          <pc:spChg chg="mod topLvl">
            <ac:chgData name="Chuck Tomasi" userId="79514c44-a18e-4aaa-84b1-18f74099d6b1" providerId="ADAL" clId="{18B14563-CCEC-0C42-8C0A-ABD616E2CF02}" dt="2023-11-06T14:53:18.237" v="3060" actId="164"/>
            <ac:spMkLst>
              <pc:docMk/>
              <pc:sldMasterMk cId="2317532505" sldId="2147483672"/>
              <pc:sldLayoutMk cId="1438527250" sldId="2147483686"/>
              <ac:spMk id="1529" creationId="{FD56DF0C-90B3-B171-64D6-6559E354AC89}"/>
            </ac:spMkLst>
          </pc:spChg>
          <pc:spChg chg="mod topLvl">
            <ac:chgData name="Chuck Tomasi" userId="79514c44-a18e-4aaa-84b1-18f74099d6b1" providerId="ADAL" clId="{18B14563-CCEC-0C42-8C0A-ABD616E2CF02}" dt="2023-11-06T14:53:18.237" v="3060" actId="164"/>
            <ac:spMkLst>
              <pc:docMk/>
              <pc:sldMasterMk cId="2317532505" sldId="2147483672"/>
              <pc:sldLayoutMk cId="1438527250" sldId="2147483686"/>
              <ac:spMk id="1530" creationId="{C04B7357-FDDC-B808-EAC5-FDCE9E85BC6A}"/>
            </ac:spMkLst>
          </pc:spChg>
          <pc:spChg chg="mod topLvl">
            <ac:chgData name="Chuck Tomasi" userId="79514c44-a18e-4aaa-84b1-18f74099d6b1" providerId="ADAL" clId="{18B14563-CCEC-0C42-8C0A-ABD616E2CF02}" dt="2023-11-06T14:53:18.237" v="3060" actId="164"/>
            <ac:spMkLst>
              <pc:docMk/>
              <pc:sldMasterMk cId="2317532505" sldId="2147483672"/>
              <pc:sldLayoutMk cId="1438527250" sldId="2147483686"/>
              <ac:spMk id="1531" creationId="{7BE002E4-8EFA-341F-EE14-BB5B8F52C810}"/>
            </ac:spMkLst>
          </pc:spChg>
          <pc:spChg chg="mod topLvl">
            <ac:chgData name="Chuck Tomasi" userId="79514c44-a18e-4aaa-84b1-18f74099d6b1" providerId="ADAL" clId="{18B14563-CCEC-0C42-8C0A-ABD616E2CF02}" dt="2023-11-06T14:53:18.237" v="3060" actId="164"/>
            <ac:spMkLst>
              <pc:docMk/>
              <pc:sldMasterMk cId="2317532505" sldId="2147483672"/>
              <pc:sldLayoutMk cId="1438527250" sldId="2147483686"/>
              <ac:spMk id="1532" creationId="{5AAC32D7-FEE0-75B8-6690-C5A2979E003F}"/>
            </ac:spMkLst>
          </pc:spChg>
          <pc:spChg chg="mod topLvl">
            <ac:chgData name="Chuck Tomasi" userId="79514c44-a18e-4aaa-84b1-18f74099d6b1" providerId="ADAL" clId="{18B14563-CCEC-0C42-8C0A-ABD616E2CF02}" dt="2023-11-06T14:53:18.237" v="3060" actId="164"/>
            <ac:spMkLst>
              <pc:docMk/>
              <pc:sldMasterMk cId="2317532505" sldId="2147483672"/>
              <pc:sldLayoutMk cId="1438527250" sldId="2147483686"/>
              <ac:spMk id="1533" creationId="{01489C34-1D59-BEA7-E863-489C902882E2}"/>
            </ac:spMkLst>
          </pc:spChg>
          <pc:spChg chg="mod topLvl">
            <ac:chgData name="Chuck Tomasi" userId="79514c44-a18e-4aaa-84b1-18f74099d6b1" providerId="ADAL" clId="{18B14563-CCEC-0C42-8C0A-ABD616E2CF02}" dt="2023-11-06T14:53:18.237" v="3060" actId="164"/>
            <ac:spMkLst>
              <pc:docMk/>
              <pc:sldMasterMk cId="2317532505" sldId="2147483672"/>
              <pc:sldLayoutMk cId="1438527250" sldId="2147483686"/>
              <ac:spMk id="1534" creationId="{47F034B6-3174-2FEF-CF47-0B71D8DED9E1}"/>
            </ac:spMkLst>
          </pc:spChg>
          <pc:spChg chg="mod topLvl">
            <ac:chgData name="Chuck Tomasi" userId="79514c44-a18e-4aaa-84b1-18f74099d6b1" providerId="ADAL" clId="{18B14563-CCEC-0C42-8C0A-ABD616E2CF02}" dt="2023-11-06T14:53:18.237" v="3060" actId="164"/>
            <ac:spMkLst>
              <pc:docMk/>
              <pc:sldMasterMk cId="2317532505" sldId="2147483672"/>
              <pc:sldLayoutMk cId="1438527250" sldId="2147483686"/>
              <ac:spMk id="1535" creationId="{976900C7-878A-CA06-E782-39D0914AAE15}"/>
            </ac:spMkLst>
          </pc:spChg>
          <pc:spChg chg="mod topLvl">
            <ac:chgData name="Chuck Tomasi" userId="79514c44-a18e-4aaa-84b1-18f74099d6b1" providerId="ADAL" clId="{18B14563-CCEC-0C42-8C0A-ABD616E2CF02}" dt="2023-11-06T14:53:18.237" v="3060" actId="164"/>
            <ac:spMkLst>
              <pc:docMk/>
              <pc:sldMasterMk cId="2317532505" sldId="2147483672"/>
              <pc:sldLayoutMk cId="1438527250" sldId="2147483686"/>
              <ac:spMk id="1536" creationId="{24158429-EBCF-6E1A-EC70-1AD85EBF66B5}"/>
            </ac:spMkLst>
          </pc:spChg>
          <pc:spChg chg="mod topLvl">
            <ac:chgData name="Chuck Tomasi" userId="79514c44-a18e-4aaa-84b1-18f74099d6b1" providerId="ADAL" clId="{18B14563-CCEC-0C42-8C0A-ABD616E2CF02}" dt="2023-11-06T14:53:18.237" v="3060" actId="164"/>
            <ac:spMkLst>
              <pc:docMk/>
              <pc:sldMasterMk cId="2317532505" sldId="2147483672"/>
              <pc:sldLayoutMk cId="1438527250" sldId="2147483686"/>
              <ac:spMk id="1537" creationId="{86213B9C-C7B0-57A0-E79A-6A22920CB3CB}"/>
            </ac:spMkLst>
          </pc:spChg>
          <pc:spChg chg="mod topLvl">
            <ac:chgData name="Chuck Tomasi" userId="79514c44-a18e-4aaa-84b1-18f74099d6b1" providerId="ADAL" clId="{18B14563-CCEC-0C42-8C0A-ABD616E2CF02}" dt="2023-11-06T14:53:18.237" v="3060" actId="164"/>
            <ac:spMkLst>
              <pc:docMk/>
              <pc:sldMasterMk cId="2317532505" sldId="2147483672"/>
              <pc:sldLayoutMk cId="1438527250" sldId="2147483686"/>
              <ac:spMk id="1538" creationId="{7E6026C1-A439-AB35-7C4D-AB39972E113F}"/>
            </ac:spMkLst>
          </pc:spChg>
          <pc:spChg chg="mod topLvl">
            <ac:chgData name="Chuck Tomasi" userId="79514c44-a18e-4aaa-84b1-18f74099d6b1" providerId="ADAL" clId="{18B14563-CCEC-0C42-8C0A-ABD616E2CF02}" dt="2023-11-06T14:53:18.237" v="3060" actId="164"/>
            <ac:spMkLst>
              <pc:docMk/>
              <pc:sldMasterMk cId="2317532505" sldId="2147483672"/>
              <pc:sldLayoutMk cId="1438527250" sldId="2147483686"/>
              <ac:spMk id="1539" creationId="{5DE970B2-8530-CC8B-B84C-E0B47ECA54AF}"/>
            </ac:spMkLst>
          </pc:spChg>
          <pc:spChg chg="mod topLvl">
            <ac:chgData name="Chuck Tomasi" userId="79514c44-a18e-4aaa-84b1-18f74099d6b1" providerId="ADAL" clId="{18B14563-CCEC-0C42-8C0A-ABD616E2CF02}" dt="2023-11-06T14:53:18.237" v="3060" actId="164"/>
            <ac:spMkLst>
              <pc:docMk/>
              <pc:sldMasterMk cId="2317532505" sldId="2147483672"/>
              <pc:sldLayoutMk cId="1438527250" sldId="2147483686"/>
              <ac:spMk id="1540" creationId="{C93F4E23-0978-D3D6-C58F-1539FB290146}"/>
            </ac:spMkLst>
          </pc:spChg>
          <pc:spChg chg="mod topLvl">
            <ac:chgData name="Chuck Tomasi" userId="79514c44-a18e-4aaa-84b1-18f74099d6b1" providerId="ADAL" clId="{18B14563-CCEC-0C42-8C0A-ABD616E2CF02}" dt="2023-11-06T14:53:18.237" v="3060" actId="164"/>
            <ac:spMkLst>
              <pc:docMk/>
              <pc:sldMasterMk cId="2317532505" sldId="2147483672"/>
              <pc:sldLayoutMk cId="1438527250" sldId="2147483686"/>
              <ac:spMk id="1541" creationId="{35965908-8F02-D57F-2A1A-B577E406D73E}"/>
            </ac:spMkLst>
          </pc:spChg>
          <pc:spChg chg="mod topLvl">
            <ac:chgData name="Chuck Tomasi" userId="79514c44-a18e-4aaa-84b1-18f74099d6b1" providerId="ADAL" clId="{18B14563-CCEC-0C42-8C0A-ABD616E2CF02}" dt="2023-11-06T14:53:18.237" v="3060" actId="164"/>
            <ac:spMkLst>
              <pc:docMk/>
              <pc:sldMasterMk cId="2317532505" sldId="2147483672"/>
              <pc:sldLayoutMk cId="1438527250" sldId="2147483686"/>
              <ac:spMk id="1542" creationId="{570B56F7-49A5-77E9-89B2-5D9F8C6E2BA4}"/>
            </ac:spMkLst>
          </pc:spChg>
          <pc:spChg chg="mod topLvl">
            <ac:chgData name="Chuck Tomasi" userId="79514c44-a18e-4aaa-84b1-18f74099d6b1" providerId="ADAL" clId="{18B14563-CCEC-0C42-8C0A-ABD616E2CF02}" dt="2023-11-06T14:53:18.237" v="3060" actId="164"/>
            <ac:spMkLst>
              <pc:docMk/>
              <pc:sldMasterMk cId="2317532505" sldId="2147483672"/>
              <pc:sldLayoutMk cId="1438527250" sldId="2147483686"/>
              <ac:spMk id="1543" creationId="{9507BC73-C501-34F4-F6FD-B25CD7FDE6F6}"/>
            </ac:spMkLst>
          </pc:spChg>
          <pc:spChg chg="mod topLvl">
            <ac:chgData name="Chuck Tomasi" userId="79514c44-a18e-4aaa-84b1-18f74099d6b1" providerId="ADAL" clId="{18B14563-CCEC-0C42-8C0A-ABD616E2CF02}" dt="2023-11-06T14:53:18.237" v="3060" actId="164"/>
            <ac:spMkLst>
              <pc:docMk/>
              <pc:sldMasterMk cId="2317532505" sldId="2147483672"/>
              <pc:sldLayoutMk cId="1438527250" sldId="2147483686"/>
              <ac:spMk id="1544" creationId="{0BA7CF80-3E35-72EA-5B5B-B78F3596FF66}"/>
            </ac:spMkLst>
          </pc:spChg>
          <pc:spChg chg="mod topLvl">
            <ac:chgData name="Chuck Tomasi" userId="79514c44-a18e-4aaa-84b1-18f74099d6b1" providerId="ADAL" clId="{18B14563-CCEC-0C42-8C0A-ABD616E2CF02}" dt="2023-11-06T14:53:18.237" v="3060" actId="164"/>
            <ac:spMkLst>
              <pc:docMk/>
              <pc:sldMasterMk cId="2317532505" sldId="2147483672"/>
              <pc:sldLayoutMk cId="1438527250" sldId="2147483686"/>
              <ac:spMk id="1545" creationId="{09469DAB-74E3-459F-C502-EAD4D1D200FA}"/>
            </ac:spMkLst>
          </pc:spChg>
          <pc:spChg chg="mod topLvl">
            <ac:chgData name="Chuck Tomasi" userId="79514c44-a18e-4aaa-84b1-18f74099d6b1" providerId="ADAL" clId="{18B14563-CCEC-0C42-8C0A-ABD616E2CF02}" dt="2023-11-06T14:53:18.237" v="3060" actId="164"/>
            <ac:spMkLst>
              <pc:docMk/>
              <pc:sldMasterMk cId="2317532505" sldId="2147483672"/>
              <pc:sldLayoutMk cId="1438527250" sldId="2147483686"/>
              <ac:spMk id="1546" creationId="{B0FF859F-D81E-C5B7-E9B7-E4D0ED1D29B2}"/>
            </ac:spMkLst>
          </pc:spChg>
          <pc:spChg chg="mod topLvl">
            <ac:chgData name="Chuck Tomasi" userId="79514c44-a18e-4aaa-84b1-18f74099d6b1" providerId="ADAL" clId="{18B14563-CCEC-0C42-8C0A-ABD616E2CF02}" dt="2023-11-06T14:53:18.237" v="3060" actId="164"/>
            <ac:spMkLst>
              <pc:docMk/>
              <pc:sldMasterMk cId="2317532505" sldId="2147483672"/>
              <pc:sldLayoutMk cId="1438527250" sldId="2147483686"/>
              <ac:spMk id="1547" creationId="{0245FE3C-D820-6DFC-2308-0D0019872A6C}"/>
            </ac:spMkLst>
          </pc:spChg>
          <pc:spChg chg="mod topLvl">
            <ac:chgData name="Chuck Tomasi" userId="79514c44-a18e-4aaa-84b1-18f74099d6b1" providerId="ADAL" clId="{18B14563-CCEC-0C42-8C0A-ABD616E2CF02}" dt="2023-11-06T14:53:18.237" v="3060" actId="164"/>
            <ac:spMkLst>
              <pc:docMk/>
              <pc:sldMasterMk cId="2317532505" sldId="2147483672"/>
              <pc:sldLayoutMk cId="1438527250" sldId="2147483686"/>
              <ac:spMk id="1548" creationId="{65C33F38-A6C0-FF17-C264-28BABE83D35C}"/>
            </ac:spMkLst>
          </pc:spChg>
          <pc:spChg chg="mod topLvl">
            <ac:chgData name="Chuck Tomasi" userId="79514c44-a18e-4aaa-84b1-18f74099d6b1" providerId="ADAL" clId="{18B14563-CCEC-0C42-8C0A-ABD616E2CF02}" dt="2023-11-06T14:53:18.237" v="3060" actId="164"/>
            <ac:spMkLst>
              <pc:docMk/>
              <pc:sldMasterMk cId="2317532505" sldId="2147483672"/>
              <pc:sldLayoutMk cId="1438527250" sldId="2147483686"/>
              <ac:spMk id="1549" creationId="{11D26235-14B7-9565-7B5A-5AACD866DA13}"/>
            </ac:spMkLst>
          </pc:spChg>
          <pc:spChg chg="mod topLvl">
            <ac:chgData name="Chuck Tomasi" userId="79514c44-a18e-4aaa-84b1-18f74099d6b1" providerId="ADAL" clId="{18B14563-CCEC-0C42-8C0A-ABD616E2CF02}" dt="2023-11-06T14:53:18.237" v="3060" actId="164"/>
            <ac:spMkLst>
              <pc:docMk/>
              <pc:sldMasterMk cId="2317532505" sldId="2147483672"/>
              <pc:sldLayoutMk cId="1438527250" sldId="2147483686"/>
              <ac:spMk id="1550" creationId="{391B21C7-561C-9EC5-4F4E-9DB67D5DD6D5}"/>
            </ac:spMkLst>
          </pc:spChg>
          <pc:spChg chg="mod topLvl">
            <ac:chgData name="Chuck Tomasi" userId="79514c44-a18e-4aaa-84b1-18f74099d6b1" providerId="ADAL" clId="{18B14563-CCEC-0C42-8C0A-ABD616E2CF02}" dt="2023-11-06T14:53:18.237" v="3060" actId="164"/>
            <ac:spMkLst>
              <pc:docMk/>
              <pc:sldMasterMk cId="2317532505" sldId="2147483672"/>
              <pc:sldLayoutMk cId="1438527250" sldId="2147483686"/>
              <ac:spMk id="1551" creationId="{0CB320D9-1780-6EAC-D2A1-AF56A4050CFC}"/>
            </ac:spMkLst>
          </pc:spChg>
          <pc:spChg chg="mod topLvl">
            <ac:chgData name="Chuck Tomasi" userId="79514c44-a18e-4aaa-84b1-18f74099d6b1" providerId="ADAL" clId="{18B14563-CCEC-0C42-8C0A-ABD616E2CF02}" dt="2023-11-06T14:53:18.237" v="3060" actId="164"/>
            <ac:spMkLst>
              <pc:docMk/>
              <pc:sldMasterMk cId="2317532505" sldId="2147483672"/>
              <pc:sldLayoutMk cId="1438527250" sldId="2147483686"/>
              <ac:spMk id="1552" creationId="{675DAC5E-8473-F737-5F5A-9063D90256EB}"/>
            </ac:spMkLst>
          </pc:spChg>
          <pc:spChg chg="mod topLvl">
            <ac:chgData name="Chuck Tomasi" userId="79514c44-a18e-4aaa-84b1-18f74099d6b1" providerId="ADAL" clId="{18B14563-CCEC-0C42-8C0A-ABD616E2CF02}" dt="2023-11-06T14:53:18.237" v="3060" actId="164"/>
            <ac:spMkLst>
              <pc:docMk/>
              <pc:sldMasterMk cId="2317532505" sldId="2147483672"/>
              <pc:sldLayoutMk cId="1438527250" sldId="2147483686"/>
              <ac:spMk id="1553" creationId="{6D40A76C-610D-1577-6057-A3A1F04A9CA7}"/>
            </ac:spMkLst>
          </pc:spChg>
          <pc:spChg chg="mod topLvl">
            <ac:chgData name="Chuck Tomasi" userId="79514c44-a18e-4aaa-84b1-18f74099d6b1" providerId="ADAL" clId="{18B14563-CCEC-0C42-8C0A-ABD616E2CF02}" dt="2023-11-06T14:53:18.237" v="3060" actId="164"/>
            <ac:spMkLst>
              <pc:docMk/>
              <pc:sldMasterMk cId="2317532505" sldId="2147483672"/>
              <pc:sldLayoutMk cId="1438527250" sldId="2147483686"/>
              <ac:spMk id="1554" creationId="{669938EF-3154-2A40-3DD7-34EC46507329}"/>
            </ac:spMkLst>
          </pc:spChg>
          <pc:spChg chg="mod topLvl">
            <ac:chgData name="Chuck Tomasi" userId="79514c44-a18e-4aaa-84b1-18f74099d6b1" providerId="ADAL" clId="{18B14563-CCEC-0C42-8C0A-ABD616E2CF02}" dt="2023-11-06T14:53:18.237" v="3060" actId="164"/>
            <ac:spMkLst>
              <pc:docMk/>
              <pc:sldMasterMk cId="2317532505" sldId="2147483672"/>
              <pc:sldLayoutMk cId="1438527250" sldId="2147483686"/>
              <ac:spMk id="1555" creationId="{1489B225-42E7-F56B-1EC4-9F002AFD9A90}"/>
            </ac:spMkLst>
          </pc:spChg>
          <pc:spChg chg="del mod topLvl">
            <ac:chgData name="Chuck Tomasi" userId="79514c44-a18e-4aaa-84b1-18f74099d6b1" providerId="ADAL" clId="{18B14563-CCEC-0C42-8C0A-ABD616E2CF02}" dt="2023-11-06T13:25:39.673" v="2637" actId="478"/>
            <ac:spMkLst>
              <pc:docMk/>
              <pc:sldMasterMk cId="2317532505" sldId="2147483672"/>
              <pc:sldLayoutMk cId="1438527250" sldId="2147483686"/>
              <ac:spMk id="1556" creationId="{C31C4151-3A48-B741-8349-8447EDA82DF5}"/>
            </ac:spMkLst>
          </pc:spChg>
          <pc:spChg chg="del mod topLvl">
            <ac:chgData name="Chuck Tomasi" userId="79514c44-a18e-4aaa-84b1-18f74099d6b1" providerId="ADAL" clId="{18B14563-CCEC-0C42-8C0A-ABD616E2CF02}" dt="2023-11-06T13:25:39.673" v="2637" actId="478"/>
            <ac:spMkLst>
              <pc:docMk/>
              <pc:sldMasterMk cId="2317532505" sldId="2147483672"/>
              <pc:sldLayoutMk cId="1438527250" sldId="2147483686"/>
              <ac:spMk id="1557" creationId="{E0E32949-C094-2789-F6FD-61A6CF86A45E}"/>
            </ac:spMkLst>
          </pc:spChg>
          <pc:spChg chg="del mod topLvl">
            <ac:chgData name="Chuck Tomasi" userId="79514c44-a18e-4aaa-84b1-18f74099d6b1" providerId="ADAL" clId="{18B14563-CCEC-0C42-8C0A-ABD616E2CF02}" dt="2023-11-06T13:25:39.673" v="2637" actId="478"/>
            <ac:spMkLst>
              <pc:docMk/>
              <pc:sldMasterMk cId="2317532505" sldId="2147483672"/>
              <pc:sldLayoutMk cId="1438527250" sldId="2147483686"/>
              <ac:spMk id="1558" creationId="{173F245C-4EA5-65A0-345E-63A588F43CF9}"/>
            </ac:spMkLst>
          </pc:spChg>
          <pc:spChg chg="del mod topLvl">
            <ac:chgData name="Chuck Tomasi" userId="79514c44-a18e-4aaa-84b1-18f74099d6b1" providerId="ADAL" clId="{18B14563-CCEC-0C42-8C0A-ABD616E2CF02}" dt="2023-11-06T13:25:39.673" v="2637" actId="478"/>
            <ac:spMkLst>
              <pc:docMk/>
              <pc:sldMasterMk cId="2317532505" sldId="2147483672"/>
              <pc:sldLayoutMk cId="1438527250" sldId="2147483686"/>
              <ac:spMk id="1559" creationId="{665E3A97-CD80-6150-D56D-78C6CF4204ED}"/>
            </ac:spMkLst>
          </pc:spChg>
          <pc:spChg chg="del mod topLvl">
            <ac:chgData name="Chuck Tomasi" userId="79514c44-a18e-4aaa-84b1-18f74099d6b1" providerId="ADAL" clId="{18B14563-CCEC-0C42-8C0A-ABD616E2CF02}" dt="2023-11-06T13:25:39.673" v="2637" actId="478"/>
            <ac:spMkLst>
              <pc:docMk/>
              <pc:sldMasterMk cId="2317532505" sldId="2147483672"/>
              <pc:sldLayoutMk cId="1438527250" sldId="2147483686"/>
              <ac:spMk id="1560" creationId="{23C3B61E-911B-7A5D-9644-0F0AFC367FF0}"/>
            </ac:spMkLst>
          </pc:spChg>
          <pc:spChg chg="del mod topLvl">
            <ac:chgData name="Chuck Tomasi" userId="79514c44-a18e-4aaa-84b1-18f74099d6b1" providerId="ADAL" clId="{18B14563-CCEC-0C42-8C0A-ABD616E2CF02}" dt="2023-11-06T13:25:39.673" v="2637" actId="478"/>
            <ac:spMkLst>
              <pc:docMk/>
              <pc:sldMasterMk cId="2317532505" sldId="2147483672"/>
              <pc:sldLayoutMk cId="1438527250" sldId="2147483686"/>
              <ac:spMk id="1561" creationId="{BF62FEA5-1707-88CE-1DE9-A2DEC776F58B}"/>
            </ac:spMkLst>
          </pc:spChg>
          <pc:spChg chg="del mod topLvl">
            <ac:chgData name="Chuck Tomasi" userId="79514c44-a18e-4aaa-84b1-18f74099d6b1" providerId="ADAL" clId="{18B14563-CCEC-0C42-8C0A-ABD616E2CF02}" dt="2023-11-06T13:25:39.673" v="2637" actId="478"/>
            <ac:spMkLst>
              <pc:docMk/>
              <pc:sldMasterMk cId="2317532505" sldId="2147483672"/>
              <pc:sldLayoutMk cId="1438527250" sldId="2147483686"/>
              <ac:spMk id="1562" creationId="{49627813-276A-EFBE-1086-C947432E2471}"/>
            </ac:spMkLst>
          </pc:spChg>
          <pc:spChg chg="mod topLvl">
            <ac:chgData name="Chuck Tomasi" userId="79514c44-a18e-4aaa-84b1-18f74099d6b1" providerId="ADAL" clId="{18B14563-CCEC-0C42-8C0A-ABD616E2CF02}" dt="2023-11-06T14:53:18.237" v="3060" actId="164"/>
            <ac:spMkLst>
              <pc:docMk/>
              <pc:sldMasterMk cId="2317532505" sldId="2147483672"/>
              <pc:sldLayoutMk cId="1438527250" sldId="2147483686"/>
              <ac:spMk id="1563" creationId="{98862894-B27F-C98B-C6D7-C0747D7C720F}"/>
            </ac:spMkLst>
          </pc:spChg>
          <pc:spChg chg="mod topLvl">
            <ac:chgData name="Chuck Tomasi" userId="79514c44-a18e-4aaa-84b1-18f74099d6b1" providerId="ADAL" clId="{18B14563-CCEC-0C42-8C0A-ABD616E2CF02}" dt="2023-11-06T14:53:18.237" v="3060" actId="164"/>
            <ac:spMkLst>
              <pc:docMk/>
              <pc:sldMasterMk cId="2317532505" sldId="2147483672"/>
              <pc:sldLayoutMk cId="1438527250" sldId="2147483686"/>
              <ac:spMk id="1564" creationId="{377B0B67-F672-76D4-C6BF-6BFCDB0DFA63}"/>
            </ac:spMkLst>
          </pc:spChg>
          <pc:spChg chg="mod topLvl">
            <ac:chgData name="Chuck Tomasi" userId="79514c44-a18e-4aaa-84b1-18f74099d6b1" providerId="ADAL" clId="{18B14563-CCEC-0C42-8C0A-ABD616E2CF02}" dt="2023-11-06T14:53:18.237" v="3060" actId="164"/>
            <ac:spMkLst>
              <pc:docMk/>
              <pc:sldMasterMk cId="2317532505" sldId="2147483672"/>
              <pc:sldLayoutMk cId="1438527250" sldId="2147483686"/>
              <ac:spMk id="1565" creationId="{389F3173-EBA1-DFC9-D6EA-2B88F4ED35D5}"/>
            </ac:spMkLst>
          </pc:spChg>
          <pc:spChg chg="mod topLvl">
            <ac:chgData name="Chuck Tomasi" userId="79514c44-a18e-4aaa-84b1-18f74099d6b1" providerId="ADAL" clId="{18B14563-CCEC-0C42-8C0A-ABD616E2CF02}" dt="2023-11-06T14:53:18.237" v="3060" actId="164"/>
            <ac:spMkLst>
              <pc:docMk/>
              <pc:sldMasterMk cId="2317532505" sldId="2147483672"/>
              <pc:sldLayoutMk cId="1438527250" sldId="2147483686"/>
              <ac:spMk id="1566" creationId="{32981042-B94F-7187-9507-F10629D74D0E}"/>
            </ac:spMkLst>
          </pc:spChg>
          <pc:spChg chg="mod topLvl">
            <ac:chgData name="Chuck Tomasi" userId="79514c44-a18e-4aaa-84b1-18f74099d6b1" providerId="ADAL" clId="{18B14563-CCEC-0C42-8C0A-ABD616E2CF02}" dt="2023-11-06T14:53:18.237" v="3060" actId="164"/>
            <ac:spMkLst>
              <pc:docMk/>
              <pc:sldMasterMk cId="2317532505" sldId="2147483672"/>
              <pc:sldLayoutMk cId="1438527250" sldId="2147483686"/>
              <ac:spMk id="1567" creationId="{28B4B7D4-3548-F2DF-A253-9A688263430A}"/>
            </ac:spMkLst>
          </pc:spChg>
          <pc:spChg chg="mod topLvl">
            <ac:chgData name="Chuck Tomasi" userId="79514c44-a18e-4aaa-84b1-18f74099d6b1" providerId="ADAL" clId="{18B14563-CCEC-0C42-8C0A-ABD616E2CF02}" dt="2023-11-06T14:53:18.237" v="3060" actId="164"/>
            <ac:spMkLst>
              <pc:docMk/>
              <pc:sldMasterMk cId="2317532505" sldId="2147483672"/>
              <pc:sldLayoutMk cId="1438527250" sldId="2147483686"/>
              <ac:spMk id="1568" creationId="{BCA8FBF8-C743-93ED-6112-F800F97203CB}"/>
            </ac:spMkLst>
          </pc:spChg>
          <pc:spChg chg="mod topLvl">
            <ac:chgData name="Chuck Tomasi" userId="79514c44-a18e-4aaa-84b1-18f74099d6b1" providerId="ADAL" clId="{18B14563-CCEC-0C42-8C0A-ABD616E2CF02}" dt="2023-11-06T14:53:18.237" v="3060" actId="164"/>
            <ac:spMkLst>
              <pc:docMk/>
              <pc:sldMasterMk cId="2317532505" sldId="2147483672"/>
              <pc:sldLayoutMk cId="1438527250" sldId="2147483686"/>
              <ac:spMk id="1569" creationId="{75E13093-A9DD-7E17-792A-DC0B97938C57}"/>
            </ac:spMkLst>
          </pc:spChg>
          <pc:spChg chg="mod topLvl">
            <ac:chgData name="Chuck Tomasi" userId="79514c44-a18e-4aaa-84b1-18f74099d6b1" providerId="ADAL" clId="{18B14563-CCEC-0C42-8C0A-ABD616E2CF02}" dt="2023-11-06T14:53:08.478" v="3059" actId="164"/>
            <ac:spMkLst>
              <pc:docMk/>
              <pc:sldMasterMk cId="2317532505" sldId="2147483672"/>
              <pc:sldLayoutMk cId="1438527250" sldId="2147483686"/>
              <ac:spMk id="1571" creationId="{9C888760-77B4-E7A5-FB3F-EA9DBE22B00C}"/>
            </ac:spMkLst>
          </pc:spChg>
          <pc:spChg chg="mod topLvl">
            <ac:chgData name="Chuck Tomasi" userId="79514c44-a18e-4aaa-84b1-18f74099d6b1" providerId="ADAL" clId="{18B14563-CCEC-0C42-8C0A-ABD616E2CF02}" dt="2023-11-06T14:53:08.478" v="3059" actId="164"/>
            <ac:spMkLst>
              <pc:docMk/>
              <pc:sldMasterMk cId="2317532505" sldId="2147483672"/>
              <pc:sldLayoutMk cId="1438527250" sldId="2147483686"/>
              <ac:spMk id="1572" creationId="{EE9B23CE-3B3D-C7A0-AFBD-52B4CB3B70CC}"/>
            </ac:spMkLst>
          </pc:spChg>
          <pc:spChg chg="mod topLvl">
            <ac:chgData name="Chuck Tomasi" userId="79514c44-a18e-4aaa-84b1-18f74099d6b1" providerId="ADAL" clId="{18B14563-CCEC-0C42-8C0A-ABD616E2CF02}" dt="2023-11-06T14:53:08.478" v="3059" actId="164"/>
            <ac:spMkLst>
              <pc:docMk/>
              <pc:sldMasterMk cId="2317532505" sldId="2147483672"/>
              <pc:sldLayoutMk cId="1438527250" sldId="2147483686"/>
              <ac:spMk id="1573" creationId="{4ED010D5-BCC0-26C2-1186-4700BB67C4AA}"/>
            </ac:spMkLst>
          </pc:spChg>
          <pc:spChg chg="mod topLvl">
            <ac:chgData name="Chuck Tomasi" userId="79514c44-a18e-4aaa-84b1-18f74099d6b1" providerId="ADAL" clId="{18B14563-CCEC-0C42-8C0A-ABD616E2CF02}" dt="2023-11-06T14:53:08.478" v="3059" actId="164"/>
            <ac:spMkLst>
              <pc:docMk/>
              <pc:sldMasterMk cId="2317532505" sldId="2147483672"/>
              <pc:sldLayoutMk cId="1438527250" sldId="2147483686"/>
              <ac:spMk id="1574" creationId="{CBE34C97-300A-0558-12DB-85695FA43AE4}"/>
            </ac:spMkLst>
          </pc:spChg>
          <pc:spChg chg="mod topLvl">
            <ac:chgData name="Chuck Tomasi" userId="79514c44-a18e-4aaa-84b1-18f74099d6b1" providerId="ADAL" clId="{18B14563-CCEC-0C42-8C0A-ABD616E2CF02}" dt="2023-11-06T14:53:08.478" v="3059" actId="164"/>
            <ac:spMkLst>
              <pc:docMk/>
              <pc:sldMasterMk cId="2317532505" sldId="2147483672"/>
              <pc:sldLayoutMk cId="1438527250" sldId="2147483686"/>
              <ac:spMk id="1575" creationId="{D55DEF42-7AC6-59CE-0427-51A7ED2FD3F5}"/>
            </ac:spMkLst>
          </pc:spChg>
          <pc:spChg chg="mod topLvl">
            <ac:chgData name="Chuck Tomasi" userId="79514c44-a18e-4aaa-84b1-18f74099d6b1" providerId="ADAL" clId="{18B14563-CCEC-0C42-8C0A-ABD616E2CF02}" dt="2023-11-06T14:53:08.478" v="3059" actId="164"/>
            <ac:spMkLst>
              <pc:docMk/>
              <pc:sldMasterMk cId="2317532505" sldId="2147483672"/>
              <pc:sldLayoutMk cId="1438527250" sldId="2147483686"/>
              <ac:spMk id="1576" creationId="{D3CD5701-6D1D-5B44-3BF9-377B7266EC18}"/>
            </ac:spMkLst>
          </pc:spChg>
          <pc:spChg chg="mod topLvl">
            <ac:chgData name="Chuck Tomasi" userId="79514c44-a18e-4aaa-84b1-18f74099d6b1" providerId="ADAL" clId="{18B14563-CCEC-0C42-8C0A-ABD616E2CF02}" dt="2023-11-06T14:53:08.478" v="3059" actId="164"/>
            <ac:spMkLst>
              <pc:docMk/>
              <pc:sldMasterMk cId="2317532505" sldId="2147483672"/>
              <pc:sldLayoutMk cId="1438527250" sldId="2147483686"/>
              <ac:spMk id="1577" creationId="{436CA4C5-C6D1-CD5C-EE47-76EAC5ED7102}"/>
            </ac:spMkLst>
          </pc:spChg>
          <pc:spChg chg="mod topLvl">
            <ac:chgData name="Chuck Tomasi" userId="79514c44-a18e-4aaa-84b1-18f74099d6b1" providerId="ADAL" clId="{18B14563-CCEC-0C42-8C0A-ABD616E2CF02}" dt="2023-11-06T14:53:08.478" v="3059" actId="164"/>
            <ac:spMkLst>
              <pc:docMk/>
              <pc:sldMasterMk cId="2317532505" sldId="2147483672"/>
              <pc:sldLayoutMk cId="1438527250" sldId="2147483686"/>
              <ac:spMk id="1578" creationId="{B4499E9E-670C-DB25-DB29-E500308F39C3}"/>
            </ac:spMkLst>
          </pc:spChg>
          <pc:spChg chg="mod topLvl">
            <ac:chgData name="Chuck Tomasi" userId="79514c44-a18e-4aaa-84b1-18f74099d6b1" providerId="ADAL" clId="{18B14563-CCEC-0C42-8C0A-ABD616E2CF02}" dt="2023-11-06T14:53:08.478" v="3059" actId="164"/>
            <ac:spMkLst>
              <pc:docMk/>
              <pc:sldMasterMk cId="2317532505" sldId="2147483672"/>
              <pc:sldLayoutMk cId="1438527250" sldId="2147483686"/>
              <ac:spMk id="1579" creationId="{E49C1C83-C37A-F0F3-0C5F-3AA89F60F313}"/>
            </ac:spMkLst>
          </pc:spChg>
          <pc:spChg chg="mod topLvl">
            <ac:chgData name="Chuck Tomasi" userId="79514c44-a18e-4aaa-84b1-18f74099d6b1" providerId="ADAL" clId="{18B14563-CCEC-0C42-8C0A-ABD616E2CF02}" dt="2023-11-06T14:53:08.478" v="3059" actId="164"/>
            <ac:spMkLst>
              <pc:docMk/>
              <pc:sldMasterMk cId="2317532505" sldId="2147483672"/>
              <pc:sldLayoutMk cId="1438527250" sldId="2147483686"/>
              <ac:spMk id="1580" creationId="{836BF342-5656-3195-2B7A-3EBF54946280}"/>
            </ac:spMkLst>
          </pc:spChg>
          <pc:spChg chg="mod topLvl">
            <ac:chgData name="Chuck Tomasi" userId="79514c44-a18e-4aaa-84b1-18f74099d6b1" providerId="ADAL" clId="{18B14563-CCEC-0C42-8C0A-ABD616E2CF02}" dt="2023-11-06T14:53:08.478" v="3059" actId="164"/>
            <ac:spMkLst>
              <pc:docMk/>
              <pc:sldMasterMk cId="2317532505" sldId="2147483672"/>
              <pc:sldLayoutMk cId="1438527250" sldId="2147483686"/>
              <ac:spMk id="1581" creationId="{BF212BA4-C167-B9DE-C1BB-6896294B4E48}"/>
            </ac:spMkLst>
          </pc:spChg>
          <pc:spChg chg="mod topLvl">
            <ac:chgData name="Chuck Tomasi" userId="79514c44-a18e-4aaa-84b1-18f74099d6b1" providerId="ADAL" clId="{18B14563-CCEC-0C42-8C0A-ABD616E2CF02}" dt="2023-11-06T14:53:08.478" v="3059" actId="164"/>
            <ac:spMkLst>
              <pc:docMk/>
              <pc:sldMasterMk cId="2317532505" sldId="2147483672"/>
              <pc:sldLayoutMk cId="1438527250" sldId="2147483686"/>
              <ac:spMk id="1582" creationId="{358E5CDA-FC26-AD6E-4B7A-7BAAC40DBA0C}"/>
            </ac:spMkLst>
          </pc:spChg>
          <pc:spChg chg="mod topLvl">
            <ac:chgData name="Chuck Tomasi" userId="79514c44-a18e-4aaa-84b1-18f74099d6b1" providerId="ADAL" clId="{18B14563-CCEC-0C42-8C0A-ABD616E2CF02}" dt="2023-11-06T14:53:08.478" v="3059" actId="164"/>
            <ac:spMkLst>
              <pc:docMk/>
              <pc:sldMasterMk cId="2317532505" sldId="2147483672"/>
              <pc:sldLayoutMk cId="1438527250" sldId="2147483686"/>
              <ac:spMk id="1583" creationId="{3A0746F4-46F9-8A51-15C0-53DB26F22FEA}"/>
            </ac:spMkLst>
          </pc:spChg>
          <pc:spChg chg="mod topLvl">
            <ac:chgData name="Chuck Tomasi" userId="79514c44-a18e-4aaa-84b1-18f74099d6b1" providerId="ADAL" clId="{18B14563-CCEC-0C42-8C0A-ABD616E2CF02}" dt="2023-11-06T14:53:08.478" v="3059" actId="164"/>
            <ac:spMkLst>
              <pc:docMk/>
              <pc:sldMasterMk cId="2317532505" sldId="2147483672"/>
              <pc:sldLayoutMk cId="1438527250" sldId="2147483686"/>
              <ac:spMk id="1584" creationId="{7F15F039-50BA-5643-3C93-D0B64757FBB6}"/>
            </ac:spMkLst>
          </pc:spChg>
          <pc:spChg chg="mod topLvl">
            <ac:chgData name="Chuck Tomasi" userId="79514c44-a18e-4aaa-84b1-18f74099d6b1" providerId="ADAL" clId="{18B14563-CCEC-0C42-8C0A-ABD616E2CF02}" dt="2023-11-06T14:53:08.478" v="3059" actId="164"/>
            <ac:spMkLst>
              <pc:docMk/>
              <pc:sldMasterMk cId="2317532505" sldId="2147483672"/>
              <pc:sldLayoutMk cId="1438527250" sldId="2147483686"/>
              <ac:spMk id="1585" creationId="{CB2DBBAA-4E5A-764B-6A61-7E1E70243EBC}"/>
            </ac:spMkLst>
          </pc:spChg>
          <pc:spChg chg="mod topLvl">
            <ac:chgData name="Chuck Tomasi" userId="79514c44-a18e-4aaa-84b1-18f74099d6b1" providerId="ADAL" clId="{18B14563-CCEC-0C42-8C0A-ABD616E2CF02}" dt="2023-11-06T14:53:08.478" v="3059" actId="164"/>
            <ac:spMkLst>
              <pc:docMk/>
              <pc:sldMasterMk cId="2317532505" sldId="2147483672"/>
              <pc:sldLayoutMk cId="1438527250" sldId="2147483686"/>
              <ac:spMk id="1586" creationId="{8C6F54C5-A593-FAFC-765F-306649C8813A}"/>
            </ac:spMkLst>
          </pc:spChg>
          <pc:spChg chg="mod topLvl">
            <ac:chgData name="Chuck Tomasi" userId="79514c44-a18e-4aaa-84b1-18f74099d6b1" providerId="ADAL" clId="{18B14563-CCEC-0C42-8C0A-ABD616E2CF02}" dt="2023-11-06T14:53:08.478" v="3059" actId="164"/>
            <ac:spMkLst>
              <pc:docMk/>
              <pc:sldMasterMk cId="2317532505" sldId="2147483672"/>
              <pc:sldLayoutMk cId="1438527250" sldId="2147483686"/>
              <ac:spMk id="1587" creationId="{BE6E3BA8-42C2-7FF1-90E0-404C2FF42EE1}"/>
            </ac:spMkLst>
          </pc:spChg>
          <pc:spChg chg="mod topLvl">
            <ac:chgData name="Chuck Tomasi" userId="79514c44-a18e-4aaa-84b1-18f74099d6b1" providerId="ADAL" clId="{18B14563-CCEC-0C42-8C0A-ABD616E2CF02}" dt="2023-11-06T14:53:08.478" v="3059" actId="164"/>
            <ac:spMkLst>
              <pc:docMk/>
              <pc:sldMasterMk cId="2317532505" sldId="2147483672"/>
              <pc:sldLayoutMk cId="1438527250" sldId="2147483686"/>
              <ac:spMk id="1588" creationId="{4607FBB6-F588-8BDA-6C18-F32725C19DB5}"/>
            </ac:spMkLst>
          </pc:spChg>
          <pc:spChg chg="mod topLvl">
            <ac:chgData name="Chuck Tomasi" userId="79514c44-a18e-4aaa-84b1-18f74099d6b1" providerId="ADAL" clId="{18B14563-CCEC-0C42-8C0A-ABD616E2CF02}" dt="2023-11-06T14:53:08.478" v="3059" actId="164"/>
            <ac:spMkLst>
              <pc:docMk/>
              <pc:sldMasterMk cId="2317532505" sldId="2147483672"/>
              <pc:sldLayoutMk cId="1438527250" sldId="2147483686"/>
              <ac:spMk id="1589" creationId="{E154632F-A5D5-07C5-12F9-AC866ED57CE4}"/>
            </ac:spMkLst>
          </pc:spChg>
          <pc:spChg chg="mod topLvl">
            <ac:chgData name="Chuck Tomasi" userId="79514c44-a18e-4aaa-84b1-18f74099d6b1" providerId="ADAL" clId="{18B14563-CCEC-0C42-8C0A-ABD616E2CF02}" dt="2023-11-06T14:53:08.478" v="3059" actId="164"/>
            <ac:spMkLst>
              <pc:docMk/>
              <pc:sldMasterMk cId="2317532505" sldId="2147483672"/>
              <pc:sldLayoutMk cId="1438527250" sldId="2147483686"/>
              <ac:spMk id="1590" creationId="{A661BB24-33E8-6557-7611-49C36408D9A9}"/>
            </ac:spMkLst>
          </pc:spChg>
          <pc:spChg chg="mod topLvl">
            <ac:chgData name="Chuck Tomasi" userId="79514c44-a18e-4aaa-84b1-18f74099d6b1" providerId="ADAL" clId="{18B14563-CCEC-0C42-8C0A-ABD616E2CF02}" dt="2023-11-06T14:53:08.478" v="3059" actId="164"/>
            <ac:spMkLst>
              <pc:docMk/>
              <pc:sldMasterMk cId="2317532505" sldId="2147483672"/>
              <pc:sldLayoutMk cId="1438527250" sldId="2147483686"/>
              <ac:spMk id="1591" creationId="{F7D541C6-2C9D-7D30-2EF4-512D4341A1F9}"/>
            </ac:spMkLst>
          </pc:spChg>
          <pc:spChg chg="mod topLvl">
            <ac:chgData name="Chuck Tomasi" userId="79514c44-a18e-4aaa-84b1-18f74099d6b1" providerId="ADAL" clId="{18B14563-CCEC-0C42-8C0A-ABD616E2CF02}" dt="2023-11-06T14:53:08.478" v="3059" actId="164"/>
            <ac:spMkLst>
              <pc:docMk/>
              <pc:sldMasterMk cId="2317532505" sldId="2147483672"/>
              <pc:sldLayoutMk cId="1438527250" sldId="2147483686"/>
              <ac:spMk id="1592" creationId="{131CDF3A-69DF-E8D3-1CFF-756838EE5F00}"/>
            </ac:spMkLst>
          </pc:spChg>
          <pc:spChg chg="mod topLvl">
            <ac:chgData name="Chuck Tomasi" userId="79514c44-a18e-4aaa-84b1-18f74099d6b1" providerId="ADAL" clId="{18B14563-CCEC-0C42-8C0A-ABD616E2CF02}" dt="2023-11-06T14:53:08.478" v="3059" actId="164"/>
            <ac:spMkLst>
              <pc:docMk/>
              <pc:sldMasterMk cId="2317532505" sldId="2147483672"/>
              <pc:sldLayoutMk cId="1438527250" sldId="2147483686"/>
              <ac:spMk id="1593" creationId="{9B3700CD-63D8-D1E2-E024-70268AC50798}"/>
            </ac:spMkLst>
          </pc:spChg>
          <pc:spChg chg="mod topLvl">
            <ac:chgData name="Chuck Tomasi" userId="79514c44-a18e-4aaa-84b1-18f74099d6b1" providerId="ADAL" clId="{18B14563-CCEC-0C42-8C0A-ABD616E2CF02}" dt="2023-11-06T14:53:08.478" v="3059" actId="164"/>
            <ac:spMkLst>
              <pc:docMk/>
              <pc:sldMasterMk cId="2317532505" sldId="2147483672"/>
              <pc:sldLayoutMk cId="1438527250" sldId="2147483686"/>
              <ac:spMk id="1594" creationId="{ACA12FDF-E583-875F-113F-7D48BAB886FD}"/>
            </ac:spMkLst>
          </pc:spChg>
          <pc:spChg chg="mod topLvl">
            <ac:chgData name="Chuck Tomasi" userId="79514c44-a18e-4aaa-84b1-18f74099d6b1" providerId="ADAL" clId="{18B14563-CCEC-0C42-8C0A-ABD616E2CF02}" dt="2023-11-06T14:53:08.478" v="3059" actId="164"/>
            <ac:spMkLst>
              <pc:docMk/>
              <pc:sldMasterMk cId="2317532505" sldId="2147483672"/>
              <pc:sldLayoutMk cId="1438527250" sldId="2147483686"/>
              <ac:spMk id="1595" creationId="{1FBA218E-09AA-CD62-994A-68BF4FAF0B43}"/>
            </ac:spMkLst>
          </pc:spChg>
          <pc:spChg chg="mod topLvl">
            <ac:chgData name="Chuck Tomasi" userId="79514c44-a18e-4aaa-84b1-18f74099d6b1" providerId="ADAL" clId="{18B14563-CCEC-0C42-8C0A-ABD616E2CF02}" dt="2023-11-06T14:53:08.478" v="3059" actId="164"/>
            <ac:spMkLst>
              <pc:docMk/>
              <pc:sldMasterMk cId="2317532505" sldId="2147483672"/>
              <pc:sldLayoutMk cId="1438527250" sldId="2147483686"/>
              <ac:spMk id="1596" creationId="{A5C9D417-B8EE-FFCD-3FAC-8D08DC8D38CE}"/>
            </ac:spMkLst>
          </pc:spChg>
          <pc:spChg chg="mod topLvl">
            <ac:chgData name="Chuck Tomasi" userId="79514c44-a18e-4aaa-84b1-18f74099d6b1" providerId="ADAL" clId="{18B14563-CCEC-0C42-8C0A-ABD616E2CF02}" dt="2023-11-06T14:53:08.478" v="3059" actId="164"/>
            <ac:spMkLst>
              <pc:docMk/>
              <pc:sldMasterMk cId="2317532505" sldId="2147483672"/>
              <pc:sldLayoutMk cId="1438527250" sldId="2147483686"/>
              <ac:spMk id="1597" creationId="{6F264948-8B15-9160-B0A3-A464DCC344BE}"/>
            </ac:spMkLst>
          </pc:spChg>
          <pc:spChg chg="mod topLvl">
            <ac:chgData name="Chuck Tomasi" userId="79514c44-a18e-4aaa-84b1-18f74099d6b1" providerId="ADAL" clId="{18B14563-CCEC-0C42-8C0A-ABD616E2CF02}" dt="2023-11-06T14:53:08.478" v="3059" actId="164"/>
            <ac:spMkLst>
              <pc:docMk/>
              <pc:sldMasterMk cId="2317532505" sldId="2147483672"/>
              <pc:sldLayoutMk cId="1438527250" sldId="2147483686"/>
              <ac:spMk id="1598" creationId="{26413FE0-22E1-9953-923A-A62418455393}"/>
            </ac:spMkLst>
          </pc:spChg>
          <pc:spChg chg="mod topLvl">
            <ac:chgData name="Chuck Tomasi" userId="79514c44-a18e-4aaa-84b1-18f74099d6b1" providerId="ADAL" clId="{18B14563-CCEC-0C42-8C0A-ABD616E2CF02}" dt="2023-11-06T14:53:08.478" v="3059" actId="164"/>
            <ac:spMkLst>
              <pc:docMk/>
              <pc:sldMasterMk cId="2317532505" sldId="2147483672"/>
              <pc:sldLayoutMk cId="1438527250" sldId="2147483686"/>
              <ac:spMk id="1599" creationId="{5E135B8A-B771-3604-6135-717028642077}"/>
            </ac:spMkLst>
          </pc:spChg>
          <pc:spChg chg="mod topLvl">
            <ac:chgData name="Chuck Tomasi" userId="79514c44-a18e-4aaa-84b1-18f74099d6b1" providerId="ADAL" clId="{18B14563-CCEC-0C42-8C0A-ABD616E2CF02}" dt="2023-11-06T14:53:08.478" v="3059" actId="164"/>
            <ac:spMkLst>
              <pc:docMk/>
              <pc:sldMasterMk cId="2317532505" sldId="2147483672"/>
              <pc:sldLayoutMk cId="1438527250" sldId="2147483686"/>
              <ac:spMk id="1600" creationId="{7806DE1B-5CC8-2CBC-1F13-2EBE5235638E}"/>
            </ac:spMkLst>
          </pc:spChg>
          <pc:spChg chg="mod topLvl">
            <ac:chgData name="Chuck Tomasi" userId="79514c44-a18e-4aaa-84b1-18f74099d6b1" providerId="ADAL" clId="{18B14563-CCEC-0C42-8C0A-ABD616E2CF02}" dt="2023-11-06T14:53:08.478" v="3059" actId="164"/>
            <ac:spMkLst>
              <pc:docMk/>
              <pc:sldMasterMk cId="2317532505" sldId="2147483672"/>
              <pc:sldLayoutMk cId="1438527250" sldId="2147483686"/>
              <ac:spMk id="1601" creationId="{E57DA91C-08DB-DE1B-ADBA-AC95C0A5F4EF}"/>
            </ac:spMkLst>
          </pc:spChg>
          <pc:spChg chg="mod topLvl">
            <ac:chgData name="Chuck Tomasi" userId="79514c44-a18e-4aaa-84b1-18f74099d6b1" providerId="ADAL" clId="{18B14563-CCEC-0C42-8C0A-ABD616E2CF02}" dt="2023-11-06T14:53:08.478" v="3059" actId="164"/>
            <ac:spMkLst>
              <pc:docMk/>
              <pc:sldMasterMk cId="2317532505" sldId="2147483672"/>
              <pc:sldLayoutMk cId="1438527250" sldId="2147483686"/>
              <ac:spMk id="1602" creationId="{950BC319-B3D6-D71E-0A0A-CF8461FA1161}"/>
            </ac:spMkLst>
          </pc:spChg>
          <pc:spChg chg="mod topLvl">
            <ac:chgData name="Chuck Tomasi" userId="79514c44-a18e-4aaa-84b1-18f74099d6b1" providerId="ADAL" clId="{18B14563-CCEC-0C42-8C0A-ABD616E2CF02}" dt="2023-11-06T14:53:08.478" v="3059" actId="164"/>
            <ac:spMkLst>
              <pc:docMk/>
              <pc:sldMasterMk cId="2317532505" sldId="2147483672"/>
              <pc:sldLayoutMk cId="1438527250" sldId="2147483686"/>
              <ac:spMk id="1603" creationId="{2AFA3A9E-E8A4-4F05-22A1-0C79AC64ABD1}"/>
            </ac:spMkLst>
          </pc:spChg>
          <pc:spChg chg="mod topLvl">
            <ac:chgData name="Chuck Tomasi" userId="79514c44-a18e-4aaa-84b1-18f74099d6b1" providerId="ADAL" clId="{18B14563-CCEC-0C42-8C0A-ABD616E2CF02}" dt="2023-11-06T14:53:08.478" v="3059" actId="164"/>
            <ac:spMkLst>
              <pc:docMk/>
              <pc:sldMasterMk cId="2317532505" sldId="2147483672"/>
              <pc:sldLayoutMk cId="1438527250" sldId="2147483686"/>
              <ac:spMk id="1604" creationId="{3F54AC77-FD99-9CF8-1D6F-1A1CFB848D94}"/>
            </ac:spMkLst>
          </pc:spChg>
          <pc:spChg chg="mod topLvl">
            <ac:chgData name="Chuck Tomasi" userId="79514c44-a18e-4aaa-84b1-18f74099d6b1" providerId="ADAL" clId="{18B14563-CCEC-0C42-8C0A-ABD616E2CF02}" dt="2023-11-06T14:53:08.478" v="3059" actId="164"/>
            <ac:spMkLst>
              <pc:docMk/>
              <pc:sldMasterMk cId="2317532505" sldId="2147483672"/>
              <pc:sldLayoutMk cId="1438527250" sldId="2147483686"/>
              <ac:spMk id="1605" creationId="{B2B5B070-3663-0600-03DD-6E0B87927EDA}"/>
            </ac:spMkLst>
          </pc:spChg>
          <pc:spChg chg="del mod topLvl">
            <ac:chgData name="Chuck Tomasi" userId="79514c44-a18e-4aaa-84b1-18f74099d6b1" providerId="ADAL" clId="{18B14563-CCEC-0C42-8C0A-ABD616E2CF02}" dt="2023-11-06T13:25:30.530" v="2636" actId="478"/>
            <ac:spMkLst>
              <pc:docMk/>
              <pc:sldMasterMk cId="2317532505" sldId="2147483672"/>
              <pc:sldLayoutMk cId="1438527250" sldId="2147483686"/>
              <ac:spMk id="1606" creationId="{86F5BA5F-B9A1-DE76-4DED-97F5573CEB3A}"/>
            </ac:spMkLst>
          </pc:spChg>
          <pc:spChg chg="del mod topLvl">
            <ac:chgData name="Chuck Tomasi" userId="79514c44-a18e-4aaa-84b1-18f74099d6b1" providerId="ADAL" clId="{18B14563-CCEC-0C42-8C0A-ABD616E2CF02}" dt="2023-11-06T13:25:30.530" v="2636" actId="478"/>
            <ac:spMkLst>
              <pc:docMk/>
              <pc:sldMasterMk cId="2317532505" sldId="2147483672"/>
              <pc:sldLayoutMk cId="1438527250" sldId="2147483686"/>
              <ac:spMk id="1607" creationId="{AA2BB6F8-181A-78DA-7236-6119165F817D}"/>
            </ac:spMkLst>
          </pc:spChg>
          <pc:spChg chg="del mod topLvl">
            <ac:chgData name="Chuck Tomasi" userId="79514c44-a18e-4aaa-84b1-18f74099d6b1" providerId="ADAL" clId="{18B14563-CCEC-0C42-8C0A-ABD616E2CF02}" dt="2023-11-06T13:25:30.530" v="2636" actId="478"/>
            <ac:spMkLst>
              <pc:docMk/>
              <pc:sldMasterMk cId="2317532505" sldId="2147483672"/>
              <pc:sldLayoutMk cId="1438527250" sldId="2147483686"/>
              <ac:spMk id="1608" creationId="{63CD8CA0-3AB9-D483-D7AF-6C3021EA7BC9}"/>
            </ac:spMkLst>
          </pc:spChg>
          <pc:spChg chg="del mod topLvl">
            <ac:chgData name="Chuck Tomasi" userId="79514c44-a18e-4aaa-84b1-18f74099d6b1" providerId="ADAL" clId="{18B14563-CCEC-0C42-8C0A-ABD616E2CF02}" dt="2023-11-06T13:25:30.530" v="2636" actId="478"/>
            <ac:spMkLst>
              <pc:docMk/>
              <pc:sldMasterMk cId="2317532505" sldId="2147483672"/>
              <pc:sldLayoutMk cId="1438527250" sldId="2147483686"/>
              <ac:spMk id="1609" creationId="{4240AEE2-8639-AB0B-8BD8-C87CF844476D}"/>
            </ac:spMkLst>
          </pc:spChg>
          <pc:spChg chg="del mod topLvl">
            <ac:chgData name="Chuck Tomasi" userId="79514c44-a18e-4aaa-84b1-18f74099d6b1" providerId="ADAL" clId="{18B14563-CCEC-0C42-8C0A-ABD616E2CF02}" dt="2023-11-06T13:25:30.530" v="2636" actId="478"/>
            <ac:spMkLst>
              <pc:docMk/>
              <pc:sldMasterMk cId="2317532505" sldId="2147483672"/>
              <pc:sldLayoutMk cId="1438527250" sldId="2147483686"/>
              <ac:spMk id="1610" creationId="{F9C2BF44-991A-1FFD-9F5A-FCB8FC95BE1E}"/>
            </ac:spMkLst>
          </pc:spChg>
          <pc:spChg chg="del mod topLvl">
            <ac:chgData name="Chuck Tomasi" userId="79514c44-a18e-4aaa-84b1-18f74099d6b1" providerId="ADAL" clId="{18B14563-CCEC-0C42-8C0A-ABD616E2CF02}" dt="2023-11-06T13:25:30.530" v="2636" actId="478"/>
            <ac:spMkLst>
              <pc:docMk/>
              <pc:sldMasterMk cId="2317532505" sldId="2147483672"/>
              <pc:sldLayoutMk cId="1438527250" sldId="2147483686"/>
              <ac:spMk id="1611" creationId="{98E31D4A-F0D5-0028-F0B2-537BB92473DE}"/>
            </ac:spMkLst>
          </pc:spChg>
          <pc:spChg chg="del mod topLvl">
            <ac:chgData name="Chuck Tomasi" userId="79514c44-a18e-4aaa-84b1-18f74099d6b1" providerId="ADAL" clId="{18B14563-CCEC-0C42-8C0A-ABD616E2CF02}" dt="2023-11-06T13:25:30.530" v="2636" actId="478"/>
            <ac:spMkLst>
              <pc:docMk/>
              <pc:sldMasterMk cId="2317532505" sldId="2147483672"/>
              <pc:sldLayoutMk cId="1438527250" sldId="2147483686"/>
              <ac:spMk id="1612" creationId="{AD8CDFE1-1903-A5C0-D6BD-218E89ABBEAF}"/>
            </ac:spMkLst>
          </pc:spChg>
          <pc:spChg chg="mod topLvl">
            <ac:chgData name="Chuck Tomasi" userId="79514c44-a18e-4aaa-84b1-18f74099d6b1" providerId="ADAL" clId="{18B14563-CCEC-0C42-8C0A-ABD616E2CF02}" dt="2023-11-06T12:21:38.382" v="1980" actId="164"/>
            <ac:spMkLst>
              <pc:docMk/>
              <pc:sldMasterMk cId="2317532505" sldId="2147483672"/>
              <pc:sldLayoutMk cId="1438527250" sldId="2147483686"/>
              <ac:spMk id="1614" creationId="{0013D8B8-C8CA-B5E7-896C-A65D9320B281}"/>
            </ac:spMkLst>
          </pc:spChg>
          <pc:spChg chg="mod topLvl">
            <ac:chgData name="Chuck Tomasi" userId="79514c44-a18e-4aaa-84b1-18f74099d6b1" providerId="ADAL" clId="{18B14563-CCEC-0C42-8C0A-ABD616E2CF02}" dt="2023-11-06T12:21:38.382" v="1980" actId="164"/>
            <ac:spMkLst>
              <pc:docMk/>
              <pc:sldMasterMk cId="2317532505" sldId="2147483672"/>
              <pc:sldLayoutMk cId="1438527250" sldId="2147483686"/>
              <ac:spMk id="1615" creationId="{CD418D63-EAA4-56E2-6372-DA713AA475B5}"/>
            </ac:spMkLst>
          </pc:spChg>
          <pc:spChg chg="mod topLvl">
            <ac:chgData name="Chuck Tomasi" userId="79514c44-a18e-4aaa-84b1-18f74099d6b1" providerId="ADAL" clId="{18B14563-CCEC-0C42-8C0A-ABD616E2CF02}" dt="2023-11-06T12:21:38.382" v="1980" actId="164"/>
            <ac:spMkLst>
              <pc:docMk/>
              <pc:sldMasterMk cId="2317532505" sldId="2147483672"/>
              <pc:sldLayoutMk cId="1438527250" sldId="2147483686"/>
              <ac:spMk id="1616" creationId="{7B18C47D-4D84-896F-7881-A3E12D3A0D90}"/>
            </ac:spMkLst>
          </pc:spChg>
          <pc:spChg chg="mod topLvl">
            <ac:chgData name="Chuck Tomasi" userId="79514c44-a18e-4aaa-84b1-18f74099d6b1" providerId="ADAL" clId="{18B14563-CCEC-0C42-8C0A-ABD616E2CF02}" dt="2023-11-06T12:21:38.382" v="1980" actId="164"/>
            <ac:spMkLst>
              <pc:docMk/>
              <pc:sldMasterMk cId="2317532505" sldId="2147483672"/>
              <pc:sldLayoutMk cId="1438527250" sldId="2147483686"/>
              <ac:spMk id="1617" creationId="{2468A81B-4C9D-87E6-3658-CF1EFE0B3BB1}"/>
            </ac:spMkLst>
          </pc:spChg>
          <pc:spChg chg="mod topLvl">
            <ac:chgData name="Chuck Tomasi" userId="79514c44-a18e-4aaa-84b1-18f74099d6b1" providerId="ADAL" clId="{18B14563-CCEC-0C42-8C0A-ABD616E2CF02}" dt="2023-11-06T12:21:38.382" v="1980" actId="164"/>
            <ac:spMkLst>
              <pc:docMk/>
              <pc:sldMasterMk cId="2317532505" sldId="2147483672"/>
              <pc:sldLayoutMk cId="1438527250" sldId="2147483686"/>
              <ac:spMk id="1618" creationId="{B7769BCC-33AC-C274-66D8-D5EC1B86BEE4}"/>
            </ac:spMkLst>
          </pc:spChg>
          <pc:spChg chg="mod topLvl">
            <ac:chgData name="Chuck Tomasi" userId="79514c44-a18e-4aaa-84b1-18f74099d6b1" providerId="ADAL" clId="{18B14563-CCEC-0C42-8C0A-ABD616E2CF02}" dt="2023-11-06T12:21:38.382" v="1980" actId="164"/>
            <ac:spMkLst>
              <pc:docMk/>
              <pc:sldMasterMk cId="2317532505" sldId="2147483672"/>
              <pc:sldLayoutMk cId="1438527250" sldId="2147483686"/>
              <ac:spMk id="1619" creationId="{60ACE755-F37D-6E86-B823-A4EF503CCDC9}"/>
            </ac:spMkLst>
          </pc:spChg>
          <pc:spChg chg="mod topLvl">
            <ac:chgData name="Chuck Tomasi" userId="79514c44-a18e-4aaa-84b1-18f74099d6b1" providerId="ADAL" clId="{18B14563-CCEC-0C42-8C0A-ABD616E2CF02}" dt="2023-11-06T12:21:38.382" v="1980" actId="164"/>
            <ac:spMkLst>
              <pc:docMk/>
              <pc:sldMasterMk cId="2317532505" sldId="2147483672"/>
              <pc:sldLayoutMk cId="1438527250" sldId="2147483686"/>
              <ac:spMk id="1620" creationId="{6FB06323-137A-0410-2FCE-718C361EF6A2}"/>
            </ac:spMkLst>
          </pc:spChg>
          <pc:spChg chg="mod topLvl">
            <ac:chgData name="Chuck Tomasi" userId="79514c44-a18e-4aaa-84b1-18f74099d6b1" providerId="ADAL" clId="{18B14563-CCEC-0C42-8C0A-ABD616E2CF02}" dt="2023-11-06T12:21:38.382" v="1980" actId="164"/>
            <ac:spMkLst>
              <pc:docMk/>
              <pc:sldMasterMk cId="2317532505" sldId="2147483672"/>
              <pc:sldLayoutMk cId="1438527250" sldId="2147483686"/>
              <ac:spMk id="1621" creationId="{6F8B7579-A457-F5B0-5F5F-0DE45E537781}"/>
            </ac:spMkLst>
          </pc:spChg>
          <pc:spChg chg="mod topLvl">
            <ac:chgData name="Chuck Tomasi" userId="79514c44-a18e-4aaa-84b1-18f74099d6b1" providerId="ADAL" clId="{18B14563-CCEC-0C42-8C0A-ABD616E2CF02}" dt="2023-11-06T12:21:38.382" v="1980" actId="164"/>
            <ac:spMkLst>
              <pc:docMk/>
              <pc:sldMasterMk cId="2317532505" sldId="2147483672"/>
              <pc:sldLayoutMk cId="1438527250" sldId="2147483686"/>
              <ac:spMk id="1622" creationId="{637C36CB-265B-0610-A417-D3936DBDC500}"/>
            </ac:spMkLst>
          </pc:spChg>
          <pc:spChg chg="mod topLvl">
            <ac:chgData name="Chuck Tomasi" userId="79514c44-a18e-4aaa-84b1-18f74099d6b1" providerId="ADAL" clId="{18B14563-CCEC-0C42-8C0A-ABD616E2CF02}" dt="2023-11-06T12:21:38.382" v="1980" actId="164"/>
            <ac:spMkLst>
              <pc:docMk/>
              <pc:sldMasterMk cId="2317532505" sldId="2147483672"/>
              <pc:sldLayoutMk cId="1438527250" sldId="2147483686"/>
              <ac:spMk id="1623" creationId="{3456AFDD-1BB5-4B7D-A299-5709909D7222}"/>
            </ac:spMkLst>
          </pc:spChg>
          <pc:spChg chg="mod topLvl">
            <ac:chgData name="Chuck Tomasi" userId="79514c44-a18e-4aaa-84b1-18f74099d6b1" providerId="ADAL" clId="{18B14563-CCEC-0C42-8C0A-ABD616E2CF02}" dt="2023-11-06T12:21:38.382" v="1980" actId="164"/>
            <ac:spMkLst>
              <pc:docMk/>
              <pc:sldMasterMk cId="2317532505" sldId="2147483672"/>
              <pc:sldLayoutMk cId="1438527250" sldId="2147483686"/>
              <ac:spMk id="1624" creationId="{9693D6B5-9C83-FBF8-DDB1-A9E23E1DE856}"/>
            </ac:spMkLst>
          </pc:spChg>
          <pc:spChg chg="mod topLvl">
            <ac:chgData name="Chuck Tomasi" userId="79514c44-a18e-4aaa-84b1-18f74099d6b1" providerId="ADAL" clId="{18B14563-CCEC-0C42-8C0A-ABD616E2CF02}" dt="2023-11-06T12:21:38.382" v="1980" actId="164"/>
            <ac:spMkLst>
              <pc:docMk/>
              <pc:sldMasterMk cId="2317532505" sldId="2147483672"/>
              <pc:sldLayoutMk cId="1438527250" sldId="2147483686"/>
              <ac:spMk id="1625" creationId="{F9653B15-D950-D9A6-9F8C-6B21710A7C76}"/>
            </ac:spMkLst>
          </pc:spChg>
          <pc:spChg chg="mod topLvl">
            <ac:chgData name="Chuck Tomasi" userId="79514c44-a18e-4aaa-84b1-18f74099d6b1" providerId="ADAL" clId="{18B14563-CCEC-0C42-8C0A-ABD616E2CF02}" dt="2023-11-06T12:21:38.382" v="1980" actId="164"/>
            <ac:spMkLst>
              <pc:docMk/>
              <pc:sldMasterMk cId="2317532505" sldId="2147483672"/>
              <pc:sldLayoutMk cId="1438527250" sldId="2147483686"/>
              <ac:spMk id="1626" creationId="{79B0D231-F184-079D-217C-2481A3E73407}"/>
            </ac:spMkLst>
          </pc:spChg>
          <pc:spChg chg="mod topLvl">
            <ac:chgData name="Chuck Tomasi" userId="79514c44-a18e-4aaa-84b1-18f74099d6b1" providerId="ADAL" clId="{18B14563-CCEC-0C42-8C0A-ABD616E2CF02}" dt="2023-11-06T12:21:38.382" v="1980" actId="164"/>
            <ac:spMkLst>
              <pc:docMk/>
              <pc:sldMasterMk cId="2317532505" sldId="2147483672"/>
              <pc:sldLayoutMk cId="1438527250" sldId="2147483686"/>
              <ac:spMk id="1627" creationId="{A6FE3A59-496C-830C-07E5-11EDA359F5B4}"/>
            </ac:spMkLst>
          </pc:spChg>
          <pc:spChg chg="mod topLvl">
            <ac:chgData name="Chuck Tomasi" userId="79514c44-a18e-4aaa-84b1-18f74099d6b1" providerId="ADAL" clId="{18B14563-CCEC-0C42-8C0A-ABD616E2CF02}" dt="2023-11-06T12:21:38.382" v="1980" actId="164"/>
            <ac:spMkLst>
              <pc:docMk/>
              <pc:sldMasterMk cId="2317532505" sldId="2147483672"/>
              <pc:sldLayoutMk cId="1438527250" sldId="2147483686"/>
              <ac:spMk id="1628" creationId="{3E631909-2C6B-2CA0-919B-2C1B977279BF}"/>
            </ac:spMkLst>
          </pc:spChg>
          <pc:spChg chg="mod topLvl">
            <ac:chgData name="Chuck Tomasi" userId="79514c44-a18e-4aaa-84b1-18f74099d6b1" providerId="ADAL" clId="{18B14563-CCEC-0C42-8C0A-ABD616E2CF02}" dt="2023-11-06T12:21:38.382" v="1980" actId="164"/>
            <ac:spMkLst>
              <pc:docMk/>
              <pc:sldMasterMk cId="2317532505" sldId="2147483672"/>
              <pc:sldLayoutMk cId="1438527250" sldId="2147483686"/>
              <ac:spMk id="1629" creationId="{2FA28AB1-67BF-45A1-E73D-6A1B9F8E94F0}"/>
            </ac:spMkLst>
          </pc:spChg>
          <pc:spChg chg="mod topLvl">
            <ac:chgData name="Chuck Tomasi" userId="79514c44-a18e-4aaa-84b1-18f74099d6b1" providerId="ADAL" clId="{18B14563-CCEC-0C42-8C0A-ABD616E2CF02}" dt="2023-11-06T12:21:38.382" v="1980" actId="164"/>
            <ac:spMkLst>
              <pc:docMk/>
              <pc:sldMasterMk cId="2317532505" sldId="2147483672"/>
              <pc:sldLayoutMk cId="1438527250" sldId="2147483686"/>
              <ac:spMk id="1630" creationId="{392E3307-EB21-FC6B-13F1-A45A6E7F9D13}"/>
            </ac:spMkLst>
          </pc:spChg>
          <pc:spChg chg="mod topLvl">
            <ac:chgData name="Chuck Tomasi" userId="79514c44-a18e-4aaa-84b1-18f74099d6b1" providerId="ADAL" clId="{18B14563-CCEC-0C42-8C0A-ABD616E2CF02}" dt="2023-11-06T12:21:38.382" v="1980" actId="164"/>
            <ac:spMkLst>
              <pc:docMk/>
              <pc:sldMasterMk cId="2317532505" sldId="2147483672"/>
              <pc:sldLayoutMk cId="1438527250" sldId="2147483686"/>
              <ac:spMk id="1631" creationId="{546A5A68-294E-CE6C-865C-128CD5AD6763}"/>
            </ac:spMkLst>
          </pc:spChg>
          <pc:spChg chg="mod topLvl">
            <ac:chgData name="Chuck Tomasi" userId="79514c44-a18e-4aaa-84b1-18f74099d6b1" providerId="ADAL" clId="{18B14563-CCEC-0C42-8C0A-ABD616E2CF02}" dt="2023-11-06T12:21:38.382" v="1980" actId="164"/>
            <ac:spMkLst>
              <pc:docMk/>
              <pc:sldMasterMk cId="2317532505" sldId="2147483672"/>
              <pc:sldLayoutMk cId="1438527250" sldId="2147483686"/>
              <ac:spMk id="1632" creationId="{CEFEA6F4-BF25-4656-99C8-F766CE2ECD72}"/>
            </ac:spMkLst>
          </pc:spChg>
          <pc:spChg chg="mod topLvl">
            <ac:chgData name="Chuck Tomasi" userId="79514c44-a18e-4aaa-84b1-18f74099d6b1" providerId="ADAL" clId="{18B14563-CCEC-0C42-8C0A-ABD616E2CF02}" dt="2023-11-06T12:21:38.382" v="1980" actId="164"/>
            <ac:spMkLst>
              <pc:docMk/>
              <pc:sldMasterMk cId="2317532505" sldId="2147483672"/>
              <pc:sldLayoutMk cId="1438527250" sldId="2147483686"/>
              <ac:spMk id="1633" creationId="{112C4F19-6802-E1DA-286C-BDDAAA94E531}"/>
            </ac:spMkLst>
          </pc:spChg>
          <pc:spChg chg="mod topLvl">
            <ac:chgData name="Chuck Tomasi" userId="79514c44-a18e-4aaa-84b1-18f74099d6b1" providerId="ADAL" clId="{18B14563-CCEC-0C42-8C0A-ABD616E2CF02}" dt="2023-11-06T12:21:38.382" v="1980" actId="164"/>
            <ac:spMkLst>
              <pc:docMk/>
              <pc:sldMasterMk cId="2317532505" sldId="2147483672"/>
              <pc:sldLayoutMk cId="1438527250" sldId="2147483686"/>
              <ac:spMk id="1634" creationId="{28789CFB-D123-05C9-DFFC-EF8CCF19DA66}"/>
            </ac:spMkLst>
          </pc:spChg>
          <pc:spChg chg="mod topLvl">
            <ac:chgData name="Chuck Tomasi" userId="79514c44-a18e-4aaa-84b1-18f74099d6b1" providerId="ADAL" clId="{18B14563-CCEC-0C42-8C0A-ABD616E2CF02}" dt="2023-11-06T12:21:38.382" v="1980" actId="164"/>
            <ac:spMkLst>
              <pc:docMk/>
              <pc:sldMasterMk cId="2317532505" sldId="2147483672"/>
              <pc:sldLayoutMk cId="1438527250" sldId="2147483686"/>
              <ac:spMk id="1635" creationId="{28F777C8-FE9D-29F8-DC00-FE4EEEB299C4}"/>
            </ac:spMkLst>
          </pc:spChg>
          <pc:spChg chg="mod topLvl">
            <ac:chgData name="Chuck Tomasi" userId="79514c44-a18e-4aaa-84b1-18f74099d6b1" providerId="ADAL" clId="{18B14563-CCEC-0C42-8C0A-ABD616E2CF02}" dt="2023-11-06T12:21:38.382" v="1980" actId="164"/>
            <ac:spMkLst>
              <pc:docMk/>
              <pc:sldMasterMk cId="2317532505" sldId="2147483672"/>
              <pc:sldLayoutMk cId="1438527250" sldId="2147483686"/>
              <ac:spMk id="1636" creationId="{AED124B1-1E46-EF12-FF8C-F5A85D712315}"/>
            </ac:spMkLst>
          </pc:spChg>
          <pc:spChg chg="mod topLvl">
            <ac:chgData name="Chuck Tomasi" userId="79514c44-a18e-4aaa-84b1-18f74099d6b1" providerId="ADAL" clId="{18B14563-CCEC-0C42-8C0A-ABD616E2CF02}" dt="2023-11-06T12:21:38.382" v="1980" actId="164"/>
            <ac:spMkLst>
              <pc:docMk/>
              <pc:sldMasterMk cId="2317532505" sldId="2147483672"/>
              <pc:sldLayoutMk cId="1438527250" sldId="2147483686"/>
              <ac:spMk id="1637" creationId="{53DF2B15-DA9C-9CAA-E672-CEA766C8DB0B}"/>
            </ac:spMkLst>
          </pc:spChg>
          <pc:spChg chg="mod topLvl">
            <ac:chgData name="Chuck Tomasi" userId="79514c44-a18e-4aaa-84b1-18f74099d6b1" providerId="ADAL" clId="{18B14563-CCEC-0C42-8C0A-ABD616E2CF02}" dt="2023-11-06T12:21:38.382" v="1980" actId="164"/>
            <ac:spMkLst>
              <pc:docMk/>
              <pc:sldMasterMk cId="2317532505" sldId="2147483672"/>
              <pc:sldLayoutMk cId="1438527250" sldId="2147483686"/>
              <ac:spMk id="1638" creationId="{55D1F53E-F38C-077D-D927-92E838B390C8}"/>
            </ac:spMkLst>
          </pc:spChg>
          <pc:spChg chg="mod topLvl">
            <ac:chgData name="Chuck Tomasi" userId="79514c44-a18e-4aaa-84b1-18f74099d6b1" providerId="ADAL" clId="{18B14563-CCEC-0C42-8C0A-ABD616E2CF02}" dt="2023-11-06T12:21:38.382" v="1980" actId="164"/>
            <ac:spMkLst>
              <pc:docMk/>
              <pc:sldMasterMk cId="2317532505" sldId="2147483672"/>
              <pc:sldLayoutMk cId="1438527250" sldId="2147483686"/>
              <ac:spMk id="1639" creationId="{060CD229-7C60-2A74-0F87-485CD73BB221}"/>
            </ac:spMkLst>
          </pc:spChg>
          <pc:spChg chg="mod topLvl">
            <ac:chgData name="Chuck Tomasi" userId="79514c44-a18e-4aaa-84b1-18f74099d6b1" providerId="ADAL" clId="{18B14563-CCEC-0C42-8C0A-ABD616E2CF02}" dt="2023-11-06T12:21:38.382" v="1980" actId="164"/>
            <ac:spMkLst>
              <pc:docMk/>
              <pc:sldMasterMk cId="2317532505" sldId="2147483672"/>
              <pc:sldLayoutMk cId="1438527250" sldId="2147483686"/>
              <ac:spMk id="1640" creationId="{E0BC554E-46B2-EBEC-2F7E-A0CCF8F5E073}"/>
            </ac:spMkLst>
          </pc:spChg>
          <pc:spChg chg="mod topLvl">
            <ac:chgData name="Chuck Tomasi" userId="79514c44-a18e-4aaa-84b1-18f74099d6b1" providerId="ADAL" clId="{18B14563-CCEC-0C42-8C0A-ABD616E2CF02}" dt="2023-11-06T12:21:38.382" v="1980" actId="164"/>
            <ac:spMkLst>
              <pc:docMk/>
              <pc:sldMasterMk cId="2317532505" sldId="2147483672"/>
              <pc:sldLayoutMk cId="1438527250" sldId="2147483686"/>
              <ac:spMk id="1641" creationId="{59FD9573-E121-F188-1D6F-6F6D5614AB0D}"/>
            </ac:spMkLst>
          </pc:spChg>
          <pc:spChg chg="mod topLvl">
            <ac:chgData name="Chuck Tomasi" userId="79514c44-a18e-4aaa-84b1-18f74099d6b1" providerId="ADAL" clId="{18B14563-CCEC-0C42-8C0A-ABD616E2CF02}" dt="2023-11-06T12:21:38.382" v="1980" actId="164"/>
            <ac:spMkLst>
              <pc:docMk/>
              <pc:sldMasterMk cId="2317532505" sldId="2147483672"/>
              <pc:sldLayoutMk cId="1438527250" sldId="2147483686"/>
              <ac:spMk id="1642" creationId="{7AB71A05-C91A-261F-BB29-B3C77B8E04F1}"/>
            </ac:spMkLst>
          </pc:spChg>
          <pc:spChg chg="mod topLvl">
            <ac:chgData name="Chuck Tomasi" userId="79514c44-a18e-4aaa-84b1-18f74099d6b1" providerId="ADAL" clId="{18B14563-CCEC-0C42-8C0A-ABD616E2CF02}" dt="2023-11-06T12:21:38.382" v="1980" actId="164"/>
            <ac:spMkLst>
              <pc:docMk/>
              <pc:sldMasterMk cId="2317532505" sldId="2147483672"/>
              <pc:sldLayoutMk cId="1438527250" sldId="2147483686"/>
              <ac:spMk id="1643" creationId="{027505D5-0653-1D9C-90C3-80CF0B5A9C24}"/>
            </ac:spMkLst>
          </pc:spChg>
          <pc:spChg chg="mod topLvl">
            <ac:chgData name="Chuck Tomasi" userId="79514c44-a18e-4aaa-84b1-18f74099d6b1" providerId="ADAL" clId="{18B14563-CCEC-0C42-8C0A-ABD616E2CF02}" dt="2023-11-06T12:21:38.382" v="1980" actId="164"/>
            <ac:spMkLst>
              <pc:docMk/>
              <pc:sldMasterMk cId="2317532505" sldId="2147483672"/>
              <pc:sldLayoutMk cId="1438527250" sldId="2147483686"/>
              <ac:spMk id="1644" creationId="{CA102A8D-9A39-A8CB-6544-015F8C667903}"/>
            </ac:spMkLst>
          </pc:spChg>
          <pc:spChg chg="mod topLvl">
            <ac:chgData name="Chuck Tomasi" userId="79514c44-a18e-4aaa-84b1-18f74099d6b1" providerId="ADAL" clId="{18B14563-CCEC-0C42-8C0A-ABD616E2CF02}" dt="2023-11-06T12:21:38.382" v="1980" actId="164"/>
            <ac:spMkLst>
              <pc:docMk/>
              <pc:sldMasterMk cId="2317532505" sldId="2147483672"/>
              <pc:sldLayoutMk cId="1438527250" sldId="2147483686"/>
              <ac:spMk id="1645" creationId="{1758AEE3-EFEC-4A27-7E2A-B34AF4D3E2E0}"/>
            </ac:spMkLst>
          </pc:spChg>
          <pc:spChg chg="mod topLvl">
            <ac:chgData name="Chuck Tomasi" userId="79514c44-a18e-4aaa-84b1-18f74099d6b1" providerId="ADAL" clId="{18B14563-CCEC-0C42-8C0A-ABD616E2CF02}" dt="2023-11-06T12:21:38.382" v="1980" actId="164"/>
            <ac:spMkLst>
              <pc:docMk/>
              <pc:sldMasterMk cId="2317532505" sldId="2147483672"/>
              <pc:sldLayoutMk cId="1438527250" sldId="2147483686"/>
              <ac:spMk id="1646" creationId="{CC37BA72-AB0F-D1D5-3056-6D8A647C9F40}"/>
            </ac:spMkLst>
          </pc:spChg>
          <pc:spChg chg="mod topLvl">
            <ac:chgData name="Chuck Tomasi" userId="79514c44-a18e-4aaa-84b1-18f74099d6b1" providerId="ADAL" clId="{18B14563-CCEC-0C42-8C0A-ABD616E2CF02}" dt="2023-11-06T12:21:38.382" v="1980" actId="164"/>
            <ac:spMkLst>
              <pc:docMk/>
              <pc:sldMasterMk cId="2317532505" sldId="2147483672"/>
              <pc:sldLayoutMk cId="1438527250" sldId="2147483686"/>
              <ac:spMk id="1647" creationId="{8293BC7E-DE2F-7904-E008-720CF26C2A6F}"/>
            </ac:spMkLst>
          </pc:spChg>
          <pc:spChg chg="mod topLvl">
            <ac:chgData name="Chuck Tomasi" userId="79514c44-a18e-4aaa-84b1-18f74099d6b1" providerId="ADAL" clId="{18B14563-CCEC-0C42-8C0A-ABD616E2CF02}" dt="2023-11-06T12:21:38.382" v="1980" actId="164"/>
            <ac:spMkLst>
              <pc:docMk/>
              <pc:sldMasterMk cId="2317532505" sldId="2147483672"/>
              <pc:sldLayoutMk cId="1438527250" sldId="2147483686"/>
              <ac:spMk id="1648" creationId="{6002390F-5047-DE36-547A-9281593F7416}"/>
            </ac:spMkLst>
          </pc:spChg>
          <pc:spChg chg="mod topLvl">
            <ac:chgData name="Chuck Tomasi" userId="79514c44-a18e-4aaa-84b1-18f74099d6b1" providerId="ADAL" clId="{18B14563-CCEC-0C42-8C0A-ABD616E2CF02}" dt="2023-11-06T12:21:38.382" v="1980" actId="164"/>
            <ac:spMkLst>
              <pc:docMk/>
              <pc:sldMasterMk cId="2317532505" sldId="2147483672"/>
              <pc:sldLayoutMk cId="1438527250" sldId="2147483686"/>
              <ac:spMk id="1649" creationId="{5E14BF23-AE5C-7C65-9BA1-15B7D6DB8169}"/>
            </ac:spMkLst>
          </pc:spChg>
          <pc:spChg chg="mod topLvl">
            <ac:chgData name="Chuck Tomasi" userId="79514c44-a18e-4aaa-84b1-18f74099d6b1" providerId="ADAL" clId="{18B14563-CCEC-0C42-8C0A-ABD616E2CF02}" dt="2023-11-06T12:21:38.382" v="1980" actId="164"/>
            <ac:spMkLst>
              <pc:docMk/>
              <pc:sldMasterMk cId="2317532505" sldId="2147483672"/>
              <pc:sldLayoutMk cId="1438527250" sldId="2147483686"/>
              <ac:spMk id="1650" creationId="{16B6F866-5928-56EA-250E-D1E35DCB9270}"/>
            </ac:spMkLst>
          </pc:spChg>
          <pc:spChg chg="mod topLvl">
            <ac:chgData name="Chuck Tomasi" userId="79514c44-a18e-4aaa-84b1-18f74099d6b1" providerId="ADAL" clId="{18B14563-CCEC-0C42-8C0A-ABD616E2CF02}" dt="2023-11-06T12:21:38.382" v="1980" actId="164"/>
            <ac:spMkLst>
              <pc:docMk/>
              <pc:sldMasterMk cId="2317532505" sldId="2147483672"/>
              <pc:sldLayoutMk cId="1438527250" sldId="2147483686"/>
              <ac:spMk id="1651" creationId="{EB894CB3-C69D-5F3C-9DF9-AF8D8C711842}"/>
            </ac:spMkLst>
          </pc:spChg>
          <pc:spChg chg="mod topLvl">
            <ac:chgData name="Chuck Tomasi" userId="79514c44-a18e-4aaa-84b1-18f74099d6b1" providerId="ADAL" clId="{18B14563-CCEC-0C42-8C0A-ABD616E2CF02}" dt="2023-11-06T12:21:38.382" v="1980" actId="164"/>
            <ac:spMkLst>
              <pc:docMk/>
              <pc:sldMasterMk cId="2317532505" sldId="2147483672"/>
              <pc:sldLayoutMk cId="1438527250" sldId="2147483686"/>
              <ac:spMk id="1652" creationId="{3EFCF57E-BBFD-7B13-9F73-9026A7821BE2}"/>
            </ac:spMkLst>
          </pc:spChg>
          <pc:spChg chg="mod topLvl">
            <ac:chgData name="Chuck Tomasi" userId="79514c44-a18e-4aaa-84b1-18f74099d6b1" providerId="ADAL" clId="{18B14563-CCEC-0C42-8C0A-ABD616E2CF02}" dt="2023-11-06T12:21:38.382" v="1980" actId="164"/>
            <ac:spMkLst>
              <pc:docMk/>
              <pc:sldMasterMk cId="2317532505" sldId="2147483672"/>
              <pc:sldLayoutMk cId="1438527250" sldId="2147483686"/>
              <ac:spMk id="1653" creationId="{B1477589-4E96-ACB7-6D65-2343B0EAF165}"/>
            </ac:spMkLst>
          </pc:spChg>
          <pc:spChg chg="mod topLvl">
            <ac:chgData name="Chuck Tomasi" userId="79514c44-a18e-4aaa-84b1-18f74099d6b1" providerId="ADAL" clId="{18B14563-CCEC-0C42-8C0A-ABD616E2CF02}" dt="2023-11-06T12:21:38.382" v="1980" actId="164"/>
            <ac:spMkLst>
              <pc:docMk/>
              <pc:sldMasterMk cId="2317532505" sldId="2147483672"/>
              <pc:sldLayoutMk cId="1438527250" sldId="2147483686"/>
              <ac:spMk id="1654" creationId="{6F8DDED7-222C-3CE9-4BB3-2DEED2EF6D24}"/>
            </ac:spMkLst>
          </pc:spChg>
          <pc:spChg chg="mod topLvl">
            <ac:chgData name="Chuck Tomasi" userId="79514c44-a18e-4aaa-84b1-18f74099d6b1" providerId="ADAL" clId="{18B14563-CCEC-0C42-8C0A-ABD616E2CF02}" dt="2023-11-06T12:21:38.382" v="1980" actId="164"/>
            <ac:spMkLst>
              <pc:docMk/>
              <pc:sldMasterMk cId="2317532505" sldId="2147483672"/>
              <pc:sldLayoutMk cId="1438527250" sldId="2147483686"/>
              <ac:spMk id="1655" creationId="{539F6449-D3A5-D02C-2EB7-4B4A627FF246}"/>
            </ac:spMkLst>
          </pc:spChg>
          <pc:spChg chg="mod topLvl">
            <ac:chgData name="Chuck Tomasi" userId="79514c44-a18e-4aaa-84b1-18f74099d6b1" providerId="ADAL" clId="{18B14563-CCEC-0C42-8C0A-ABD616E2CF02}" dt="2023-11-06T12:21:52.258" v="1981" actId="164"/>
            <ac:spMkLst>
              <pc:docMk/>
              <pc:sldMasterMk cId="2317532505" sldId="2147483672"/>
              <pc:sldLayoutMk cId="1438527250" sldId="2147483686"/>
              <ac:spMk id="1693" creationId="{2FA4C1CE-D9BB-A255-E0D3-8EDBE990808F}"/>
            </ac:spMkLst>
          </pc:spChg>
          <pc:spChg chg="mod topLvl">
            <ac:chgData name="Chuck Tomasi" userId="79514c44-a18e-4aaa-84b1-18f74099d6b1" providerId="ADAL" clId="{18B14563-CCEC-0C42-8C0A-ABD616E2CF02}" dt="2023-11-06T12:21:52.258" v="1981" actId="164"/>
            <ac:spMkLst>
              <pc:docMk/>
              <pc:sldMasterMk cId="2317532505" sldId="2147483672"/>
              <pc:sldLayoutMk cId="1438527250" sldId="2147483686"/>
              <ac:spMk id="1694" creationId="{DB3607E6-DD31-CE26-184E-067F8EC28B3C}"/>
            </ac:spMkLst>
          </pc:spChg>
          <pc:spChg chg="mod topLvl">
            <ac:chgData name="Chuck Tomasi" userId="79514c44-a18e-4aaa-84b1-18f74099d6b1" providerId="ADAL" clId="{18B14563-CCEC-0C42-8C0A-ABD616E2CF02}" dt="2023-11-06T12:21:52.258" v="1981" actId="164"/>
            <ac:spMkLst>
              <pc:docMk/>
              <pc:sldMasterMk cId="2317532505" sldId="2147483672"/>
              <pc:sldLayoutMk cId="1438527250" sldId="2147483686"/>
              <ac:spMk id="1695" creationId="{591218B6-4BF8-545D-BB42-E51B8398D2B2}"/>
            </ac:spMkLst>
          </pc:spChg>
          <pc:spChg chg="mod topLvl">
            <ac:chgData name="Chuck Tomasi" userId="79514c44-a18e-4aaa-84b1-18f74099d6b1" providerId="ADAL" clId="{18B14563-CCEC-0C42-8C0A-ABD616E2CF02}" dt="2023-11-06T12:21:52.258" v="1981" actId="164"/>
            <ac:spMkLst>
              <pc:docMk/>
              <pc:sldMasterMk cId="2317532505" sldId="2147483672"/>
              <pc:sldLayoutMk cId="1438527250" sldId="2147483686"/>
              <ac:spMk id="1696" creationId="{435502BE-7B90-4DCA-C726-F0F0B2936006}"/>
            </ac:spMkLst>
          </pc:spChg>
          <pc:spChg chg="mod topLvl">
            <ac:chgData name="Chuck Tomasi" userId="79514c44-a18e-4aaa-84b1-18f74099d6b1" providerId="ADAL" clId="{18B14563-CCEC-0C42-8C0A-ABD616E2CF02}" dt="2023-11-06T12:21:52.258" v="1981" actId="164"/>
            <ac:spMkLst>
              <pc:docMk/>
              <pc:sldMasterMk cId="2317532505" sldId="2147483672"/>
              <pc:sldLayoutMk cId="1438527250" sldId="2147483686"/>
              <ac:spMk id="1697" creationId="{8CDE7B38-90F2-522C-3E54-0AB87DD6AE2B}"/>
            </ac:spMkLst>
          </pc:spChg>
          <pc:spChg chg="mod topLvl">
            <ac:chgData name="Chuck Tomasi" userId="79514c44-a18e-4aaa-84b1-18f74099d6b1" providerId="ADAL" clId="{18B14563-CCEC-0C42-8C0A-ABD616E2CF02}" dt="2023-11-06T12:21:52.258" v="1981" actId="164"/>
            <ac:spMkLst>
              <pc:docMk/>
              <pc:sldMasterMk cId="2317532505" sldId="2147483672"/>
              <pc:sldLayoutMk cId="1438527250" sldId="2147483686"/>
              <ac:spMk id="1698" creationId="{B25915BD-E82C-B7EA-4E96-A589A9DAD55A}"/>
            </ac:spMkLst>
          </pc:spChg>
          <pc:spChg chg="mod topLvl">
            <ac:chgData name="Chuck Tomasi" userId="79514c44-a18e-4aaa-84b1-18f74099d6b1" providerId="ADAL" clId="{18B14563-CCEC-0C42-8C0A-ABD616E2CF02}" dt="2023-11-06T12:21:52.258" v="1981" actId="164"/>
            <ac:spMkLst>
              <pc:docMk/>
              <pc:sldMasterMk cId="2317532505" sldId="2147483672"/>
              <pc:sldLayoutMk cId="1438527250" sldId="2147483686"/>
              <ac:spMk id="1699" creationId="{80163A6A-0A19-364D-58AA-689DA76551ED}"/>
            </ac:spMkLst>
          </pc:spChg>
          <pc:spChg chg="mod topLvl">
            <ac:chgData name="Chuck Tomasi" userId="79514c44-a18e-4aaa-84b1-18f74099d6b1" providerId="ADAL" clId="{18B14563-CCEC-0C42-8C0A-ABD616E2CF02}" dt="2023-11-06T12:21:52.258" v="1981" actId="164"/>
            <ac:spMkLst>
              <pc:docMk/>
              <pc:sldMasterMk cId="2317532505" sldId="2147483672"/>
              <pc:sldLayoutMk cId="1438527250" sldId="2147483686"/>
              <ac:spMk id="1700" creationId="{E91D8DB0-22BF-1972-6E1B-93EBA53DC4F7}"/>
            </ac:spMkLst>
          </pc:spChg>
          <pc:spChg chg="mod topLvl">
            <ac:chgData name="Chuck Tomasi" userId="79514c44-a18e-4aaa-84b1-18f74099d6b1" providerId="ADAL" clId="{18B14563-CCEC-0C42-8C0A-ABD616E2CF02}" dt="2023-11-06T12:21:52.258" v="1981" actId="164"/>
            <ac:spMkLst>
              <pc:docMk/>
              <pc:sldMasterMk cId="2317532505" sldId="2147483672"/>
              <pc:sldLayoutMk cId="1438527250" sldId="2147483686"/>
              <ac:spMk id="1701" creationId="{59B45038-19D0-3A45-D6FA-C6E30802830D}"/>
            </ac:spMkLst>
          </pc:spChg>
          <pc:spChg chg="mod topLvl">
            <ac:chgData name="Chuck Tomasi" userId="79514c44-a18e-4aaa-84b1-18f74099d6b1" providerId="ADAL" clId="{18B14563-CCEC-0C42-8C0A-ABD616E2CF02}" dt="2023-11-06T12:21:52.258" v="1981" actId="164"/>
            <ac:spMkLst>
              <pc:docMk/>
              <pc:sldMasterMk cId="2317532505" sldId="2147483672"/>
              <pc:sldLayoutMk cId="1438527250" sldId="2147483686"/>
              <ac:spMk id="1702" creationId="{259C878A-BF3D-3011-979D-EC847F9E5AFC}"/>
            </ac:spMkLst>
          </pc:spChg>
          <pc:spChg chg="mod topLvl">
            <ac:chgData name="Chuck Tomasi" userId="79514c44-a18e-4aaa-84b1-18f74099d6b1" providerId="ADAL" clId="{18B14563-CCEC-0C42-8C0A-ABD616E2CF02}" dt="2023-11-06T12:21:52.258" v="1981" actId="164"/>
            <ac:spMkLst>
              <pc:docMk/>
              <pc:sldMasterMk cId="2317532505" sldId="2147483672"/>
              <pc:sldLayoutMk cId="1438527250" sldId="2147483686"/>
              <ac:spMk id="1703" creationId="{2F32DED1-A58A-7AF2-7A26-3215F2A52F4A}"/>
            </ac:spMkLst>
          </pc:spChg>
          <pc:spChg chg="mod topLvl">
            <ac:chgData name="Chuck Tomasi" userId="79514c44-a18e-4aaa-84b1-18f74099d6b1" providerId="ADAL" clId="{18B14563-CCEC-0C42-8C0A-ABD616E2CF02}" dt="2023-11-06T12:21:52.258" v="1981" actId="164"/>
            <ac:spMkLst>
              <pc:docMk/>
              <pc:sldMasterMk cId="2317532505" sldId="2147483672"/>
              <pc:sldLayoutMk cId="1438527250" sldId="2147483686"/>
              <ac:spMk id="1704" creationId="{C5988081-D939-9FEF-0512-3A4054B5D5AB}"/>
            </ac:spMkLst>
          </pc:spChg>
          <pc:spChg chg="mod topLvl">
            <ac:chgData name="Chuck Tomasi" userId="79514c44-a18e-4aaa-84b1-18f74099d6b1" providerId="ADAL" clId="{18B14563-CCEC-0C42-8C0A-ABD616E2CF02}" dt="2023-11-06T12:21:52.258" v="1981" actId="164"/>
            <ac:spMkLst>
              <pc:docMk/>
              <pc:sldMasterMk cId="2317532505" sldId="2147483672"/>
              <pc:sldLayoutMk cId="1438527250" sldId="2147483686"/>
              <ac:spMk id="1705" creationId="{A12E095E-1309-9AE8-4DD8-222D609684CC}"/>
            </ac:spMkLst>
          </pc:spChg>
          <pc:spChg chg="mod topLvl">
            <ac:chgData name="Chuck Tomasi" userId="79514c44-a18e-4aaa-84b1-18f74099d6b1" providerId="ADAL" clId="{18B14563-CCEC-0C42-8C0A-ABD616E2CF02}" dt="2023-11-06T12:21:52.258" v="1981" actId="164"/>
            <ac:spMkLst>
              <pc:docMk/>
              <pc:sldMasterMk cId="2317532505" sldId="2147483672"/>
              <pc:sldLayoutMk cId="1438527250" sldId="2147483686"/>
              <ac:spMk id="1706" creationId="{8F744998-4B83-92B1-8E2E-6FABB7D7BA06}"/>
            </ac:spMkLst>
          </pc:spChg>
          <pc:spChg chg="mod topLvl">
            <ac:chgData name="Chuck Tomasi" userId="79514c44-a18e-4aaa-84b1-18f74099d6b1" providerId="ADAL" clId="{18B14563-CCEC-0C42-8C0A-ABD616E2CF02}" dt="2023-11-06T12:21:52.258" v="1981" actId="164"/>
            <ac:spMkLst>
              <pc:docMk/>
              <pc:sldMasterMk cId="2317532505" sldId="2147483672"/>
              <pc:sldLayoutMk cId="1438527250" sldId="2147483686"/>
              <ac:spMk id="1707" creationId="{695F015C-DF72-916C-9853-07B2D9FA5025}"/>
            </ac:spMkLst>
          </pc:spChg>
          <pc:spChg chg="mod topLvl">
            <ac:chgData name="Chuck Tomasi" userId="79514c44-a18e-4aaa-84b1-18f74099d6b1" providerId="ADAL" clId="{18B14563-CCEC-0C42-8C0A-ABD616E2CF02}" dt="2023-11-06T12:21:52.258" v="1981" actId="164"/>
            <ac:spMkLst>
              <pc:docMk/>
              <pc:sldMasterMk cId="2317532505" sldId="2147483672"/>
              <pc:sldLayoutMk cId="1438527250" sldId="2147483686"/>
              <ac:spMk id="1708" creationId="{698E7702-B0D7-E330-AB36-205CE66879A7}"/>
            </ac:spMkLst>
          </pc:spChg>
          <pc:spChg chg="mod topLvl">
            <ac:chgData name="Chuck Tomasi" userId="79514c44-a18e-4aaa-84b1-18f74099d6b1" providerId="ADAL" clId="{18B14563-CCEC-0C42-8C0A-ABD616E2CF02}" dt="2023-11-06T12:21:52.258" v="1981" actId="164"/>
            <ac:spMkLst>
              <pc:docMk/>
              <pc:sldMasterMk cId="2317532505" sldId="2147483672"/>
              <pc:sldLayoutMk cId="1438527250" sldId="2147483686"/>
              <ac:spMk id="1709" creationId="{AB6966CF-46C4-3046-77B2-43E01435A6BA}"/>
            </ac:spMkLst>
          </pc:spChg>
          <pc:spChg chg="mod topLvl">
            <ac:chgData name="Chuck Tomasi" userId="79514c44-a18e-4aaa-84b1-18f74099d6b1" providerId="ADAL" clId="{18B14563-CCEC-0C42-8C0A-ABD616E2CF02}" dt="2023-11-06T12:21:52.258" v="1981" actId="164"/>
            <ac:spMkLst>
              <pc:docMk/>
              <pc:sldMasterMk cId="2317532505" sldId="2147483672"/>
              <pc:sldLayoutMk cId="1438527250" sldId="2147483686"/>
              <ac:spMk id="1710" creationId="{A95E5474-1F0B-28BE-6252-B3662CEC2C2F}"/>
            </ac:spMkLst>
          </pc:spChg>
          <pc:spChg chg="mod topLvl">
            <ac:chgData name="Chuck Tomasi" userId="79514c44-a18e-4aaa-84b1-18f74099d6b1" providerId="ADAL" clId="{18B14563-CCEC-0C42-8C0A-ABD616E2CF02}" dt="2023-11-06T12:21:52.258" v="1981" actId="164"/>
            <ac:spMkLst>
              <pc:docMk/>
              <pc:sldMasterMk cId="2317532505" sldId="2147483672"/>
              <pc:sldLayoutMk cId="1438527250" sldId="2147483686"/>
              <ac:spMk id="1711" creationId="{E042E7AD-3607-7B86-936B-C374801766A1}"/>
            </ac:spMkLst>
          </pc:spChg>
          <pc:spChg chg="mod topLvl">
            <ac:chgData name="Chuck Tomasi" userId="79514c44-a18e-4aaa-84b1-18f74099d6b1" providerId="ADAL" clId="{18B14563-CCEC-0C42-8C0A-ABD616E2CF02}" dt="2023-11-06T12:21:52.258" v="1981" actId="164"/>
            <ac:spMkLst>
              <pc:docMk/>
              <pc:sldMasterMk cId="2317532505" sldId="2147483672"/>
              <pc:sldLayoutMk cId="1438527250" sldId="2147483686"/>
              <ac:spMk id="1712" creationId="{1AA7740A-4E6E-BC22-7FBF-24DC204E664C}"/>
            </ac:spMkLst>
          </pc:spChg>
          <pc:spChg chg="mod topLvl">
            <ac:chgData name="Chuck Tomasi" userId="79514c44-a18e-4aaa-84b1-18f74099d6b1" providerId="ADAL" clId="{18B14563-CCEC-0C42-8C0A-ABD616E2CF02}" dt="2023-11-06T12:21:52.258" v="1981" actId="164"/>
            <ac:spMkLst>
              <pc:docMk/>
              <pc:sldMasterMk cId="2317532505" sldId="2147483672"/>
              <pc:sldLayoutMk cId="1438527250" sldId="2147483686"/>
              <ac:spMk id="1713" creationId="{CB57BEF5-69F0-F23A-3171-9E02F2208C4D}"/>
            </ac:spMkLst>
          </pc:spChg>
          <pc:spChg chg="mod topLvl">
            <ac:chgData name="Chuck Tomasi" userId="79514c44-a18e-4aaa-84b1-18f74099d6b1" providerId="ADAL" clId="{18B14563-CCEC-0C42-8C0A-ABD616E2CF02}" dt="2023-11-06T12:21:52.258" v="1981" actId="164"/>
            <ac:spMkLst>
              <pc:docMk/>
              <pc:sldMasterMk cId="2317532505" sldId="2147483672"/>
              <pc:sldLayoutMk cId="1438527250" sldId="2147483686"/>
              <ac:spMk id="1714" creationId="{24650CB6-8BD9-A0AB-3734-88D032D5ADF1}"/>
            </ac:spMkLst>
          </pc:spChg>
          <pc:spChg chg="mod topLvl">
            <ac:chgData name="Chuck Tomasi" userId="79514c44-a18e-4aaa-84b1-18f74099d6b1" providerId="ADAL" clId="{18B14563-CCEC-0C42-8C0A-ABD616E2CF02}" dt="2023-11-06T12:21:52.258" v="1981" actId="164"/>
            <ac:spMkLst>
              <pc:docMk/>
              <pc:sldMasterMk cId="2317532505" sldId="2147483672"/>
              <pc:sldLayoutMk cId="1438527250" sldId="2147483686"/>
              <ac:spMk id="1715" creationId="{3C303002-FC03-E6B2-90A3-F88469F2B88D}"/>
            </ac:spMkLst>
          </pc:spChg>
          <pc:spChg chg="mod topLvl">
            <ac:chgData name="Chuck Tomasi" userId="79514c44-a18e-4aaa-84b1-18f74099d6b1" providerId="ADAL" clId="{18B14563-CCEC-0C42-8C0A-ABD616E2CF02}" dt="2023-11-06T12:21:52.258" v="1981" actId="164"/>
            <ac:spMkLst>
              <pc:docMk/>
              <pc:sldMasterMk cId="2317532505" sldId="2147483672"/>
              <pc:sldLayoutMk cId="1438527250" sldId="2147483686"/>
              <ac:spMk id="1716" creationId="{058D6136-4962-EBE2-310C-9260CF64E640}"/>
            </ac:spMkLst>
          </pc:spChg>
          <pc:spChg chg="mod topLvl">
            <ac:chgData name="Chuck Tomasi" userId="79514c44-a18e-4aaa-84b1-18f74099d6b1" providerId="ADAL" clId="{18B14563-CCEC-0C42-8C0A-ABD616E2CF02}" dt="2023-11-06T12:21:52.258" v="1981" actId="164"/>
            <ac:spMkLst>
              <pc:docMk/>
              <pc:sldMasterMk cId="2317532505" sldId="2147483672"/>
              <pc:sldLayoutMk cId="1438527250" sldId="2147483686"/>
              <ac:spMk id="1717" creationId="{AD477603-29A0-211B-1ABE-AC5BC3CFB555}"/>
            </ac:spMkLst>
          </pc:spChg>
          <pc:spChg chg="mod topLvl">
            <ac:chgData name="Chuck Tomasi" userId="79514c44-a18e-4aaa-84b1-18f74099d6b1" providerId="ADAL" clId="{18B14563-CCEC-0C42-8C0A-ABD616E2CF02}" dt="2023-11-06T12:21:52.258" v="1981" actId="164"/>
            <ac:spMkLst>
              <pc:docMk/>
              <pc:sldMasterMk cId="2317532505" sldId="2147483672"/>
              <pc:sldLayoutMk cId="1438527250" sldId="2147483686"/>
              <ac:spMk id="1718" creationId="{6C68075A-85A5-6F3A-42C4-F1389A305DF7}"/>
            </ac:spMkLst>
          </pc:spChg>
          <pc:spChg chg="mod topLvl">
            <ac:chgData name="Chuck Tomasi" userId="79514c44-a18e-4aaa-84b1-18f74099d6b1" providerId="ADAL" clId="{18B14563-CCEC-0C42-8C0A-ABD616E2CF02}" dt="2023-11-06T12:21:52.258" v="1981" actId="164"/>
            <ac:spMkLst>
              <pc:docMk/>
              <pc:sldMasterMk cId="2317532505" sldId="2147483672"/>
              <pc:sldLayoutMk cId="1438527250" sldId="2147483686"/>
              <ac:spMk id="1719" creationId="{E3406C54-34E6-A0FC-4C6F-4788B8471D96}"/>
            </ac:spMkLst>
          </pc:spChg>
          <pc:spChg chg="mod topLvl">
            <ac:chgData name="Chuck Tomasi" userId="79514c44-a18e-4aaa-84b1-18f74099d6b1" providerId="ADAL" clId="{18B14563-CCEC-0C42-8C0A-ABD616E2CF02}" dt="2023-11-06T12:21:52.258" v="1981" actId="164"/>
            <ac:spMkLst>
              <pc:docMk/>
              <pc:sldMasterMk cId="2317532505" sldId="2147483672"/>
              <pc:sldLayoutMk cId="1438527250" sldId="2147483686"/>
              <ac:spMk id="1720" creationId="{3D08E130-87C0-759C-1973-24B0427CA060}"/>
            </ac:spMkLst>
          </pc:spChg>
          <pc:spChg chg="mod topLvl">
            <ac:chgData name="Chuck Tomasi" userId="79514c44-a18e-4aaa-84b1-18f74099d6b1" providerId="ADAL" clId="{18B14563-CCEC-0C42-8C0A-ABD616E2CF02}" dt="2023-11-06T12:21:52.258" v="1981" actId="164"/>
            <ac:spMkLst>
              <pc:docMk/>
              <pc:sldMasterMk cId="2317532505" sldId="2147483672"/>
              <pc:sldLayoutMk cId="1438527250" sldId="2147483686"/>
              <ac:spMk id="1721" creationId="{C6B79B99-9E63-D903-6A62-AC57D711C39F}"/>
            </ac:spMkLst>
          </pc:spChg>
          <pc:spChg chg="mod topLvl">
            <ac:chgData name="Chuck Tomasi" userId="79514c44-a18e-4aaa-84b1-18f74099d6b1" providerId="ADAL" clId="{18B14563-CCEC-0C42-8C0A-ABD616E2CF02}" dt="2023-11-06T12:21:52.258" v="1981" actId="164"/>
            <ac:spMkLst>
              <pc:docMk/>
              <pc:sldMasterMk cId="2317532505" sldId="2147483672"/>
              <pc:sldLayoutMk cId="1438527250" sldId="2147483686"/>
              <ac:spMk id="1722" creationId="{E498EF4E-8ED9-CFC1-BC62-2CB733017762}"/>
            </ac:spMkLst>
          </pc:spChg>
          <pc:spChg chg="mod topLvl">
            <ac:chgData name="Chuck Tomasi" userId="79514c44-a18e-4aaa-84b1-18f74099d6b1" providerId="ADAL" clId="{18B14563-CCEC-0C42-8C0A-ABD616E2CF02}" dt="2023-11-06T12:21:52.258" v="1981" actId="164"/>
            <ac:spMkLst>
              <pc:docMk/>
              <pc:sldMasterMk cId="2317532505" sldId="2147483672"/>
              <pc:sldLayoutMk cId="1438527250" sldId="2147483686"/>
              <ac:spMk id="1723" creationId="{E9226FDB-852E-BC7F-9FA0-15D7D75AC36D}"/>
            </ac:spMkLst>
          </pc:spChg>
          <pc:spChg chg="mod topLvl">
            <ac:chgData name="Chuck Tomasi" userId="79514c44-a18e-4aaa-84b1-18f74099d6b1" providerId="ADAL" clId="{18B14563-CCEC-0C42-8C0A-ABD616E2CF02}" dt="2023-11-06T12:21:52.258" v="1981" actId="164"/>
            <ac:spMkLst>
              <pc:docMk/>
              <pc:sldMasterMk cId="2317532505" sldId="2147483672"/>
              <pc:sldLayoutMk cId="1438527250" sldId="2147483686"/>
              <ac:spMk id="1724" creationId="{776B7B39-E98D-EE93-CF92-D1C877CEBA41}"/>
            </ac:spMkLst>
          </pc:spChg>
          <pc:spChg chg="mod topLvl">
            <ac:chgData name="Chuck Tomasi" userId="79514c44-a18e-4aaa-84b1-18f74099d6b1" providerId="ADAL" clId="{18B14563-CCEC-0C42-8C0A-ABD616E2CF02}" dt="2023-11-06T12:21:52.258" v="1981" actId="164"/>
            <ac:spMkLst>
              <pc:docMk/>
              <pc:sldMasterMk cId="2317532505" sldId="2147483672"/>
              <pc:sldLayoutMk cId="1438527250" sldId="2147483686"/>
              <ac:spMk id="1725" creationId="{F987DFE2-C8AA-786F-1EA8-B83CFC3A43BA}"/>
            </ac:spMkLst>
          </pc:spChg>
          <pc:spChg chg="mod topLvl">
            <ac:chgData name="Chuck Tomasi" userId="79514c44-a18e-4aaa-84b1-18f74099d6b1" providerId="ADAL" clId="{18B14563-CCEC-0C42-8C0A-ABD616E2CF02}" dt="2023-11-06T12:21:52.258" v="1981" actId="164"/>
            <ac:spMkLst>
              <pc:docMk/>
              <pc:sldMasterMk cId="2317532505" sldId="2147483672"/>
              <pc:sldLayoutMk cId="1438527250" sldId="2147483686"/>
              <ac:spMk id="1726" creationId="{0153EFF0-B277-499F-C18B-6672344C5060}"/>
            </ac:spMkLst>
          </pc:spChg>
          <pc:spChg chg="mod topLvl">
            <ac:chgData name="Chuck Tomasi" userId="79514c44-a18e-4aaa-84b1-18f74099d6b1" providerId="ADAL" clId="{18B14563-CCEC-0C42-8C0A-ABD616E2CF02}" dt="2023-11-06T12:21:52.258" v="1981" actId="164"/>
            <ac:spMkLst>
              <pc:docMk/>
              <pc:sldMasterMk cId="2317532505" sldId="2147483672"/>
              <pc:sldLayoutMk cId="1438527250" sldId="2147483686"/>
              <ac:spMk id="1727" creationId="{F2C65C40-8C5E-0DDA-BDE3-72465F06EACF}"/>
            </ac:spMkLst>
          </pc:spChg>
          <pc:spChg chg="mod topLvl">
            <ac:chgData name="Chuck Tomasi" userId="79514c44-a18e-4aaa-84b1-18f74099d6b1" providerId="ADAL" clId="{18B14563-CCEC-0C42-8C0A-ABD616E2CF02}" dt="2023-11-06T12:21:52.258" v="1981" actId="164"/>
            <ac:spMkLst>
              <pc:docMk/>
              <pc:sldMasterMk cId="2317532505" sldId="2147483672"/>
              <pc:sldLayoutMk cId="1438527250" sldId="2147483686"/>
              <ac:spMk id="1728" creationId="{2593071B-A664-201D-8288-ED1E9DEBABB1}"/>
            </ac:spMkLst>
          </pc:spChg>
          <pc:spChg chg="mod topLvl">
            <ac:chgData name="Chuck Tomasi" userId="79514c44-a18e-4aaa-84b1-18f74099d6b1" providerId="ADAL" clId="{18B14563-CCEC-0C42-8C0A-ABD616E2CF02}" dt="2023-11-06T12:21:52.258" v="1981" actId="164"/>
            <ac:spMkLst>
              <pc:docMk/>
              <pc:sldMasterMk cId="2317532505" sldId="2147483672"/>
              <pc:sldLayoutMk cId="1438527250" sldId="2147483686"/>
              <ac:spMk id="1729" creationId="{9FE2FC5E-B09A-3D41-F581-AB21A7E1026A}"/>
            </ac:spMkLst>
          </pc:spChg>
          <pc:spChg chg="mod topLvl">
            <ac:chgData name="Chuck Tomasi" userId="79514c44-a18e-4aaa-84b1-18f74099d6b1" providerId="ADAL" clId="{18B14563-CCEC-0C42-8C0A-ABD616E2CF02}" dt="2023-11-06T12:21:52.258" v="1981" actId="164"/>
            <ac:spMkLst>
              <pc:docMk/>
              <pc:sldMasterMk cId="2317532505" sldId="2147483672"/>
              <pc:sldLayoutMk cId="1438527250" sldId="2147483686"/>
              <ac:spMk id="1730" creationId="{DE5A342D-7022-2E19-D088-A97FEB478C56}"/>
            </ac:spMkLst>
          </pc:spChg>
          <pc:spChg chg="mod topLvl">
            <ac:chgData name="Chuck Tomasi" userId="79514c44-a18e-4aaa-84b1-18f74099d6b1" providerId="ADAL" clId="{18B14563-CCEC-0C42-8C0A-ABD616E2CF02}" dt="2023-11-06T12:21:52.258" v="1981" actId="164"/>
            <ac:spMkLst>
              <pc:docMk/>
              <pc:sldMasterMk cId="2317532505" sldId="2147483672"/>
              <pc:sldLayoutMk cId="1438527250" sldId="2147483686"/>
              <ac:spMk id="1731" creationId="{2C7C0941-356B-F9AE-2D1E-3BB876EDAA9E}"/>
            </ac:spMkLst>
          </pc:spChg>
          <pc:spChg chg="mod topLvl">
            <ac:chgData name="Chuck Tomasi" userId="79514c44-a18e-4aaa-84b1-18f74099d6b1" providerId="ADAL" clId="{18B14563-CCEC-0C42-8C0A-ABD616E2CF02}" dt="2023-11-06T12:21:52.258" v="1981" actId="164"/>
            <ac:spMkLst>
              <pc:docMk/>
              <pc:sldMasterMk cId="2317532505" sldId="2147483672"/>
              <pc:sldLayoutMk cId="1438527250" sldId="2147483686"/>
              <ac:spMk id="1732" creationId="{FA238E70-B8D8-E6DF-7342-0C1C9616FA9F}"/>
            </ac:spMkLst>
          </pc:spChg>
          <pc:spChg chg="mod topLvl">
            <ac:chgData name="Chuck Tomasi" userId="79514c44-a18e-4aaa-84b1-18f74099d6b1" providerId="ADAL" clId="{18B14563-CCEC-0C42-8C0A-ABD616E2CF02}" dt="2023-11-06T12:21:52.258" v="1981" actId="164"/>
            <ac:spMkLst>
              <pc:docMk/>
              <pc:sldMasterMk cId="2317532505" sldId="2147483672"/>
              <pc:sldLayoutMk cId="1438527250" sldId="2147483686"/>
              <ac:spMk id="1733" creationId="{DE0BE8D4-91C8-09FE-D8B9-5C525F951259}"/>
            </ac:spMkLst>
          </pc:spChg>
          <pc:spChg chg="mod topLvl">
            <ac:chgData name="Chuck Tomasi" userId="79514c44-a18e-4aaa-84b1-18f74099d6b1" providerId="ADAL" clId="{18B14563-CCEC-0C42-8C0A-ABD616E2CF02}" dt="2023-11-06T12:21:52.258" v="1981" actId="164"/>
            <ac:spMkLst>
              <pc:docMk/>
              <pc:sldMasterMk cId="2317532505" sldId="2147483672"/>
              <pc:sldLayoutMk cId="1438527250" sldId="2147483686"/>
              <ac:spMk id="1734" creationId="{4470E3D7-C713-215C-4B91-B73A2BA7D674}"/>
            </ac:spMkLst>
          </pc:spChg>
          <pc:grpChg chg="add del mod">
            <ac:chgData name="Chuck Tomasi" userId="79514c44-a18e-4aaa-84b1-18f74099d6b1" providerId="ADAL" clId="{18B14563-CCEC-0C42-8C0A-ABD616E2CF02}" dt="2023-11-05T21:09:47.430" v="1613" actId="165"/>
            <ac:grpSpMkLst>
              <pc:docMk/>
              <pc:sldMasterMk cId="2317532505" sldId="2147483672"/>
              <pc:sldLayoutMk cId="1438527250" sldId="2147483686"/>
              <ac:grpSpMk id="18" creationId="{3B6902E9-5946-0298-674E-FE9E46320A11}"/>
            </ac:grpSpMkLst>
          </pc:grpChg>
          <pc:grpChg chg="add del mod">
            <ac:chgData name="Chuck Tomasi" userId="79514c44-a18e-4aaa-84b1-18f74099d6b1" providerId="ADAL" clId="{18B14563-CCEC-0C42-8C0A-ABD616E2CF02}" dt="2023-11-05T14:04:00.126" v="753" actId="165"/>
            <ac:grpSpMkLst>
              <pc:docMk/>
              <pc:sldMasterMk cId="2317532505" sldId="2147483672"/>
              <pc:sldLayoutMk cId="1438527250" sldId="2147483686"/>
              <ac:grpSpMk id="18" creationId="{C9197DF0-5D66-3B4C-800A-658A4CCBBE67}"/>
            </ac:grpSpMkLst>
          </pc:grpChg>
          <pc:grpChg chg="add del mod">
            <ac:chgData name="Chuck Tomasi" userId="79514c44-a18e-4aaa-84b1-18f74099d6b1" providerId="ADAL" clId="{18B14563-CCEC-0C42-8C0A-ABD616E2CF02}" dt="2023-11-05T14:04:00.126" v="753" actId="165"/>
            <ac:grpSpMkLst>
              <pc:docMk/>
              <pc:sldMasterMk cId="2317532505" sldId="2147483672"/>
              <pc:sldLayoutMk cId="1438527250" sldId="2147483686"/>
              <ac:grpSpMk id="19" creationId="{393C512C-879A-03FA-65F9-1F09644EA498}"/>
            </ac:grpSpMkLst>
          </pc:grpChg>
          <pc:grpChg chg="del mod">
            <ac:chgData name="Chuck Tomasi" userId="79514c44-a18e-4aaa-84b1-18f74099d6b1" providerId="ADAL" clId="{18B14563-CCEC-0C42-8C0A-ABD616E2CF02}" dt="2023-10-17T15:56:29.213" v="65" actId="165"/>
            <ac:grpSpMkLst>
              <pc:docMk/>
              <pc:sldMasterMk cId="2317532505" sldId="2147483672"/>
              <pc:sldLayoutMk cId="1438527250" sldId="2147483686"/>
              <ac:grpSpMk id="19" creationId="{3BF950BE-D864-9D08-690A-D85F3A75658F}"/>
            </ac:grpSpMkLst>
          </pc:grpChg>
          <pc:grpChg chg="add del mod">
            <ac:chgData name="Chuck Tomasi" userId="79514c44-a18e-4aaa-84b1-18f74099d6b1" providerId="ADAL" clId="{18B14563-CCEC-0C42-8C0A-ABD616E2CF02}" dt="2023-11-05T21:32:35.308" v="1796" actId="165"/>
            <ac:grpSpMkLst>
              <pc:docMk/>
              <pc:sldMasterMk cId="2317532505" sldId="2147483672"/>
              <pc:sldLayoutMk cId="1438527250" sldId="2147483686"/>
              <ac:grpSpMk id="19" creationId="{A25349B2-86D2-12A9-19C9-4C4FAC89D3E9}"/>
            </ac:grpSpMkLst>
          </pc:grpChg>
          <pc:grpChg chg="add del mod">
            <ac:chgData name="Chuck Tomasi" userId="79514c44-a18e-4aaa-84b1-18f74099d6b1" providerId="ADAL" clId="{18B14563-CCEC-0C42-8C0A-ABD616E2CF02}" dt="2023-11-06T12:08:43.478" v="1911" actId="165"/>
            <ac:grpSpMkLst>
              <pc:docMk/>
              <pc:sldMasterMk cId="2317532505" sldId="2147483672"/>
              <pc:sldLayoutMk cId="1438527250" sldId="2147483686"/>
              <ac:grpSpMk id="21" creationId="{8D8E39E3-2B3A-4B26-C7D2-88947B9DC8F4}"/>
            </ac:grpSpMkLst>
          </pc:grpChg>
          <pc:grpChg chg="add del mod">
            <ac:chgData name="Chuck Tomasi" userId="79514c44-a18e-4aaa-84b1-18f74099d6b1" providerId="ADAL" clId="{18B14563-CCEC-0C42-8C0A-ABD616E2CF02}" dt="2023-11-06T12:21:03.777" v="1977" actId="165"/>
            <ac:grpSpMkLst>
              <pc:docMk/>
              <pc:sldMasterMk cId="2317532505" sldId="2147483672"/>
              <pc:sldLayoutMk cId="1438527250" sldId="2147483686"/>
              <ac:grpSpMk id="22" creationId="{370833D0-A461-1B6C-FEF2-BEDE3AD5C937}"/>
            </ac:grpSpMkLst>
          </pc:grpChg>
          <pc:grpChg chg="add del mod">
            <ac:chgData name="Chuck Tomasi" userId="79514c44-a18e-4aaa-84b1-18f74099d6b1" providerId="ADAL" clId="{18B14563-CCEC-0C42-8C0A-ABD616E2CF02}" dt="2023-11-06T12:21:08.284" v="1978" actId="165"/>
            <ac:grpSpMkLst>
              <pc:docMk/>
              <pc:sldMasterMk cId="2317532505" sldId="2147483672"/>
              <pc:sldLayoutMk cId="1438527250" sldId="2147483686"/>
              <ac:grpSpMk id="23" creationId="{70F2DBDE-BB6B-DD05-FD92-F9C231BB1E33}"/>
            </ac:grpSpMkLst>
          </pc:grpChg>
          <pc:grpChg chg="add del mod">
            <ac:chgData name="Chuck Tomasi" userId="79514c44-a18e-4aaa-84b1-18f74099d6b1" providerId="ADAL" clId="{18B14563-CCEC-0C42-8C0A-ABD616E2CF02}" dt="2023-11-06T12:20:42.892" v="1976" actId="165"/>
            <ac:grpSpMkLst>
              <pc:docMk/>
              <pc:sldMasterMk cId="2317532505" sldId="2147483672"/>
              <pc:sldLayoutMk cId="1438527250" sldId="2147483686"/>
              <ac:grpSpMk id="24" creationId="{8EB44A8E-F7A4-BB4A-4CAA-7AAC03C08A71}"/>
            </ac:grpSpMkLst>
          </pc:grpChg>
          <pc:grpChg chg="add mod">
            <ac:chgData name="Chuck Tomasi" userId="79514c44-a18e-4aaa-84b1-18f74099d6b1" providerId="ADAL" clId="{18B14563-CCEC-0C42-8C0A-ABD616E2CF02}" dt="2023-11-06T12:21:38.382" v="1980" actId="164"/>
            <ac:grpSpMkLst>
              <pc:docMk/>
              <pc:sldMasterMk cId="2317532505" sldId="2147483672"/>
              <pc:sldLayoutMk cId="1438527250" sldId="2147483686"/>
              <ac:grpSpMk id="26" creationId="{B8099095-9DF0-0820-20CC-93D2FEEC9D16}"/>
            </ac:grpSpMkLst>
          </pc:grpChg>
          <pc:grpChg chg="add mod">
            <ac:chgData name="Chuck Tomasi" userId="79514c44-a18e-4aaa-84b1-18f74099d6b1" providerId="ADAL" clId="{18B14563-CCEC-0C42-8C0A-ABD616E2CF02}" dt="2023-11-06T12:21:52.258" v="1981" actId="164"/>
            <ac:grpSpMkLst>
              <pc:docMk/>
              <pc:sldMasterMk cId="2317532505" sldId="2147483672"/>
              <pc:sldLayoutMk cId="1438527250" sldId="2147483686"/>
              <ac:grpSpMk id="66" creationId="{3672163C-FBAD-8A43-8BB3-EBF1BF58802B}"/>
            </ac:grpSpMkLst>
          </pc:grpChg>
          <pc:grpChg chg="del mod">
            <ac:chgData name="Chuck Tomasi" userId="79514c44-a18e-4aaa-84b1-18f74099d6b1" providerId="ADAL" clId="{18B14563-CCEC-0C42-8C0A-ABD616E2CF02}" dt="2023-10-18T16:46:18.944" v="277" actId="165"/>
            <ac:grpSpMkLst>
              <pc:docMk/>
              <pc:sldMasterMk cId="2317532505" sldId="2147483672"/>
              <pc:sldLayoutMk cId="1438527250" sldId="2147483686"/>
              <ac:grpSpMk id="66" creationId="{B82DD514-FBB5-E032-1EDE-FD62E3031979}"/>
            </ac:grpSpMkLst>
          </pc:grpChg>
          <pc:grpChg chg="add del mod">
            <ac:chgData name="Chuck Tomasi" userId="79514c44-a18e-4aaa-84b1-18f74099d6b1" providerId="ADAL" clId="{18B14563-CCEC-0C42-8C0A-ABD616E2CF02}" dt="2023-11-06T14:47:43.090" v="3011" actId="165"/>
            <ac:grpSpMkLst>
              <pc:docMk/>
              <pc:sldMasterMk cId="2317532505" sldId="2147483672"/>
              <pc:sldLayoutMk cId="1438527250" sldId="2147483686"/>
              <ac:grpSpMk id="103" creationId="{024C9875-14D7-2CAE-93B7-EED38E774E16}"/>
            </ac:grpSpMkLst>
          </pc:grpChg>
          <pc:grpChg chg="del">
            <ac:chgData name="Chuck Tomasi" userId="79514c44-a18e-4aaa-84b1-18f74099d6b1" providerId="ADAL" clId="{18B14563-CCEC-0C42-8C0A-ABD616E2CF02}" dt="2023-10-18T16:46:46.033" v="280" actId="165"/>
            <ac:grpSpMkLst>
              <pc:docMk/>
              <pc:sldMasterMk cId="2317532505" sldId="2147483672"/>
              <pc:sldLayoutMk cId="1438527250" sldId="2147483686"/>
              <ac:grpSpMk id="103" creationId="{214BF3ED-1F1F-10FA-EEF6-3B7620E84CF7}"/>
            </ac:grpSpMkLst>
          </pc:grpChg>
          <pc:grpChg chg="del mod">
            <ac:chgData name="Chuck Tomasi" userId="79514c44-a18e-4aaa-84b1-18f74099d6b1" providerId="ADAL" clId="{18B14563-CCEC-0C42-8C0A-ABD616E2CF02}" dt="2023-10-18T16:47:13.264" v="283" actId="165"/>
            <ac:grpSpMkLst>
              <pc:docMk/>
              <pc:sldMasterMk cId="2317532505" sldId="2147483672"/>
              <pc:sldLayoutMk cId="1438527250" sldId="2147483686"/>
              <ac:grpSpMk id="466" creationId="{FA85856D-BD7C-8EC8-D292-3C942A81F4EB}"/>
            </ac:grpSpMkLst>
          </pc:grpChg>
          <pc:grpChg chg="del">
            <ac:chgData name="Chuck Tomasi" userId="79514c44-a18e-4aaa-84b1-18f74099d6b1" providerId="ADAL" clId="{18B14563-CCEC-0C42-8C0A-ABD616E2CF02}" dt="2023-10-18T16:47:13.264" v="283" actId="165"/>
            <ac:grpSpMkLst>
              <pc:docMk/>
              <pc:sldMasterMk cId="2317532505" sldId="2147483672"/>
              <pc:sldLayoutMk cId="1438527250" sldId="2147483686"/>
              <ac:grpSpMk id="845" creationId="{20CAAF39-DFE7-BBF0-6020-89C6DEFF2950}"/>
            </ac:grpSpMkLst>
          </pc:grpChg>
          <pc:grpChg chg="add del mod">
            <ac:chgData name="Chuck Tomasi" userId="79514c44-a18e-4aaa-84b1-18f74099d6b1" providerId="ADAL" clId="{18B14563-CCEC-0C42-8C0A-ABD616E2CF02}" dt="2023-11-05T13:54:07.184" v="689" actId="478"/>
            <ac:grpSpMkLst>
              <pc:docMk/>
              <pc:sldMasterMk cId="2317532505" sldId="2147483672"/>
              <pc:sldLayoutMk cId="1438527250" sldId="2147483686"/>
              <ac:grpSpMk id="845" creationId="{F8EC63B2-FCB8-17A5-0EAA-4A22C5ABC5B1}"/>
            </ac:grpSpMkLst>
          </pc:grpChg>
          <pc:grpChg chg="add del mod">
            <ac:chgData name="Chuck Tomasi" userId="79514c44-a18e-4aaa-84b1-18f74099d6b1" providerId="ADAL" clId="{18B14563-CCEC-0C42-8C0A-ABD616E2CF02}" dt="2023-11-05T14:04:00.126" v="753" actId="165"/>
            <ac:grpSpMkLst>
              <pc:docMk/>
              <pc:sldMasterMk cId="2317532505" sldId="2147483672"/>
              <pc:sldLayoutMk cId="1438527250" sldId="2147483686"/>
              <ac:grpSpMk id="891" creationId="{362C4E7D-4C8B-5275-CC07-D018D6406B57}"/>
            </ac:grpSpMkLst>
          </pc:grpChg>
          <pc:grpChg chg="add del mod">
            <ac:chgData name="Chuck Tomasi" userId="79514c44-a18e-4aaa-84b1-18f74099d6b1" providerId="ADAL" clId="{18B14563-CCEC-0C42-8C0A-ABD616E2CF02}" dt="2023-11-05T14:04:00.126" v="753" actId="165"/>
            <ac:grpSpMkLst>
              <pc:docMk/>
              <pc:sldMasterMk cId="2317532505" sldId="2147483672"/>
              <pc:sldLayoutMk cId="1438527250" sldId="2147483686"/>
              <ac:grpSpMk id="892" creationId="{575A9435-427D-448A-AEA2-B76BC784E7D1}"/>
            </ac:grpSpMkLst>
          </pc:grpChg>
          <pc:grpChg chg="add del mod">
            <ac:chgData name="Chuck Tomasi" userId="79514c44-a18e-4aaa-84b1-18f74099d6b1" providerId="ADAL" clId="{18B14563-CCEC-0C42-8C0A-ABD616E2CF02}" dt="2023-11-05T14:04:00.126" v="753" actId="165"/>
            <ac:grpSpMkLst>
              <pc:docMk/>
              <pc:sldMasterMk cId="2317532505" sldId="2147483672"/>
              <pc:sldLayoutMk cId="1438527250" sldId="2147483686"/>
              <ac:grpSpMk id="893" creationId="{8B5B908A-2040-DF21-EB0C-C494F438821D}"/>
            </ac:grpSpMkLst>
          </pc:grpChg>
          <pc:grpChg chg="add del mod">
            <ac:chgData name="Chuck Tomasi" userId="79514c44-a18e-4aaa-84b1-18f74099d6b1" providerId="ADAL" clId="{18B14563-CCEC-0C42-8C0A-ABD616E2CF02}" dt="2023-11-05T14:04:00.126" v="753" actId="165"/>
            <ac:grpSpMkLst>
              <pc:docMk/>
              <pc:sldMasterMk cId="2317532505" sldId="2147483672"/>
              <pc:sldLayoutMk cId="1438527250" sldId="2147483686"/>
              <ac:grpSpMk id="894" creationId="{45FD1997-0AA4-48DB-B586-243B215DA55B}"/>
            </ac:grpSpMkLst>
          </pc:grpChg>
          <pc:grpChg chg="add del mod">
            <ac:chgData name="Chuck Tomasi" userId="79514c44-a18e-4aaa-84b1-18f74099d6b1" providerId="ADAL" clId="{18B14563-CCEC-0C42-8C0A-ABD616E2CF02}" dt="2023-11-05T14:04:00.126" v="753" actId="165"/>
            <ac:grpSpMkLst>
              <pc:docMk/>
              <pc:sldMasterMk cId="2317532505" sldId="2147483672"/>
              <pc:sldLayoutMk cId="1438527250" sldId="2147483686"/>
              <ac:grpSpMk id="895" creationId="{70ACBC0F-04E3-F704-0966-80695ACC656B}"/>
            </ac:grpSpMkLst>
          </pc:grpChg>
          <pc:grpChg chg="add del mod">
            <ac:chgData name="Chuck Tomasi" userId="79514c44-a18e-4aaa-84b1-18f74099d6b1" providerId="ADAL" clId="{18B14563-CCEC-0C42-8C0A-ABD616E2CF02}" dt="2023-11-05T14:04:00.126" v="753" actId="165"/>
            <ac:grpSpMkLst>
              <pc:docMk/>
              <pc:sldMasterMk cId="2317532505" sldId="2147483672"/>
              <pc:sldLayoutMk cId="1438527250" sldId="2147483686"/>
              <ac:grpSpMk id="896" creationId="{A96867B0-7A8A-7C7A-0F85-4F28140A7A1D}"/>
            </ac:grpSpMkLst>
          </pc:grpChg>
          <pc:grpChg chg="add mod">
            <ac:chgData name="Chuck Tomasi" userId="79514c44-a18e-4aaa-84b1-18f74099d6b1" providerId="ADAL" clId="{18B14563-CCEC-0C42-8C0A-ABD616E2CF02}" dt="2023-10-18T16:54:43.884" v="326" actId="164"/>
            <ac:grpSpMkLst>
              <pc:docMk/>
              <pc:sldMasterMk cId="2317532505" sldId="2147483672"/>
              <pc:sldLayoutMk cId="1438527250" sldId="2147483686"/>
              <ac:grpSpMk id="897" creationId="{475923F3-2406-0AC5-EE96-3D3256FF2EF1}"/>
            </ac:grpSpMkLst>
          </pc:grpChg>
          <pc:grpChg chg="add del mod">
            <ac:chgData name="Chuck Tomasi" userId="79514c44-a18e-4aaa-84b1-18f74099d6b1" providerId="ADAL" clId="{18B14563-CCEC-0C42-8C0A-ABD616E2CF02}" dt="2023-11-05T13:54:46.312" v="695" actId="165"/>
            <ac:grpSpMkLst>
              <pc:docMk/>
              <pc:sldMasterMk cId="2317532505" sldId="2147483672"/>
              <pc:sldLayoutMk cId="1438527250" sldId="2147483686"/>
              <ac:grpSpMk id="897" creationId="{CE0212EB-B7F4-52F0-8BD8-BC2A95EA298A}"/>
            </ac:grpSpMkLst>
          </pc:grpChg>
          <pc:grpChg chg="add del mod">
            <ac:chgData name="Chuck Tomasi" userId="79514c44-a18e-4aaa-84b1-18f74099d6b1" providerId="ADAL" clId="{18B14563-CCEC-0C42-8C0A-ABD616E2CF02}" dt="2023-11-05T14:04:00.126" v="753" actId="165"/>
            <ac:grpSpMkLst>
              <pc:docMk/>
              <pc:sldMasterMk cId="2317532505" sldId="2147483672"/>
              <pc:sldLayoutMk cId="1438527250" sldId="2147483686"/>
              <ac:grpSpMk id="898" creationId="{65B494DE-DBA3-36E8-2702-B7433DA8B3E1}"/>
            </ac:grpSpMkLst>
          </pc:grpChg>
          <pc:grpChg chg="add del mod">
            <ac:chgData name="Chuck Tomasi" userId="79514c44-a18e-4aaa-84b1-18f74099d6b1" providerId="ADAL" clId="{18B14563-CCEC-0C42-8C0A-ABD616E2CF02}" dt="2023-11-05T14:02:09.988" v="743" actId="165"/>
            <ac:grpSpMkLst>
              <pc:docMk/>
              <pc:sldMasterMk cId="2317532505" sldId="2147483672"/>
              <pc:sldLayoutMk cId="1438527250" sldId="2147483686"/>
              <ac:grpSpMk id="899" creationId="{8ECEDF08-8280-225A-6482-97AE113C2A1E}"/>
            </ac:grpSpMkLst>
          </pc:grpChg>
          <pc:grpChg chg="add del mod">
            <ac:chgData name="Chuck Tomasi" userId="79514c44-a18e-4aaa-84b1-18f74099d6b1" providerId="ADAL" clId="{18B14563-CCEC-0C42-8C0A-ABD616E2CF02}" dt="2023-11-05T14:01:58.889" v="742" actId="165"/>
            <ac:grpSpMkLst>
              <pc:docMk/>
              <pc:sldMasterMk cId="2317532505" sldId="2147483672"/>
              <pc:sldLayoutMk cId="1438527250" sldId="2147483686"/>
              <ac:grpSpMk id="900" creationId="{72FEE6CB-170C-E8AD-654B-BAEE09EC6343}"/>
            </ac:grpSpMkLst>
          </pc:grpChg>
          <pc:grpChg chg="add del mod">
            <ac:chgData name="Chuck Tomasi" userId="79514c44-a18e-4aaa-84b1-18f74099d6b1" providerId="ADAL" clId="{18B14563-CCEC-0C42-8C0A-ABD616E2CF02}" dt="2023-11-05T13:15:23.466" v="459" actId="165"/>
            <ac:grpSpMkLst>
              <pc:docMk/>
              <pc:sldMasterMk cId="2317532505" sldId="2147483672"/>
              <pc:sldLayoutMk cId="1438527250" sldId="2147483686"/>
              <ac:grpSpMk id="901" creationId="{023093AA-58E2-3DF1-4DF0-6177ACC87B66}"/>
            </ac:grpSpMkLst>
          </pc:grpChg>
          <pc:grpChg chg="del">
            <ac:chgData name="Chuck Tomasi" userId="79514c44-a18e-4aaa-84b1-18f74099d6b1" providerId="ADAL" clId="{18B14563-CCEC-0C42-8C0A-ABD616E2CF02}" dt="2023-10-18T16:47:13.264" v="283" actId="165"/>
            <ac:grpSpMkLst>
              <pc:docMk/>
              <pc:sldMasterMk cId="2317532505" sldId="2147483672"/>
              <pc:sldLayoutMk cId="1438527250" sldId="2147483686"/>
              <ac:grpSpMk id="938" creationId="{E429840D-C229-9B86-7C07-A67B3A1E750D}"/>
            </ac:grpSpMkLst>
          </pc:grpChg>
          <pc:grpChg chg="del">
            <ac:chgData name="Chuck Tomasi" userId="79514c44-a18e-4aaa-84b1-18f74099d6b1" providerId="ADAL" clId="{18B14563-CCEC-0C42-8C0A-ABD616E2CF02}" dt="2023-10-18T16:47:44.853" v="285" actId="165"/>
            <ac:grpSpMkLst>
              <pc:docMk/>
              <pc:sldMasterMk cId="2317532505" sldId="2147483672"/>
              <pc:sldLayoutMk cId="1438527250" sldId="2147483686"/>
              <ac:grpSpMk id="981" creationId="{2C6AD670-8A6C-5C3F-96BE-49879E0D8F67}"/>
            </ac:grpSpMkLst>
          </pc:grpChg>
          <pc:grpChg chg="add del mod">
            <ac:chgData name="Chuck Tomasi" userId="79514c44-a18e-4aaa-84b1-18f74099d6b1" providerId="ADAL" clId="{18B14563-CCEC-0C42-8C0A-ABD616E2CF02}" dt="2023-11-05T20:24:43.037" v="1332" actId="165"/>
            <ac:grpSpMkLst>
              <pc:docMk/>
              <pc:sldMasterMk cId="2317532505" sldId="2147483672"/>
              <pc:sldLayoutMk cId="1438527250" sldId="2147483686"/>
              <ac:grpSpMk id="1286" creationId="{A8F9B72F-1F61-B287-3B5B-8F619C82329C}"/>
            </ac:grpSpMkLst>
          </pc:grpChg>
          <pc:grpChg chg="add del mod">
            <ac:chgData name="Chuck Tomasi" userId="79514c44-a18e-4aaa-84b1-18f74099d6b1" providerId="ADAL" clId="{18B14563-CCEC-0C42-8C0A-ABD616E2CF02}" dt="2023-11-05T14:24:21.588" v="1146" actId="165"/>
            <ac:grpSpMkLst>
              <pc:docMk/>
              <pc:sldMasterMk cId="2317532505" sldId="2147483672"/>
              <pc:sldLayoutMk cId="1438527250" sldId="2147483686"/>
              <ac:grpSpMk id="1288" creationId="{2C100238-4689-A23B-E561-62BD8CADFF74}"/>
            </ac:grpSpMkLst>
          </pc:grpChg>
          <pc:grpChg chg="add del mod">
            <ac:chgData name="Chuck Tomasi" userId="79514c44-a18e-4aaa-84b1-18f74099d6b1" providerId="ADAL" clId="{18B14563-CCEC-0C42-8C0A-ABD616E2CF02}" dt="2023-11-05T14:24:26.779" v="1147" actId="165"/>
            <ac:grpSpMkLst>
              <pc:docMk/>
              <pc:sldMasterMk cId="2317532505" sldId="2147483672"/>
              <pc:sldLayoutMk cId="1438527250" sldId="2147483686"/>
              <ac:grpSpMk id="1289" creationId="{3B9B7734-9368-35EA-C32C-B6576A4ED5D6}"/>
            </ac:grpSpMkLst>
          </pc:grpChg>
          <pc:grpChg chg="add del mod">
            <ac:chgData name="Chuck Tomasi" userId="79514c44-a18e-4aaa-84b1-18f74099d6b1" providerId="ADAL" clId="{18B14563-CCEC-0C42-8C0A-ABD616E2CF02}" dt="2023-11-05T14:24:30.033" v="1148" actId="165"/>
            <ac:grpSpMkLst>
              <pc:docMk/>
              <pc:sldMasterMk cId="2317532505" sldId="2147483672"/>
              <pc:sldLayoutMk cId="1438527250" sldId="2147483686"/>
              <ac:grpSpMk id="1290" creationId="{6139F60A-48F2-FB5D-4269-BA3279DBBF75}"/>
            </ac:grpSpMkLst>
          </pc:grpChg>
          <pc:grpChg chg="add del mod">
            <ac:chgData name="Chuck Tomasi" userId="79514c44-a18e-4aaa-84b1-18f74099d6b1" providerId="ADAL" clId="{18B14563-CCEC-0C42-8C0A-ABD616E2CF02}" dt="2023-11-05T14:24:13.518" v="1143" actId="165"/>
            <ac:grpSpMkLst>
              <pc:docMk/>
              <pc:sldMasterMk cId="2317532505" sldId="2147483672"/>
              <pc:sldLayoutMk cId="1438527250" sldId="2147483686"/>
              <ac:grpSpMk id="1291" creationId="{BE784829-A656-31A7-1CCA-AB57FA218796}"/>
            </ac:grpSpMkLst>
          </pc:grpChg>
          <pc:grpChg chg="add del mod">
            <ac:chgData name="Chuck Tomasi" userId="79514c44-a18e-4aaa-84b1-18f74099d6b1" providerId="ADAL" clId="{18B14563-CCEC-0C42-8C0A-ABD616E2CF02}" dt="2023-11-05T14:24:15.527" v="1144" actId="165"/>
            <ac:grpSpMkLst>
              <pc:docMk/>
              <pc:sldMasterMk cId="2317532505" sldId="2147483672"/>
              <pc:sldLayoutMk cId="1438527250" sldId="2147483686"/>
              <ac:grpSpMk id="1292" creationId="{2F046C19-D131-E713-80A5-42F355DD0B14}"/>
            </ac:grpSpMkLst>
          </pc:grpChg>
          <pc:grpChg chg="add del mod">
            <ac:chgData name="Chuck Tomasi" userId="79514c44-a18e-4aaa-84b1-18f74099d6b1" providerId="ADAL" clId="{18B14563-CCEC-0C42-8C0A-ABD616E2CF02}" dt="2023-11-05T14:24:18.434" v="1145" actId="165"/>
            <ac:grpSpMkLst>
              <pc:docMk/>
              <pc:sldMasterMk cId="2317532505" sldId="2147483672"/>
              <pc:sldLayoutMk cId="1438527250" sldId="2147483686"/>
              <ac:grpSpMk id="1293" creationId="{2AF0F03A-3218-BDC0-7775-8E8B75098768}"/>
            </ac:grpSpMkLst>
          </pc:grpChg>
          <pc:grpChg chg="add del mod">
            <ac:chgData name="Chuck Tomasi" userId="79514c44-a18e-4aaa-84b1-18f74099d6b1" providerId="ADAL" clId="{18B14563-CCEC-0C42-8C0A-ABD616E2CF02}" dt="2023-11-05T14:24:08.782" v="1142" actId="165"/>
            <ac:grpSpMkLst>
              <pc:docMk/>
              <pc:sldMasterMk cId="2317532505" sldId="2147483672"/>
              <pc:sldLayoutMk cId="1438527250" sldId="2147483686"/>
              <ac:grpSpMk id="1294" creationId="{81E0ECBA-4B00-50EB-A8C6-1DF26FEDF2D2}"/>
            </ac:grpSpMkLst>
          </pc:grpChg>
          <pc:grpChg chg="add del mod">
            <ac:chgData name="Chuck Tomasi" userId="79514c44-a18e-4aaa-84b1-18f74099d6b1" providerId="ADAL" clId="{18B14563-CCEC-0C42-8C0A-ABD616E2CF02}" dt="2023-11-05T14:24:03.037" v="1141" actId="165"/>
            <ac:grpSpMkLst>
              <pc:docMk/>
              <pc:sldMasterMk cId="2317532505" sldId="2147483672"/>
              <pc:sldLayoutMk cId="1438527250" sldId="2147483686"/>
              <ac:grpSpMk id="1295" creationId="{3122D7EA-F333-C545-F6AF-F7E1D86D37C9}"/>
            </ac:grpSpMkLst>
          </pc:grpChg>
          <pc:grpChg chg="add del mod">
            <ac:chgData name="Chuck Tomasi" userId="79514c44-a18e-4aaa-84b1-18f74099d6b1" providerId="ADAL" clId="{18B14563-CCEC-0C42-8C0A-ABD616E2CF02}" dt="2023-11-05T14:23:46.263" v="1140" actId="165"/>
            <ac:grpSpMkLst>
              <pc:docMk/>
              <pc:sldMasterMk cId="2317532505" sldId="2147483672"/>
              <pc:sldLayoutMk cId="1438527250" sldId="2147483686"/>
              <ac:grpSpMk id="1296" creationId="{DA214F50-B2E2-3815-39D9-1F276A348425}"/>
            </ac:grpSpMkLst>
          </pc:grpChg>
          <pc:grpChg chg="add del mod">
            <ac:chgData name="Chuck Tomasi" userId="79514c44-a18e-4aaa-84b1-18f74099d6b1" providerId="ADAL" clId="{18B14563-CCEC-0C42-8C0A-ABD616E2CF02}" dt="2023-11-05T14:28:55.167" v="1168" actId="165"/>
            <ac:grpSpMkLst>
              <pc:docMk/>
              <pc:sldMasterMk cId="2317532505" sldId="2147483672"/>
              <pc:sldLayoutMk cId="1438527250" sldId="2147483686"/>
              <ac:grpSpMk id="1297" creationId="{E356AE31-18B3-15DA-871A-1F1507EDAD49}"/>
            </ac:grpSpMkLst>
          </pc:grpChg>
          <pc:grpChg chg="add del mod">
            <ac:chgData name="Chuck Tomasi" userId="79514c44-a18e-4aaa-84b1-18f74099d6b1" providerId="ADAL" clId="{18B14563-CCEC-0C42-8C0A-ABD616E2CF02}" dt="2023-11-05T14:28:57.990" v="1169" actId="165"/>
            <ac:grpSpMkLst>
              <pc:docMk/>
              <pc:sldMasterMk cId="2317532505" sldId="2147483672"/>
              <pc:sldLayoutMk cId="1438527250" sldId="2147483686"/>
              <ac:grpSpMk id="1298" creationId="{B443FBD3-F333-8432-94E6-C573812FC8EA}"/>
            </ac:grpSpMkLst>
          </pc:grpChg>
          <pc:grpChg chg="add del mod">
            <ac:chgData name="Chuck Tomasi" userId="79514c44-a18e-4aaa-84b1-18f74099d6b1" providerId="ADAL" clId="{18B14563-CCEC-0C42-8C0A-ABD616E2CF02}" dt="2023-11-05T14:20:51.775" v="1104" actId="165"/>
            <ac:grpSpMkLst>
              <pc:docMk/>
              <pc:sldMasterMk cId="2317532505" sldId="2147483672"/>
              <pc:sldLayoutMk cId="1438527250" sldId="2147483686"/>
              <ac:grpSpMk id="1299" creationId="{9E6F9C1C-4C68-51FF-62E4-DE27A0A6158E}"/>
            </ac:grpSpMkLst>
          </pc:grpChg>
          <pc:grpChg chg="add del mod">
            <ac:chgData name="Chuck Tomasi" userId="79514c44-a18e-4aaa-84b1-18f74099d6b1" providerId="ADAL" clId="{18B14563-CCEC-0C42-8C0A-ABD616E2CF02}" dt="2023-11-05T14:19:57.796" v="1087" actId="165"/>
            <ac:grpSpMkLst>
              <pc:docMk/>
              <pc:sldMasterMk cId="2317532505" sldId="2147483672"/>
              <pc:sldLayoutMk cId="1438527250" sldId="2147483686"/>
              <ac:grpSpMk id="1300" creationId="{B4EE5F6E-C41D-3AA7-D9CD-2D3F7790A2DD}"/>
            </ac:grpSpMkLst>
          </pc:grpChg>
          <pc:grpChg chg="add del mod">
            <ac:chgData name="Chuck Tomasi" userId="79514c44-a18e-4aaa-84b1-18f74099d6b1" providerId="ADAL" clId="{18B14563-CCEC-0C42-8C0A-ABD616E2CF02}" dt="2023-11-05T14:21:13.301" v="1110" actId="165"/>
            <ac:grpSpMkLst>
              <pc:docMk/>
              <pc:sldMasterMk cId="2317532505" sldId="2147483672"/>
              <pc:sldLayoutMk cId="1438527250" sldId="2147483686"/>
              <ac:grpSpMk id="1301" creationId="{7F57EEFE-601B-4386-DCF8-EB5A2A7BFB62}"/>
            </ac:grpSpMkLst>
          </pc:grpChg>
          <pc:grpChg chg="add del mod">
            <ac:chgData name="Chuck Tomasi" userId="79514c44-a18e-4aaa-84b1-18f74099d6b1" providerId="ADAL" clId="{18B14563-CCEC-0C42-8C0A-ABD616E2CF02}" dt="2023-11-05T14:21:18.741" v="1111" actId="165"/>
            <ac:grpSpMkLst>
              <pc:docMk/>
              <pc:sldMasterMk cId="2317532505" sldId="2147483672"/>
              <pc:sldLayoutMk cId="1438527250" sldId="2147483686"/>
              <ac:grpSpMk id="1302" creationId="{17591D58-8EB5-4BC4-5E47-24B31C0C15A0}"/>
            </ac:grpSpMkLst>
          </pc:grpChg>
          <pc:grpChg chg="add del mod">
            <ac:chgData name="Chuck Tomasi" userId="79514c44-a18e-4aaa-84b1-18f74099d6b1" providerId="ADAL" clId="{18B14563-CCEC-0C42-8C0A-ABD616E2CF02}" dt="2023-11-05T14:21:11.009" v="1109" actId="165"/>
            <ac:grpSpMkLst>
              <pc:docMk/>
              <pc:sldMasterMk cId="2317532505" sldId="2147483672"/>
              <pc:sldLayoutMk cId="1438527250" sldId="2147483686"/>
              <ac:grpSpMk id="1303" creationId="{774D3CCF-9AB4-395E-325F-33EAA0A21DBA}"/>
            </ac:grpSpMkLst>
          </pc:grpChg>
          <pc:grpChg chg="add del mod">
            <ac:chgData name="Chuck Tomasi" userId="79514c44-a18e-4aaa-84b1-18f74099d6b1" providerId="ADAL" clId="{18B14563-CCEC-0C42-8C0A-ABD616E2CF02}" dt="2023-11-05T14:20:00.866" v="1088" actId="165"/>
            <ac:grpSpMkLst>
              <pc:docMk/>
              <pc:sldMasterMk cId="2317532505" sldId="2147483672"/>
              <pc:sldLayoutMk cId="1438527250" sldId="2147483686"/>
              <ac:grpSpMk id="1304" creationId="{5FD18F21-231D-EE67-CFAF-A50F5EE8C4B1}"/>
            </ac:grpSpMkLst>
          </pc:grpChg>
          <pc:grpChg chg="add del mod">
            <ac:chgData name="Chuck Tomasi" userId="79514c44-a18e-4aaa-84b1-18f74099d6b1" providerId="ADAL" clId="{18B14563-CCEC-0C42-8C0A-ABD616E2CF02}" dt="2023-11-05T14:20:54.376" v="1105" actId="165"/>
            <ac:grpSpMkLst>
              <pc:docMk/>
              <pc:sldMasterMk cId="2317532505" sldId="2147483672"/>
              <pc:sldLayoutMk cId="1438527250" sldId="2147483686"/>
              <ac:grpSpMk id="1305" creationId="{99DD1B3A-C0E5-73A2-A9BC-7D71D0C2B28E}"/>
            </ac:grpSpMkLst>
          </pc:grpChg>
          <pc:grpChg chg="add del mod">
            <ac:chgData name="Chuck Tomasi" userId="79514c44-a18e-4aaa-84b1-18f74099d6b1" providerId="ADAL" clId="{18B14563-CCEC-0C42-8C0A-ABD616E2CF02}" dt="2023-11-05T14:21:22.315" v="1112" actId="165"/>
            <ac:grpSpMkLst>
              <pc:docMk/>
              <pc:sldMasterMk cId="2317532505" sldId="2147483672"/>
              <pc:sldLayoutMk cId="1438527250" sldId="2147483686"/>
              <ac:grpSpMk id="1306" creationId="{07C98DC1-4187-FB5C-8D5E-162698591A7A}"/>
            </ac:grpSpMkLst>
          </pc:grpChg>
          <pc:grpChg chg="add del mod">
            <ac:chgData name="Chuck Tomasi" userId="79514c44-a18e-4aaa-84b1-18f74099d6b1" providerId="ADAL" clId="{18B14563-CCEC-0C42-8C0A-ABD616E2CF02}" dt="2023-11-05T14:21:24.956" v="1113" actId="165"/>
            <ac:grpSpMkLst>
              <pc:docMk/>
              <pc:sldMasterMk cId="2317532505" sldId="2147483672"/>
              <pc:sldLayoutMk cId="1438527250" sldId="2147483686"/>
              <ac:grpSpMk id="1307" creationId="{C8FB5478-11B6-4D72-F1A8-0C527B5F5BDA}"/>
            </ac:grpSpMkLst>
          </pc:grpChg>
          <pc:grpChg chg="add del mod">
            <ac:chgData name="Chuck Tomasi" userId="79514c44-a18e-4aaa-84b1-18f74099d6b1" providerId="ADAL" clId="{18B14563-CCEC-0C42-8C0A-ABD616E2CF02}" dt="2023-11-05T14:21:08.260" v="1108" actId="165"/>
            <ac:grpSpMkLst>
              <pc:docMk/>
              <pc:sldMasterMk cId="2317532505" sldId="2147483672"/>
              <pc:sldLayoutMk cId="1438527250" sldId="2147483686"/>
              <ac:grpSpMk id="1308" creationId="{01D2BBCE-A252-BEB0-194B-F07111729D20}"/>
            </ac:grpSpMkLst>
          </pc:grpChg>
          <pc:grpChg chg="add del mod">
            <ac:chgData name="Chuck Tomasi" userId="79514c44-a18e-4aaa-84b1-18f74099d6b1" providerId="ADAL" clId="{18B14563-CCEC-0C42-8C0A-ABD616E2CF02}" dt="2023-11-05T14:21:04.591" v="1107" actId="165"/>
            <ac:grpSpMkLst>
              <pc:docMk/>
              <pc:sldMasterMk cId="2317532505" sldId="2147483672"/>
              <pc:sldLayoutMk cId="1438527250" sldId="2147483686"/>
              <ac:grpSpMk id="1309" creationId="{7573BF48-11FC-C32A-9049-383F08E13EB8}"/>
            </ac:grpSpMkLst>
          </pc:grpChg>
          <pc:grpChg chg="add del mod">
            <ac:chgData name="Chuck Tomasi" userId="79514c44-a18e-4aaa-84b1-18f74099d6b1" providerId="ADAL" clId="{18B14563-CCEC-0C42-8C0A-ABD616E2CF02}" dt="2023-11-05T14:20:56.715" v="1106" actId="165"/>
            <ac:grpSpMkLst>
              <pc:docMk/>
              <pc:sldMasterMk cId="2317532505" sldId="2147483672"/>
              <pc:sldLayoutMk cId="1438527250" sldId="2147483686"/>
              <ac:grpSpMk id="1310" creationId="{077D5FB0-7D79-8348-BEFA-88C11FCB431E}"/>
            </ac:grpSpMkLst>
          </pc:grpChg>
          <pc:grpChg chg="add mod">
            <ac:chgData name="Chuck Tomasi" userId="79514c44-a18e-4aaa-84b1-18f74099d6b1" providerId="ADAL" clId="{18B14563-CCEC-0C42-8C0A-ABD616E2CF02}" dt="2023-11-05T20:07:44.799" v="1217" actId="164"/>
            <ac:grpSpMkLst>
              <pc:docMk/>
              <pc:sldMasterMk cId="2317532505" sldId="2147483672"/>
              <pc:sldLayoutMk cId="1438527250" sldId="2147483686"/>
              <ac:grpSpMk id="1318" creationId="{F7513A31-084F-1FCB-5F60-A73E6D1B2688}"/>
            </ac:grpSpMkLst>
          </pc:grpChg>
          <pc:grpChg chg="add del mod">
            <ac:chgData name="Chuck Tomasi" userId="79514c44-a18e-4aaa-84b1-18f74099d6b1" providerId="ADAL" clId="{18B14563-CCEC-0C42-8C0A-ABD616E2CF02}" dt="2023-11-05T20:11:09.900" v="1230" actId="165"/>
            <ac:grpSpMkLst>
              <pc:docMk/>
              <pc:sldMasterMk cId="2317532505" sldId="2147483672"/>
              <pc:sldLayoutMk cId="1438527250" sldId="2147483686"/>
              <ac:grpSpMk id="1319" creationId="{C0EE201B-58CB-6389-B6B5-2E0F7584BD84}"/>
            </ac:grpSpMkLst>
          </pc:grpChg>
          <pc:grpChg chg="add del mod">
            <ac:chgData name="Chuck Tomasi" userId="79514c44-a18e-4aaa-84b1-18f74099d6b1" providerId="ADAL" clId="{18B14563-CCEC-0C42-8C0A-ABD616E2CF02}" dt="2023-11-06T12:34:53.791" v="2091" actId="165"/>
            <ac:grpSpMkLst>
              <pc:docMk/>
              <pc:sldMasterMk cId="2317532505" sldId="2147483672"/>
              <pc:sldLayoutMk cId="1438527250" sldId="2147483686"/>
              <ac:grpSpMk id="1320" creationId="{8A7D10A6-020B-E86C-BFE0-C93A4BB5A03F}"/>
            </ac:grpSpMkLst>
          </pc:grpChg>
          <pc:grpChg chg="add del mod">
            <ac:chgData name="Chuck Tomasi" userId="79514c44-a18e-4aaa-84b1-18f74099d6b1" providerId="ADAL" clId="{18B14563-CCEC-0C42-8C0A-ABD616E2CF02}" dt="2023-11-06T12:34:53.791" v="2091" actId="165"/>
            <ac:grpSpMkLst>
              <pc:docMk/>
              <pc:sldMasterMk cId="2317532505" sldId="2147483672"/>
              <pc:sldLayoutMk cId="1438527250" sldId="2147483686"/>
              <ac:grpSpMk id="1321" creationId="{761DF54C-1A4F-D415-6AA6-E218C71A77A4}"/>
            </ac:grpSpMkLst>
          </pc:grpChg>
          <pc:grpChg chg="add del mod">
            <ac:chgData name="Chuck Tomasi" userId="79514c44-a18e-4aaa-84b1-18f74099d6b1" providerId="ADAL" clId="{18B14563-CCEC-0C42-8C0A-ABD616E2CF02}" dt="2023-11-06T12:34:53.791" v="2091" actId="165"/>
            <ac:grpSpMkLst>
              <pc:docMk/>
              <pc:sldMasterMk cId="2317532505" sldId="2147483672"/>
              <pc:sldLayoutMk cId="1438527250" sldId="2147483686"/>
              <ac:grpSpMk id="1322" creationId="{4B964796-5AF0-3396-7E05-EAB1C84FA8CD}"/>
            </ac:grpSpMkLst>
          </pc:grpChg>
          <pc:grpChg chg="add del mod">
            <ac:chgData name="Chuck Tomasi" userId="79514c44-a18e-4aaa-84b1-18f74099d6b1" providerId="ADAL" clId="{18B14563-CCEC-0C42-8C0A-ABD616E2CF02}" dt="2023-11-05T20:29:05.448" v="1374" actId="165"/>
            <ac:grpSpMkLst>
              <pc:docMk/>
              <pc:sldMasterMk cId="2317532505" sldId="2147483672"/>
              <pc:sldLayoutMk cId="1438527250" sldId="2147483686"/>
              <ac:grpSpMk id="1323" creationId="{BFFB4DE9-C65D-9915-9D5A-E0031080AA16}"/>
            </ac:grpSpMkLst>
          </pc:grpChg>
          <pc:grpChg chg="add del mod">
            <ac:chgData name="Chuck Tomasi" userId="79514c44-a18e-4aaa-84b1-18f74099d6b1" providerId="ADAL" clId="{18B14563-CCEC-0C42-8C0A-ABD616E2CF02}" dt="2023-11-06T12:33:10.502" v="2045" actId="165"/>
            <ac:grpSpMkLst>
              <pc:docMk/>
              <pc:sldMasterMk cId="2317532505" sldId="2147483672"/>
              <pc:sldLayoutMk cId="1438527250" sldId="2147483686"/>
              <ac:grpSpMk id="1324" creationId="{1948A47C-839C-A3A3-6EE2-5482C7EB4C6C}"/>
            </ac:grpSpMkLst>
          </pc:grpChg>
          <pc:grpChg chg="add del mod">
            <ac:chgData name="Chuck Tomasi" userId="79514c44-a18e-4aaa-84b1-18f74099d6b1" providerId="ADAL" clId="{18B14563-CCEC-0C42-8C0A-ABD616E2CF02}" dt="2023-11-05T20:47:22.612" v="1517" actId="165"/>
            <ac:grpSpMkLst>
              <pc:docMk/>
              <pc:sldMasterMk cId="2317532505" sldId="2147483672"/>
              <pc:sldLayoutMk cId="1438527250" sldId="2147483686"/>
              <ac:grpSpMk id="1325" creationId="{39114234-3B81-8D15-0606-ACC522AF3FFA}"/>
            </ac:grpSpMkLst>
          </pc:grpChg>
          <pc:grpChg chg="add del mod">
            <ac:chgData name="Chuck Tomasi" userId="79514c44-a18e-4aaa-84b1-18f74099d6b1" providerId="ADAL" clId="{18B14563-CCEC-0C42-8C0A-ABD616E2CF02}" dt="2023-11-06T12:30:12.555" v="1994" actId="165"/>
            <ac:grpSpMkLst>
              <pc:docMk/>
              <pc:sldMasterMk cId="2317532505" sldId="2147483672"/>
              <pc:sldLayoutMk cId="1438527250" sldId="2147483686"/>
              <ac:grpSpMk id="1326" creationId="{2D9FC71F-5F32-B266-9C9E-FB43C489E187}"/>
            </ac:grpSpMkLst>
          </pc:grpChg>
          <pc:grpChg chg="add del mod">
            <ac:chgData name="Chuck Tomasi" userId="79514c44-a18e-4aaa-84b1-18f74099d6b1" providerId="ADAL" clId="{18B14563-CCEC-0C42-8C0A-ABD616E2CF02}" dt="2023-11-06T12:30:09.245" v="1993" actId="165"/>
            <ac:grpSpMkLst>
              <pc:docMk/>
              <pc:sldMasterMk cId="2317532505" sldId="2147483672"/>
              <pc:sldLayoutMk cId="1438527250" sldId="2147483686"/>
              <ac:grpSpMk id="1327" creationId="{C41AC478-7BD3-EBAD-07BD-731BE1FAE80D}"/>
            </ac:grpSpMkLst>
          </pc:grpChg>
          <pc:grpChg chg="add del mod">
            <ac:chgData name="Chuck Tomasi" userId="79514c44-a18e-4aaa-84b1-18f74099d6b1" providerId="ADAL" clId="{18B14563-CCEC-0C42-8C0A-ABD616E2CF02}" dt="2023-11-06T12:29:56.488" v="1992" actId="165"/>
            <ac:grpSpMkLst>
              <pc:docMk/>
              <pc:sldMasterMk cId="2317532505" sldId="2147483672"/>
              <pc:sldLayoutMk cId="1438527250" sldId="2147483686"/>
              <ac:grpSpMk id="1328" creationId="{4834F500-88B9-08B5-126B-D5133DC9250A}"/>
            </ac:grpSpMkLst>
          </pc:grpChg>
          <pc:grpChg chg="add del mod">
            <ac:chgData name="Chuck Tomasi" userId="79514c44-a18e-4aaa-84b1-18f74099d6b1" providerId="ADAL" clId="{18B14563-CCEC-0C42-8C0A-ABD616E2CF02}" dt="2023-11-05T20:27:34.984" v="1353" actId="165"/>
            <ac:grpSpMkLst>
              <pc:docMk/>
              <pc:sldMasterMk cId="2317532505" sldId="2147483672"/>
              <pc:sldLayoutMk cId="1438527250" sldId="2147483686"/>
              <ac:grpSpMk id="1329" creationId="{C509760B-8E4A-84F3-FDE0-4B1192E2A827}"/>
            </ac:grpSpMkLst>
          </pc:grpChg>
          <pc:grpChg chg="add del mod">
            <ac:chgData name="Chuck Tomasi" userId="79514c44-a18e-4aaa-84b1-18f74099d6b1" providerId="ADAL" clId="{18B14563-CCEC-0C42-8C0A-ABD616E2CF02}" dt="2023-11-05T21:19:00.998" v="1663" actId="165"/>
            <ac:grpSpMkLst>
              <pc:docMk/>
              <pc:sldMasterMk cId="2317532505" sldId="2147483672"/>
              <pc:sldLayoutMk cId="1438527250" sldId="2147483686"/>
              <ac:grpSpMk id="1330" creationId="{4FE0A56E-F1D8-EB9E-2546-23DAEED1A020}"/>
            </ac:grpSpMkLst>
          </pc:grpChg>
          <pc:grpChg chg="add del mod">
            <ac:chgData name="Chuck Tomasi" userId="79514c44-a18e-4aaa-84b1-18f74099d6b1" providerId="ADAL" clId="{18B14563-CCEC-0C42-8C0A-ABD616E2CF02}" dt="2023-11-05T21:19:09.006" v="1664" actId="165"/>
            <ac:grpSpMkLst>
              <pc:docMk/>
              <pc:sldMasterMk cId="2317532505" sldId="2147483672"/>
              <pc:sldLayoutMk cId="1438527250" sldId="2147483686"/>
              <ac:grpSpMk id="1331" creationId="{99CC96A2-FF00-D322-B339-6AC6BA519E19}"/>
            </ac:grpSpMkLst>
          </pc:grpChg>
          <pc:grpChg chg="add del mod">
            <ac:chgData name="Chuck Tomasi" userId="79514c44-a18e-4aaa-84b1-18f74099d6b1" providerId="ADAL" clId="{18B14563-CCEC-0C42-8C0A-ABD616E2CF02}" dt="2023-11-05T20:59:49.160" v="1544" actId="165"/>
            <ac:grpSpMkLst>
              <pc:docMk/>
              <pc:sldMasterMk cId="2317532505" sldId="2147483672"/>
              <pc:sldLayoutMk cId="1438527250" sldId="2147483686"/>
              <ac:grpSpMk id="1332" creationId="{0C395CF3-FBC3-7729-32BA-33440FD807C5}"/>
            </ac:grpSpMkLst>
          </pc:grpChg>
          <pc:grpChg chg="add del mod">
            <ac:chgData name="Chuck Tomasi" userId="79514c44-a18e-4aaa-84b1-18f74099d6b1" providerId="ADAL" clId="{18B14563-CCEC-0C42-8C0A-ABD616E2CF02}" dt="2023-11-06T12:33:10.502" v="2045" actId="165"/>
            <ac:grpSpMkLst>
              <pc:docMk/>
              <pc:sldMasterMk cId="2317532505" sldId="2147483672"/>
              <pc:sldLayoutMk cId="1438527250" sldId="2147483686"/>
              <ac:grpSpMk id="1333" creationId="{D4990025-F554-4BFB-F74B-7D61CAF9AEFF}"/>
            </ac:grpSpMkLst>
          </pc:grpChg>
          <pc:grpChg chg="add del mod">
            <ac:chgData name="Chuck Tomasi" userId="79514c44-a18e-4aaa-84b1-18f74099d6b1" providerId="ADAL" clId="{18B14563-CCEC-0C42-8C0A-ABD616E2CF02}" dt="2023-11-06T12:33:10.502" v="2045" actId="165"/>
            <ac:grpSpMkLst>
              <pc:docMk/>
              <pc:sldMasterMk cId="2317532505" sldId="2147483672"/>
              <pc:sldLayoutMk cId="1438527250" sldId="2147483686"/>
              <ac:grpSpMk id="1334" creationId="{EBE96E7F-06B7-040B-DAB7-EA793BC05E30}"/>
            </ac:grpSpMkLst>
          </pc:grpChg>
          <pc:grpChg chg="add mod">
            <ac:chgData name="Chuck Tomasi" userId="79514c44-a18e-4aaa-84b1-18f74099d6b1" providerId="ADAL" clId="{18B14563-CCEC-0C42-8C0A-ABD616E2CF02}" dt="2023-11-06T15:03:59.304" v="3157" actId="167"/>
            <ac:grpSpMkLst>
              <pc:docMk/>
              <pc:sldMasterMk cId="2317532505" sldId="2147483672"/>
              <pc:sldLayoutMk cId="1438527250" sldId="2147483686"/>
              <ac:grpSpMk id="1409" creationId="{1BDB503F-11BC-845D-2531-87FF23EA8BD9}"/>
            </ac:grpSpMkLst>
          </pc:grpChg>
          <pc:grpChg chg="add mod">
            <ac:chgData name="Chuck Tomasi" userId="79514c44-a18e-4aaa-84b1-18f74099d6b1" providerId="ADAL" clId="{18B14563-CCEC-0C42-8C0A-ABD616E2CF02}" dt="2023-11-06T14:58:17.063" v="3116" actId="167"/>
            <ac:grpSpMkLst>
              <pc:docMk/>
              <pc:sldMasterMk cId="2317532505" sldId="2147483672"/>
              <pc:sldLayoutMk cId="1438527250" sldId="2147483686"/>
              <ac:grpSpMk id="1410" creationId="{9D165BA0-6580-45F7-7EB0-92AE5CF45DD8}"/>
            </ac:grpSpMkLst>
          </pc:grpChg>
          <pc:grpChg chg="add mod">
            <ac:chgData name="Chuck Tomasi" userId="79514c44-a18e-4aaa-84b1-18f74099d6b1" providerId="ADAL" clId="{18B14563-CCEC-0C42-8C0A-ABD616E2CF02}" dt="2023-11-06T14:58:17.063" v="3116" actId="167"/>
            <ac:grpSpMkLst>
              <pc:docMk/>
              <pc:sldMasterMk cId="2317532505" sldId="2147483672"/>
              <pc:sldLayoutMk cId="1438527250" sldId="2147483686"/>
              <ac:grpSpMk id="1411" creationId="{DDB8E5E4-CA22-16BB-28C6-1F475CAA797A}"/>
            </ac:grpSpMkLst>
          </pc:grpChg>
          <pc:grpChg chg="add mod">
            <ac:chgData name="Chuck Tomasi" userId="79514c44-a18e-4aaa-84b1-18f74099d6b1" providerId="ADAL" clId="{18B14563-CCEC-0C42-8C0A-ABD616E2CF02}" dt="2023-11-06T14:58:17.063" v="3116" actId="167"/>
            <ac:grpSpMkLst>
              <pc:docMk/>
              <pc:sldMasterMk cId="2317532505" sldId="2147483672"/>
              <pc:sldLayoutMk cId="1438527250" sldId="2147483686"/>
              <ac:grpSpMk id="1412" creationId="{BDA0434E-EF00-5626-4FD4-A0F43A5F63EA}"/>
            </ac:grpSpMkLst>
          </pc:grpChg>
          <pc:grpChg chg="add del mod">
            <ac:chgData name="Chuck Tomasi" userId="79514c44-a18e-4aaa-84b1-18f74099d6b1" providerId="ADAL" clId="{18B14563-CCEC-0C42-8C0A-ABD616E2CF02}" dt="2023-11-06T14:53:41.367" v="3063" actId="165"/>
            <ac:grpSpMkLst>
              <pc:docMk/>
              <pc:sldMasterMk cId="2317532505" sldId="2147483672"/>
              <pc:sldLayoutMk cId="1438527250" sldId="2147483686"/>
              <ac:grpSpMk id="1413" creationId="{8780AC0D-E735-9428-3933-63A5D5B7F06E}"/>
            </ac:grpSpMkLst>
          </pc:grpChg>
          <pc:grpChg chg="add del mod">
            <ac:chgData name="Chuck Tomasi" userId="79514c44-a18e-4aaa-84b1-18f74099d6b1" providerId="ADAL" clId="{18B14563-CCEC-0C42-8C0A-ABD616E2CF02}" dt="2023-11-06T14:53:53.887" v="3067" actId="165"/>
            <ac:grpSpMkLst>
              <pc:docMk/>
              <pc:sldMasterMk cId="2317532505" sldId="2147483672"/>
              <pc:sldLayoutMk cId="1438527250" sldId="2147483686"/>
              <ac:grpSpMk id="1414" creationId="{1A3C2CA6-B97F-4E23-7E20-454A47BC57D7}"/>
            </ac:grpSpMkLst>
          </pc:grpChg>
          <pc:grpChg chg="add del mod">
            <ac:chgData name="Chuck Tomasi" userId="79514c44-a18e-4aaa-84b1-18f74099d6b1" providerId="ADAL" clId="{18B14563-CCEC-0C42-8C0A-ABD616E2CF02}" dt="2023-11-06T14:54:03.879" v="3071" actId="165"/>
            <ac:grpSpMkLst>
              <pc:docMk/>
              <pc:sldMasterMk cId="2317532505" sldId="2147483672"/>
              <pc:sldLayoutMk cId="1438527250" sldId="2147483686"/>
              <ac:grpSpMk id="1415" creationId="{A9AFB486-9B08-23A9-BE59-AA88BF64BAB7}"/>
            </ac:grpSpMkLst>
          </pc:grpChg>
          <pc:grpChg chg="add del mod">
            <ac:chgData name="Chuck Tomasi" userId="79514c44-a18e-4aaa-84b1-18f74099d6b1" providerId="ADAL" clId="{18B14563-CCEC-0C42-8C0A-ABD616E2CF02}" dt="2023-11-06T14:54:12.721" v="3074" actId="478"/>
            <ac:grpSpMkLst>
              <pc:docMk/>
              <pc:sldMasterMk cId="2317532505" sldId="2147483672"/>
              <pc:sldLayoutMk cId="1438527250" sldId="2147483686"/>
              <ac:grpSpMk id="1416" creationId="{60B866AE-AEB3-D685-2435-C77A56B41574}"/>
            </ac:grpSpMkLst>
          </pc:grpChg>
          <pc:grpChg chg="add mod">
            <ac:chgData name="Chuck Tomasi" userId="79514c44-a18e-4aaa-84b1-18f74099d6b1" providerId="ADAL" clId="{18B14563-CCEC-0C42-8C0A-ABD616E2CF02}" dt="2023-11-06T14:58:08.965" v="3115" actId="167"/>
            <ac:grpSpMkLst>
              <pc:docMk/>
              <pc:sldMasterMk cId="2317532505" sldId="2147483672"/>
              <pc:sldLayoutMk cId="1438527250" sldId="2147483686"/>
              <ac:grpSpMk id="1417" creationId="{D799264A-497B-0A34-C1B0-5262E2431B2D}"/>
            </ac:grpSpMkLst>
          </pc:grpChg>
          <pc:grpChg chg="add del mod">
            <ac:chgData name="Chuck Tomasi" userId="79514c44-a18e-4aaa-84b1-18f74099d6b1" providerId="ADAL" clId="{18B14563-CCEC-0C42-8C0A-ABD616E2CF02}" dt="2023-11-06T14:58:06.369" v="3114" actId="167"/>
            <ac:grpSpMkLst>
              <pc:docMk/>
              <pc:sldMasterMk cId="2317532505" sldId="2147483672"/>
              <pc:sldLayoutMk cId="1438527250" sldId="2147483686"/>
              <ac:grpSpMk id="1418" creationId="{53E0BA83-C2E4-49B3-BF50-D88CEE1E27F0}"/>
            </ac:grpSpMkLst>
          </pc:grpChg>
          <pc:grpChg chg="add mod">
            <ac:chgData name="Chuck Tomasi" userId="79514c44-a18e-4aaa-84b1-18f74099d6b1" providerId="ADAL" clId="{18B14563-CCEC-0C42-8C0A-ABD616E2CF02}" dt="2023-11-06T14:54:42.234" v="3079" actId="164"/>
            <ac:grpSpMkLst>
              <pc:docMk/>
              <pc:sldMasterMk cId="2317532505" sldId="2147483672"/>
              <pc:sldLayoutMk cId="1438527250" sldId="2147483686"/>
              <ac:grpSpMk id="1419" creationId="{34239B15-F660-4017-79B6-8A83D0CAB201}"/>
            </ac:grpSpMkLst>
          </pc:grpChg>
          <pc:grpChg chg="add del mod">
            <ac:chgData name="Chuck Tomasi" userId="79514c44-a18e-4aaa-84b1-18f74099d6b1" providerId="ADAL" clId="{18B14563-CCEC-0C42-8C0A-ABD616E2CF02}" dt="2023-11-06T14:55:51.657" v="3091" actId="165"/>
            <ac:grpSpMkLst>
              <pc:docMk/>
              <pc:sldMasterMk cId="2317532505" sldId="2147483672"/>
              <pc:sldLayoutMk cId="1438527250" sldId="2147483686"/>
              <ac:grpSpMk id="1420" creationId="{8F864326-105C-90A0-9734-69241F89338A}"/>
            </ac:grpSpMkLst>
          </pc:grpChg>
          <pc:grpChg chg="add mod">
            <ac:chgData name="Chuck Tomasi" userId="79514c44-a18e-4aaa-84b1-18f74099d6b1" providerId="ADAL" clId="{18B14563-CCEC-0C42-8C0A-ABD616E2CF02}" dt="2023-11-06T14:55:04.407" v="3081" actId="164"/>
            <ac:grpSpMkLst>
              <pc:docMk/>
              <pc:sldMasterMk cId="2317532505" sldId="2147483672"/>
              <pc:sldLayoutMk cId="1438527250" sldId="2147483686"/>
              <ac:grpSpMk id="1421" creationId="{05096493-BFF2-C8FA-DCFA-E2C2406ABC3B}"/>
            </ac:grpSpMkLst>
          </pc:grpChg>
          <pc:grpChg chg="add mod">
            <ac:chgData name="Chuck Tomasi" userId="79514c44-a18e-4aaa-84b1-18f74099d6b1" providerId="ADAL" clId="{18B14563-CCEC-0C42-8C0A-ABD616E2CF02}" dt="2023-11-06T14:56:00.960" v="3092" actId="164"/>
            <ac:grpSpMkLst>
              <pc:docMk/>
              <pc:sldMasterMk cId="2317532505" sldId="2147483672"/>
              <pc:sldLayoutMk cId="1438527250" sldId="2147483686"/>
              <ac:grpSpMk id="1422" creationId="{380F0D44-7A81-DDB6-1919-E6DF7448C1F3}"/>
            </ac:grpSpMkLst>
          </pc:grpChg>
          <pc:grpChg chg="del">
            <ac:chgData name="Chuck Tomasi" userId="79514c44-a18e-4aaa-84b1-18f74099d6b1" providerId="ADAL" clId="{18B14563-CCEC-0C42-8C0A-ABD616E2CF02}" dt="2023-10-18T16:48:18.394" v="289" actId="165"/>
            <ac:grpSpMkLst>
              <pc:docMk/>
              <pc:sldMasterMk cId="2317532505" sldId="2147483672"/>
              <pc:sldLayoutMk cId="1438527250" sldId="2147483686"/>
              <ac:grpSpMk id="1475" creationId="{82C36F24-8AF4-7184-9875-2C6323E8F0D3}"/>
            </ac:grpSpMkLst>
          </pc:grpChg>
          <pc:grpChg chg="del">
            <ac:chgData name="Chuck Tomasi" userId="79514c44-a18e-4aaa-84b1-18f74099d6b1" providerId="ADAL" clId="{18B14563-CCEC-0C42-8C0A-ABD616E2CF02}" dt="2023-10-18T16:47:44.853" v="285" actId="165"/>
            <ac:grpSpMkLst>
              <pc:docMk/>
              <pc:sldMasterMk cId="2317532505" sldId="2147483672"/>
              <pc:sldLayoutMk cId="1438527250" sldId="2147483686"/>
              <ac:grpSpMk id="1520" creationId="{FB1EBC87-1D72-8E69-7ED8-891CF234D835}"/>
            </ac:grpSpMkLst>
          </pc:grpChg>
          <pc:grpChg chg="del">
            <ac:chgData name="Chuck Tomasi" userId="79514c44-a18e-4aaa-84b1-18f74099d6b1" providerId="ADAL" clId="{18B14563-CCEC-0C42-8C0A-ABD616E2CF02}" dt="2023-10-18T16:47:44.853" v="285" actId="165"/>
            <ac:grpSpMkLst>
              <pc:docMk/>
              <pc:sldMasterMk cId="2317532505" sldId="2147483672"/>
              <pc:sldLayoutMk cId="1438527250" sldId="2147483686"/>
              <ac:grpSpMk id="1570" creationId="{C1EE18D0-037D-C702-A48D-B57F5C4763ED}"/>
            </ac:grpSpMkLst>
          </pc:grpChg>
          <pc:grpChg chg="del">
            <ac:chgData name="Chuck Tomasi" userId="79514c44-a18e-4aaa-84b1-18f74099d6b1" providerId="ADAL" clId="{18B14563-CCEC-0C42-8C0A-ABD616E2CF02}" dt="2023-10-18T16:48:18.394" v="289" actId="165"/>
            <ac:grpSpMkLst>
              <pc:docMk/>
              <pc:sldMasterMk cId="2317532505" sldId="2147483672"/>
              <pc:sldLayoutMk cId="1438527250" sldId="2147483686"/>
              <ac:grpSpMk id="1613" creationId="{83E1F0B1-A56F-5F88-5D30-99ABE9B18754}"/>
            </ac:grpSpMkLst>
          </pc:grpChg>
          <pc:grpChg chg="del">
            <ac:chgData name="Chuck Tomasi" userId="79514c44-a18e-4aaa-84b1-18f74099d6b1" providerId="ADAL" clId="{18B14563-CCEC-0C42-8C0A-ABD616E2CF02}" dt="2023-10-18T16:48:18.394" v="289" actId="165"/>
            <ac:grpSpMkLst>
              <pc:docMk/>
              <pc:sldMasterMk cId="2317532505" sldId="2147483672"/>
              <pc:sldLayoutMk cId="1438527250" sldId="2147483686"/>
              <ac:grpSpMk id="1692" creationId="{350FC808-BA27-86AE-2CEA-1ABC260DCA4A}"/>
            </ac:grpSpMkLst>
          </pc:grpChg>
          <pc:cxnChg chg="add del mod">
            <ac:chgData name="Chuck Tomasi" userId="79514c44-a18e-4aaa-84b1-18f74099d6b1" providerId="ADAL" clId="{18B14563-CCEC-0C42-8C0A-ABD616E2CF02}" dt="2023-11-05T20:45:56.780" v="1509" actId="21"/>
            <ac:cxnSpMkLst>
              <pc:docMk/>
              <pc:sldMasterMk cId="2317532505" sldId="2147483672"/>
              <pc:sldLayoutMk cId="1438527250" sldId="2147483686"/>
              <ac:cxnSpMk id="103" creationId="{3536947D-BE5C-2922-726F-AF9ECF561C52}"/>
            </ac:cxnSpMkLst>
          </pc:cxnChg>
        </pc:sldLayoutChg>
        <pc:sldLayoutChg chg="addSp delSp modSp mod">
          <pc:chgData name="Chuck Tomasi" userId="79514c44-a18e-4aaa-84b1-18f74099d6b1" providerId="ADAL" clId="{18B14563-CCEC-0C42-8C0A-ABD616E2CF02}" dt="2023-11-06T14:56:24.931" v="3097"/>
          <pc:sldLayoutMkLst>
            <pc:docMk/>
            <pc:sldMasterMk cId="2317532505" sldId="2147483672"/>
            <pc:sldLayoutMk cId="4235989035" sldId="2147483687"/>
          </pc:sldLayoutMkLst>
          <pc:spChg chg="mod topLvl">
            <ac:chgData name="Chuck Tomasi" userId="79514c44-a18e-4aaa-84b1-18f74099d6b1" providerId="ADAL" clId="{18B14563-CCEC-0C42-8C0A-ABD616E2CF02}" dt="2023-10-18T16:56:43.097" v="340" actId="164"/>
            <ac:spMkLst>
              <pc:docMk/>
              <pc:sldMasterMk cId="2317532505" sldId="2147483672"/>
              <pc:sldLayoutMk cId="4235989035" sldId="2147483687"/>
              <ac:spMk id="2" creationId="{A760E9AF-19C5-62AE-83D4-368BFCC55ECA}"/>
            </ac:spMkLst>
          </pc:spChg>
          <pc:spChg chg="mod">
            <ac:chgData name="Chuck Tomasi" userId="79514c44-a18e-4aaa-84b1-18f74099d6b1" providerId="ADAL" clId="{18B14563-CCEC-0C42-8C0A-ABD616E2CF02}" dt="2023-11-06T14:56:24.931" v="3097"/>
            <ac:spMkLst>
              <pc:docMk/>
              <pc:sldMasterMk cId="2317532505" sldId="2147483672"/>
              <pc:sldLayoutMk cId="4235989035" sldId="2147483687"/>
              <ac:spMk id="3" creationId="{7DEC7531-7087-B810-B90B-40B633EF3F1C}"/>
            </ac:spMkLst>
          </pc:spChg>
          <pc:spChg chg="mod topLvl">
            <ac:chgData name="Chuck Tomasi" userId="79514c44-a18e-4aaa-84b1-18f74099d6b1" providerId="ADAL" clId="{18B14563-CCEC-0C42-8C0A-ABD616E2CF02}" dt="2023-10-18T16:56:43.097" v="340" actId="164"/>
            <ac:spMkLst>
              <pc:docMk/>
              <pc:sldMasterMk cId="2317532505" sldId="2147483672"/>
              <pc:sldLayoutMk cId="4235989035" sldId="2147483687"/>
              <ac:spMk id="3" creationId="{A4B7E0C0-52EE-1E9F-942E-682F7EC1AA32}"/>
            </ac:spMkLst>
          </pc:spChg>
          <pc:spChg chg="mod topLvl">
            <ac:chgData name="Chuck Tomasi" userId="79514c44-a18e-4aaa-84b1-18f74099d6b1" providerId="ADAL" clId="{18B14563-CCEC-0C42-8C0A-ABD616E2CF02}" dt="2023-10-18T16:56:43.097" v="340" actId="164"/>
            <ac:spMkLst>
              <pc:docMk/>
              <pc:sldMasterMk cId="2317532505" sldId="2147483672"/>
              <pc:sldLayoutMk cId="4235989035" sldId="2147483687"/>
              <ac:spMk id="4" creationId="{8327B8C6-2191-9FE7-133D-09B7E9F64439}"/>
            </ac:spMkLst>
          </pc:spChg>
          <pc:spChg chg="mod">
            <ac:chgData name="Chuck Tomasi" userId="79514c44-a18e-4aaa-84b1-18f74099d6b1" providerId="ADAL" clId="{18B14563-CCEC-0C42-8C0A-ABD616E2CF02}" dt="2023-11-06T14:56:24.931" v="3097"/>
            <ac:spMkLst>
              <pc:docMk/>
              <pc:sldMasterMk cId="2317532505" sldId="2147483672"/>
              <pc:sldLayoutMk cId="4235989035" sldId="2147483687"/>
              <ac:spMk id="4" creationId="{BE59B5CA-ECFA-2C9A-9B8F-C3B7CD165385}"/>
            </ac:spMkLst>
          </pc:spChg>
          <pc:spChg chg="mod topLvl">
            <ac:chgData name="Chuck Tomasi" userId="79514c44-a18e-4aaa-84b1-18f74099d6b1" providerId="ADAL" clId="{18B14563-CCEC-0C42-8C0A-ABD616E2CF02}" dt="2023-10-18T16:56:43.097" v="340" actId="164"/>
            <ac:spMkLst>
              <pc:docMk/>
              <pc:sldMasterMk cId="2317532505" sldId="2147483672"/>
              <pc:sldLayoutMk cId="4235989035" sldId="2147483687"/>
              <ac:spMk id="5" creationId="{0A3C2835-28A3-F20A-A30C-CC3FBA3FE4AE}"/>
            </ac:spMkLst>
          </pc:spChg>
          <pc:spChg chg="mod">
            <ac:chgData name="Chuck Tomasi" userId="79514c44-a18e-4aaa-84b1-18f74099d6b1" providerId="ADAL" clId="{18B14563-CCEC-0C42-8C0A-ABD616E2CF02}" dt="2023-11-06T14:56:24.931" v="3097"/>
            <ac:spMkLst>
              <pc:docMk/>
              <pc:sldMasterMk cId="2317532505" sldId="2147483672"/>
              <pc:sldLayoutMk cId="4235989035" sldId="2147483687"/>
              <ac:spMk id="5" creationId="{2375E766-6016-BCB3-23A5-4522E2D59B93}"/>
            </ac:spMkLst>
          </pc:spChg>
          <pc:spChg chg="mod">
            <ac:chgData name="Chuck Tomasi" userId="79514c44-a18e-4aaa-84b1-18f74099d6b1" providerId="ADAL" clId="{18B14563-CCEC-0C42-8C0A-ABD616E2CF02}" dt="2023-11-06T14:56:24.931" v="3097"/>
            <ac:spMkLst>
              <pc:docMk/>
              <pc:sldMasterMk cId="2317532505" sldId="2147483672"/>
              <pc:sldLayoutMk cId="4235989035" sldId="2147483687"/>
              <ac:spMk id="6" creationId="{0849094A-B7CB-E8F9-17C3-C08F1235BB16}"/>
            </ac:spMkLst>
          </pc:spChg>
          <pc:spChg chg="mod topLvl">
            <ac:chgData name="Chuck Tomasi" userId="79514c44-a18e-4aaa-84b1-18f74099d6b1" providerId="ADAL" clId="{18B14563-CCEC-0C42-8C0A-ABD616E2CF02}" dt="2023-10-18T16:56:43.097" v="340" actId="164"/>
            <ac:spMkLst>
              <pc:docMk/>
              <pc:sldMasterMk cId="2317532505" sldId="2147483672"/>
              <pc:sldLayoutMk cId="4235989035" sldId="2147483687"/>
              <ac:spMk id="6" creationId="{655D85B0-A814-9687-B178-8501BA684203}"/>
            </ac:spMkLst>
          </pc:spChg>
          <pc:spChg chg="add del">
            <ac:chgData name="Chuck Tomasi" userId="79514c44-a18e-4aaa-84b1-18f74099d6b1" providerId="ADAL" clId="{18B14563-CCEC-0C42-8C0A-ABD616E2CF02}" dt="2023-10-18T15:39:34.080" v="121" actId="478"/>
            <ac:spMkLst>
              <pc:docMk/>
              <pc:sldMasterMk cId="2317532505" sldId="2147483672"/>
              <pc:sldLayoutMk cId="4235989035" sldId="2147483687"/>
              <ac:spMk id="7" creationId="{5DBC961D-11B3-FD60-DBB1-3BB5A9EF7EA8}"/>
            </ac:spMkLst>
          </pc:spChg>
          <pc:spChg chg="add mod">
            <ac:chgData name="Chuck Tomasi" userId="79514c44-a18e-4aaa-84b1-18f74099d6b1" providerId="ADAL" clId="{18B14563-CCEC-0C42-8C0A-ABD616E2CF02}" dt="2023-10-18T16:44:38.192" v="261"/>
            <ac:spMkLst>
              <pc:docMk/>
              <pc:sldMasterMk cId="2317532505" sldId="2147483672"/>
              <pc:sldLayoutMk cId="4235989035" sldId="2147483687"/>
              <ac:spMk id="7" creationId="{915B40BF-2FEB-A43C-61C7-EF23ED055EC5}"/>
            </ac:spMkLst>
          </pc:spChg>
          <pc:spChg chg="add del">
            <ac:chgData name="Chuck Tomasi" userId="79514c44-a18e-4aaa-84b1-18f74099d6b1" providerId="ADAL" clId="{18B14563-CCEC-0C42-8C0A-ABD616E2CF02}" dt="2023-10-18T15:39:34.080" v="121" actId="478"/>
            <ac:spMkLst>
              <pc:docMk/>
              <pc:sldMasterMk cId="2317532505" sldId="2147483672"/>
              <pc:sldLayoutMk cId="4235989035" sldId="2147483687"/>
              <ac:spMk id="8" creationId="{A2ACED5D-22CF-558E-0E6B-EA084D7400CA}"/>
            </ac:spMkLst>
          </pc:spChg>
          <pc:spChg chg="add mod">
            <ac:chgData name="Chuck Tomasi" userId="79514c44-a18e-4aaa-84b1-18f74099d6b1" providerId="ADAL" clId="{18B14563-CCEC-0C42-8C0A-ABD616E2CF02}" dt="2023-10-18T16:44:38.192" v="261"/>
            <ac:spMkLst>
              <pc:docMk/>
              <pc:sldMasterMk cId="2317532505" sldId="2147483672"/>
              <pc:sldLayoutMk cId="4235989035" sldId="2147483687"/>
              <ac:spMk id="8" creationId="{C759C14F-8F11-05AA-3AE6-92220E1047E2}"/>
            </ac:spMkLst>
          </pc:spChg>
          <pc:spChg chg="mod">
            <ac:chgData name="Chuck Tomasi" userId="79514c44-a18e-4aaa-84b1-18f74099d6b1" providerId="ADAL" clId="{18B14563-CCEC-0C42-8C0A-ABD616E2CF02}" dt="2023-11-06T14:56:24.931" v="3097"/>
            <ac:spMkLst>
              <pc:docMk/>
              <pc:sldMasterMk cId="2317532505" sldId="2147483672"/>
              <pc:sldLayoutMk cId="4235989035" sldId="2147483687"/>
              <ac:spMk id="10" creationId="{418AC4E5-385C-464A-682D-636481194730}"/>
            </ac:spMkLst>
          </pc:spChg>
          <pc:spChg chg="mod">
            <ac:chgData name="Chuck Tomasi" userId="79514c44-a18e-4aaa-84b1-18f74099d6b1" providerId="ADAL" clId="{18B14563-CCEC-0C42-8C0A-ABD616E2CF02}" dt="2023-11-06T14:56:24.931" v="3097"/>
            <ac:spMkLst>
              <pc:docMk/>
              <pc:sldMasterMk cId="2317532505" sldId="2147483672"/>
              <pc:sldLayoutMk cId="4235989035" sldId="2147483687"/>
              <ac:spMk id="11" creationId="{A53AC983-B41E-2ED9-9347-60E0B83B04F9}"/>
            </ac:spMkLst>
          </pc:spChg>
          <pc:spChg chg="mod">
            <ac:chgData name="Chuck Tomasi" userId="79514c44-a18e-4aaa-84b1-18f74099d6b1" providerId="ADAL" clId="{18B14563-CCEC-0C42-8C0A-ABD616E2CF02}" dt="2023-11-06T14:56:24.931" v="3097"/>
            <ac:spMkLst>
              <pc:docMk/>
              <pc:sldMasterMk cId="2317532505" sldId="2147483672"/>
              <pc:sldLayoutMk cId="4235989035" sldId="2147483687"/>
              <ac:spMk id="12" creationId="{E379A009-3D19-8156-14A9-169F8DF4273D}"/>
            </ac:spMkLst>
          </pc:spChg>
          <pc:spChg chg="mod">
            <ac:chgData name="Chuck Tomasi" userId="79514c44-a18e-4aaa-84b1-18f74099d6b1" providerId="ADAL" clId="{18B14563-CCEC-0C42-8C0A-ABD616E2CF02}" dt="2023-11-06T14:56:24.931" v="3097"/>
            <ac:spMkLst>
              <pc:docMk/>
              <pc:sldMasterMk cId="2317532505" sldId="2147483672"/>
              <pc:sldLayoutMk cId="4235989035" sldId="2147483687"/>
              <ac:spMk id="13" creationId="{8B42B23C-23F6-DB3B-D98C-030720F8AC61}"/>
            </ac:spMkLst>
          </pc:spChg>
          <pc:spChg chg="mod topLvl">
            <ac:chgData name="Chuck Tomasi" userId="79514c44-a18e-4aaa-84b1-18f74099d6b1" providerId="ADAL" clId="{18B14563-CCEC-0C42-8C0A-ABD616E2CF02}" dt="2023-10-18T16:56:43.097" v="340" actId="164"/>
            <ac:spMkLst>
              <pc:docMk/>
              <pc:sldMasterMk cId="2317532505" sldId="2147483672"/>
              <pc:sldLayoutMk cId="4235989035" sldId="2147483687"/>
              <ac:spMk id="13" creationId="{AF489023-59D0-AA73-AAE3-E3D302AA5021}"/>
            </ac:spMkLst>
          </pc:spChg>
          <pc:spChg chg="mod topLvl">
            <ac:chgData name="Chuck Tomasi" userId="79514c44-a18e-4aaa-84b1-18f74099d6b1" providerId="ADAL" clId="{18B14563-CCEC-0C42-8C0A-ABD616E2CF02}" dt="2023-10-18T16:56:43.097" v="340" actId="164"/>
            <ac:spMkLst>
              <pc:docMk/>
              <pc:sldMasterMk cId="2317532505" sldId="2147483672"/>
              <pc:sldLayoutMk cId="4235989035" sldId="2147483687"/>
              <ac:spMk id="14" creationId="{37979E0B-90D9-8AC3-DAA0-ED53C3C3186D}"/>
            </ac:spMkLst>
          </pc:spChg>
          <pc:spChg chg="mod">
            <ac:chgData name="Chuck Tomasi" userId="79514c44-a18e-4aaa-84b1-18f74099d6b1" providerId="ADAL" clId="{18B14563-CCEC-0C42-8C0A-ABD616E2CF02}" dt="2023-11-06T14:56:24.931" v="3097"/>
            <ac:spMkLst>
              <pc:docMk/>
              <pc:sldMasterMk cId="2317532505" sldId="2147483672"/>
              <pc:sldLayoutMk cId="4235989035" sldId="2147483687"/>
              <ac:spMk id="14" creationId="{B879BDBD-36F8-0200-932E-D86B55CBCDC3}"/>
            </ac:spMkLst>
          </pc:spChg>
          <pc:spChg chg="add del mod">
            <ac:chgData name="Chuck Tomasi" userId="79514c44-a18e-4aaa-84b1-18f74099d6b1" providerId="ADAL" clId="{18B14563-CCEC-0C42-8C0A-ABD616E2CF02}" dt="2023-10-18T15:39:34.080" v="121" actId="478"/>
            <ac:spMkLst>
              <pc:docMk/>
              <pc:sldMasterMk cId="2317532505" sldId="2147483672"/>
              <pc:sldLayoutMk cId="4235989035" sldId="2147483687"/>
              <ac:spMk id="15" creationId="{B887D142-1913-4AF5-FE7C-F7D25A54E51A}"/>
            </ac:spMkLst>
          </pc:spChg>
          <pc:spChg chg="mod">
            <ac:chgData name="Chuck Tomasi" userId="79514c44-a18e-4aaa-84b1-18f74099d6b1" providerId="ADAL" clId="{18B14563-CCEC-0C42-8C0A-ABD616E2CF02}" dt="2023-10-17T15:01:49.385" v="11" actId="207"/>
            <ac:spMkLst>
              <pc:docMk/>
              <pc:sldMasterMk cId="2317532505" sldId="2147483672"/>
              <pc:sldLayoutMk cId="4235989035" sldId="2147483687"/>
              <ac:spMk id="16" creationId="{22CF1B4E-226E-71C4-746B-3114582C4537}"/>
            </ac:spMkLst>
          </pc:spChg>
          <pc:spChg chg="mod">
            <ac:chgData name="Chuck Tomasi" userId="79514c44-a18e-4aaa-84b1-18f74099d6b1" providerId="ADAL" clId="{18B14563-CCEC-0C42-8C0A-ABD616E2CF02}" dt="2023-10-17T15:01:46.668" v="10" actId="207"/>
            <ac:spMkLst>
              <pc:docMk/>
              <pc:sldMasterMk cId="2317532505" sldId="2147483672"/>
              <pc:sldLayoutMk cId="4235989035" sldId="2147483687"/>
              <ac:spMk id="18" creationId="{19DB7B53-406C-85F1-66E3-44D7B62A6A8F}"/>
            </ac:spMkLst>
          </pc:spChg>
          <pc:spChg chg="mod">
            <ac:chgData name="Chuck Tomasi" userId="79514c44-a18e-4aaa-84b1-18f74099d6b1" providerId="ADAL" clId="{18B14563-CCEC-0C42-8C0A-ABD616E2CF02}" dt="2023-10-17T15:01:46.668" v="10" actId="207"/>
            <ac:spMkLst>
              <pc:docMk/>
              <pc:sldMasterMk cId="2317532505" sldId="2147483672"/>
              <pc:sldLayoutMk cId="4235989035" sldId="2147483687"/>
              <ac:spMk id="19" creationId="{9363582E-1961-61FD-EB52-B73F5FAEEDAC}"/>
            </ac:spMkLst>
          </pc:spChg>
          <pc:spChg chg="mod">
            <ac:chgData name="Chuck Tomasi" userId="79514c44-a18e-4aaa-84b1-18f74099d6b1" providerId="ADAL" clId="{18B14563-CCEC-0C42-8C0A-ABD616E2CF02}" dt="2023-10-17T15:01:46.668" v="10" actId="207"/>
            <ac:spMkLst>
              <pc:docMk/>
              <pc:sldMasterMk cId="2317532505" sldId="2147483672"/>
              <pc:sldLayoutMk cId="4235989035" sldId="2147483687"/>
              <ac:spMk id="20" creationId="{BE25E32B-8A04-CDDE-3F82-8F0F64C26EE9}"/>
            </ac:spMkLst>
          </pc:spChg>
          <pc:spChg chg="mod">
            <ac:chgData name="Chuck Tomasi" userId="79514c44-a18e-4aaa-84b1-18f74099d6b1" providerId="ADAL" clId="{18B14563-CCEC-0C42-8C0A-ABD616E2CF02}" dt="2023-10-17T15:01:46.668" v="10" actId="207"/>
            <ac:spMkLst>
              <pc:docMk/>
              <pc:sldMasterMk cId="2317532505" sldId="2147483672"/>
              <pc:sldLayoutMk cId="4235989035" sldId="2147483687"/>
              <ac:spMk id="21" creationId="{FDB5F2D9-6664-533F-9B2D-85E6260AB112}"/>
            </ac:spMkLst>
          </pc:spChg>
          <pc:spChg chg="mod">
            <ac:chgData name="Chuck Tomasi" userId="79514c44-a18e-4aaa-84b1-18f74099d6b1" providerId="ADAL" clId="{18B14563-CCEC-0C42-8C0A-ABD616E2CF02}" dt="2023-10-17T15:01:46.668" v="10" actId="207"/>
            <ac:spMkLst>
              <pc:docMk/>
              <pc:sldMasterMk cId="2317532505" sldId="2147483672"/>
              <pc:sldLayoutMk cId="4235989035" sldId="2147483687"/>
              <ac:spMk id="22" creationId="{42A82BF1-8027-B5A0-0356-8DB5F8D75491}"/>
            </ac:spMkLst>
          </pc:spChg>
          <pc:spChg chg="mod">
            <ac:chgData name="Chuck Tomasi" userId="79514c44-a18e-4aaa-84b1-18f74099d6b1" providerId="ADAL" clId="{18B14563-CCEC-0C42-8C0A-ABD616E2CF02}" dt="2023-10-17T15:01:46.668" v="10" actId="207"/>
            <ac:spMkLst>
              <pc:docMk/>
              <pc:sldMasterMk cId="2317532505" sldId="2147483672"/>
              <pc:sldLayoutMk cId="4235989035" sldId="2147483687"/>
              <ac:spMk id="23" creationId="{4826D444-D62E-D570-DCEC-A7EE60C93766}"/>
            </ac:spMkLst>
          </pc:spChg>
          <pc:spChg chg="mod">
            <ac:chgData name="Chuck Tomasi" userId="79514c44-a18e-4aaa-84b1-18f74099d6b1" providerId="ADAL" clId="{18B14563-CCEC-0C42-8C0A-ABD616E2CF02}" dt="2023-10-17T15:01:46.668" v="10" actId="207"/>
            <ac:spMkLst>
              <pc:docMk/>
              <pc:sldMasterMk cId="2317532505" sldId="2147483672"/>
              <pc:sldLayoutMk cId="4235989035" sldId="2147483687"/>
              <ac:spMk id="24" creationId="{B10436A1-51F7-6ACA-EC4D-6776288A8F5B}"/>
            </ac:spMkLst>
          </pc:spChg>
          <pc:spChg chg="mod">
            <ac:chgData name="Chuck Tomasi" userId="79514c44-a18e-4aaa-84b1-18f74099d6b1" providerId="ADAL" clId="{18B14563-CCEC-0C42-8C0A-ABD616E2CF02}" dt="2023-10-17T15:01:46.668" v="10" actId="207"/>
            <ac:spMkLst>
              <pc:docMk/>
              <pc:sldMasterMk cId="2317532505" sldId="2147483672"/>
              <pc:sldLayoutMk cId="4235989035" sldId="2147483687"/>
              <ac:spMk id="25" creationId="{17A93703-42C0-1100-EFAC-2245F67D321B}"/>
            </ac:spMkLst>
          </pc:spChg>
          <pc:spChg chg="mod">
            <ac:chgData name="Chuck Tomasi" userId="79514c44-a18e-4aaa-84b1-18f74099d6b1" providerId="ADAL" clId="{18B14563-CCEC-0C42-8C0A-ABD616E2CF02}" dt="2023-10-17T15:01:46.668" v="10" actId="207"/>
            <ac:spMkLst>
              <pc:docMk/>
              <pc:sldMasterMk cId="2317532505" sldId="2147483672"/>
              <pc:sldLayoutMk cId="4235989035" sldId="2147483687"/>
              <ac:spMk id="26" creationId="{A28F2E26-7F3A-F860-0841-AD1D9071EF40}"/>
            </ac:spMkLst>
          </pc:spChg>
          <pc:spChg chg="mod">
            <ac:chgData name="Chuck Tomasi" userId="79514c44-a18e-4aaa-84b1-18f74099d6b1" providerId="ADAL" clId="{18B14563-CCEC-0C42-8C0A-ABD616E2CF02}" dt="2023-10-17T15:01:46.668" v="10" actId="207"/>
            <ac:spMkLst>
              <pc:docMk/>
              <pc:sldMasterMk cId="2317532505" sldId="2147483672"/>
              <pc:sldLayoutMk cId="4235989035" sldId="2147483687"/>
              <ac:spMk id="27" creationId="{7A094F64-D003-1C6A-E8F0-AD0663F91DCB}"/>
            </ac:spMkLst>
          </pc:spChg>
          <pc:spChg chg="mod">
            <ac:chgData name="Chuck Tomasi" userId="79514c44-a18e-4aaa-84b1-18f74099d6b1" providerId="ADAL" clId="{18B14563-CCEC-0C42-8C0A-ABD616E2CF02}" dt="2023-10-18T20:02:23.354" v="363" actId="207"/>
            <ac:spMkLst>
              <pc:docMk/>
              <pc:sldMasterMk cId="2317532505" sldId="2147483672"/>
              <pc:sldLayoutMk cId="4235989035" sldId="2147483687"/>
              <ac:spMk id="28" creationId="{04BD4BBD-B37B-AE6F-D468-5717C351CF64}"/>
            </ac:spMkLst>
          </pc:spChg>
          <pc:spChg chg="add del mod">
            <ac:chgData name="Chuck Tomasi" userId="79514c44-a18e-4aaa-84b1-18f74099d6b1" providerId="ADAL" clId="{18B14563-CCEC-0C42-8C0A-ABD616E2CF02}" dt="2023-11-05T20:34:09.294" v="1411" actId="478"/>
            <ac:spMkLst>
              <pc:docMk/>
              <pc:sldMasterMk cId="2317532505" sldId="2147483672"/>
              <pc:sldLayoutMk cId="4235989035" sldId="2147483687"/>
              <ac:spMk id="29" creationId="{3A5BC73E-8381-2FCD-CB40-CEB401851A7B}"/>
            </ac:spMkLst>
          </pc:spChg>
          <pc:spChg chg="mod">
            <ac:chgData name="Chuck Tomasi" userId="79514c44-a18e-4aaa-84b1-18f74099d6b1" providerId="ADAL" clId="{18B14563-CCEC-0C42-8C0A-ABD616E2CF02}" dt="2023-11-06T14:56:24.931" v="3097"/>
            <ac:spMkLst>
              <pc:docMk/>
              <pc:sldMasterMk cId="2317532505" sldId="2147483672"/>
              <pc:sldLayoutMk cId="4235989035" sldId="2147483687"/>
              <ac:spMk id="29" creationId="{F76E83A0-5D48-90F1-29A4-4A6F7FD89265}"/>
            </ac:spMkLst>
          </pc:spChg>
          <pc:spChg chg="mod">
            <ac:chgData name="Chuck Tomasi" userId="79514c44-a18e-4aaa-84b1-18f74099d6b1" providerId="ADAL" clId="{18B14563-CCEC-0C42-8C0A-ABD616E2CF02}" dt="2023-11-06T14:56:24.931" v="3097"/>
            <ac:spMkLst>
              <pc:docMk/>
              <pc:sldMasterMk cId="2317532505" sldId="2147483672"/>
              <pc:sldLayoutMk cId="4235989035" sldId="2147483687"/>
              <ac:spMk id="31" creationId="{9B829568-D778-DC40-D6E6-203AF4C8A97D}"/>
            </ac:spMkLst>
          </pc:spChg>
          <pc:spChg chg="mod">
            <ac:chgData name="Chuck Tomasi" userId="79514c44-a18e-4aaa-84b1-18f74099d6b1" providerId="ADAL" clId="{18B14563-CCEC-0C42-8C0A-ABD616E2CF02}" dt="2023-11-05T20:34:03.737" v="1410"/>
            <ac:spMkLst>
              <pc:docMk/>
              <pc:sldMasterMk cId="2317532505" sldId="2147483672"/>
              <pc:sldLayoutMk cId="4235989035" sldId="2147483687"/>
              <ac:spMk id="33" creationId="{2566CA8D-9947-DF48-C69D-B513D87BF9D6}"/>
            </ac:spMkLst>
          </pc:spChg>
          <pc:spChg chg="mod">
            <ac:chgData name="Chuck Tomasi" userId="79514c44-a18e-4aaa-84b1-18f74099d6b1" providerId="ADAL" clId="{18B14563-CCEC-0C42-8C0A-ABD616E2CF02}" dt="2023-11-05T20:34:03.737" v="1410"/>
            <ac:spMkLst>
              <pc:docMk/>
              <pc:sldMasterMk cId="2317532505" sldId="2147483672"/>
              <pc:sldLayoutMk cId="4235989035" sldId="2147483687"/>
              <ac:spMk id="34" creationId="{B12EEA04-0F0D-D2B7-55C5-7B68AAA09AA8}"/>
            </ac:spMkLst>
          </pc:spChg>
          <pc:spChg chg="mod">
            <ac:chgData name="Chuck Tomasi" userId="79514c44-a18e-4aaa-84b1-18f74099d6b1" providerId="ADAL" clId="{18B14563-CCEC-0C42-8C0A-ABD616E2CF02}" dt="2023-11-05T20:34:03.737" v="1410"/>
            <ac:spMkLst>
              <pc:docMk/>
              <pc:sldMasterMk cId="2317532505" sldId="2147483672"/>
              <pc:sldLayoutMk cId="4235989035" sldId="2147483687"/>
              <ac:spMk id="35" creationId="{E4B52290-2F91-44A3-3A41-3A573805A4BB}"/>
            </ac:spMkLst>
          </pc:spChg>
          <pc:spChg chg="mod">
            <ac:chgData name="Chuck Tomasi" userId="79514c44-a18e-4aaa-84b1-18f74099d6b1" providerId="ADAL" clId="{18B14563-CCEC-0C42-8C0A-ABD616E2CF02}" dt="2023-11-05T20:34:03.737" v="1410"/>
            <ac:spMkLst>
              <pc:docMk/>
              <pc:sldMasterMk cId="2317532505" sldId="2147483672"/>
              <pc:sldLayoutMk cId="4235989035" sldId="2147483687"/>
              <ac:spMk id="36" creationId="{71B6FB9B-42C6-89EA-993E-3E59BC19D9D6}"/>
            </ac:spMkLst>
          </pc:spChg>
          <pc:spChg chg="mod">
            <ac:chgData name="Chuck Tomasi" userId="79514c44-a18e-4aaa-84b1-18f74099d6b1" providerId="ADAL" clId="{18B14563-CCEC-0C42-8C0A-ABD616E2CF02}" dt="2023-11-05T20:34:03.737" v="1410"/>
            <ac:spMkLst>
              <pc:docMk/>
              <pc:sldMasterMk cId="2317532505" sldId="2147483672"/>
              <pc:sldLayoutMk cId="4235989035" sldId="2147483687"/>
              <ac:spMk id="37" creationId="{32C025B0-A56B-BB36-EBEB-D97E17137E81}"/>
            </ac:spMkLst>
          </pc:spChg>
          <pc:spChg chg="mod">
            <ac:chgData name="Chuck Tomasi" userId="79514c44-a18e-4aaa-84b1-18f74099d6b1" providerId="ADAL" clId="{18B14563-CCEC-0C42-8C0A-ABD616E2CF02}" dt="2023-11-05T20:34:03.737" v="1410"/>
            <ac:spMkLst>
              <pc:docMk/>
              <pc:sldMasterMk cId="2317532505" sldId="2147483672"/>
              <pc:sldLayoutMk cId="4235989035" sldId="2147483687"/>
              <ac:spMk id="38" creationId="{ABE8CBC9-FC8C-E7B2-0614-09D0EDA13482}"/>
            </ac:spMkLst>
          </pc:spChg>
          <pc:spChg chg="mod">
            <ac:chgData name="Chuck Tomasi" userId="79514c44-a18e-4aaa-84b1-18f74099d6b1" providerId="ADAL" clId="{18B14563-CCEC-0C42-8C0A-ABD616E2CF02}" dt="2023-11-05T20:34:03.737" v="1410"/>
            <ac:spMkLst>
              <pc:docMk/>
              <pc:sldMasterMk cId="2317532505" sldId="2147483672"/>
              <pc:sldLayoutMk cId="4235989035" sldId="2147483687"/>
              <ac:spMk id="39" creationId="{66D1BC68-173F-AC1B-5A1D-2C7B605BA800}"/>
            </ac:spMkLst>
          </pc:spChg>
          <pc:spChg chg="mod">
            <ac:chgData name="Chuck Tomasi" userId="79514c44-a18e-4aaa-84b1-18f74099d6b1" providerId="ADAL" clId="{18B14563-CCEC-0C42-8C0A-ABD616E2CF02}" dt="2023-11-05T20:34:03.737" v="1410"/>
            <ac:spMkLst>
              <pc:docMk/>
              <pc:sldMasterMk cId="2317532505" sldId="2147483672"/>
              <pc:sldLayoutMk cId="4235989035" sldId="2147483687"/>
              <ac:spMk id="40" creationId="{B2F66AAC-C9DB-3C5D-7690-64D66C9966BC}"/>
            </ac:spMkLst>
          </pc:spChg>
          <pc:spChg chg="mod">
            <ac:chgData name="Chuck Tomasi" userId="79514c44-a18e-4aaa-84b1-18f74099d6b1" providerId="ADAL" clId="{18B14563-CCEC-0C42-8C0A-ABD616E2CF02}" dt="2023-11-05T20:34:03.737" v="1410"/>
            <ac:spMkLst>
              <pc:docMk/>
              <pc:sldMasterMk cId="2317532505" sldId="2147483672"/>
              <pc:sldLayoutMk cId="4235989035" sldId="2147483687"/>
              <ac:spMk id="41" creationId="{06508285-0F92-1CB9-FC27-2E623751B7E6}"/>
            </ac:spMkLst>
          </pc:spChg>
          <pc:spChg chg="mod">
            <ac:chgData name="Chuck Tomasi" userId="79514c44-a18e-4aaa-84b1-18f74099d6b1" providerId="ADAL" clId="{18B14563-CCEC-0C42-8C0A-ABD616E2CF02}" dt="2023-11-05T20:34:03.737" v="1410"/>
            <ac:spMkLst>
              <pc:docMk/>
              <pc:sldMasterMk cId="2317532505" sldId="2147483672"/>
              <pc:sldLayoutMk cId="4235989035" sldId="2147483687"/>
              <ac:spMk id="42" creationId="{6E6D5F85-42D0-FEBB-76C8-6DA9EEF0905B}"/>
            </ac:spMkLst>
          </pc:spChg>
          <pc:spChg chg="mod">
            <ac:chgData name="Chuck Tomasi" userId="79514c44-a18e-4aaa-84b1-18f74099d6b1" providerId="ADAL" clId="{18B14563-CCEC-0C42-8C0A-ABD616E2CF02}" dt="2023-11-05T20:34:03.737" v="1410"/>
            <ac:spMkLst>
              <pc:docMk/>
              <pc:sldMasterMk cId="2317532505" sldId="2147483672"/>
              <pc:sldLayoutMk cId="4235989035" sldId="2147483687"/>
              <ac:spMk id="43" creationId="{7FC4C0E9-D5E6-9B5C-65B9-18188F692F91}"/>
            </ac:spMkLst>
          </pc:spChg>
          <pc:spChg chg="mod">
            <ac:chgData name="Chuck Tomasi" userId="79514c44-a18e-4aaa-84b1-18f74099d6b1" providerId="ADAL" clId="{18B14563-CCEC-0C42-8C0A-ABD616E2CF02}" dt="2023-11-05T20:34:03.737" v="1410"/>
            <ac:spMkLst>
              <pc:docMk/>
              <pc:sldMasterMk cId="2317532505" sldId="2147483672"/>
              <pc:sldLayoutMk cId="4235989035" sldId="2147483687"/>
              <ac:spMk id="44" creationId="{BBED75FC-020C-20B0-1271-CBD85BE38277}"/>
            </ac:spMkLst>
          </pc:spChg>
          <pc:spChg chg="mod">
            <ac:chgData name="Chuck Tomasi" userId="79514c44-a18e-4aaa-84b1-18f74099d6b1" providerId="ADAL" clId="{18B14563-CCEC-0C42-8C0A-ABD616E2CF02}" dt="2023-11-05T20:34:03.737" v="1410"/>
            <ac:spMkLst>
              <pc:docMk/>
              <pc:sldMasterMk cId="2317532505" sldId="2147483672"/>
              <pc:sldLayoutMk cId="4235989035" sldId="2147483687"/>
              <ac:spMk id="45" creationId="{01D1B2E2-E4F8-218D-57ED-2C39E3E01892}"/>
            </ac:spMkLst>
          </pc:spChg>
          <pc:spChg chg="mod">
            <ac:chgData name="Chuck Tomasi" userId="79514c44-a18e-4aaa-84b1-18f74099d6b1" providerId="ADAL" clId="{18B14563-CCEC-0C42-8C0A-ABD616E2CF02}" dt="2023-11-05T20:34:03.737" v="1410"/>
            <ac:spMkLst>
              <pc:docMk/>
              <pc:sldMasterMk cId="2317532505" sldId="2147483672"/>
              <pc:sldLayoutMk cId="4235989035" sldId="2147483687"/>
              <ac:spMk id="46" creationId="{935789D0-C595-360F-0702-78264FB5D672}"/>
            </ac:spMkLst>
          </pc:spChg>
          <pc:spChg chg="mod">
            <ac:chgData name="Chuck Tomasi" userId="79514c44-a18e-4aaa-84b1-18f74099d6b1" providerId="ADAL" clId="{18B14563-CCEC-0C42-8C0A-ABD616E2CF02}" dt="2023-11-05T20:34:03.737" v="1410"/>
            <ac:spMkLst>
              <pc:docMk/>
              <pc:sldMasterMk cId="2317532505" sldId="2147483672"/>
              <pc:sldLayoutMk cId="4235989035" sldId="2147483687"/>
              <ac:spMk id="47" creationId="{D5878CA3-94F8-ABC5-6808-9BAEE4C94FFB}"/>
            </ac:spMkLst>
          </pc:spChg>
          <pc:spChg chg="mod">
            <ac:chgData name="Chuck Tomasi" userId="79514c44-a18e-4aaa-84b1-18f74099d6b1" providerId="ADAL" clId="{18B14563-CCEC-0C42-8C0A-ABD616E2CF02}" dt="2023-11-05T20:34:03.737" v="1410"/>
            <ac:spMkLst>
              <pc:docMk/>
              <pc:sldMasterMk cId="2317532505" sldId="2147483672"/>
              <pc:sldLayoutMk cId="4235989035" sldId="2147483687"/>
              <ac:spMk id="48" creationId="{F7A0CA74-38BF-ABA1-A777-33ECB6858694}"/>
            </ac:spMkLst>
          </pc:spChg>
          <pc:spChg chg="mod">
            <ac:chgData name="Chuck Tomasi" userId="79514c44-a18e-4aaa-84b1-18f74099d6b1" providerId="ADAL" clId="{18B14563-CCEC-0C42-8C0A-ABD616E2CF02}" dt="2023-11-05T20:34:03.737" v="1410"/>
            <ac:spMkLst>
              <pc:docMk/>
              <pc:sldMasterMk cId="2317532505" sldId="2147483672"/>
              <pc:sldLayoutMk cId="4235989035" sldId="2147483687"/>
              <ac:spMk id="49" creationId="{125157B2-117E-FAD4-D50E-81482D1B1692}"/>
            </ac:spMkLst>
          </pc:spChg>
          <pc:spChg chg="mod">
            <ac:chgData name="Chuck Tomasi" userId="79514c44-a18e-4aaa-84b1-18f74099d6b1" providerId="ADAL" clId="{18B14563-CCEC-0C42-8C0A-ABD616E2CF02}" dt="2023-11-05T20:34:03.737" v="1410"/>
            <ac:spMkLst>
              <pc:docMk/>
              <pc:sldMasterMk cId="2317532505" sldId="2147483672"/>
              <pc:sldLayoutMk cId="4235989035" sldId="2147483687"/>
              <ac:spMk id="50" creationId="{97C33CE6-2D78-B234-BAD3-A58DE124B940}"/>
            </ac:spMkLst>
          </pc:spChg>
          <pc:spChg chg="mod">
            <ac:chgData name="Chuck Tomasi" userId="79514c44-a18e-4aaa-84b1-18f74099d6b1" providerId="ADAL" clId="{18B14563-CCEC-0C42-8C0A-ABD616E2CF02}" dt="2023-11-05T20:34:03.737" v="1410"/>
            <ac:spMkLst>
              <pc:docMk/>
              <pc:sldMasterMk cId="2317532505" sldId="2147483672"/>
              <pc:sldLayoutMk cId="4235989035" sldId="2147483687"/>
              <ac:spMk id="51" creationId="{F3B14186-5EE7-F2E8-C2E2-308E34E076E5}"/>
            </ac:spMkLst>
          </pc:spChg>
          <pc:spChg chg="mod">
            <ac:chgData name="Chuck Tomasi" userId="79514c44-a18e-4aaa-84b1-18f74099d6b1" providerId="ADAL" clId="{18B14563-CCEC-0C42-8C0A-ABD616E2CF02}" dt="2023-11-05T20:34:03.737" v="1410"/>
            <ac:spMkLst>
              <pc:docMk/>
              <pc:sldMasterMk cId="2317532505" sldId="2147483672"/>
              <pc:sldLayoutMk cId="4235989035" sldId="2147483687"/>
              <ac:spMk id="52" creationId="{508C86D4-7B44-8C9D-5A01-8F655EDE7EC9}"/>
            </ac:spMkLst>
          </pc:spChg>
          <pc:spChg chg="mod">
            <ac:chgData name="Chuck Tomasi" userId="79514c44-a18e-4aaa-84b1-18f74099d6b1" providerId="ADAL" clId="{18B14563-CCEC-0C42-8C0A-ABD616E2CF02}" dt="2023-11-05T20:34:03.737" v="1410"/>
            <ac:spMkLst>
              <pc:docMk/>
              <pc:sldMasterMk cId="2317532505" sldId="2147483672"/>
              <pc:sldLayoutMk cId="4235989035" sldId="2147483687"/>
              <ac:spMk id="53" creationId="{09A300CE-8FE1-3B2B-431D-5FA73BF811DC}"/>
            </ac:spMkLst>
          </pc:spChg>
          <pc:spChg chg="mod">
            <ac:chgData name="Chuck Tomasi" userId="79514c44-a18e-4aaa-84b1-18f74099d6b1" providerId="ADAL" clId="{18B14563-CCEC-0C42-8C0A-ABD616E2CF02}" dt="2023-11-05T20:34:03.737" v="1410"/>
            <ac:spMkLst>
              <pc:docMk/>
              <pc:sldMasterMk cId="2317532505" sldId="2147483672"/>
              <pc:sldLayoutMk cId="4235989035" sldId="2147483687"/>
              <ac:spMk id="54" creationId="{293A3BFE-B3DB-B06F-33A5-9674BB280A3C}"/>
            </ac:spMkLst>
          </pc:spChg>
          <pc:spChg chg="mod">
            <ac:chgData name="Chuck Tomasi" userId="79514c44-a18e-4aaa-84b1-18f74099d6b1" providerId="ADAL" clId="{18B14563-CCEC-0C42-8C0A-ABD616E2CF02}" dt="2023-11-05T20:34:03.737" v="1410"/>
            <ac:spMkLst>
              <pc:docMk/>
              <pc:sldMasterMk cId="2317532505" sldId="2147483672"/>
              <pc:sldLayoutMk cId="4235989035" sldId="2147483687"/>
              <ac:spMk id="55" creationId="{6D7C336B-308B-0568-AC46-96BA7D94C8F8}"/>
            </ac:spMkLst>
          </pc:spChg>
          <pc:spChg chg="mod">
            <ac:chgData name="Chuck Tomasi" userId="79514c44-a18e-4aaa-84b1-18f74099d6b1" providerId="ADAL" clId="{18B14563-CCEC-0C42-8C0A-ABD616E2CF02}" dt="2023-11-05T20:34:03.737" v="1410"/>
            <ac:spMkLst>
              <pc:docMk/>
              <pc:sldMasterMk cId="2317532505" sldId="2147483672"/>
              <pc:sldLayoutMk cId="4235989035" sldId="2147483687"/>
              <ac:spMk id="56" creationId="{7D8E0097-6667-4B52-E177-8A27DCBC82F3}"/>
            </ac:spMkLst>
          </pc:spChg>
          <pc:spChg chg="mod">
            <ac:chgData name="Chuck Tomasi" userId="79514c44-a18e-4aaa-84b1-18f74099d6b1" providerId="ADAL" clId="{18B14563-CCEC-0C42-8C0A-ABD616E2CF02}" dt="2023-11-05T20:34:03.737" v="1410"/>
            <ac:spMkLst>
              <pc:docMk/>
              <pc:sldMasterMk cId="2317532505" sldId="2147483672"/>
              <pc:sldLayoutMk cId="4235989035" sldId="2147483687"/>
              <ac:spMk id="57" creationId="{ED623848-B38D-4289-64A6-3A7DEAB011B4}"/>
            </ac:spMkLst>
          </pc:spChg>
          <pc:spChg chg="mod">
            <ac:chgData name="Chuck Tomasi" userId="79514c44-a18e-4aaa-84b1-18f74099d6b1" providerId="ADAL" clId="{18B14563-CCEC-0C42-8C0A-ABD616E2CF02}" dt="2023-11-05T20:34:03.737" v="1410"/>
            <ac:spMkLst>
              <pc:docMk/>
              <pc:sldMasterMk cId="2317532505" sldId="2147483672"/>
              <pc:sldLayoutMk cId="4235989035" sldId="2147483687"/>
              <ac:spMk id="58" creationId="{EAF2464B-03ED-D951-989C-C1C5B6093824}"/>
            </ac:spMkLst>
          </pc:spChg>
          <pc:spChg chg="mod">
            <ac:chgData name="Chuck Tomasi" userId="79514c44-a18e-4aaa-84b1-18f74099d6b1" providerId="ADAL" clId="{18B14563-CCEC-0C42-8C0A-ABD616E2CF02}" dt="2023-11-05T20:34:03.737" v="1410"/>
            <ac:spMkLst>
              <pc:docMk/>
              <pc:sldMasterMk cId="2317532505" sldId="2147483672"/>
              <pc:sldLayoutMk cId="4235989035" sldId="2147483687"/>
              <ac:spMk id="59" creationId="{ED75B22B-8CD2-2904-7416-A99185FA1D7A}"/>
            </ac:spMkLst>
          </pc:spChg>
          <pc:spChg chg="mod">
            <ac:chgData name="Chuck Tomasi" userId="79514c44-a18e-4aaa-84b1-18f74099d6b1" providerId="ADAL" clId="{18B14563-CCEC-0C42-8C0A-ABD616E2CF02}" dt="2023-11-05T20:34:03.737" v="1410"/>
            <ac:spMkLst>
              <pc:docMk/>
              <pc:sldMasterMk cId="2317532505" sldId="2147483672"/>
              <pc:sldLayoutMk cId="4235989035" sldId="2147483687"/>
              <ac:spMk id="60" creationId="{035E59DF-A052-CA93-CAD1-4A28F8730DC2}"/>
            </ac:spMkLst>
          </pc:spChg>
          <pc:spChg chg="mod">
            <ac:chgData name="Chuck Tomasi" userId="79514c44-a18e-4aaa-84b1-18f74099d6b1" providerId="ADAL" clId="{18B14563-CCEC-0C42-8C0A-ABD616E2CF02}" dt="2023-11-05T20:34:03.737" v="1410"/>
            <ac:spMkLst>
              <pc:docMk/>
              <pc:sldMasterMk cId="2317532505" sldId="2147483672"/>
              <pc:sldLayoutMk cId="4235989035" sldId="2147483687"/>
              <ac:spMk id="62" creationId="{24AC71C9-19ED-C6AB-A0EF-49DA04D22411}"/>
            </ac:spMkLst>
          </pc:spChg>
          <pc:spChg chg="mod">
            <ac:chgData name="Chuck Tomasi" userId="79514c44-a18e-4aaa-84b1-18f74099d6b1" providerId="ADAL" clId="{18B14563-CCEC-0C42-8C0A-ABD616E2CF02}" dt="2023-11-05T20:34:03.737" v="1410"/>
            <ac:spMkLst>
              <pc:docMk/>
              <pc:sldMasterMk cId="2317532505" sldId="2147483672"/>
              <pc:sldLayoutMk cId="4235989035" sldId="2147483687"/>
              <ac:spMk id="63" creationId="{7BBA9F94-1E46-8C47-F620-DB9581BF0BD9}"/>
            </ac:spMkLst>
          </pc:spChg>
          <pc:spChg chg="mod">
            <ac:chgData name="Chuck Tomasi" userId="79514c44-a18e-4aaa-84b1-18f74099d6b1" providerId="ADAL" clId="{18B14563-CCEC-0C42-8C0A-ABD616E2CF02}" dt="2023-11-05T20:34:03.737" v="1410"/>
            <ac:spMkLst>
              <pc:docMk/>
              <pc:sldMasterMk cId="2317532505" sldId="2147483672"/>
              <pc:sldLayoutMk cId="4235989035" sldId="2147483687"/>
              <ac:spMk id="64" creationId="{464DC8DE-0E97-3163-0A76-1074165C9858}"/>
            </ac:spMkLst>
          </pc:spChg>
          <pc:spChg chg="mod">
            <ac:chgData name="Chuck Tomasi" userId="79514c44-a18e-4aaa-84b1-18f74099d6b1" providerId="ADAL" clId="{18B14563-CCEC-0C42-8C0A-ABD616E2CF02}" dt="2023-11-05T20:34:03.737" v="1410"/>
            <ac:spMkLst>
              <pc:docMk/>
              <pc:sldMasterMk cId="2317532505" sldId="2147483672"/>
              <pc:sldLayoutMk cId="4235989035" sldId="2147483687"/>
              <ac:spMk id="65" creationId="{067446A0-90B0-8607-CF53-C0BEAF0E1DE0}"/>
            </ac:spMkLst>
          </pc:spChg>
          <pc:spChg chg="mod">
            <ac:chgData name="Chuck Tomasi" userId="79514c44-a18e-4aaa-84b1-18f74099d6b1" providerId="ADAL" clId="{18B14563-CCEC-0C42-8C0A-ABD616E2CF02}" dt="2023-11-05T20:34:03.737" v="1410"/>
            <ac:spMkLst>
              <pc:docMk/>
              <pc:sldMasterMk cId="2317532505" sldId="2147483672"/>
              <pc:sldLayoutMk cId="4235989035" sldId="2147483687"/>
              <ac:spMk id="66" creationId="{457ACEB1-FB59-D28A-1CC4-AD46B1740274}"/>
            </ac:spMkLst>
          </pc:spChg>
          <pc:spChg chg="mod">
            <ac:chgData name="Chuck Tomasi" userId="79514c44-a18e-4aaa-84b1-18f74099d6b1" providerId="ADAL" clId="{18B14563-CCEC-0C42-8C0A-ABD616E2CF02}" dt="2023-11-05T20:34:03.737" v="1410"/>
            <ac:spMkLst>
              <pc:docMk/>
              <pc:sldMasterMk cId="2317532505" sldId="2147483672"/>
              <pc:sldLayoutMk cId="4235989035" sldId="2147483687"/>
              <ac:spMk id="67" creationId="{AA8B18E9-7D12-E2DE-3A93-6893C69DFAB4}"/>
            </ac:spMkLst>
          </pc:spChg>
          <pc:spChg chg="mod">
            <ac:chgData name="Chuck Tomasi" userId="79514c44-a18e-4aaa-84b1-18f74099d6b1" providerId="ADAL" clId="{18B14563-CCEC-0C42-8C0A-ABD616E2CF02}" dt="2023-11-05T20:34:03.737" v="1410"/>
            <ac:spMkLst>
              <pc:docMk/>
              <pc:sldMasterMk cId="2317532505" sldId="2147483672"/>
              <pc:sldLayoutMk cId="4235989035" sldId="2147483687"/>
              <ac:spMk id="68" creationId="{A0D83194-6A70-0B07-39E6-F5F3A0255841}"/>
            </ac:spMkLst>
          </pc:spChg>
          <pc:spChg chg="mod">
            <ac:chgData name="Chuck Tomasi" userId="79514c44-a18e-4aaa-84b1-18f74099d6b1" providerId="ADAL" clId="{18B14563-CCEC-0C42-8C0A-ABD616E2CF02}" dt="2023-11-06T14:56:24.931" v="3097"/>
            <ac:spMkLst>
              <pc:docMk/>
              <pc:sldMasterMk cId="2317532505" sldId="2147483672"/>
              <pc:sldLayoutMk cId="4235989035" sldId="2147483687"/>
              <ac:spMk id="72" creationId="{6B84C777-7164-CCE6-3CD9-622F05D03AF1}"/>
            </ac:spMkLst>
          </pc:spChg>
          <pc:spChg chg="mod topLvl">
            <ac:chgData name="Chuck Tomasi" userId="79514c44-a18e-4aaa-84b1-18f74099d6b1" providerId="ADAL" clId="{18B14563-CCEC-0C42-8C0A-ABD616E2CF02}" dt="2023-10-18T16:56:43.097" v="340" actId="164"/>
            <ac:spMkLst>
              <pc:docMk/>
              <pc:sldMasterMk cId="2317532505" sldId="2147483672"/>
              <pc:sldLayoutMk cId="4235989035" sldId="2147483687"/>
              <ac:spMk id="72" creationId="{7EEE19D6-8D07-9A6D-DCF4-4D9746DD2C86}"/>
            </ac:spMkLst>
          </pc:spChg>
          <pc:spChg chg="mod topLvl">
            <ac:chgData name="Chuck Tomasi" userId="79514c44-a18e-4aaa-84b1-18f74099d6b1" providerId="ADAL" clId="{18B14563-CCEC-0C42-8C0A-ABD616E2CF02}" dt="2023-10-18T16:56:43.097" v="340" actId="164"/>
            <ac:spMkLst>
              <pc:docMk/>
              <pc:sldMasterMk cId="2317532505" sldId="2147483672"/>
              <pc:sldLayoutMk cId="4235989035" sldId="2147483687"/>
              <ac:spMk id="73" creationId="{25557BFC-CC5A-9246-9ED2-51F509E7F24C}"/>
            </ac:spMkLst>
          </pc:spChg>
          <pc:spChg chg="mod">
            <ac:chgData name="Chuck Tomasi" userId="79514c44-a18e-4aaa-84b1-18f74099d6b1" providerId="ADAL" clId="{18B14563-CCEC-0C42-8C0A-ABD616E2CF02}" dt="2023-11-06T14:56:24.931" v="3097"/>
            <ac:spMkLst>
              <pc:docMk/>
              <pc:sldMasterMk cId="2317532505" sldId="2147483672"/>
              <pc:sldLayoutMk cId="4235989035" sldId="2147483687"/>
              <ac:spMk id="73" creationId="{8BCE7853-FB54-D347-06DC-40F488E7B2CB}"/>
            </ac:spMkLst>
          </pc:spChg>
          <pc:spChg chg="mod">
            <ac:chgData name="Chuck Tomasi" userId="79514c44-a18e-4aaa-84b1-18f74099d6b1" providerId="ADAL" clId="{18B14563-CCEC-0C42-8C0A-ABD616E2CF02}" dt="2023-11-06T14:56:24.931" v="3097"/>
            <ac:spMkLst>
              <pc:docMk/>
              <pc:sldMasterMk cId="2317532505" sldId="2147483672"/>
              <pc:sldLayoutMk cId="4235989035" sldId="2147483687"/>
              <ac:spMk id="74" creationId="{11F5104A-F18E-54CE-99A4-79C033A214B4}"/>
            </ac:spMkLst>
          </pc:spChg>
          <pc:spChg chg="mod topLvl">
            <ac:chgData name="Chuck Tomasi" userId="79514c44-a18e-4aaa-84b1-18f74099d6b1" providerId="ADAL" clId="{18B14563-CCEC-0C42-8C0A-ABD616E2CF02}" dt="2023-10-18T16:56:43.097" v="340" actId="164"/>
            <ac:spMkLst>
              <pc:docMk/>
              <pc:sldMasterMk cId="2317532505" sldId="2147483672"/>
              <pc:sldLayoutMk cId="4235989035" sldId="2147483687"/>
              <ac:spMk id="74" creationId="{2AEE3FED-9CC0-D879-8033-57B345C67E3E}"/>
            </ac:spMkLst>
          </pc:spChg>
          <pc:spChg chg="mod">
            <ac:chgData name="Chuck Tomasi" userId="79514c44-a18e-4aaa-84b1-18f74099d6b1" providerId="ADAL" clId="{18B14563-CCEC-0C42-8C0A-ABD616E2CF02}" dt="2023-11-06T14:56:24.931" v="3097"/>
            <ac:spMkLst>
              <pc:docMk/>
              <pc:sldMasterMk cId="2317532505" sldId="2147483672"/>
              <pc:sldLayoutMk cId="4235989035" sldId="2147483687"/>
              <ac:spMk id="75" creationId="{8E582A55-182A-09F8-B896-C0570111EE98}"/>
            </ac:spMkLst>
          </pc:spChg>
          <pc:spChg chg="mod topLvl">
            <ac:chgData name="Chuck Tomasi" userId="79514c44-a18e-4aaa-84b1-18f74099d6b1" providerId="ADAL" clId="{18B14563-CCEC-0C42-8C0A-ABD616E2CF02}" dt="2023-10-18T16:56:43.097" v="340" actId="164"/>
            <ac:spMkLst>
              <pc:docMk/>
              <pc:sldMasterMk cId="2317532505" sldId="2147483672"/>
              <pc:sldLayoutMk cId="4235989035" sldId="2147483687"/>
              <ac:spMk id="75" creationId="{F6ADC88E-7D74-D06A-913C-90B80F8F8AC3}"/>
            </ac:spMkLst>
          </pc:spChg>
          <pc:spChg chg="mod">
            <ac:chgData name="Chuck Tomasi" userId="79514c44-a18e-4aaa-84b1-18f74099d6b1" providerId="ADAL" clId="{18B14563-CCEC-0C42-8C0A-ABD616E2CF02}" dt="2023-11-06T14:56:24.931" v="3097"/>
            <ac:spMkLst>
              <pc:docMk/>
              <pc:sldMasterMk cId="2317532505" sldId="2147483672"/>
              <pc:sldLayoutMk cId="4235989035" sldId="2147483687"/>
              <ac:spMk id="76" creationId="{29863A4D-BC03-FD1F-D9A4-B9C03B11DE83}"/>
            </ac:spMkLst>
          </pc:spChg>
          <pc:spChg chg="mod topLvl">
            <ac:chgData name="Chuck Tomasi" userId="79514c44-a18e-4aaa-84b1-18f74099d6b1" providerId="ADAL" clId="{18B14563-CCEC-0C42-8C0A-ABD616E2CF02}" dt="2023-10-18T16:56:43.097" v="340" actId="164"/>
            <ac:spMkLst>
              <pc:docMk/>
              <pc:sldMasterMk cId="2317532505" sldId="2147483672"/>
              <pc:sldLayoutMk cId="4235989035" sldId="2147483687"/>
              <ac:spMk id="76" creationId="{39057BE4-4A14-C583-1A35-1679B477B8C6}"/>
            </ac:spMkLst>
          </pc:spChg>
          <pc:spChg chg="mod topLvl">
            <ac:chgData name="Chuck Tomasi" userId="79514c44-a18e-4aaa-84b1-18f74099d6b1" providerId="ADAL" clId="{18B14563-CCEC-0C42-8C0A-ABD616E2CF02}" dt="2023-10-18T16:56:43.097" v="340" actId="164"/>
            <ac:spMkLst>
              <pc:docMk/>
              <pc:sldMasterMk cId="2317532505" sldId="2147483672"/>
              <pc:sldLayoutMk cId="4235989035" sldId="2147483687"/>
              <ac:spMk id="77" creationId="{57449914-5AB7-93D4-9BE9-05F11287C581}"/>
            </ac:spMkLst>
          </pc:spChg>
          <pc:spChg chg="mod">
            <ac:chgData name="Chuck Tomasi" userId="79514c44-a18e-4aaa-84b1-18f74099d6b1" providerId="ADAL" clId="{18B14563-CCEC-0C42-8C0A-ABD616E2CF02}" dt="2023-11-06T14:56:24.931" v="3097"/>
            <ac:spMkLst>
              <pc:docMk/>
              <pc:sldMasterMk cId="2317532505" sldId="2147483672"/>
              <pc:sldLayoutMk cId="4235989035" sldId="2147483687"/>
              <ac:spMk id="77" creationId="{AD66CF19-21DB-3C26-B9BF-6D23ADB20128}"/>
            </ac:spMkLst>
          </pc:spChg>
          <pc:spChg chg="mod topLvl">
            <ac:chgData name="Chuck Tomasi" userId="79514c44-a18e-4aaa-84b1-18f74099d6b1" providerId="ADAL" clId="{18B14563-CCEC-0C42-8C0A-ABD616E2CF02}" dt="2023-10-18T16:56:43.097" v="340" actId="164"/>
            <ac:spMkLst>
              <pc:docMk/>
              <pc:sldMasterMk cId="2317532505" sldId="2147483672"/>
              <pc:sldLayoutMk cId="4235989035" sldId="2147483687"/>
              <ac:spMk id="78" creationId="{6FB3669F-C823-7567-0D76-923CBBF18A72}"/>
            </ac:spMkLst>
          </pc:spChg>
          <pc:spChg chg="mod">
            <ac:chgData name="Chuck Tomasi" userId="79514c44-a18e-4aaa-84b1-18f74099d6b1" providerId="ADAL" clId="{18B14563-CCEC-0C42-8C0A-ABD616E2CF02}" dt="2023-11-06T14:56:24.931" v="3097"/>
            <ac:spMkLst>
              <pc:docMk/>
              <pc:sldMasterMk cId="2317532505" sldId="2147483672"/>
              <pc:sldLayoutMk cId="4235989035" sldId="2147483687"/>
              <ac:spMk id="78" creationId="{C9639EB9-24E3-C44B-8F73-E95E4135C4FF}"/>
            </ac:spMkLst>
          </pc:spChg>
          <pc:spChg chg="mod">
            <ac:chgData name="Chuck Tomasi" userId="79514c44-a18e-4aaa-84b1-18f74099d6b1" providerId="ADAL" clId="{18B14563-CCEC-0C42-8C0A-ABD616E2CF02}" dt="2023-11-06T14:56:24.931" v="3097"/>
            <ac:spMkLst>
              <pc:docMk/>
              <pc:sldMasterMk cId="2317532505" sldId="2147483672"/>
              <pc:sldLayoutMk cId="4235989035" sldId="2147483687"/>
              <ac:spMk id="79" creationId="{1B7B9161-5331-7C34-D5C3-144B136E2AD9}"/>
            </ac:spMkLst>
          </pc:spChg>
          <pc:spChg chg="mod topLvl">
            <ac:chgData name="Chuck Tomasi" userId="79514c44-a18e-4aaa-84b1-18f74099d6b1" providerId="ADAL" clId="{18B14563-CCEC-0C42-8C0A-ABD616E2CF02}" dt="2023-10-18T16:56:43.097" v="340" actId="164"/>
            <ac:spMkLst>
              <pc:docMk/>
              <pc:sldMasterMk cId="2317532505" sldId="2147483672"/>
              <pc:sldLayoutMk cId="4235989035" sldId="2147483687"/>
              <ac:spMk id="79" creationId="{7896325F-686A-A3F8-0937-1CC5F77511A4}"/>
            </ac:spMkLst>
          </pc:spChg>
          <pc:spChg chg="mod">
            <ac:chgData name="Chuck Tomasi" userId="79514c44-a18e-4aaa-84b1-18f74099d6b1" providerId="ADAL" clId="{18B14563-CCEC-0C42-8C0A-ABD616E2CF02}" dt="2023-11-06T14:56:24.931" v="3097"/>
            <ac:spMkLst>
              <pc:docMk/>
              <pc:sldMasterMk cId="2317532505" sldId="2147483672"/>
              <pc:sldLayoutMk cId="4235989035" sldId="2147483687"/>
              <ac:spMk id="80" creationId="{459DCB14-D593-4B88-58A2-48BFF38742B1}"/>
            </ac:spMkLst>
          </pc:spChg>
          <pc:spChg chg="mod topLvl">
            <ac:chgData name="Chuck Tomasi" userId="79514c44-a18e-4aaa-84b1-18f74099d6b1" providerId="ADAL" clId="{18B14563-CCEC-0C42-8C0A-ABD616E2CF02}" dt="2023-10-18T16:56:43.097" v="340" actId="164"/>
            <ac:spMkLst>
              <pc:docMk/>
              <pc:sldMasterMk cId="2317532505" sldId="2147483672"/>
              <pc:sldLayoutMk cId="4235989035" sldId="2147483687"/>
              <ac:spMk id="80" creationId="{668364D4-D28B-67BF-FFA8-6C1BFE9B61AE}"/>
            </ac:spMkLst>
          </pc:spChg>
          <pc:spChg chg="mod">
            <ac:chgData name="Chuck Tomasi" userId="79514c44-a18e-4aaa-84b1-18f74099d6b1" providerId="ADAL" clId="{18B14563-CCEC-0C42-8C0A-ABD616E2CF02}" dt="2023-11-06T14:56:24.931" v="3097"/>
            <ac:spMkLst>
              <pc:docMk/>
              <pc:sldMasterMk cId="2317532505" sldId="2147483672"/>
              <pc:sldLayoutMk cId="4235989035" sldId="2147483687"/>
              <ac:spMk id="81" creationId="{1E47C5EC-63AA-0456-8B52-925C6AA1E060}"/>
            </ac:spMkLst>
          </pc:spChg>
          <pc:spChg chg="mod topLvl">
            <ac:chgData name="Chuck Tomasi" userId="79514c44-a18e-4aaa-84b1-18f74099d6b1" providerId="ADAL" clId="{18B14563-CCEC-0C42-8C0A-ABD616E2CF02}" dt="2023-10-18T16:56:43.097" v="340" actId="164"/>
            <ac:spMkLst>
              <pc:docMk/>
              <pc:sldMasterMk cId="2317532505" sldId="2147483672"/>
              <pc:sldLayoutMk cId="4235989035" sldId="2147483687"/>
              <ac:spMk id="81" creationId="{E4834572-1043-D02A-0D02-297B3D1430B2}"/>
            </ac:spMkLst>
          </pc:spChg>
          <pc:spChg chg="mod topLvl">
            <ac:chgData name="Chuck Tomasi" userId="79514c44-a18e-4aaa-84b1-18f74099d6b1" providerId="ADAL" clId="{18B14563-CCEC-0C42-8C0A-ABD616E2CF02}" dt="2023-10-18T16:56:43.097" v="340" actId="164"/>
            <ac:spMkLst>
              <pc:docMk/>
              <pc:sldMasterMk cId="2317532505" sldId="2147483672"/>
              <pc:sldLayoutMk cId="4235989035" sldId="2147483687"/>
              <ac:spMk id="82" creationId="{21409725-1A4A-61DC-997F-4CF88803D3F4}"/>
            </ac:spMkLst>
          </pc:spChg>
          <pc:spChg chg="mod">
            <ac:chgData name="Chuck Tomasi" userId="79514c44-a18e-4aaa-84b1-18f74099d6b1" providerId="ADAL" clId="{18B14563-CCEC-0C42-8C0A-ABD616E2CF02}" dt="2023-11-06T14:56:24.931" v="3097"/>
            <ac:spMkLst>
              <pc:docMk/>
              <pc:sldMasterMk cId="2317532505" sldId="2147483672"/>
              <pc:sldLayoutMk cId="4235989035" sldId="2147483687"/>
              <ac:spMk id="82" creationId="{A9F9C1EA-A3E1-7FDA-95CD-DE35AE7F5175}"/>
            </ac:spMkLst>
          </pc:spChg>
          <pc:spChg chg="mod">
            <ac:chgData name="Chuck Tomasi" userId="79514c44-a18e-4aaa-84b1-18f74099d6b1" providerId="ADAL" clId="{18B14563-CCEC-0C42-8C0A-ABD616E2CF02}" dt="2023-11-06T14:56:24.931" v="3097"/>
            <ac:spMkLst>
              <pc:docMk/>
              <pc:sldMasterMk cId="2317532505" sldId="2147483672"/>
              <pc:sldLayoutMk cId="4235989035" sldId="2147483687"/>
              <ac:spMk id="83" creationId="{5822CF15-37AF-9454-00A9-21642D33EBA1}"/>
            </ac:spMkLst>
          </pc:spChg>
          <pc:spChg chg="mod topLvl">
            <ac:chgData name="Chuck Tomasi" userId="79514c44-a18e-4aaa-84b1-18f74099d6b1" providerId="ADAL" clId="{18B14563-CCEC-0C42-8C0A-ABD616E2CF02}" dt="2023-10-18T16:56:43.097" v="340" actId="164"/>
            <ac:spMkLst>
              <pc:docMk/>
              <pc:sldMasterMk cId="2317532505" sldId="2147483672"/>
              <pc:sldLayoutMk cId="4235989035" sldId="2147483687"/>
              <ac:spMk id="83" creationId="{A0E23BB7-06A5-B32F-C8FE-C2612660B9A3}"/>
            </ac:spMkLst>
          </pc:spChg>
          <pc:spChg chg="mod topLvl">
            <ac:chgData name="Chuck Tomasi" userId="79514c44-a18e-4aaa-84b1-18f74099d6b1" providerId="ADAL" clId="{18B14563-CCEC-0C42-8C0A-ABD616E2CF02}" dt="2023-10-18T16:56:43.097" v="340" actId="164"/>
            <ac:spMkLst>
              <pc:docMk/>
              <pc:sldMasterMk cId="2317532505" sldId="2147483672"/>
              <pc:sldLayoutMk cId="4235989035" sldId="2147483687"/>
              <ac:spMk id="84" creationId="{13DB703F-57A4-588A-79F9-5C68D37E6F0D}"/>
            </ac:spMkLst>
          </pc:spChg>
          <pc:spChg chg="mod">
            <ac:chgData name="Chuck Tomasi" userId="79514c44-a18e-4aaa-84b1-18f74099d6b1" providerId="ADAL" clId="{18B14563-CCEC-0C42-8C0A-ABD616E2CF02}" dt="2023-11-06T14:56:24.931" v="3097"/>
            <ac:spMkLst>
              <pc:docMk/>
              <pc:sldMasterMk cId="2317532505" sldId="2147483672"/>
              <pc:sldLayoutMk cId="4235989035" sldId="2147483687"/>
              <ac:spMk id="84" creationId="{83BA7ECC-0C14-2AA8-E40E-16806901D798}"/>
            </ac:spMkLst>
          </pc:spChg>
          <pc:spChg chg="mod topLvl">
            <ac:chgData name="Chuck Tomasi" userId="79514c44-a18e-4aaa-84b1-18f74099d6b1" providerId="ADAL" clId="{18B14563-CCEC-0C42-8C0A-ABD616E2CF02}" dt="2023-10-18T16:56:43.097" v="340" actId="164"/>
            <ac:spMkLst>
              <pc:docMk/>
              <pc:sldMasterMk cId="2317532505" sldId="2147483672"/>
              <pc:sldLayoutMk cId="4235989035" sldId="2147483687"/>
              <ac:spMk id="85" creationId="{BB310D02-7D43-9AC8-01C1-FC158A63A401}"/>
            </ac:spMkLst>
          </pc:spChg>
          <pc:spChg chg="mod">
            <ac:chgData name="Chuck Tomasi" userId="79514c44-a18e-4aaa-84b1-18f74099d6b1" providerId="ADAL" clId="{18B14563-CCEC-0C42-8C0A-ABD616E2CF02}" dt="2023-11-06T14:56:24.931" v="3097"/>
            <ac:spMkLst>
              <pc:docMk/>
              <pc:sldMasterMk cId="2317532505" sldId="2147483672"/>
              <pc:sldLayoutMk cId="4235989035" sldId="2147483687"/>
              <ac:spMk id="85" creationId="{E0A5BB92-4C22-A0E4-99B4-F11D8D01D126}"/>
            </ac:spMkLst>
          </pc:spChg>
          <pc:spChg chg="mod topLvl">
            <ac:chgData name="Chuck Tomasi" userId="79514c44-a18e-4aaa-84b1-18f74099d6b1" providerId="ADAL" clId="{18B14563-CCEC-0C42-8C0A-ABD616E2CF02}" dt="2023-10-18T16:56:43.097" v="340" actId="164"/>
            <ac:spMkLst>
              <pc:docMk/>
              <pc:sldMasterMk cId="2317532505" sldId="2147483672"/>
              <pc:sldLayoutMk cId="4235989035" sldId="2147483687"/>
              <ac:spMk id="86" creationId="{3F75CE51-6D03-4B59-C31D-C2E19ACE8CD5}"/>
            </ac:spMkLst>
          </pc:spChg>
          <pc:spChg chg="mod">
            <ac:chgData name="Chuck Tomasi" userId="79514c44-a18e-4aaa-84b1-18f74099d6b1" providerId="ADAL" clId="{18B14563-CCEC-0C42-8C0A-ABD616E2CF02}" dt="2023-11-06T14:56:24.931" v="3097"/>
            <ac:spMkLst>
              <pc:docMk/>
              <pc:sldMasterMk cId="2317532505" sldId="2147483672"/>
              <pc:sldLayoutMk cId="4235989035" sldId="2147483687"/>
              <ac:spMk id="86" creationId="{EBEA568C-CC7A-F032-9B35-D304A7375B6A}"/>
            </ac:spMkLst>
          </pc:spChg>
          <pc:spChg chg="mod topLvl">
            <ac:chgData name="Chuck Tomasi" userId="79514c44-a18e-4aaa-84b1-18f74099d6b1" providerId="ADAL" clId="{18B14563-CCEC-0C42-8C0A-ABD616E2CF02}" dt="2023-10-18T16:56:43.097" v="340" actId="164"/>
            <ac:spMkLst>
              <pc:docMk/>
              <pc:sldMasterMk cId="2317532505" sldId="2147483672"/>
              <pc:sldLayoutMk cId="4235989035" sldId="2147483687"/>
              <ac:spMk id="87" creationId="{2D693C16-F92E-D1FE-5F63-646FED261870}"/>
            </ac:spMkLst>
          </pc:spChg>
          <pc:spChg chg="mod">
            <ac:chgData name="Chuck Tomasi" userId="79514c44-a18e-4aaa-84b1-18f74099d6b1" providerId="ADAL" clId="{18B14563-CCEC-0C42-8C0A-ABD616E2CF02}" dt="2023-11-06T14:56:24.931" v="3097"/>
            <ac:spMkLst>
              <pc:docMk/>
              <pc:sldMasterMk cId="2317532505" sldId="2147483672"/>
              <pc:sldLayoutMk cId="4235989035" sldId="2147483687"/>
              <ac:spMk id="87" creationId="{DA57EA19-3E48-CA31-83AF-BFB32B0EFF88}"/>
            </ac:spMkLst>
          </pc:spChg>
          <pc:spChg chg="mod topLvl">
            <ac:chgData name="Chuck Tomasi" userId="79514c44-a18e-4aaa-84b1-18f74099d6b1" providerId="ADAL" clId="{18B14563-CCEC-0C42-8C0A-ABD616E2CF02}" dt="2023-10-18T16:56:43.097" v="340" actId="164"/>
            <ac:spMkLst>
              <pc:docMk/>
              <pc:sldMasterMk cId="2317532505" sldId="2147483672"/>
              <pc:sldLayoutMk cId="4235989035" sldId="2147483687"/>
              <ac:spMk id="88" creationId="{110119AF-E795-4E56-563D-CA59AF7BF2B0}"/>
            </ac:spMkLst>
          </pc:spChg>
          <pc:spChg chg="mod">
            <ac:chgData name="Chuck Tomasi" userId="79514c44-a18e-4aaa-84b1-18f74099d6b1" providerId="ADAL" clId="{18B14563-CCEC-0C42-8C0A-ABD616E2CF02}" dt="2023-11-06T14:56:24.931" v="3097"/>
            <ac:spMkLst>
              <pc:docMk/>
              <pc:sldMasterMk cId="2317532505" sldId="2147483672"/>
              <pc:sldLayoutMk cId="4235989035" sldId="2147483687"/>
              <ac:spMk id="88" creationId="{A60377A5-E2D2-3500-0535-551D14EEF1B4}"/>
            </ac:spMkLst>
          </pc:spChg>
          <pc:spChg chg="mod">
            <ac:chgData name="Chuck Tomasi" userId="79514c44-a18e-4aaa-84b1-18f74099d6b1" providerId="ADAL" clId="{18B14563-CCEC-0C42-8C0A-ABD616E2CF02}" dt="2023-11-06T14:56:24.931" v="3097"/>
            <ac:spMkLst>
              <pc:docMk/>
              <pc:sldMasterMk cId="2317532505" sldId="2147483672"/>
              <pc:sldLayoutMk cId="4235989035" sldId="2147483687"/>
              <ac:spMk id="89" creationId="{319B29BC-FFC4-7FBF-C090-4D6BA65A3962}"/>
            </ac:spMkLst>
          </pc:spChg>
          <pc:spChg chg="mod topLvl">
            <ac:chgData name="Chuck Tomasi" userId="79514c44-a18e-4aaa-84b1-18f74099d6b1" providerId="ADAL" clId="{18B14563-CCEC-0C42-8C0A-ABD616E2CF02}" dt="2023-10-18T16:56:43.097" v="340" actId="164"/>
            <ac:spMkLst>
              <pc:docMk/>
              <pc:sldMasterMk cId="2317532505" sldId="2147483672"/>
              <pc:sldLayoutMk cId="4235989035" sldId="2147483687"/>
              <ac:spMk id="89" creationId="{F8535587-63C0-6355-051D-13C2D77CD3F5}"/>
            </ac:spMkLst>
          </pc:spChg>
          <pc:spChg chg="mod">
            <ac:chgData name="Chuck Tomasi" userId="79514c44-a18e-4aaa-84b1-18f74099d6b1" providerId="ADAL" clId="{18B14563-CCEC-0C42-8C0A-ABD616E2CF02}" dt="2023-11-06T14:56:24.931" v="3097"/>
            <ac:spMkLst>
              <pc:docMk/>
              <pc:sldMasterMk cId="2317532505" sldId="2147483672"/>
              <pc:sldLayoutMk cId="4235989035" sldId="2147483687"/>
              <ac:spMk id="90" creationId="{0CE962C2-DD7F-8679-E59F-E18F197452EF}"/>
            </ac:spMkLst>
          </pc:spChg>
          <pc:spChg chg="mod topLvl">
            <ac:chgData name="Chuck Tomasi" userId="79514c44-a18e-4aaa-84b1-18f74099d6b1" providerId="ADAL" clId="{18B14563-CCEC-0C42-8C0A-ABD616E2CF02}" dt="2023-10-18T16:56:43.097" v="340" actId="164"/>
            <ac:spMkLst>
              <pc:docMk/>
              <pc:sldMasterMk cId="2317532505" sldId="2147483672"/>
              <pc:sldLayoutMk cId="4235989035" sldId="2147483687"/>
              <ac:spMk id="90" creationId="{8263724F-C0DC-AD32-BDDD-70512AB1DF8C}"/>
            </ac:spMkLst>
          </pc:spChg>
          <pc:spChg chg="mod topLvl">
            <ac:chgData name="Chuck Tomasi" userId="79514c44-a18e-4aaa-84b1-18f74099d6b1" providerId="ADAL" clId="{18B14563-CCEC-0C42-8C0A-ABD616E2CF02}" dt="2023-10-18T16:56:43.097" v="340" actId="164"/>
            <ac:spMkLst>
              <pc:docMk/>
              <pc:sldMasterMk cId="2317532505" sldId="2147483672"/>
              <pc:sldLayoutMk cId="4235989035" sldId="2147483687"/>
              <ac:spMk id="91" creationId="{0C6A6E98-A259-7F8D-388D-DDEA67E4FC11}"/>
            </ac:spMkLst>
          </pc:spChg>
          <pc:spChg chg="mod">
            <ac:chgData name="Chuck Tomasi" userId="79514c44-a18e-4aaa-84b1-18f74099d6b1" providerId="ADAL" clId="{18B14563-CCEC-0C42-8C0A-ABD616E2CF02}" dt="2023-11-06T14:56:24.931" v="3097"/>
            <ac:spMkLst>
              <pc:docMk/>
              <pc:sldMasterMk cId="2317532505" sldId="2147483672"/>
              <pc:sldLayoutMk cId="4235989035" sldId="2147483687"/>
              <ac:spMk id="91" creationId="{AABE2C47-15EE-DA38-EC46-A5E6C17F42FA}"/>
            </ac:spMkLst>
          </pc:spChg>
          <pc:spChg chg="mod">
            <ac:chgData name="Chuck Tomasi" userId="79514c44-a18e-4aaa-84b1-18f74099d6b1" providerId="ADAL" clId="{18B14563-CCEC-0C42-8C0A-ABD616E2CF02}" dt="2023-11-06T14:56:24.931" v="3097"/>
            <ac:spMkLst>
              <pc:docMk/>
              <pc:sldMasterMk cId="2317532505" sldId="2147483672"/>
              <pc:sldLayoutMk cId="4235989035" sldId="2147483687"/>
              <ac:spMk id="92" creationId="{5E9012F2-7983-7CA7-794A-13C3C0BAB859}"/>
            </ac:spMkLst>
          </pc:spChg>
          <pc:spChg chg="mod topLvl">
            <ac:chgData name="Chuck Tomasi" userId="79514c44-a18e-4aaa-84b1-18f74099d6b1" providerId="ADAL" clId="{18B14563-CCEC-0C42-8C0A-ABD616E2CF02}" dt="2023-10-18T16:56:43.097" v="340" actId="164"/>
            <ac:spMkLst>
              <pc:docMk/>
              <pc:sldMasterMk cId="2317532505" sldId="2147483672"/>
              <pc:sldLayoutMk cId="4235989035" sldId="2147483687"/>
              <ac:spMk id="92" creationId="{D6ABD067-018F-037B-2A10-C93D518D6688}"/>
            </ac:spMkLst>
          </pc:spChg>
          <pc:spChg chg="mod topLvl">
            <ac:chgData name="Chuck Tomasi" userId="79514c44-a18e-4aaa-84b1-18f74099d6b1" providerId="ADAL" clId="{18B14563-CCEC-0C42-8C0A-ABD616E2CF02}" dt="2023-10-18T16:56:43.097" v="340" actId="164"/>
            <ac:spMkLst>
              <pc:docMk/>
              <pc:sldMasterMk cId="2317532505" sldId="2147483672"/>
              <pc:sldLayoutMk cId="4235989035" sldId="2147483687"/>
              <ac:spMk id="93" creationId="{9D5AAAFC-C3E7-FAB3-A3A4-CF8973F7D05A}"/>
            </ac:spMkLst>
          </pc:spChg>
          <pc:spChg chg="mod">
            <ac:chgData name="Chuck Tomasi" userId="79514c44-a18e-4aaa-84b1-18f74099d6b1" providerId="ADAL" clId="{18B14563-CCEC-0C42-8C0A-ABD616E2CF02}" dt="2023-11-06T14:56:24.931" v="3097"/>
            <ac:spMkLst>
              <pc:docMk/>
              <pc:sldMasterMk cId="2317532505" sldId="2147483672"/>
              <pc:sldLayoutMk cId="4235989035" sldId="2147483687"/>
              <ac:spMk id="93" creationId="{B49CA897-681F-35E4-F788-E4CFC1C9DB5B}"/>
            </ac:spMkLst>
          </pc:spChg>
          <pc:spChg chg="mod">
            <ac:chgData name="Chuck Tomasi" userId="79514c44-a18e-4aaa-84b1-18f74099d6b1" providerId="ADAL" clId="{18B14563-CCEC-0C42-8C0A-ABD616E2CF02}" dt="2023-11-06T14:56:24.931" v="3097"/>
            <ac:spMkLst>
              <pc:docMk/>
              <pc:sldMasterMk cId="2317532505" sldId="2147483672"/>
              <pc:sldLayoutMk cId="4235989035" sldId="2147483687"/>
              <ac:spMk id="94" creationId="{1FA8CBD4-76BE-CEF0-3C14-C0D8A2C13F92}"/>
            </ac:spMkLst>
          </pc:spChg>
          <pc:spChg chg="mod topLvl">
            <ac:chgData name="Chuck Tomasi" userId="79514c44-a18e-4aaa-84b1-18f74099d6b1" providerId="ADAL" clId="{18B14563-CCEC-0C42-8C0A-ABD616E2CF02}" dt="2023-10-18T16:56:43.097" v="340" actId="164"/>
            <ac:spMkLst>
              <pc:docMk/>
              <pc:sldMasterMk cId="2317532505" sldId="2147483672"/>
              <pc:sldLayoutMk cId="4235989035" sldId="2147483687"/>
              <ac:spMk id="94" creationId="{A7D64750-0013-16DD-B17C-1028602F5D9F}"/>
            </ac:spMkLst>
          </pc:spChg>
          <pc:spChg chg="mod topLvl">
            <ac:chgData name="Chuck Tomasi" userId="79514c44-a18e-4aaa-84b1-18f74099d6b1" providerId="ADAL" clId="{18B14563-CCEC-0C42-8C0A-ABD616E2CF02}" dt="2023-10-18T16:56:43.097" v="340" actId="164"/>
            <ac:spMkLst>
              <pc:docMk/>
              <pc:sldMasterMk cId="2317532505" sldId="2147483672"/>
              <pc:sldLayoutMk cId="4235989035" sldId="2147483687"/>
              <ac:spMk id="95" creationId="{76D2E330-99E2-01B8-3283-2E8DCC425B40}"/>
            </ac:spMkLst>
          </pc:spChg>
          <pc:spChg chg="mod">
            <ac:chgData name="Chuck Tomasi" userId="79514c44-a18e-4aaa-84b1-18f74099d6b1" providerId="ADAL" clId="{18B14563-CCEC-0C42-8C0A-ABD616E2CF02}" dt="2023-11-06T14:56:24.931" v="3097"/>
            <ac:spMkLst>
              <pc:docMk/>
              <pc:sldMasterMk cId="2317532505" sldId="2147483672"/>
              <pc:sldLayoutMk cId="4235989035" sldId="2147483687"/>
              <ac:spMk id="95" creationId="{8952D672-1084-5530-90CE-9EE40745BA23}"/>
            </ac:spMkLst>
          </pc:spChg>
          <pc:spChg chg="mod topLvl">
            <ac:chgData name="Chuck Tomasi" userId="79514c44-a18e-4aaa-84b1-18f74099d6b1" providerId="ADAL" clId="{18B14563-CCEC-0C42-8C0A-ABD616E2CF02}" dt="2023-10-18T16:56:43.097" v="340" actId="164"/>
            <ac:spMkLst>
              <pc:docMk/>
              <pc:sldMasterMk cId="2317532505" sldId="2147483672"/>
              <pc:sldLayoutMk cId="4235989035" sldId="2147483687"/>
              <ac:spMk id="96" creationId="{DDBE49B3-E92C-E617-5644-57FF994250C4}"/>
            </ac:spMkLst>
          </pc:spChg>
          <pc:spChg chg="mod topLvl">
            <ac:chgData name="Chuck Tomasi" userId="79514c44-a18e-4aaa-84b1-18f74099d6b1" providerId="ADAL" clId="{18B14563-CCEC-0C42-8C0A-ABD616E2CF02}" dt="2023-10-18T16:56:43.097" v="340" actId="164"/>
            <ac:spMkLst>
              <pc:docMk/>
              <pc:sldMasterMk cId="2317532505" sldId="2147483672"/>
              <pc:sldLayoutMk cId="4235989035" sldId="2147483687"/>
              <ac:spMk id="97" creationId="{C5EC94ED-3618-FC7B-3C4B-6090CD70C141}"/>
            </ac:spMkLst>
          </pc:spChg>
          <pc:spChg chg="mod topLvl">
            <ac:chgData name="Chuck Tomasi" userId="79514c44-a18e-4aaa-84b1-18f74099d6b1" providerId="ADAL" clId="{18B14563-CCEC-0C42-8C0A-ABD616E2CF02}" dt="2023-10-18T16:56:43.097" v="340" actId="164"/>
            <ac:spMkLst>
              <pc:docMk/>
              <pc:sldMasterMk cId="2317532505" sldId="2147483672"/>
              <pc:sldLayoutMk cId="4235989035" sldId="2147483687"/>
              <ac:spMk id="98" creationId="{D68F4D7E-E8BC-566C-0005-9907D4BC5788}"/>
            </ac:spMkLst>
          </pc:spChg>
          <pc:spChg chg="mod topLvl">
            <ac:chgData name="Chuck Tomasi" userId="79514c44-a18e-4aaa-84b1-18f74099d6b1" providerId="ADAL" clId="{18B14563-CCEC-0C42-8C0A-ABD616E2CF02}" dt="2023-10-18T16:56:43.097" v="340" actId="164"/>
            <ac:spMkLst>
              <pc:docMk/>
              <pc:sldMasterMk cId="2317532505" sldId="2147483672"/>
              <pc:sldLayoutMk cId="4235989035" sldId="2147483687"/>
              <ac:spMk id="99" creationId="{A864E3CE-8363-831F-FDC1-467450300C71}"/>
            </ac:spMkLst>
          </pc:spChg>
          <pc:spChg chg="add mod">
            <ac:chgData name="Chuck Tomasi" userId="79514c44-a18e-4aaa-84b1-18f74099d6b1" providerId="ADAL" clId="{18B14563-CCEC-0C42-8C0A-ABD616E2CF02}" dt="2023-11-05T20:39:12.001" v="1469"/>
            <ac:spMkLst>
              <pc:docMk/>
              <pc:sldMasterMk cId="2317532505" sldId="2147483672"/>
              <pc:sldLayoutMk cId="4235989035" sldId="2147483687"/>
              <ac:spMk id="100" creationId="{580ED2EE-9B8C-DB0B-42F5-7F47BD2AC623}"/>
            </ac:spMkLst>
          </pc:spChg>
          <pc:grpChg chg="add mod">
            <ac:chgData name="Chuck Tomasi" userId="79514c44-a18e-4aaa-84b1-18f74099d6b1" providerId="ADAL" clId="{18B14563-CCEC-0C42-8C0A-ABD616E2CF02}" dt="2023-11-06T14:56:24.931" v="3097"/>
            <ac:grpSpMkLst>
              <pc:docMk/>
              <pc:sldMasterMk cId="2317532505" sldId="2147483672"/>
              <pc:sldLayoutMk cId="4235989035" sldId="2147483687"/>
              <ac:grpSpMk id="2" creationId="{6288257A-F526-2C39-3FBB-4A0256527551}"/>
            </ac:grpSpMkLst>
          </pc:grpChg>
          <pc:grpChg chg="add del mod">
            <ac:chgData name="Chuck Tomasi" userId="79514c44-a18e-4aaa-84b1-18f74099d6b1" providerId="ADAL" clId="{18B14563-CCEC-0C42-8C0A-ABD616E2CF02}" dt="2023-11-05T20:34:02.651" v="1409" actId="478"/>
            <ac:grpSpMkLst>
              <pc:docMk/>
              <pc:sldMasterMk cId="2317532505" sldId="2147483672"/>
              <pc:sldLayoutMk cId="4235989035" sldId="2147483687"/>
              <ac:grpSpMk id="31" creationId="{DE308EA8-76EB-5B12-077E-8E1B7D1DA7F5}"/>
            </ac:grpSpMkLst>
          </pc:grpChg>
          <pc:grpChg chg="del">
            <ac:chgData name="Chuck Tomasi" userId="79514c44-a18e-4aaa-84b1-18f74099d6b1" providerId="ADAL" clId="{18B14563-CCEC-0C42-8C0A-ABD616E2CF02}" dt="2023-10-18T16:56:01.430" v="336" actId="165"/>
            <ac:grpSpMkLst>
              <pc:docMk/>
              <pc:sldMasterMk cId="2317532505" sldId="2147483672"/>
              <pc:sldLayoutMk cId="4235989035" sldId="2147483687"/>
              <ac:grpSpMk id="32" creationId="{1BF0E95F-B356-8292-A010-84D1F9B78755}"/>
            </ac:grpSpMkLst>
          </pc:grpChg>
          <pc:grpChg chg="add del mod">
            <ac:chgData name="Chuck Tomasi" userId="79514c44-a18e-4aaa-84b1-18f74099d6b1" providerId="ADAL" clId="{18B14563-CCEC-0C42-8C0A-ABD616E2CF02}" dt="2023-11-06T14:56:24.446" v="3096" actId="478"/>
            <ac:grpSpMkLst>
              <pc:docMk/>
              <pc:sldMasterMk cId="2317532505" sldId="2147483672"/>
              <pc:sldLayoutMk cId="4235989035" sldId="2147483687"/>
              <ac:grpSpMk id="32" creationId="{70C11C31-B70B-324A-DB68-CBA9B9F2769B}"/>
            </ac:grpSpMkLst>
          </pc:grpChg>
          <pc:graphicFrameChg chg="add mod">
            <ac:chgData name="Chuck Tomasi" userId="79514c44-a18e-4aaa-84b1-18f74099d6b1" providerId="ADAL" clId="{18B14563-CCEC-0C42-8C0A-ABD616E2CF02}" dt="2023-10-18T16:44:38.192" v="261"/>
            <ac:graphicFrameMkLst>
              <pc:docMk/>
              <pc:sldMasterMk cId="2317532505" sldId="2147483672"/>
              <pc:sldLayoutMk cId="4235989035" sldId="2147483687"/>
              <ac:graphicFrameMk id="30" creationId="{CD93738F-9326-C188-7DC1-8615F6CB60A6}"/>
            </ac:graphicFrameMkLst>
          </pc:graphicFrameChg>
          <pc:graphicFrameChg chg="add del">
            <ac:chgData name="Chuck Tomasi" userId="79514c44-a18e-4aaa-84b1-18f74099d6b1" providerId="ADAL" clId="{18B14563-CCEC-0C42-8C0A-ABD616E2CF02}" dt="2023-10-18T15:39:34.080" v="121" actId="478"/>
            <ac:graphicFrameMkLst>
              <pc:docMk/>
              <pc:sldMasterMk cId="2317532505" sldId="2147483672"/>
              <pc:sldLayoutMk cId="4235989035" sldId="2147483687"/>
              <ac:graphicFrameMk id="153" creationId="{E3701B5F-9F05-B99B-2C27-FE7A58DD6F8B}"/>
            </ac:graphicFrameMkLst>
          </pc:graphicFrameChg>
          <pc:picChg chg="add mod">
            <ac:chgData name="Chuck Tomasi" userId="79514c44-a18e-4aaa-84b1-18f74099d6b1" providerId="ADAL" clId="{18B14563-CCEC-0C42-8C0A-ABD616E2CF02}" dt="2023-10-18T16:44:38.192" v="261"/>
            <ac:picMkLst>
              <pc:docMk/>
              <pc:sldMasterMk cId="2317532505" sldId="2147483672"/>
              <pc:sldLayoutMk cId="4235989035" sldId="2147483687"/>
              <ac:picMk id="15" creationId="{DEEFF06E-90A0-14F7-EE23-912E68C003C5}"/>
            </ac:picMkLst>
          </pc:picChg>
          <pc:picChg chg="add del">
            <ac:chgData name="Chuck Tomasi" userId="79514c44-a18e-4aaa-84b1-18f74099d6b1" providerId="ADAL" clId="{18B14563-CCEC-0C42-8C0A-ABD616E2CF02}" dt="2023-10-18T15:39:34.080" v="121" actId="478"/>
            <ac:picMkLst>
              <pc:docMk/>
              <pc:sldMasterMk cId="2317532505" sldId="2147483672"/>
              <pc:sldLayoutMk cId="4235989035" sldId="2147483687"/>
              <ac:picMk id="57" creationId="{69324FBE-DFBA-F6D2-1011-D622F337C1F6}"/>
            </ac:picMkLst>
          </pc:picChg>
          <pc:cxnChg chg="add del mod">
            <ac:chgData name="Chuck Tomasi" userId="79514c44-a18e-4aaa-84b1-18f74099d6b1" providerId="ADAL" clId="{18B14563-CCEC-0C42-8C0A-ABD616E2CF02}" dt="2023-11-05T20:34:15.192" v="1412" actId="478"/>
            <ac:cxnSpMkLst>
              <pc:docMk/>
              <pc:sldMasterMk cId="2317532505" sldId="2147483672"/>
              <pc:sldLayoutMk cId="4235989035" sldId="2147483687"/>
              <ac:cxnSpMk id="10" creationId="{BC8E2F3F-F2BD-04C1-9656-F8A725A5912B}"/>
            </ac:cxnSpMkLst>
          </pc:cxnChg>
          <pc:cxnChg chg="del">
            <ac:chgData name="Chuck Tomasi" userId="79514c44-a18e-4aaa-84b1-18f74099d6b1" providerId="ADAL" clId="{18B14563-CCEC-0C42-8C0A-ABD616E2CF02}" dt="2023-10-18T15:39:34.080" v="121" actId="478"/>
            <ac:cxnSpMkLst>
              <pc:docMk/>
              <pc:sldMasterMk cId="2317532505" sldId="2147483672"/>
              <pc:sldLayoutMk cId="4235989035" sldId="2147483687"/>
              <ac:cxnSpMk id="10" creationId="{ED71AF66-A479-1729-3AE2-A02D913D0092}"/>
            </ac:cxnSpMkLst>
          </pc:cxnChg>
          <pc:cxnChg chg="add del mod">
            <ac:chgData name="Chuck Tomasi" userId="79514c44-a18e-4aaa-84b1-18f74099d6b1" providerId="ADAL" clId="{18B14563-CCEC-0C42-8C0A-ABD616E2CF02}" dt="2023-11-05T20:34:15.192" v="1412" actId="478"/>
            <ac:cxnSpMkLst>
              <pc:docMk/>
              <pc:sldMasterMk cId="2317532505" sldId="2147483672"/>
              <pc:sldLayoutMk cId="4235989035" sldId="2147483687"/>
              <ac:cxnSpMk id="11" creationId="{22D2ED24-13AE-2B4A-B02A-0A28A7C9E339}"/>
            </ac:cxnSpMkLst>
          </pc:cxnChg>
          <pc:cxnChg chg="del">
            <ac:chgData name="Chuck Tomasi" userId="79514c44-a18e-4aaa-84b1-18f74099d6b1" providerId="ADAL" clId="{18B14563-CCEC-0C42-8C0A-ABD616E2CF02}" dt="2023-10-18T15:39:34.080" v="121" actId="478"/>
            <ac:cxnSpMkLst>
              <pc:docMk/>
              <pc:sldMasterMk cId="2317532505" sldId="2147483672"/>
              <pc:sldLayoutMk cId="4235989035" sldId="2147483687"/>
              <ac:cxnSpMk id="11" creationId="{2A705A15-9213-0DA9-A1F3-33FEDE57631F}"/>
            </ac:cxnSpMkLst>
          </pc:cxnChg>
          <pc:cxnChg chg="del">
            <ac:chgData name="Chuck Tomasi" userId="79514c44-a18e-4aaa-84b1-18f74099d6b1" providerId="ADAL" clId="{18B14563-CCEC-0C42-8C0A-ABD616E2CF02}" dt="2023-10-18T15:39:34.080" v="121" actId="478"/>
            <ac:cxnSpMkLst>
              <pc:docMk/>
              <pc:sldMasterMk cId="2317532505" sldId="2147483672"/>
              <pc:sldLayoutMk cId="4235989035" sldId="2147483687"/>
              <ac:cxnSpMk id="12" creationId="{B3ED8BC3-0A93-F648-0E98-F2D85E4A31B0}"/>
            </ac:cxnSpMkLst>
          </pc:cxnChg>
          <pc:cxnChg chg="add del mod">
            <ac:chgData name="Chuck Tomasi" userId="79514c44-a18e-4aaa-84b1-18f74099d6b1" providerId="ADAL" clId="{18B14563-CCEC-0C42-8C0A-ABD616E2CF02}" dt="2023-11-05T20:34:15.192" v="1412" actId="478"/>
            <ac:cxnSpMkLst>
              <pc:docMk/>
              <pc:sldMasterMk cId="2317532505" sldId="2147483672"/>
              <pc:sldLayoutMk cId="4235989035" sldId="2147483687"/>
              <ac:cxnSpMk id="12" creationId="{CF3A4AE5-2AD3-B321-9BE6-AD23EED6843A}"/>
            </ac:cxnSpMkLst>
          </pc:cxnChg>
          <pc:cxnChg chg="add mod">
            <ac:chgData name="Chuck Tomasi" userId="79514c44-a18e-4aaa-84b1-18f74099d6b1" providerId="ADAL" clId="{18B14563-CCEC-0C42-8C0A-ABD616E2CF02}" dt="2023-11-05T20:39:12.001" v="1469"/>
            <ac:cxnSpMkLst>
              <pc:docMk/>
              <pc:sldMasterMk cId="2317532505" sldId="2147483672"/>
              <pc:sldLayoutMk cId="4235989035" sldId="2147483687"/>
              <ac:cxnSpMk id="69" creationId="{83E1CA0A-480E-4399-E239-8D63B846C9A2}"/>
            </ac:cxnSpMkLst>
          </pc:cxnChg>
          <pc:cxnChg chg="add mod">
            <ac:chgData name="Chuck Tomasi" userId="79514c44-a18e-4aaa-84b1-18f74099d6b1" providerId="ADAL" clId="{18B14563-CCEC-0C42-8C0A-ABD616E2CF02}" dt="2023-11-05T20:39:12.001" v="1469"/>
            <ac:cxnSpMkLst>
              <pc:docMk/>
              <pc:sldMasterMk cId="2317532505" sldId="2147483672"/>
              <pc:sldLayoutMk cId="4235989035" sldId="2147483687"/>
              <ac:cxnSpMk id="70" creationId="{3000BBC4-E535-52B6-1928-E1D19E682F6F}"/>
            </ac:cxnSpMkLst>
          </pc:cxnChg>
          <pc:cxnChg chg="add mod">
            <ac:chgData name="Chuck Tomasi" userId="79514c44-a18e-4aaa-84b1-18f74099d6b1" providerId="ADAL" clId="{18B14563-CCEC-0C42-8C0A-ABD616E2CF02}" dt="2023-11-05T20:39:12.001" v="1469"/>
            <ac:cxnSpMkLst>
              <pc:docMk/>
              <pc:sldMasterMk cId="2317532505" sldId="2147483672"/>
              <pc:sldLayoutMk cId="4235989035" sldId="2147483687"/>
              <ac:cxnSpMk id="71" creationId="{F4E2A054-C309-2700-54DC-5194BC3CC122}"/>
            </ac:cxnSpMkLst>
          </pc:cxnChg>
        </pc:sldLayoutChg>
        <pc:sldLayoutChg chg="addSp delSp modSp mod">
          <pc:chgData name="Chuck Tomasi" userId="79514c44-a18e-4aaa-84b1-18f74099d6b1" providerId="ADAL" clId="{18B14563-CCEC-0C42-8C0A-ABD616E2CF02}" dt="2023-11-06T14:55:31.654" v="3087"/>
          <pc:sldLayoutMkLst>
            <pc:docMk/>
            <pc:sldMasterMk cId="2317532505" sldId="2147483672"/>
            <pc:sldLayoutMk cId="1868233498" sldId="2147483688"/>
          </pc:sldLayoutMkLst>
          <pc:spChg chg="add del mod">
            <ac:chgData name="Chuck Tomasi" userId="79514c44-a18e-4aaa-84b1-18f74099d6b1" providerId="ADAL" clId="{18B14563-CCEC-0C42-8C0A-ABD616E2CF02}" dt="2023-10-18T15:43:48.591" v="155" actId="478"/>
            <ac:spMkLst>
              <pc:docMk/>
              <pc:sldMasterMk cId="2317532505" sldId="2147483672"/>
              <pc:sldLayoutMk cId="1868233498" sldId="2147483688"/>
              <ac:spMk id="2" creationId="{B0D49062-7F67-8DB8-4B32-385CB9B6CC95}"/>
            </ac:spMkLst>
          </pc:spChg>
          <pc:spChg chg="mod">
            <ac:chgData name="Chuck Tomasi" userId="79514c44-a18e-4aaa-84b1-18f74099d6b1" providerId="ADAL" clId="{18B14563-CCEC-0C42-8C0A-ABD616E2CF02}" dt="2023-11-05T20:33:16.973" v="1404"/>
            <ac:spMkLst>
              <pc:docMk/>
              <pc:sldMasterMk cId="2317532505" sldId="2147483672"/>
              <pc:sldLayoutMk cId="1868233498" sldId="2147483688"/>
              <ac:spMk id="4" creationId="{E9D4D084-4FFE-8558-3FCB-7461745624B2}"/>
            </ac:spMkLst>
          </pc:spChg>
          <pc:spChg chg="mod">
            <ac:chgData name="Chuck Tomasi" userId="79514c44-a18e-4aaa-84b1-18f74099d6b1" providerId="ADAL" clId="{18B14563-CCEC-0C42-8C0A-ABD616E2CF02}" dt="2023-11-05T20:33:16.973" v="1404"/>
            <ac:spMkLst>
              <pc:docMk/>
              <pc:sldMasterMk cId="2317532505" sldId="2147483672"/>
              <pc:sldLayoutMk cId="1868233498" sldId="2147483688"/>
              <ac:spMk id="5" creationId="{5797B593-3652-58B9-AF45-7D5844A6EF46}"/>
            </ac:spMkLst>
          </pc:spChg>
          <pc:spChg chg="mod">
            <ac:chgData name="Chuck Tomasi" userId="79514c44-a18e-4aaa-84b1-18f74099d6b1" providerId="ADAL" clId="{18B14563-CCEC-0C42-8C0A-ABD616E2CF02}" dt="2023-11-05T20:33:16.973" v="1404"/>
            <ac:spMkLst>
              <pc:docMk/>
              <pc:sldMasterMk cId="2317532505" sldId="2147483672"/>
              <pc:sldLayoutMk cId="1868233498" sldId="2147483688"/>
              <ac:spMk id="6" creationId="{251826BC-34C6-BD9D-0CA7-1DC363B7E5DF}"/>
            </ac:spMkLst>
          </pc:spChg>
          <pc:spChg chg="mod">
            <ac:chgData name="Chuck Tomasi" userId="79514c44-a18e-4aaa-84b1-18f74099d6b1" providerId="ADAL" clId="{18B14563-CCEC-0C42-8C0A-ABD616E2CF02}" dt="2023-10-18T15:34:21.697" v="102" actId="207"/>
            <ac:spMkLst>
              <pc:docMk/>
              <pc:sldMasterMk cId="2317532505" sldId="2147483672"/>
              <pc:sldLayoutMk cId="1868233498" sldId="2147483688"/>
              <ac:spMk id="7" creationId="{5DBC961D-11B3-FD60-DBB1-3BB5A9EF7EA8}"/>
            </ac:spMkLst>
          </pc:spChg>
          <pc:spChg chg="mod">
            <ac:chgData name="Chuck Tomasi" userId="79514c44-a18e-4aaa-84b1-18f74099d6b1" providerId="ADAL" clId="{18B14563-CCEC-0C42-8C0A-ABD616E2CF02}" dt="2023-10-18T15:34:16.257" v="101" actId="207"/>
            <ac:spMkLst>
              <pc:docMk/>
              <pc:sldMasterMk cId="2317532505" sldId="2147483672"/>
              <pc:sldLayoutMk cId="1868233498" sldId="2147483688"/>
              <ac:spMk id="8" creationId="{A2ACED5D-22CF-558E-0E6B-EA084D7400CA}"/>
            </ac:spMkLst>
          </pc:spChg>
          <pc:spChg chg="mod">
            <ac:chgData name="Chuck Tomasi" userId="79514c44-a18e-4aaa-84b1-18f74099d6b1" providerId="ADAL" clId="{18B14563-CCEC-0C42-8C0A-ABD616E2CF02}" dt="2023-11-06T14:55:31.654" v="3087"/>
            <ac:spMkLst>
              <pc:docMk/>
              <pc:sldMasterMk cId="2317532505" sldId="2147483672"/>
              <pc:sldLayoutMk cId="1868233498" sldId="2147483688"/>
              <ac:spMk id="10" creationId="{9DC17BD3-733B-EDB2-FDFE-B0E2C0BBB42F}"/>
            </ac:spMkLst>
          </pc:spChg>
          <pc:spChg chg="mod">
            <ac:chgData name="Chuck Tomasi" userId="79514c44-a18e-4aaa-84b1-18f74099d6b1" providerId="ADAL" clId="{18B14563-CCEC-0C42-8C0A-ABD616E2CF02}" dt="2023-11-06T14:55:31.654" v="3087"/>
            <ac:spMkLst>
              <pc:docMk/>
              <pc:sldMasterMk cId="2317532505" sldId="2147483672"/>
              <pc:sldLayoutMk cId="1868233498" sldId="2147483688"/>
              <ac:spMk id="11" creationId="{11032494-1BE8-B84F-0CF6-85791A4C5240}"/>
            </ac:spMkLst>
          </pc:spChg>
          <pc:spChg chg="mod">
            <ac:chgData name="Chuck Tomasi" userId="79514c44-a18e-4aaa-84b1-18f74099d6b1" providerId="ADAL" clId="{18B14563-CCEC-0C42-8C0A-ABD616E2CF02}" dt="2023-11-06T14:55:31.654" v="3087"/>
            <ac:spMkLst>
              <pc:docMk/>
              <pc:sldMasterMk cId="2317532505" sldId="2147483672"/>
              <pc:sldLayoutMk cId="1868233498" sldId="2147483688"/>
              <ac:spMk id="12" creationId="{00E6A2A2-1BE0-93E5-FCB6-3739A4810DE1}"/>
            </ac:spMkLst>
          </pc:spChg>
          <pc:spChg chg="mod">
            <ac:chgData name="Chuck Tomasi" userId="79514c44-a18e-4aaa-84b1-18f74099d6b1" providerId="ADAL" clId="{18B14563-CCEC-0C42-8C0A-ABD616E2CF02}" dt="2023-11-05T20:33:16.973" v="1404"/>
            <ac:spMkLst>
              <pc:docMk/>
              <pc:sldMasterMk cId="2317532505" sldId="2147483672"/>
              <pc:sldLayoutMk cId="1868233498" sldId="2147483688"/>
              <ac:spMk id="13" creationId="{00E56CF7-390F-635D-C885-5DDF352D5FD1}"/>
            </ac:spMkLst>
          </pc:spChg>
          <pc:spChg chg="mod">
            <ac:chgData name="Chuck Tomasi" userId="79514c44-a18e-4aaa-84b1-18f74099d6b1" providerId="ADAL" clId="{18B14563-CCEC-0C42-8C0A-ABD616E2CF02}" dt="2023-11-05T20:33:16.973" v="1404"/>
            <ac:spMkLst>
              <pc:docMk/>
              <pc:sldMasterMk cId="2317532505" sldId="2147483672"/>
              <pc:sldLayoutMk cId="1868233498" sldId="2147483688"/>
              <ac:spMk id="14" creationId="{8491D9DE-5AB8-3319-0629-4FB0BFFF7E90}"/>
            </ac:spMkLst>
          </pc:spChg>
          <pc:spChg chg="mod">
            <ac:chgData name="Chuck Tomasi" userId="79514c44-a18e-4aaa-84b1-18f74099d6b1" providerId="ADAL" clId="{18B14563-CCEC-0C42-8C0A-ABD616E2CF02}" dt="2023-11-06T14:55:31.654" v="3087"/>
            <ac:spMkLst>
              <pc:docMk/>
              <pc:sldMasterMk cId="2317532505" sldId="2147483672"/>
              <pc:sldLayoutMk cId="1868233498" sldId="2147483688"/>
              <ac:spMk id="15" creationId="{4F165B99-07B3-1A5E-95B7-8F2A676B1292}"/>
            </ac:spMkLst>
          </pc:spChg>
          <pc:spChg chg="del mod">
            <ac:chgData name="Chuck Tomasi" userId="79514c44-a18e-4aaa-84b1-18f74099d6b1" providerId="ADAL" clId="{18B14563-CCEC-0C42-8C0A-ABD616E2CF02}" dt="2023-11-05T20:34:20.196" v="1413" actId="478"/>
            <ac:spMkLst>
              <pc:docMk/>
              <pc:sldMasterMk cId="2317532505" sldId="2147483672"/>
              <pc:sldLayoutMk cId="1868233498" sldId="2147483688"/>
              <ac:spMk id="15" creationId="{B887D142-1913-4AF5-FE7C-F7D25A54E51A}"/>
            </ac:spMkLst>
          </pc:spChg>
          <pc:spChg chg="mod">
            <ac:chgData name="Chuck Tomasi" userId="79514c44-a18e-4aaa-84b1-18f74099d6b1" providerId="ADAL" clId="{18B14563-CCEC-0C42-8C0A-ABD616E2CF02}" dt="2023-11-05T20:33:16.973" v="1404"/>
            <ac:spMkLst>
              <pc:docMk/>
              <pc:sldMasterMk cId="2317532505" sldId="2147483672"/>
              <pc:sldLayoutMk cId="1868233498" sldId="2147483688"/>
              <ac:spMk id="16" creationId="{4BE93BFF-4961-C963-90C0-D616C282A875}"/>
            </ac:spMkLst>
          </pc:spChg>
          <pc:spChg chg="mod">
            <ac:chgData name="Chuck Tomasi" userId="79514c44-a18e-4aaa-84b1-18f74099d6b1" providerId="ADAL" clId="{18B14563-CCEC-0C42-8C0A-ABD616E2CF02}" dt="2023-11-05T20:33:16.973" v="1404"/>
            <ac:spMkLst>
              <pc:docMk/>
              <pc:sldMasterMk cId="2317532505" sldId="2147483672"/>
              <pc:sldLayoutMk cId="1868233498" sldId="2147483688"/>
              <ac:spMk id="17" creationId="{B099B10B-AA34-9FA6-6D5C-D0608042F11D}"/>
            </ac:spMkLst>
          </pc:spChg>
          <pc:spChg chg="mod">
            <ac:chgData name="Chuck Tomasi" userId="79514c44-a18e-4aaa-84b1-18f74099d6b1" providerId="ADAL" clId="{18B14563-CCEC-0C42-8C0A-ABD616E2CF02}" dt="2023-11-05T20:33:16.973" v="1404"/>
            <ac:spMkLst>
              <pc:docMk/>
              <pc:sldMasterMk cId="2317532505" sldId="2147483672"/>
              <pc:sldLayoutMk cId="1868233498" sldId="2147483688"/>
              <ac:spMk id="19" creationId="{36447709-2C20-B17B-F780-31E59116EBC8}"/>
            </ac:spMkLst>
          </pc:spChg>
          <pc:spChg chg="mod">
            <ac:chgData name="Chuck Tomasi" userId="79514c44-a18e-4aaa-84b1-18f74099d6b1" providerId="ADAL" clId="{18B14563-CCEC-0C42-8C0A-ABD616E2CF02}" dt="2023-11-05T20:33:16.973" v="1404"/>
            <ac:spMkLst>
              <pc:docMk/>
              <pc:sldMasterMk cId="2317532505" sldId="2147483672"/>
              <pc:sldLayoutMk cId="1868233498" sldId="2147483688"/>
              <ac:spMk id="20" creationId="{02081DDA-02F2-2A80-0945-EBC6DEDA2EE9}"/>
            </ac:spMkLst>
          </pc:spChg>
          <pc:spChg chg="mod">
            <ac:chgData name="Chuck Tomasi" userId="79514c44-a18e-4aaa-84b1-18f74099d6b1" providerId="ADAL" clId="{18B14563-CCEC-0C42-8C0A-ABD616E2CF02}" dt="2023-11-05T20:33:16.973" v="1404"/>
            <ac:spMkLst>
              <pc:docMk/>
              <pc:sldMasterMk cId="2317532505" sldId="2147483672"/>
              <pc:sldLayoutMk cId="1868233498" sldId="2147483688"/>
              <ac:spMk id="21" creationId="{8700D76E-0C8C-C12C-6AE4-1631143D9BA4}"/>
            </ac:spMkLst>
          </pc:spChg>
          <pc:spChg chg="mod">
            <ac:chgData name="Chuck Tomasi" userId="79514c44-a18e-4aaa-84b1-18f74099d6b1" providerId="ADAL" clId="{18B14563-CCEC-0C42-8C0A-ABD616E2CF02}" dt="2023-11-05T20:33:16.973" v="1404"/>
            <ac:spMkLst>
              <pc:docMk/>
              <pc:sldMasterMk cId="2317532505" sldId="2147483672"/>
              <pc:sldLayoutMk cId="1868233498" sldId="2147483688"/>
              <ac:spMk id="22" creationId="{1574B6E8-6321-3132-8C17-E1108942706D}"/>
            </ac:spMkLst>
          </pc:spChg>
          <pc:spChg chg="mod">
            <ac:chgData name="Chuck Tomasi" userId="79514c44-a18e-4aaa-84b1-18f74099d6b1" providerId="ADAL" clId="{18B14563-CCEC-0C42-8C0A-ABD616E2CF02}" dt="2023-11-05T20:33:16.973" v="1404"/>
            <ac:spMkLst>
              <pc:docMk/>
              <pc:sldMasterMk cId="2317532505" sldId="2147483672"/>
              <pc:sldLayoutMk cId="1868233498" sldId="2147483688"/>
              <ac:spMk id="23" creationId="{F4A0C263-842E-3889-16A4-7E7799432DFF}"/>
            </ac:spMkLst>
          </pc:spChg>
          <pc:spChg chg="mod">
            <ac:chgData name="Chuck Tomasi" userId="79514c44-a18e-4aaa-84b1-18f74099d6b1" providerId="ADAL" clId="{18B14563-CCEC-0C42-8C0A-ABD616E2CF02}" dt="2023-11-05T20:33:16.973" v="1404"/>
            <ac:spMkLst>
              <pc:docMk/>
              <pc:sldMasterMk cId="2317532505" sldId="2147483672"/>
              <pc:sldLayoutMk cId="1868233498" sldId="2147483688"/>
              <ac:spMk id="24" creationId="{49C66803-F2A8-9002-B7C2-139345F3A275}"/>
            </ac:spMkLst>
          </pc:spChg>
          <pc:spChg chg="mod">
            <ac:chgData name="Chuck Tomasi" userId="79514c44-a18e-4aaa-84b1-18f74099d6b1" providerId="ADAL" clId="{18B14563-CCEC-0C42-8C0A-ABD616E2CF02}" dt="2023-11-05T20:33:16.973" v="1404"/>
            <ac:spMkLst>
              <pc:docMk/>
              <pc:sldMasterMk cId="2317532505" sldId="2147483672"/>
              <pc:sldLayoutMk cId="1868233498" sldId="2147483688"/>
              <ac:spMk id="25" creationId="{0580C3B0-B12B-EB84-F27E-0151F0472F6D}"/>
            </ac:spMkLst>
          </pc:spChg>
          <pc:spChg chg="mod">
            <ac:chgData name="Chuck Tomasi" userId="79514c44-a18e-4aaa-84b1-18f74099d6b1" providerId="ADAL" clId="{18B14563-CCEC-0C42-8C0A-ABD616E2CF02}" dt="2023-11-05T20:33:16.973" v="1404"/>
            <ac:spMkLst>
              <pc:docMk/>
              <pc:sldMasterMk cId="2317532505" sldId="2147483672"/>
              <pc:sldLayoutMk cId="1868233498" sldId="2147483688"/>
              <ac:spMk id="26" creationId="{1A5CAACB-7A41-846D-B582-6ADB8371DDDD}"/>
            </ac:spMkLst>
          </pc:spChg>
          <pc:spChg chg="mod">
            <ac:chgData name="Chuck Tomasi" userId="79514c44-a18e-4aaa-84b1-18f74099d6b1" providerId="ADAL" clId="{18B14563-CCEC-0C42-8C0A-ABD616E2CF02}" dt="2023-11-05T20:33:16.973" v="1404"/>
            <ac:spMkLst>
              <pc:docMk/>
              <pc:sldMasterMk cId="2317532505" sldId="2147483672"/>
              <pc:sldLayoutMk cId="1868233498" sldId="2147483688"/>
              <ac:spMk id="27" creationId="{58238A8A-A91C-E726-19ED-0764CF842C7A}"/>
            </ac:spMkLst>
          </pc:spChg>
          <pc:spChg chg="mod">
            <ac:chgData name="Chuck Tomasi" userId="79514c44-a18e-4aaa-84b1-18f74099d6b1" providerId="ADAL" clId="{18B14563-CCEC-0C42-8C0A-ABD616E2CF02}" dt="2023-11-05T20:33:16.973" v="1404"/>
            <ac:spMkLst>
              <pc:docMk/>
              <pc:sldMasterMk cId="2317532505" sldId="2147483672"/>
              <pc:sldLayoutMk cId="1868233498" sldId="2147483688"/>
              <ac:spMk id="28" creationId="{F2E276DB-8350-3C6B-C747-879CB7F417BB}"/>
            </ac:spMkLst>
          </pc:spChg>
          <pc:spChg chg="mod">
            <ac:chgData name="Chuck Tomasi" userId="79514c44-a18e-4aaa-84b1-18f74099d6b1" providerId="ADAL" clId="{18B14563-CCEC-0C42-8C0A-ABD616E2CF02}" dt="2023-11-05T20:33:16.973" v="1404"/>
            <ac:spMkLst>
              <pc:docMk/>
              <pc:sldMasterMk cId="2317532505" sldId="2147483672"/>
              <pc:sldLayoutMk cId="1868233498" sldId="2147483688"/>
              <ac:spMk id="29" creationId="{786B8105-3807-F353-6BB1-DCC1C5104606}"/>
            </ac:spMkLst>
          </pc:spChg>
          <pc:spChg chg="mod">
            <ac:chgData name="Chuck Tomasi" userId="79514c44-a18e-4aaa-84b1-18f74099d6b1" providerId="ADAL" clId="{18B14563-CCEC-0C42-8C0A-ABD616E2CF02}" dt="2023-10-17T15:01:38.729" v="9" actId="207"/>
            <ac:spMkLst>
              <pc:docMk/>
              <pc:sldMasterMk cId="2317532505" sldId="2147483672"/>
              <pc:sldLayoutMk cId="1868233498" sldId="2147483688"/>
              <ac:spMk id="31" creationId="{BE3B2079-54DF-DD0B-86BA-BA0772D3C1E4}"/>
            </ac:spMkLst>
          </pc:spChg>
          <pc:spChg chg="mod">
            <ac:chgData name="Chuck Tomasi" userId="79514c44-a18e-4aaa-84b1-18f74099d6b1" providerId="ADAL" clId="{18B14563-CCEC-0C42-8C0A-ABD616E2CF02}" dt="2023-10-17T15:01:38.729" v="9" actId="207"/>
            <ac:spMkLst>
              <pc:docMk/>
              <pc:sldMasterMk cId="2317532505" sldId="2147483672"/>
              <pc:sldLayoutMk cId="1868233498" sldId="2147483688"/>
              <ac:spMk id="32" creationId="{A506249C-3C99-550E-6750-61BE2065336D}"/>
            </ac:spMkLst>
          </pc:spChg>
          <pc:spChg chg="mod">
            <ac:chgData name="Chuck Tomasi" userId="79514c44-a18e-4aaa-84b1-18f74099d6b1" providerId="ADAL" clId="{18B14563-CCEC-0C42-8C0A-ABD616E2CF02}" dt="2023-10-17T15:01:38.729" v="9" actId="207"/>
            <ac:spMkLst>
              <pc:docMk/>
              <pc:sldMasterMk cId="2317532505" sldId="2147483672"/>
              <pc:sldLayoutMk cId="1868233498" sldId="2147483688"/>
              <ac:spMk id="33" creationId="{D6A278E6-3887-7247-7C68-5E5171995F0F}"/>
            </ac:spMkLst>
          </pc:spChg>
          <pc:spChg chg="mod">
            <ac:chgData name="Chuck Tomasi" userId="79514c44-a18e-4aaa-84b1-18f74099d6b1" providerId="ADAL" clId="{18B14563-CCEC-0C42-8C0A-ABD616E2CF02}" dt="2023-10-17T15:01:38.729" v="9" actId="207"/>
            <ac:spMkLst>
              <pc:docMk/>
              <pc:sldMasterMk cId="2317532505" sldId="2147483672"/>
              <pc:sldLayoutMk cId="1868233498" sldId="2147483688"/>
              <ac:spMk id="34" creationId="{82F87261-847B-3386-5850-E671025D4D11}"/>
            </ac:spMkLst>
          </pc:spChg>
          <pc:spChg chg="mod">
            <ac:chgData name="Chuck Tomasi" userId="79514c44-a18e-4aaa-84b1-18f74099d6b1" providerId="ADAL" clId="{18B14563-CCEC-0C42-8C0A-ABD616E2CF02}" dt="2023-10-17T15:01:38.729" v="9" actId="207"/>
            <ac:spMkLst>
              <pc:docMk/>
              <pc:sldMasterMk cId="2317532505" sldId="2147483672"/>
              <pc:sldLayoutMk cId="1868233498" sldId="2147483688"/>
              <ac:spMk id="35" creationId="{29E5C07A-C82A-3DAA-C6CB-3A9D754B3A85}"/>
            </ac:spMkLst>
          </pc:spChg>
          <pc:spChg chg="mod">
            <ac:chgData name="Chuck Tomasi" userId="79514c44-a18e-4aaa-84b1-18f74099d6b1" providerId="ADAL" clId="{18B14563-CCEC-0C42-8C0A-ABD616E2CF02}" dt="2023-10-17T15:01:38.729" v="9" actId="207"/>
            <ac:spMkLst>
              <pc:docMk/>
              <pc:sldMasterMk cId="2317532505" sldId="2147483672"/>
              <pc:sldLayoutMk cId="1868233498" sldId="2147483688"/>
              <ac:spMk id="36" creationId="{12AC906B-ABB6-46E1-F940-F43CE4E876EC}"/>
            </ac:spMkLst>
          </pc:spChg>
          <pc:spChg chg="mod">
            <ac:chgData name="Chuck Tomasi" userId="79514c44-a18e-4aaa-84b1-18f74099d6b1" providerId="ADAL" clId="{18B14563-CCEC-0C42-8C0A-ABD616E2CF02}" dt="2023-10-17T15:01:38.729" v="9" actId="207"/>
            <ac:spMkLst>
              <pc:docMk/>
              <pc:sldMasterMk cId="2317532505" sldId="2147483672"/>
              <pc:sldLayoutMk cId="1868233498" sldId="2147483688"/>
              <ac:spMk id="37" creationId="{2109BD98-3BFA-FE13-0B67-9E5B9F99879E}"/>
            </ac:spMkLst>
          </pc:spChg>
          <pc:spChg chg="mod">
            <ac:chgData name="Chuck Tomasi" userId="79514c44-a18e-4aaa-84b1-18f74099d6b1" providerId="ADAL" clId="{18B14563-CCEC-0C42-8C0A-ABD616E2CF02}" dt="2023-10-17T15:01:38.729" v="9" actId="207"/>
            <ac:spMkLst>
              <pc:docMk/>
              <pc:sldMasterMk cId="2317532505" sldId="2147483672"/>
              <pc:sldLayoutMk cId="1868233498" sldId="2147483688"/>
              <ac:spMk id="38" creationId="{91EFD75E-4042-1ABD-70CA-6AFE584F676B}"/>
            </ac:spMkLst>
          </pc:spChg>
          <pc:spChg chg="mod">
            <ac:chgData name="Chuck Tomasi" userId="79514c44-a18e-4aaa-84b1-18f74099d6b1" providerId="ADAL" clId="{18B14563-CCEC-0C42-8C0A-ABD616E2CF02}" dt="2023-10-17T15:01:38.729" v="9" actId="207"/>
            <ac:spMkLst>
              <pc:docMk/>
              <pc:sldMasterMk cId="2317532505" sldId="2147483672"/>
              <pc:sldLayoutMk cId="1868233498" sldId="2147483688"/>
              <ac:spMk id="39" creationId="{813D07B2-CF11-A92A-3BF6-14A9A3000AFC}"/>
            </ac:spMkLst>
          </pc:spChg>
          <pc:spChg chg="mod">
            <ac:chgData name="Chuck Tomasi" userId="79514c44-a18e-4aaa-84b1-18f74099d6b1" providerId="ADAL" clId="{18B14563-CCEC-0C42-8C0A-ABD616E2CF02}" dt="2023-10-17T15:01:38.729" v="9" actId="207"/>
            <ac:spMkLst>
              <pc:docMk/>
              <pc:sldMasterMk cId="2317532505" sldId="2147483672"/>
              <pc:sldLayoutMk cId="1868233498" sldId="2147483688"/>
              <ac:spMk id="40" creationId="{04BDFFCD-1EBF-6CC0-70B9-0620C4CC7677}"/>
            </ac:spMkLst>
          </pc:spChg>
          <pc:spChg chg="mod">
            <ac:chgData name="Chuck Tomasi" userId="79514c44-a18e-4aaa-84b1-18f74099d6b1" providerId="ADAL" clId="{18B14563-CCEC-0C42-8C0A-ABD616E2CF02}" dt="2023-10-17T15:01:38.729" v="9" actId="207"/>
            <ac:spMkLst>
              <pc:docMk/>
              <pc:sldMasterMk cId="2317532505" sldId="2147483672"/>
              <pc:sldLayoutMk cId="1868233498" sldId="2147483688"/>
              <ac:spMk id="41" creationId="{47A0B24A-9980-F277-D32D-706D7A2AB401}"/>
            </ac:spMkLst>
          </pc:spChg>
          <pc:spChg chg="mod">
            <ac:chgData name="Chuck Tomasi" userId="79514c44-a18e-4aaa-84b1-18f74099d6b1" providerId="ADAL" clId="{18B14563-CCEC-0C42-8C0A-ABD616E2CF02}" dt="2023-10-18T20:02:10.748" v="361" actId="207"/>
            <ac:spMkLst>
              <pc:docMk/>
              <pc:sldMasterMk cId="2317532505" sldId="2147483672"/>
              <pc:sldLayoutMk cId="1868233498" sldId="2147483688"/>
              <ac:spMk id="42" creationId="{8AF40D9F-C58B-2CF1-4CE5-2840CB94126B}"/>
            </ac:spMkLst>
          </pc:spChg>
          <pc:spChg chg="mod">
            <ac:chgData name="Chuck Tomasi" userId="79514c44-a18e-4aaa-84b1-18f74099d6b1" providerId="ADAL" clId="{18B14563-CCEC-0C42-8C0A-ABD616E2CF02}" dt="2023-11-05T20:33:16.973" v="1404"/>
            <ac:spMkLst>
              <pc:docMk/>
              <pc:sldMasterMk cId="2317532505" sldId="2147483672"/>
              <pc:sldLayoutMk cId="1868233498" sldId="2147483688"/>
              <ac:spMk id="43" creationId="{9F7830F9-9337-B277-3955-078BF3A94751}"/>
            </ac:spMkLst>
          </pc:spChg>
          <pc:spChg chg="mod">
            <ac:chgData name="Chuck Tomasi" userId="79514c44-a18e-4aaa-84b1-18f74099d6b1" providerId="ADAL" clId="{18B14563-CCEC-0C42-8C0A-ABD616E2CF02}" dt="2023-11-05T20:33:16.973" v="1404"/>
            <ac:spMkLst>
              <pc:docMk/>
              <pc:sldMasterMk cId="2317532505" sldId="2147483672"/>
              <pc:sldLayoutMk cId="1868233498" sldId="2147483688"/>
              <ac:spMk id="44" creationId="{5069012E-24DA-22D1-DA83-0F8D0074BC3F}"/>
            </ac:spMkLst>
          </pc:spChg>
          <pc:spChg chg="mod">
            <ac:chgData name="Chuck Tomasi" userId="79514c44-a18e-4aaa-84b1-18f74099d6b1" providerId="ADAL" clId="{18B14563-CCEC-0C42-8C0A-ABD616E2CF02}" dt="2023-11-05T20:33:16.973" v="1404"/>
            <ac:spMkLst>
              <pc:docMk/>
              <pc:sldMasterMk cId="2317532505" sldId="2147483672"/>
              <pc:sldLayoutMk cId="1868233498" sldId="2147483688"/>
              <ac:spMk id="45" creationId="{C584CB05-97EA-563E-8F2F-0E90C4DC268F}"/>
            </ac:spMkLst>
          </pc:spChg>
          <pc:spChg chg="mod">
            <ac:chgData name="Chuck Tomasi" userId="79514c44-a18e-4aaa-84b1-18f74099d6b1" providerId="ADAL" clId="{18B14563-CCEC-0C42-8C0A-ABD616E2CF02}" dt="2023-11-05T20:33:16.973" v="1404"/>
            <ac:spMkLst>
              <pc:docMk/>
              <pc:sldMasterMk cId="2317532505" sldId="2147483672"/>
              <pc:sldLayoutMk cId="1868233498" sldId="2147483688"/>
              <ac:spMk id="46" creationId="{FD26B023-BC61-EFD6-3557-8780D6E97ED3}"/>
            </ac:spMkLst>
          </pc:spChg>
          <pc:spChg chg="mod">
            <ac:chgData name="Chuck Tomasi" userId="79514c44-a18e-4aaa-84b1-18f74099d6b1" providerId="ADAL" clId="{18B14563-CCEC-0C42-8C0A-ABD616E2CF02}" dt="2023-11-05T20:33:16.973" v="1404"/>
            <ac:spMkLst>
              <pc:docMk/>
              <pc:sldMasterMk cId="2317532505" sldId="2147483672"/>
              <pc:sldLayoutMk cId="1868233498" sldId="2147483688"/>
              <ac:spMk id="47" creationId="{8F4A17C9-BC31-4521-3D53-3F9759C870E1}"/>
            </ac:spMkLst>
          </pc:spChg>
          <pc:spChg chg="mod">
            <ac:chgData name="Chuck Tomasi" userId="79514c44-a18e-4aaa-84b1-18f74099d6b1" providerId="ADAL" clId="{18B14563-CCEC-0C42-8C0A-ABD616E2CF02}" dt="2023-11-05T20:33:16.973" v="1404"/>
            <ac:spMkLst>
              <pc:docMk/>
              <pc:sldMasterMk cId="2317532505" sldId="2147483672"/>
              <pc:sldLayoutMk cId="1868233498" sldId="2147483688"/>
              <ac:spMk id="48" creationId="{54E6AA81-A0F6-C2E6-3F94-C2DBB4225292}"/>
            </ac:spMkLst>
          </pc:spChg>
          <pc:spChg chg="mod">
            <ac:chgData name="Chuck Tomasi" userId="79514c44-a18e-4aaa-84b1-18f74099d6b1" providerId="ADAL" clId="{18B14563-CCEC-0C42-8C0A-ABD616E2CF02}" dt="2023-11-05T20:33:16.973" v="1404"/>
            <ac:spMkLst>
              <pc:docMk/>
              <pc:sldMasterMk cId="2317532505" sldId="2147483672"/>
              <pc:sldLayoutMk cId="1868233498" sldId="2147483688"/>
              <ac:spMk id="49" creationId="{F62D86BB-F836-8363-D77E-A3D08FCB933C}"/>
            </ac:spMkLst>
          </pc:spChg>
          <pc:spChg chg="mod">
            <ac:chgData name="Chuck Tomasi" userId="79514c44-a18e-4aaa-84b1-18f74099d6b1" providerId="ADAL" clId="{18B14563-CCEC-0C42-8C0A-ABD616E2CF02}" dt="2023-11-05T20:33:16.973" v="1404"/>
            <ac:spMkLst>
              <pc:docMk/>
              <pc:sldMasterMk cId="2317532505" sldId="2147483672"/>
              <pc:sldLayoutMk cId="1868233498" sldId="2147483688"/>
              <ac:spMk id="50" creationId="{ABBC5CDD-D0BF-58D2-D3C7-21BD66A341E6}"/>
            </ac:spMkLst>
          </pc:spChg>
          <pc:spChg chg="mod">
            <ac:chgData name="Chuck Tomasi" userId="79514c44-a18e-4aaa-84b1-18f74099d6b1" providerId="ADAL" clId="{18B14563-CCEC-0C42-8C0A-ABD616E2CF02}" dt="2023-11-05T20:33:16.973" v="1404"/>
            <ac:spMkLst>
              <pc:docMk/>
              <pc:sldMasterMk cId="2317532505" sldId="2147483672"/>
              <pc:sldLayoutMk cId="1868233498" sldId="2147483688"/>
              <ac:spMk id="51" creationId="{A1E31438-6919-226E-B1B9-58CD14855AB8}"/>
            </ac:spMkLst>
          </pc:spChg>
          <pc:spChg chg="mod">
            <ac:chgData name="Chuck Tomasi" userId="79514c44-a18e-4aaa-84b1-18f74099d6b1" providerId="ADAL" clId="{18B14563-CCEC-0C42-8C0A-ABD616E2CF02}" dt="2023-11-05T20:33:16.973" v="1404"/>
            <ac:spMkLst>
              <pc:docMk/>
              <pc:sldMasterMk cId="2317532505" sldId="2147483672"/>
              <pc:sldLayoutMk cId="1868233498" sldId="2147483688"/>
              <ac:spMk id="52" creationId="{DC71E453-1E9D-1DCB-237B-85F1145F8850}"/>
            </ac:spMkLst>
          </pc:spChg>
          <pc:spChg chg="mod">
            <ac:chgData name="Chuck Tomasi" userId="79514c44-a18e-4aaa-84b1-18f74099d6b1" providerId="ADAL" clId="{18B14563-CCEC-0C42-8C0A-ABD616E2CF02}" dt="2023-11-05T20:33:16.973" v="1404"/>
            <ac:spMkLst>
              <pc:docMk/>
              <pc:sldMasterMk cId="2317532505" sldId="2147483672"/>
              <pc:sldLayoutMk cId="1868233498" sldId="2147483688"/>
              <ac:spMk id="53" creationId="{24013971-B1B2-C2EB-4118-2E7EC9B76C00}"/>
            </ac:spMkLst>
          </pc:spChg>
          <pc:spChg chg="mod">
            <ac:chgData name="Chuck Tomasi" userId="79514c44-a18e-4aaa-84b1-18f74099d6b1" providerId="ADAL" clId="{18B14563-CCEC-0C42-8C0A-ABD616E2CF02}" dt="2023-11-05T20:33:16.973" v="1404"/>
            <ac:spMkLst>
              <pc:docMk/>
              <pc:sldMasterMk cId="2317532505" sldId="2147483672"/>
              <pc:sldLayoutMk cId="1868233498" sldId="2147483688"/>
              <ac:spMk id="54" creationId="{0A83A985-255B-EBC6-88A9-41096EE83EFC}"/>
            </ac:spMkLst>
          </pc:spChg>
          <pc:spChg chg="mod">
            <ac:chgData name="Chuck Tomasi" userId="79514c44-a18e-4aaa-84b1-18f74099d6b1" providerId="ADAL" clId="{18B14563-CCEC-0C42-8C0A-ABD616E2CF02}" dt="2023-11-05T20:33:16.973" v="1404"/>
            <ac:spMkLst>
              <pc:docMk/>
              <pc:sldMasterMk cId="2317532505" sldId="2147483672"/>
              <pc:sldLayoutMk cId="1868233498" sldId="2147483688"/>
              <ac:spMk id="55" creationId="{27C7E913-4473-3B53-DDFA-733FAE70A5C0}"/>
            </ac:spMkLst>
          </pc:spChg>
          <pc:spChg chg="mod">
            <ac:chgData name="Chuck Tomasi" userId="79514c44-a18e-4aaa-84b1-18f74099d6b1" providerId="ADAL" clId="{18B14563-CCEC-0C42-8C0A-ABD616E2CF02}" dt="2023-11-05T20:33:16.973" v="1404"/>
            <ac:spMkLst>
              <pc:docMk/>
              <pc:sldMasterMk cId="2317532505" sldId="2147483672"/>
              <pc:sldLayoutMk cId="1868233498" sldId="2147483688"/>
              <ac:spMk id="56" creationId="{4752845F-01CC-552A-C797-4DD9CADA2471}"/>
            </ac:spMkLst>
          </pc:spChg>
          <pc:spChg chg="mod">
            <ac:chgData name="Chuck Tomasi" userId="79514c44-a18e-4aaa-84b1-18f74099d6b1" providerId="ADAL" clId="{18B14563-CCEC-0C42-8C0A-ABD616E2CF02}" dt="2023-11-05T20:33:16.973" v="1404"/>
            <ac:spMkLst>
              <pc:docMk/>
              <pc:sldMasterMk cId="2317532505" sldId="2147483672"/>
              <pc:sldLayoutMk cId="1868233498" sldId="2147483688"/>
              <ac:spMk id="58" creationId="{AEAC6CDE-327C-37DE-195A-EE00A5B5B71C}"/>
            </ac:spMkLst>
          </pc:spChg>
          <pc:spChg chg="mod">
            <ac:chgData name="Chuck Tomasi" userId="79514c44-a18e-4aaa-84b1-18f74099d6b1" providerId="ADAL" clId="{18B14563-CCEC-0C42-8C0A-ABD616E2CF02}" dt="2023-11-05T20:33:16.973" v="1404"/>
            <ac:spMkLst>
              <pc:docMk/>
              <pc:sldMasterMk cId="2317532505" sldId="2147483672"/>
              <pc:sldLayoutMk cId="1868233498" sldId="2147483688"/>
              <ac:spMk id="59" creationId="{E6A2DE67-0017-756A-7633-AF222B968008}"/>
            </ac:spMkLst>
          </pc:spChg>
          <pc:spChg chg="mod">
            <ac:chgData name="Chuck Tomasi" userId="79514c44-a18e-4aaa-84b1-18f74099d6b1" providerId="ADAL" clId="{18B14563-CCEC-0C42-8C0A-ABD616E2CF02}" dt="2023-11-05T20:33:16.973" v="1404"/>
            <ac:spMkLst>
              <pc:docMk/>
              <pc:sldMasterMk cId="2317532505" sldId="2147483672"/>
              <pc:sldLayoutMk cId="1868233498" sldId="2147483688"/>
              <ac:spMk id="60" creationId="{5C0B113E-22F9-723B-F662-57FFB9BD2C18}"/>
            </ac:spMkLst>
          </pc:spChg>
          <pc:spChg chg="mod">
            <ac:chgData name="Chuck Tomasi" userId="79514c44-a18e-4aaa-84b1-18f74099d6b1" providerId="ADAL" clId="{18B14563-CCEC-0C42-8C0A-ABD616E2CF02}" dt="2023-11-06T14:55:31.654" v="3087"/>
            <ac:spMkLst>
              <pc:docMk/>
              <pc:sldMasterMk cId="2317532505" sldId="2147483672"/>
              <pc:sldLayoutMk cId="1868233498" sldId="2147483688"/>
              <ac:spMk id="62" creationId="{19331534-1525-96E3-14A1-0008ABD5B72E}"/>
            </ac:spMkLst>
          </pc:spChg>
          <pc:spChg chg="mod topLvl">
            <ac:chgData name="Chuck Tomasi" userId="79514c44-a18e-4aaa-84b1-18f74099d6b1" providerId="ADAL" clId="{18B14563-CCEC-0C42-8C0A-ABD616E2CF02}" dt="2023-10-18T16:32:29.863" v="188" actId="164"/>
            <ac:spMkLst>
              <pc:docMk/>
              <pc:sldMasterMk cId="2317532505" sldId="2147483672"/>
              <pc:sldLayoutMk cId="1868233498" sldId="2147483688"/>
              <ac:spMk id="62" creationId="{530C0D0A-3582-EF2A-16A3-1AF55359EC4F}"/>
            </ac:spMkLst>
          </pc:spChg>
          <pc:spChg chg="mod topLvl">
            <ac:chgData name="Chuck Tomasi" userId="79514c44-a18e-4aaa-84b1-18f74099d6b1" providerId="ADAL" clId="{18B14563-CCEC-0C42-8C0A-ABD616E2CF02}" dt="2023-10-18T16:32:29.863" v="188" actId="164"/>
            <ac:spMkLst>
              <pc:docMk/>
              <pc:sldMasterMk cId="2317532505" sldId="2147483672"/>
              <pc:sldLayoutMk cId="1868233498" sldId="2147483688"/>
              <ac:spMk id="63" creationId="{5AC7007A-F942-6E10-4D2C-322DFD52A81E}"/>
            </ac:spMkLst>
          </pc:spChg>
          <pc:spChg chg="mod">
            <ac:chgData name="Chuck Tomasi" userId="79514c44-a18e-4aaa-84b1-18f74099d6b1" providerId="ADAL" clId="{18B14563-CCEC-0C42-8C0A-ABD616E2CF02}" dt="2023-11-06T14:55:31.654" v="3087"/>
            <ac:spMkLst>
              <pc:docMk/>
              <pc:sldMasterMk cId="2317532505" sldId="2147483672"/>
              <pc:sldLayoutMk cId="1868233498" sldId="2147483688"/>
              <ac:spMk id="63" creationId="{E7E43E98-557A-3287-4C18-243608A05A99}"/>
            </ac:spMkLst>
          </pc:spChg>
          <pc:spChg chg="mod topLvl">
            <ac:chgData name="Chuck Tomasi" userId="79514c44-a18e-4aaa-84b1-18f74099d6b1" providerId="ADAL" clId="{18B14563-CCEC-0C42-8C0A-ABD616E2CF02}" dt="2023-10-18T16:32:29.863" v="188" actId="164"/>
            <ac:spMkLst>
              <pc:docMk/>
              <pc:sldMasterMk cId="2317532505" sldId="2147483672"/>
              <pc:sldLayoutMk cId="1868233498" sldId="2147483688"/>
              <ac:spMk id="64" creationId="{1A46259F-0CF5-AAC4-61B9-3BB25C567461}"/>
            </ac:spMkLst>
          </pc:spChg>
          <pc:spChg chg="mod">
            <ac:chgData name="Chuck Tomasi" userId="79514c44-a18e-4aaa-84b1-18f74099d6b1" providerId="ADAL" clId="{18B14563-CCEC-0C42-8C0A-ABD616E2CF02}" dt="2023-11-06T14:55:31.654" v="3087"/>
            <ac:spMkLst>
              <pc:docMk/>
              <pc:sldMasterMk cId="2317532505" sldId="2147483672"/>
              <pc:sldLayoutMk cId="1868233498" sldId="2147483688"/>
              <ac:spMk id="64" creationId="{E31D4646-54D4-A19F-9E9E-FDBBBA37348C}"/>
            </ac:spMkLst>
          </pc:spChg>
          <pc:spChg chg="mod">
            <ac:chgData name="Chuck Tomasi" userId="79514c44-a18e-4aaa-84b1-18f74099d6b1" providerId="ADAL" clId="{18B14563-CCEC-0C42-8C0A-ABD616E2CF02}" dt="2023-11-06T14:55:31.654" v="3087"/>
            <ac:spMkLst>
              <pc:docMk/>
              <pc:sldMasterMk cId="2317532505" sldId="2147483672"/>
              <pc:sldLayoutMk cId="1868233498" sldId="2147483688"/>
              <ac:spMk id="65" creationId="{B3CEA4A8-9D77-449E-B353-3C1350873299}"/>
            </ac:spMkLst>
          </pc:spChg>
          <pc:spChg chg="mod topLvl">
            <ac:chgData name="Chuck Tomasi" userId="79514c44-a18e-4aaa-84b1-18f74099d6b1" providerId="ADAL" clId="{18B14563-CCEC-0C42-8C0A-ABD616E2CF02}" dt="2023-10-18T16:32:29.863" v="188" actId="164"/>
            <ac:spMkLst>
              <pc:docMk/>
              <pc:sldMasterMk cId="2317532505" sldId="2147483672"/>
              <pc:sldLayoutMk cId="1868233498" sldId="2147483688"/>
              <ac:spMk id="65" creationId="{D8469CA5-630C-2451-D785-D3A6E395A2B6}"/>
            </ac:spMkLst>
          </pc:spChg>
          <pc:spChg chg="mod">
            <ac:chgData name="Chuck Tomasi" userId="79514c44-a18e-4aaa-84b1-18f74099d6b1" providerId="ADAL" clId="{18B14563-CCEC-0C42-8C0A-ABD616E2CF02}" dt="2023-11-06T14:55:31.654" v="3087"/>
            <ac:spMkLst>
              <pc:docMk/>
              <pc:sldMasterMk cId="2317532505" sldId="2147483672"/>
              <pc:sldLayoutMk cId="1868233498" sldId="2147483688"/>
              <ac:spMk id="66" creationId="{032326A9-F392-F97C-E867-C289FA3788D2}"/>
            </ac:spMkLst>
          </pc:spChg>
          <pc:spChg chg="mod topLvl">
            <ac:chgData name="Chuck Tomasi" userId="79514c44-a18e-4aaa-84b1-18f74099d6b1" providerId="ADAL" clId="{18B14563-CCEC-0C42-8C0A-ABD616E2CF02}" dt="2023-10-18T16:32:29.863" v="188" actId="164"/>
            <ac:spMkLst>
              <pc:docMk/>
              <pc:sldMasterMk cId="2317532505" sldId="2147483672"/>
              <pc:sldLayoutMk cId="1868233498" sldId="2147483688"/>
              <ac:spMk id="66" creationId="{79E2BDA1-85C7-818E-ABC0-C8042850C12A}"/>
            </ac:spMkLst>
          </pc:spChg>
          <pc:spChg chg="mod">
            <ac:chgData name="Chuck Tomasi" userId="79514c44-a18e-4aaa-84b1-18f74099d6b1" providerId="ADAL" clId="{18B14563-CCEC-0C42-8C0A-ABD616E2CF02}" dt="2023-11-06T14:55:31.654" v="3087"/>
            <ac:spMkLst>
              <pc:docMk/>
              <pc:sldMasterMk cId="2317532505" sldId="2147483672"/>
              <pc:sldLayoutMk cId="1868233498" sldId="2147483688"/>
              <ac:spMk id="67" creationId="{38421F4F-5A26-3375-89DD-A67109091783}"/>
            </ac:spMkLst>
          </pc:spChg>
          <pc:spChg chg="mod topLvl">
            <ac:chgData name="Chuck Tomasi" userId="79514c44-a18e-4aaa-84b1-18f74099d6b1" providerId="ADAL" clId="{18B14563-CCEC-0C42-8C0A-ABD616E2CF02}" dt="2023-10-18T16:32:29.863" v="188" actId="164"/>
            <ac:spMkLst>
              <pc:docMk/>
              <pc:sldMasterMk cId="2317532505" sldId="2147483672"/>
              <pc:sldLayoutMk cId="1868233498" sldId="2147483688"/>
              <ac:spMk id="67" creationId="{3D4DA251-2873-A1F6-4823-B652EE82C1EE}"/>
            </ac:spMkLst>
          </pc:spChg>
          <pc:spChg chg="mod">
            <ac:chgData name="Chuck Tomasi" userId="79514c44-a18e-4aaa-84b1-18f74099d6b1" providerId="ADAL" clId="{18B14563-CCEC-0C42-8C0A-ABD616E2CF02}" dt="2023-11-06T14:55:31.654" v="3087"/>
            <ac:spMkLst>
              <pc:docMk/>
              <pc:sldMasterMk cId="2317532505" sldId="2147483672"/>
              <pc:sldLayoutMk cId="1868233498" sldId="2147483688"/>
              <ac:spMk id="68" creationId="{0E6C93CE-53FA-D0F0-381F-E9C50EDC40E6}"/>
            </ac:spMkLst>
          </pc:spChg>
          <pc:spChg chg="mod topLvl">
            <ac:chgData name="Chuck Tomasi" userId="79514c44-a18e-4aaa-84b1-18f74099d6b1" providerId="ADAL" clId="{18B14563-CCEC-0C42-8C0A-ABD616E2CF02}" dt="2023-10-18T16:32:29.863" v="188" actId="164"/>
            <ac:spMkLst>
              <pc:docMk/>
              <pc:sldMasterMk cId="2317532505" sldId="2147483672"/>
              <pc:sldLayoutMk cId="1868233498" sldId="2147483688"/>
              <ac:spMk id="68" creationId="{548CAC03-5836-90FD-875E-ABED7E2682F9}"/>
            </ac:spMkLst>
          </pc:spChg>
          <pc:spChg chg="mod">
            <ac:chgData name="Chuck Tomasi" userId="79514c44-a18e-4aaa-84b1-18f74099d6b1" providerId="ADAL" clId="{18B14563-CCEC-0C42-8C0A-ABD616E2CF02}" dt="2023-11-06T14:55:31.654" v="3087"/>
            <ac:spMkLst>
              <pc:docMk/>
              <pc:sldMasterMk cId="2317532505" sldId="2147483672"/>
              <pc:sldLayoutMk cId="1868233498" sldId="2147483688"/>
              <ac:spMk id="69" creationId="{3695C0AA-66A1-D718-AA2A-8203E77E2240}"/>
            </ac:spMkLst>
          </pc:spChg>
          <pc:spChg chg="mod topLvl">
            <ac:chgData name="Chuck Tomasi" userId="79514c44-a18e-4aaa-84b1-18f74099d6b1" providerId="ADAL" clId="{18B14563-CCEC-0C42-8C0A-ABD616E2CF02}" dt="2023-10-18T16:32:29.863" v="188" actId="164"/>
            <ac:spMkLst>
              <pc:docMk/>
              <pc:sldMasterMk cId="2317532505" sldId="2147483672"/>
              <pc:sldLayoutMk cId="1868233498" sldId="2147483688"/>
              <ac:spMk id="69" creationId="{75E73A34-112A-4509-BD56-AB05CEC1101A}"/>
            </ac:spMkLst>
          </pc:spChg>
          <pc:spChg chg="mod">
            <ac:chgData name="Chuck Tomasi" userId="79514c44-a18e-4aaa-84b1-18f74099d6b1" providerId="ADAL" clId="{18B14563-CCEC-0C42-8C0A-ABD616E2CF02}" dt="2023-11-06T14:55:31.654" v="3087"/>
            <ac:spMkLst>
              <pc:docMk/>
              <pc:sldMasterMk cId="2317532505" sldId="2147483672"/>
              <pc:sldLayoutMk cId="1868233498" sldId="2147483688"/>
              <ac:spMk id="70" creationId="{046B4447-C597-90C8-C9EA-56D8C8C01969}"/>
            </ac:spMkLst>
          </pc:spChg>
          <pc:spChg chg="mod topLvl">
            <ac:chgData name="Chuck Tomasi" userId="79514c44-a18e-4aaa-84b1-18f74099d6b1" providerId="ADAL" clId="{18B14563-CCEC-0C42-8C0A-ABD616E2CF02}" dt="2023-10-18T16:32:29.863" v="188" actId="164"/>
            <ac:spMkLst>
              <pc:docMk/>
              <pc:sldMasterMk cId="2317532505" sldId="2147483672"/>
              <pc:sldLayoutMk cId="1868233498" sldId="2147483688"/>
              <ac:spMk id="70" creationId="{3BD7514F-5007-0F31-8E30-07DDE1C9C1A5}"/>
            </ac:spMkLst>
          </pc:spChg>
          <pc:spChg chg="mod topLvl">
            <ac:chgData name="Chuck Tomasi" userId="79514c44-a18e-4aaa-84b1-18f74099d6b1" providerId="ADAL" clId="{18B14563-CCEC-0C42-8C0A-ABD616E2CF02}" dt="2023-10-18T16:32:29.863" v="188" actId="164"/>
            <ac:spMkLst>
              <pc:docMk/>
              <pc:sldMasterMk cId="2317532505" sldId="2147483672"/>
              <pc:sldLayoutMk cId="1868233498" sldId="2147483688"/>
              <ac:spMk id="71" creationId="{A7D8F075-5DFF-E0E2-8E46-5E090754489B}"/>
            </ac:spMkLst>
          </pc:spChg>
          <pc:spChg chg="mod">
            <ac:chgData name="Chuck Tomasi" userId="79514c44-a18e-4aaa-84b1-18f74099d6b1" providerId="ADAL" clId="{18B14563-CCEC-0C42-8C0A-ABD616E2CF02}" dt="2023-11-06T14:55:31.654" v="3087"/>
            <ac:spMkLst>
              <pc:docMk/>
              <pc:sldMasterMk cId="2317532505" sldId="2147483672"/>
              <pc:sldLayoutMk cId="1868233498" sldId="2147483688"/>
              <ac:spMk id="71" creationId="{F32201FA-0905-13FD-7986-911FF5755B5F}"/>
            </ac:spMkLst>
          </pc:spChg>
          <pc:spChg chg="mod topLvl">
            <ac:chgData name="Chuck Tomasi" userId="79514c44-a18e-4aaa-84b1-18f74099d6b1" providerId="ADAL" clId="{18B14563-CCEC-0C42-8C0A-ABD616E2CF02}" dt="2023-10-18T16:32:29.863" v="188" actId="164"/>
            <ac:spMkLst>
              <pc:docMk/>
              <pc:sldMasterMk cId="2317532505" sldId="2147483672"/>
              <pc:sldLayoutMk cId="1868233498" sldId="2147483688"/>
              <ac:spMk id="72" creationId="{7EEE19D6-8D07-9A6D-DCF4-4D9746DD2C86}"/>
            </ac:spMkLst>
          </pc:spChg>
          <pc:spChg chg="mod">
            <ac:chgData name="Chuck Tomasi" userId="79514c44-a18e-4aaa-84b1-18f74099d6b1" providerId="ADAL" clId="{18B14563-CCEC-0C42-8C0A-ABD616E2CF02}" dt="2023-11-06T14:55:31.654" v="3087"/>
            <ac:spMkLst>
              <pc:docMk/>
              <pc:sldMasterMk cId="2317532505" sldId="2147483672"/>
              <pc:sldLayoutMk cId="1868233498" sldId="2147483688"/>
              <ac:spMk id="72" creationId="{BD78854C-09BB-5B0D-EF17-011C0E8C22A1}"/>
            </ac:spMkLst>
          </pc:spChg>
          <pc:spChg chg="mod topLvl">
            <ac:chgData name="Chuck Tomasi" userId="79514c44-a18e-4aaa-84b1-18f74099d6b1" providerId="ADAL" clId="{18B14563-CCEC-0C42-8C0A-ABD616E2CF02}" dt="2023-10-18T16:32:29.863" v="188" actId="164"/>
            <ac:spMkLst>
              <pc:docMk/>
              <pc:sldMasterMk cId="2317532505" sldId="2147483672"/>
              <pc:sldLayoutMk cId="1868233498" sldId="2147483688"/>
              <ac:spMk id="73" creationId="{25557BFC-CC5A-9246-9ED2-51F509E7F24C}"/>
            </ac:spMkLst>
          </pc:spChg>
          <pc:spChg chg="mod">
            <ac:chgData name="Chuck Tomasi" userId="79514c44-a18e-4aaa-84b1-18f74099d6b1" providerId="ADAL" clId="{18B14563-CCEC-0C42-8C0A-ABD616E2CF02}" dt="2023-11-06T14:55:31.654" v="3087"/>
            <ac:spMkLst>
              <pc:docMk/>
              <pc:sldMasterMk cId="2317532505" sldId="2147483672"/>
              <pc:sldLayoutMk cId="1868233498" sldId="2147483688"/>
              <ac:spMk id="73" creationId="{9410CEBC-CD77-E956-1F4E-73B51792DD75}"/>
            </ac:spMkLst>
          </pc:spChg>
          <pc:spChg chg="mod topLvl">
            <ac:chgData name="Chuck Tomasi" userId="79514c44-a18e-4aaa-84b1-18f74099d6b1" providerId="ADAL" clId="{18B14563-CCEC-0C42-8C0A-ABD616E2CF02}" dt="2023-10-18T16:32:29.863" v="188" actId="164"/>
            <ac:spMkLst>
              <pc:docMk/>
              <pc:sldMasterMk cId="2317532505" sldId="2147483672"/>
              <pc:sldLayoutMk cId="1868233498" sldId="2147483688"/>
              <ac:spMk id="74" creationId="{2AEE3FED-9CC0-D879-8033-57B345C67E3E}"/>
            </ac:spMkLst>
          </pc:spChg>
          <pc:spChg chg="mod">
            <ac:chgData name="Chuck Tomasi" userId="79514c44-a18e-4aaa-84b1-18f74099d6b1" providerId="ADAL" clId="{18B14563-CCEC-0C42-8C0A-ABD616E2CF02}" dt="2023-11-06T14:55:31.654" v="3087"/>
            <ac:spMkLst>
              <pc:docMk/>
              <pc:sldMasterMk cId="2317532505" sldId="2147483672"/>
              <pc:sldLayoutMk cId="1868233498" sldId="2147483688"/>
              <ac:spMk id="74" creationId="{EBAF0CAB-2888-1423-6A68-D0664D6CFB77}"/>
            </ac:spMkLst>
          </pc:spChg>
          <pc:spChg chg="mod topLvl">
            <ac:chgData name="Chuck Tomasi" userId="79514c44-a18e-4aaa-84b1-18f74099d6b1" providerId="ADAL" clId="{18B14563-CCEC-0C42-8C0A-ABD616E2CF02}" dt="2023-10-18T16:32:29.863" v="188" actId="164"/>
            <ac:spMkLst>
              <pc:docMk/>
              <pc:sldMasterMk cId="2317532505" sldId="2147483672"/>
              <pc:sldLayoutMk cId="1868233498" sldId="2147483688"/>
              <ac:spMk id="75" creationId="{F6ADC88E-7D74-D06A-913C-90B80F8F8AC3}"/>
            </ac:spMkLst>
          </pc:spChg>
          <pc:spChg chg="mod">
            <ac:chgData name="Chuck Tomasi" userId="79514c44-a18e-4aaa-84b1-18f74099d6b1" providerId="ADAL" clId="{18B14563-CCEC-0C42-8C0A-ABD616E2CF02}" dt="2023-11-06T14:55:31.654" v="3087"/>
            <ac:spMkLst>
              <pc:docMk/>
              <pc:sldMasterMk cId="2317532505" sldId="2147483672"/>
              <pc:sldLayoutMk cId="1868233498" sldId="2147483688"/>
              <ac:spMk id="75" creationId="{F905BCC8-F412-0470-1CF5-24D85FACB410}"/>
            </ac:spMkLst>
          </pc:spChg>
          <pc:spChg chg="mod topLvl">
            <ac:chgData name="Chuck Tomasi" userId="79514c44-a18e-4aaa-84b1-18f74099d6b1" providerId="ADAL" clId="{18B14563-CCEC-0C42-8C0A-ABD616E2CF02}" dt="2023-10-18T16:32:29.863" v="188" actId="164"/>
            <ac:spMkLst>
              <pc:docMk/>
              <pc:sldMasterMk cId="2317532505" sldId="2147483672"/>
              <pc:sldLayoutMk cId="1868233498" sldId="2147483688"/>
              <ac:spMk id="76" creationId="{39057BE4-4A14-C583-1A35-1679B477B8C6}"/>
            </ac:spMkLst>
          </pc:spChg>
          <pc:spChg chg="mod">
            <ac:chgData name="Chuck Tomasi" userId="79514c44-a18e-4aaa-84b1-18f74099d6b1" providerId="ADAL" clId="{18B14563-CCEC-0C42-8C0A-ABD616E2CF02}" dt="2023-11-06T14:55:31.654" v="3087"/>
            <ac:spMkLst>
              <pc:docMk/>
              <pc:sldMasterMk cId="2317532505" sldId="2147483672"/>
              <pc:sldLayoutMk cId="1868233498" sldId="2147483688"/>
              <ac:spMk id="76" creationId="{C37D9CF5-DE00-6043-628C-0C4D9B56EFAD}"/>
            </ac:spMkLst>
          </pc:spChg>
          <pc:spChg chg="mod topLvl">
            <ac:chgData name="Chuck Tomasi" userId="79514c44-a18e-4aaa-84b1-18f74099d6b1" providerId="ADAL" clId="{18B14563-CCEC-0C42-8C0A-ABD616E2CF02}" dt="2023-10-18T16:32:29.863" v="188" actId="164"/>
            <ac:spMkLst>
              <pc:docMk/>
              <pc:sldMasterMk cId="2317532505" sldId="2147483672"/>
              <pc:sldLayoutMk cId="1868233498" sldId="2147483688"/>
              <ac:spMk id="77" creationId="{57449914-5AB7-93D4-9BE9-05F11287C581}"/>
            </ac:spMkLst>
          </pc:spChg>
          <pc:spChg chg="mod">
            <ac:chgData name="Chuck Tomasi" userId="79514c44-a18e-4aaa-84b1-18f74099d6b1" providerId="ADAL" clId="{18B14563-CCEC-0C42-8C0A-ABD616E2CF02}" dt="2023-11-06T14:55:31.654" v="3087"/>
            <ac:spMkLst>
              <pc:docMk/>
              <pc:sldMasterMk cId="2317532505" sldId="2147483672"/>
              <pc:sldLayoutMk cId="1868233498" sldId="2147483688"/>
              <ac:spMk id="77" creationId="{6E630F98-2ED3-C1DA-457F-E23A713072DE}"/>
            </ac:spMkLst>
          </pc:spChg>
          <pc:spChg chg="mod topLvl">
            <ac:chgData name="Chuck Tomasi" userId="79514c44-a18e-4aaa-84b1-18f74099d6b1" providerId="ADAL" clId="{18B14563-CCEC-0C42-8C0A-ABD616E2CF02}" dt="2023-10-18T16:32:29.863" v="188" actId="164"/>
            <ac:spMkLst>
              <pc:docMk/>
              <pc:sldMasterMk cId="2317532505" sldId="2147483672"/>
              <pc:sldLayoutMk cId="1868233498" sldId="2147483688"/>
              <ac:spMk id="78" creationId="{6FB3669F-C823-7567-0D76-923CBBF18A72}"/>
            </ac:spMkLst>
          </pc:spChg>
          <pc:spChg chg="mod">
            <ac:chgData name="Chuck Tomasi" userId="79514c44-a18e-4aaa-84b1-18f74099d6b1" providerId="ADAL" clId="{18B14563-CCEC-0C42-8C0A-ABD616E2CF02}" dt="2023-11-06T14:55:31.654" v="3087"/>
            <ac:spMkLst>
              <pc:docMk/>
              <pc:sldMasterMk cId="2317532505" sldId="2147483672"/>
              <pc:sldLayoutMk cId="1868233498" sldId="2147483688"/>
              <ac:spMk id="78" creationId="{7C07F447-1787-014D-5404-CF182DC19BE4}"/>
            </ac:spMkLst>
          </pc:spChg>
          <pc:spChg chg="mod topLvl">
            <ac:chgData name="Chuck Tomasi" userId="79514c44-a18e-4aaa-84b1-18f74099d6b1" providerId="ADAL" clId="{18B14563-CCEC-0C42-8C0A-ABD616E2CF02}" dt="2023-10-18T16:32:29.863" v="188" actId="164"/>
            <ac:spMkLst>
              <pc:docMk/>
              <pc:sldMasterMk cId="2317532505" sldId="2147483672"/>
              <pc:sldLayoutMk cId="1868233498" sldId="2147483688"/>
              <ac:spMk id="79" creationId="{7896325F-686A-A3F8-0937-1CC5F77511A4}"/>
            </ac:spMkLst>
          </pc:spChg>
          <pc:spChg chg="mod">
            <ac:chgData name="Chuck Tomasi" userId="79514c44-a18e-4aaa-84b1-18f74099d6b1" providerId="ADAL" clId="{18B14563-CCEC-0C42-8C0A-ABD616E2CF02}" dt="2023-11-06T14:55:31.654" v="3087"/>
            <ac:spMkLst>
              <pc:docMk/>
              <pc:sldMasterMk cId="2317532505" sldId="2147483672"/>
              <pc:sldLayoutMk cId="1868233498" sldId="2147483688"/>
              <ac:spMk id="79" creationId="{CC821083-DB67-9D43-371E-B392DFC4CA0B}"/>
            </ac:spMkLst>
          </pc:spChg>
          <pc:spChg chg="mod">
            <ac:chgData name="Chuck Tomasi" userId="79514c44-a18e-4aaa-84b1-18f74099d6b1" providerId="ADAL" clId="{18B14563-CCEC-0C42-8C0A-ABD616E2CF02}" dt="2023-11-06T14:55:31.654" v="3087"/>
            <ac:spMkLst>
              <pc:docMk/>
              <pc:sldMasterMk cId="2317532505" sldId="2147483672"/>
              <pc:sldLayoutMk cId="1868233498" sldId="2147483688"/>
              <ac:spMk id="80" creationId="{31E5D741-3A02-19D8-2990-6EC5D8D439B3}"/>
            </ac:spMkLst>
          </pc:spChg>
          <pc:spChg chg="mod topLvl">
            <ac:chgData name="Chuck Tomasi" userId="79514c44-a18e-4aaa-84b1-18f74099d6b1" providerId="ADAL" clId="{18B14563-CCEC-0C42-8C0A-ABD616E2CF02}" dt="2023-10-18T16:32:29.863" v="188" actId="164"/>
            <ac:spMkLst>
              <pc:docMk/>
              <pc:sldMasterMk cId="2317532505" sldId="2147483672"/>
              <pc:sldLayoutMk cId="1868233498" sldId="2147483688"/>
              <ac:spMk id="80" creationId="{668364D4-D28B-67BF-FFA8-6C1BFE9B61AE}"/>
            </ac:spMkLst>
          </pc:spChg>
          <pc:spChg chg="mod">
            <ac:chgData name="Chuck Tomasi" userId="79514c44-a18e-4aaa-84b1-18f74099d6b1" providerId="ADAL" clId="{18B14563-CCEC-0C42-8C0A-ABD616E2CF02}" dt="2023-11-06T14:55:31.654" v="3087"/>
            <ac:spMkLst>
              <pc:docMk/>
              <pc:sldMasterMk cId="2317532505" sldId="2147483672"/>
              <pc:sldLayoutMk cId="1868233498" sldId="2147483688"/>
              <ac:spMk id="81" creationId="{6E2D0C32-E1E2-787D-5857-E753547BBCA6}"/>
            </ac:spMkLst>
          </pc:spChg>
          <pc:spChg chg="mod topLvl">
            <ac:chgData name="Chuck Tomasi" userId="79514c44-a18e-4aaa-84b1-18f74099d6b1" providerId="ADAL" clId="{18B14563-CCEC-0C42-8C0A-ABD616E2CF02}" dt="2023-10-18T16:32:29.863" v="188" actId="164"/>
            <ac:spMkLst>
              <pc:docMk/>
              <pc:sldMasterMk cId="2317532505" sldId="2147483672"/>
              <pc:sldLayoutMk cId="1868233498" sldId="2147483688"/>
              <ac:spMk id="81" creationId="{E4834572-1043-D02A-0D02-297B3D1430B2}"/>
            </ac:spMkLst>
          </pc:spChg>
          <pc:spChg chg="mod topLvl">
            <ac:chgData name="Chuck Tomasi" userId="79514c44-a18e-4aaa-84b1-18f74099d6b1" providerId="ADAL" clId="{18B14563-CCEC-0C42-8C0A-ABD616E2CF02}" dt="2023-10-18T16:32:29.863" v="188" actId="164"/>
            <ac:spMkLst>
              <pc:docMk/>
              <pc:sldMasterMk cId="2317532505" sldId="2147483672"/>
              <pc:sldLayoutMk cId="1868233498" sldId="2147483688"/>
              <ac:spMk id="82" creationId="{21409725-1A4A-61DC-997F-4CF88803D3F4}"/>
            </ac:spMkLst>
          </pc:spChg>
          <pc:spChg chg="mod">
            <ac:chgData name="Chuck Tomasi" userId="79514c44-a18e-4aaa-84b1-18f74099d6b1" providerId="ADAL" clId="{18B14563-CCEC-0C42-8C0A-ABD616E2CF02}" dt="2023-11-06T14:55:31.654" v="3087"/>
            <ac:spMkLst>
              <pc:docMk/>
              <pc:sldMasterMk cId="2317532505" sldId="2147483672"/>
              <pc:sldLayoutMk cId="1868233498" sldId="2147483688"/>
              <ac:spMk id="82" creationId="{A2FD1F99-4532-690D-C0ED-0F47D50A2578}"/>
            </ac:spMkLst>
          </pc:spChg>
          <pc:spChg chg="mod">
            <ac:chgData name="Chuck Tomasi" userId="79514c44-a18e-4aaa-84b1-18f74099d6b1" providerId="ADAL" clId="{18B14563-CCEC-0C42-8C0A-ABD616E2CF02}" dt="2023-11-06T14:55:31.654" v="3087"/>
            <ac:spMkLst>
              <pc:docMk/>
              <pc:sldMasterMk cId="2317532505" sldId="2147483672"/>
              <pc:sldLayoutMk cId="1868233498" sldId="2147483688"/>
              <ac:spMk id="83" creationId="{2EF0F33E-C34C-F61C-A7BF-A803B38FDC37}"/>
            </ac:spMkLst>
          </pc:spChg>
          <pc:spChg chg="mod topLvl">
            <ac:chgData name="Chuck Tomasi" userId="79514c44-a18e-4aaa-84b1-18f74099d6b1" providerId="ADAL" clId="{18B14563-CCEC-0C42-8C0A-ABD616E2CF02}" dt="2023-10-18T16:32:29.863" v="188" actId="164"/>
            <ac:spMkLst>
              <pc:docMk/>
              <pc:sldMasterMk cId="2317532505" sldId="2147483672"/>
              <pc:sldLayoutMk cId="1868233498" sldId="2147483688"/>
              <ac:spMk id="83" creationId="{A0E23BB7-06A5-B32F-C8FE-C2612660B9A3}"/>
            </ac:spMkLst>
          </pc:spChg>
          <pc:spChg chg="mod topLvl">
            <ac:chgData name="Chuck Tomasi" userId="79514c44-a18e-4aaa-84b1-18f74099d6b1" providerId="ADAL" clId="{18B14563-CCEC-0C42-8C0A-ABD616E2CF02}" dt="2023-10-18T16:32:29.863" v="188" actId="164"/>
            <ac:spMkLst>
              <pc:docMk/>
              <pc:sldMasterMk cId="2317532505" sldId="2147483672"/>
              <pc:sldLayoutMk cId="1868233498" sldId="2147483688"/>
              <ac:spMk id="84" creationId="{13DB703F-57A4-588A-79F9-5C68D37E6F0D}"/>
            </ac:spMkLst>
          </pc:spChg>
          <pc:spChg chg="mod">
            <ac:chgData name="Chuck Tomasi" userId="79514c44-a18e-4aaa-84b1-18f74099d6b1" providerId="ADAL" clId="{18B14563-CCEC-0C42-8C0A-ABD616E2CF02}" dt="2023-11-06T14:55:31.654" v="3087"/>
            <ac:spMkLst>
              <pc:docMk/>
              <pc:sldMasterMk cId="2317532505" sldId="2147483672"/>
              <pc:sldLayoutMk cId="1868233498" sldId="2147483688"/>
              <ac:spMk id="84" creationId="{2DE4CFF4-108F-3154-E64F-E0E0DB026067}"/>
            </ac:spMkLst>
          </pc:spChg>
          <pc:spChg chg="mod">
            <ac:chgData name="Chuck Tomasi" userId="79514c44-a18e-4aaa-84b1-18f74099d6b1" providerId="ADAL" clId="{18B14563-CCEC-0C42-8C0A-ABD616E2CF02}" dt="2023-11-06T14:55:31.654" v="3087"/>
            <ac:spMkLst>
              <pc:docMk/>
              <pc:sldMasterMk cId="2317532505" sldId="2147483672"/>
              <pc:sldLayoutMk cId="1868233498" sldId="2147483688"/>
              <ac:spMk id="85" creationId="{A346CC9F-0F76-09CD-B90D-336D28AB4326}"/>
            </ac:spMkLst>
          </pc:spChg>
          <pc:spChg chg="mod topLvl">
            <ac:chgData name="Chuck Tomasi" userId="79514c44-a18e-4aaa-84b1-18f74099d6b1" providerId="ADAL" clId="{18B14563-CCEC-0C42-8C0A-ABD616E2CF02}" dt="2023-10-18T16:32:29.863" v="188" actId="164"/>
            <ac:spMkLst>
              <pc:docMk/>
              <pc:sldMasterMk cId="2317532505" sldId="2147483672"/>
              <pc:sldLayoutMk cId="1868233498" sldId="2147483688"/>
              <ac:spMk id="85" creationId="{BB310D02-7D43-9AC8-01C1-FC158A63A401}"/>
            </ac:spMkLst>
          </pc:spChg>
          <pc:spChg chg="mod">
            <ac:chgData name="Chuck Tomasi" userId="79514c44-a18e-4aaa-84b1-18f74099d6b1" providerId="ADAL" clId="{18B14563-CCEC-0C42-8C0A-ABD616E2CF02}" dt="2023-11-06T14:55:31.654" v="3087"/>
            <ac:spMkLst>
              <pc:docMk/>
              <pc:sldMasterMk cId="2317532505" sldId="2147483672"/>
              <pc:sldLayoutMk cId="1868233498" sldId="2147483688"/>
              <ac:spMk id="86" creationId="{05EB893A-2C36-2046-4004-4F04407CFE5A}"/>
            </ac:spMkLst>
          </pc:spChg>
          <pc:spChg chg="mod topLvl">
            <ac:chgData name="Chuck Tomasi" userId="79514c44-a18e-4aaa-84b1-18f74099d6b1" providerId="ADAL" clId="{18B14563-CCEC-0C42-8C0A-ABD616E2CF02}" dt="2023-10-18T16:32:29.863" v="188" actId="164"/>
            <ac:spMkLst>
              <pc:docMk/>
              <pc:sldMasterMk cId="2317532505" sldId="2147483672"/>
              <pc:sldLayoutMk cId="1868233498" sldId="2147483688"/>
              <ac:spMk id="86" creationId="{3F75CE51-6D03-4B59-C31D-C2E19ACE8CD5}"/>
            </ac:spMkLst>
          </pc:spChg>
          <pc:spChg chg="mod topLvl">
            <ac:chgData name="Chuck Tomasi" userId="79514c44-a18e-4aaa-84b1-18f74099d6b1" providerId="ADAL" clId="{18B14563-CCEC-0C42-8C0A-ABD616E2CF02}" dt="2023-10-18T16:32:29.863" v="188" actId="164"/>
            <ac:spMkLst>
              <pc:docMk/>
              <pc:sldMasterMk cId="2317532505" sldId="2147483672"/>
              <pc:sldLayoutMk cId="1868233498" sldId="2147483688"/>
              <ac:spMk id="87" creationId="{2D693C16-F92E-D1FE-5F63-646FED261870}"/>
            </ac:spMkLst>
          </pc:spChg>
          <pc:spChg chg="mod">
            <ac:chgData name="Chuck Tomasi" userId="79514c44-a18e-4aaa-84b1-18f74099d6b1" providerId="ADAL" clId="{18B14563-CCEC-0C42-8C0A-ABD616E2CF02}" dt="2023-11-06T14:55:31.654" v="3087"/>
            <ac:spMkLst>
              <pc:docMk/>
              <pc:sldMasterMk cId="2317532505" sldId="2147483672"/>
              <pc:sldLayoutMk cId="1868233498" sldId="2147483688"/>
              <ac:spMk id="87" creationId="{952C7F46-E06C-A145-290A-AD07675B5D9A}"/>
            </ac:spMkLst>
          </pc:spChg>
          <pc:spChg chg="mod topLvl">
            <ac:chgData name="Chuck Tomasi" userId="79514c44-a18e-4aaa-84b1-18f74099d6b1" providerId="ADAL" clId="{18B14563-CCEC-0C42-8C0A-ABD616E2CF02}" dt="2023-10-18T16:32:29.863" v="188" actId="164"/>
            <ac:spMkLst>
              <pc:docMk/>
              <pc:sldMasterMk cId="2317532505" sldId="2147483672"/>
              <pc:sldLayoutMk cId="1868233498" sldId="2147483688"/>
              <ac:spMk id="88" creationId="{110119AF-E795-4E56-563D-CA59AF7BF2B0}"/>
            </ac:spMkLst>
          </pc:spChg>
          <pc:spChg chg="mod">
            <ac:chgData name="Chuck Tomasi" userId="79514c44-a18e-4aaa-84b1-18f74099d6b1" providerId="ADAL" clId="{18B14563-CCEC-0C42-8C0A-ABD616E2CF02}" dt="2023-11-06T14:55:31.654" v="3087"/>
            <ac:spMkLst>
              <pc:docMk/>
              <pc:sldMasterMk cId="2317532505" sldId="2147483672"/>
              <pc:sldLayoutMk cId="1868233498" sldId="2147483688"/>
              <ac:spMk id="88" creationId="{326700A0-84FB-A9BE-419E-05AAE1F3C66B}"/>
            </ac:spMkLst>
          </pc:spChg>
          <pc:spChg chg="mod">
            <ac:chgData name="Chuck Tomasi" userId="79514c44-a18e-4aaa-84b1-18f74099d6b1" providerId="ADAL" clId="{18B14563-CCEC-0C42-8C0A-ABD616E2CF02}" dt="2023-11-06T14:55:31.654" v="3087"/>
            <ac:spMkLst>
              <pc:docMk/>
              <pc:sldMasterMk cId="2317532505" sldId="2147483672"/>
              <pc:sldLayoutMk cId="1868233498" sldId="2147483688"/>
              <ac:spMk id="89" creationId="{CAC15084-5C60-5432-3344-F83106C7CD61}"/>
            </ac:spMkLst>
          </pc:spChg>
          <pc:spChg chg="mod topLvl">
            <ac:chgData name="Chuck Tomasi" userId="79514c44-a18e-4aaa-84b1-18f74099d6b1" providerId="ADAL" clId="{18B14563-CCEC-0C42-8C0A-ABD616E2CF02}" dt="2023-10-18T16:32:29.863" v="188" actId="164"/>
            <ac:spMkLst>
              <pc:docMk/>
              <pc:sldMasterMk cId="2317532505" sldId="2147483672"/>
              <pc:sldLayoutMk cId="1868233498" sldId="2147483688"/>
              <ac:spMk id="89" creationId="{F8535587-63C0-6355-051D-13C2D77CD3F5}"/>
            </ac:spMkLst>
          </pc:spChg>
          <pc:spChg chg="mod topLvl">
            <ac:chgData name="Chuck Tomasi" userId="79514c44-a18e-4aaa-84b1-18f74099d6b1" providerId="ADAL" clId="{18B14563-CCEC-0C42-8C0A-ABD616E2CF02}" dt="2023-10-18T16:32:29.863" v="188" actId="164"/>
            <ac:spMkLst>
              <pc:docMk/>
              <pc:sldMasterMk cId="2317532505" sldId="2147483672"/>
              <pc:sldLayoutMk cId="1868233498" sldId="2147483688"/>
              <ac:spMk id="90" creationId="{8263724F-C0DC-AD32-BDDD-70512AB1DF8C}"/>
            </ac:spMkLst>
          </pc:spChg>
          <pc:spChg chg="mod">
            <ac:chgData name="Chuck Tomasi" userId="79514c44-a18e-4aaa-84b1-18f74099d6b1" providerId="ADAL" clId="{18B14563-CCEC-0C42-8C0A-ABD616E2CF02}" dt="2023-11-06T14:55:31.654" v="3087"/>
            <ac:spMkLst>
              <pc:docMk/>
              <pc:sldMasterMk cId="2317532505" sldId="2147483672"/>
              <pc:sldLayoutMk cId="1868233498" sldId="2147483688"/>
              <ac:spMk id="90" creationId="{CD036659-8338-643C-2AD7-71A36A8B1C51}"/>
            </ac:spMkLst>
          </pc:spChg>
          <pc:spChg chg="mod topLvl">
            <ac:chgData name="Chuck Tomasi" userId="79514c44-a18e-4aaa-84b1-18f74099d6b1" providerId="ADAL" clId="{18B14563-CCEC-0C42-8C0A-ABD616E2CF02}" dt="2023-10-18T16:32:29.863" v="188" actId="164"/>
            <ac:spMkLst>
              <pc:docMk/>
              <pc:sldMasterMk cId="2317532505" sldId="2147483672"/>
              <pc:sldLayoutMk cId="1868233498" sldId="2147483688"/>
              <ac:spMk id="91" creationId="{0C6A6E98-A259-7F8D-388D-DDEA67E4FC11}"/>
            </ac:spMkLst>
          </pc:spChg>
          <pc:spChg chg="mod">
            <ac:chgData name="Chuck Tomasi" userId="79514c44-a18e-4aaa-84b1-18f74099d6b1" providerId="ADAL" clId="{18B14563-CCEC-0C42-8C0A-ABD616E2CF02}" dt="2023-11-06T14:55:31.654" v="3087"/>
            <ac:spMkLst>
              <pc:docMk/>
              <pc:sldMasterMk cId="2317532505" sldId="2147483672"/>
              <pc:sldLayoutMk cId="1868233498" sldId="2147483688"/>
              <ac:spMk id="91" creationId="{B8E8F40F-7368-97E3-B798-725A367911A6}"/>
            </ac:spMkLst>
          </pc:spChg>
          <pc:spChg chg="mod">
            <ac:chgData name="Chuck Tomasi" userId="79514c44-a18e-4aaa-84b1-18f74099d6b1" providerId="ADAL" clId="{18B14563-CCEC-0C42-8C0A-ABD616E2CF02}" dt="2023-11-06T14:55:31.654" v="3087"/>
            <ac:spMkLst>
              <pc:docMk/>
              <pc:sldMasterMk cId="2317532505" sldId="2147483672"/>
              <pc:sldLayoutMk cId="1868233498" sldId="2147483688"/>
              <ac:spMk id="92" creationId="{422504A2-FE10-65A0-92AB-4D97B6404D9B}"/>
            </ac:spMkLst>
          </pc:spChg>
          <pc:spChg chg="mod topLvl">
            <ac:chgData name="Chuck Tomasi" userId="79514c44-a18e-4aaa-84b1-18f74099d6b1" providerId="ADAL" clId="{18B14563-CCEC-0C42-8C0A-ABD616E2CF02}" dt="2023-10-18T16:32:29.863" v="188" actId="164"/>
            <ac:spMkLst>
              <pc:docMk/>
              <pc:sldMasterMk cId="2317532505" sldId="2147483672"/>
              <pc:sldLayoutMk cId="1868233498" sldId="2147483688"/>
              <ac:spMk id="92" creationId="{D6ABD067-018F-037B-2A10-C93D518D6688}"/>
            </ac:spMkLst>
          </pc:spChg>
          <pc:spChg chg="mod">
            <ac:chgData name="Chuck Tomasi" userId="79514c44-a18e-4aaa-84b1-18f74099d6b1" providerId="ADAL" clId="{18B14563-CCEC-0C42-8C0A-ABD616E2CF02}" dt="2023-11-06T14:55:31.654" v="3087"/>
            <ac:spMkLst>
              <pc:docMk/>
              <pc:sldMasterMk cId="2317532505" sldId="2147483672"/>
              <pc:sldLayoutMk cId="1868233498" sldId="2147483688"/>
              <ac:spMk id="93" creationId="{52B369FC-221D-5A31-D3E4-65293DEF9E31}"/>
            </ac:spMkLst>
          </pc:spChg>
          <pc:spChg chg="mod topLvl">
            <ac:chgData name="Chuck Tomasi" userId="79514c44-a18e-4aaa-84b1-18f74099d6b1" providerId="ADAL" clId="{18B14563-CCEC-0C42-8C0A-ABD616E2CF02}" dt="2023-10-18T16:32:29.863" v="188" actId="164"/>
            <ac:spMkLst>
              <pc:docMk/>
              <pc:sldMasterMk cId="2317532505" sldId="2147483672"/>
              <pc:sldLayoutMk cId="1868233498" sldId="2147483688"/>
              <ac:spMk id="93" creationId="{9D5AAAFC-C3E7-FAB3-A3A4-CF8973F7D05A}"/>
            </ac:spMkLst>
          </pc:spChg>
          <pc:spChg chg="mod topLvl">
            <ac:chgData name="Chuck Tomasi" userId="79514c44-a18e-4aaa-84b1-18f74099d6b1" providerId="ADAL" clId="{18B14563-CCEC-0C42-8C0A-ABD616E2CF02}" dt="2023-10-18T16:32:29.863" v="188" actId="164"/>
            <ac:spMkLst>
              <pc:docMk/>
              <pc:sldMasterMk cId="2317532505" sldId="2147483672"/>
              <pc:sldLayoutMk cId="1868233498" sldId="2147483688"/>
              <ac:spMk id="94" creationId="{A7D64750-0013-16DD-B17C-1028602F5D9F}"/>
            </ac:spMkLst>
          </pc:spChg>
          <pc:spChg chg="mod">
            <ac:chgData name="Chuck Tomasi" userId="79514c44-a18e-4aaa-84b1-18f74099d6b1" providerId="ADAL" clId="{18B14563-CCEC-0C42-8C0A-ABD616E2CF02}" dt="2023-11-06T14:55:31.654" v="3087"/>
            <ac:spMkLst>
              <pc:docMk/>
              <pc:sldMasterMk cId="2317532505" sldId="2147483672"/>
              <pc:sldLayoutMk cId="1868233498" sldId="2147483688"/>
              <ac:spMk id="94" creationId="{DC4A6C14-C7B9-A8AF-B680-4122EE4853B5}"/>
            </ac:spMkLst>
          </pc:spChg>
          <pc:spChg chg="mod topLvl">
            <ac:chgData name="Chuck Tomasi" userId="79514c44-a18e-4aaa-84b1-18f74099d6b1" providerId="ADAL" clId="{18B14563-CCEC-0C42-8C0A-ABD616E2CF02}" dt="2023-10-18T16:32:29.863" v="188" actId="164"/>
            <ac:spMkLst>
              <pc:docMk/>
              <pc:sldMasterMk cId="2317532505" sldId="2147483672"/>
              <pc:sldLayoutMk cId="1868233498" sldId="2147483688"/>
              <ac:spMk id="95" creationId="{76D2E330-99E2-01B8-3283-2E8DCC425B40}"/>
            </ac:spMkLst>
          </pc:spChg>
          <pc:spChg chg="mod">
            <ac:chgData name="Chuck Tomasi" userId="79514c44-a18e-4aaa-84b1-18f74099d6b1" providerId="ADAL" clId="{18B14563-CCEC-0C42-8C0A-ABD616E2CF02}" dt="2023-11-06T14:55:31.654" v="3087"/>
            <ac:spMkLst>
              <pc:docMk/>
              <pc:sldMasterMk cId="2317532505" sldId="2147483672"/>
              <pc:sldLayoutMk cId="1868233498" sldId="2147483688"/>
              <ac:spMk id="95" creationId="{C3AFC91C-5D54-8743-82F0-1A50C2A6A979}"/>
            </ac:spMkLst>
          </pc:spChg>
          <pc:spChg chg="mod">
            <ac:chgData name="Chuck Tomasi" userId="79514c44-a18e-4aaa-84b1-18f74099d6b1" providerId="ADAL" clId="{18B14563-CCEC-0C42-8C0A-ABD616E2CF02}" dt="2023-11-06T14:55:31.654" v="3087"/>
            <ac:spMkLst>
              <pc:docMk/>
              <pc:sldMasterMk cId="2317532505" sldId="2147483672"/>
              <pc:sldLayoutMk cId="1868233498" sldId="2147483688"/>
              <ac:spMk id="96" creationId="{58294BF6-E11C-70E2-E667-BDB0B0A39EF1}"/>
            </ac:spMkLst>
          </pc:spChg>
          <pc:spChg chg="mod topLvl">
            <ac:chgData name="Chuck Tomasi" userId="79514c44-a18e-4aaa-84b1-18f74099d6b1" providerId="ADAL" clId="{18B14563-CCEC-0C42-8C0A-ABD616E2CF02}" dt="2023-10-18T16:32:29.863" v="188" actId="164"/>
            <ac:spMkLst>
              <pc:docMk/>
              <pc:sldMasterMk cId="2317532505" sldId="2147483672"/>
              <pc:sldLayoutMk cId="1868233498" sldId="2147483688"/>
              <ac:spMk id="96" creationId="{DDBE49B3-E92C-E617-5644-57FF994250C4}"/>
            </ac:spMkLst>
          </pc:spChg>
          <pc:spChg chg="mod">
            <ac:chgData name="Chuck Tomasi" userId="79514c44-a18e-4aaa-84b1-18f74099d6b1" providerId="ADAL" clId="{18B14563-CCEC-0C42-8C0A-ABD616E2CF02}" dt="2023-11-06T14:55:31.654" v="3087"/>
            <ac:spMkLst>
              <pc:docMk/>
              <pc:sldMasterMk cId="2317532505" sldId="2147483672"/>
              <pc:sldLayoutMk cId="1868233498" sldId="2147483688"/>
              <ac:spMk id="97" creationId="{59DCC914-7D07-5FE0-7149-9C2A1D64A98C}"/>
            </ac:spMkLst>
          </pc:spChg>
          <pc:spChg chg="mod topLvl">
            <ac:chgData name="Chuck Tomasi" userId="79514c44-a18e-4aaa-84b1-18f74099d6b1" providerId="ADAL" clId="{18B14563-CCEC-0C42-8C0A-ABD616E2CF02}" dt="2023-10-18T16:32:29.863" v="188" actId="164"/>
            <ac:spMkLst>
              <pc:docMk/>
              <pc:sldMasterMk cId="2317532505" sldId="2147483672"/>
              <pc:sldLayoutMk cId="1868233498" sldId="2147483688"/>
              <ac:spMk id="97" creationId="{C5EC94ED-3618-FC7B-3C4B-6090CD70C141}"/>
            </ac:spMkLst>
          </pc:spChg>
          <pc:spChg chg="mod topLvl">
            <ac:chgData name="Chuck Tomasi" userId="79514c44-a18e-4aaa-84b1-18f74099d6b1" providerId="ADAL" clId="{18B14563-CCEC-0C42-8C0A-ABD616E2CF02}" dt="2023-10-18T16:32:29.863" v="188" actId="164"/>
            <ac:spMkLst>
              <pc:docMk/>
              <pc:sldMasterMk cId="2317532505" sldId="2147483672"/>
              <pc:sldLayoutMk cId="1868233498" sldId="2147483688"/>
              <ac:spMk id="98" creationId="{D68F4D7E-E8BC-566C-0005-9907D4BC5788}"/>
            </ac:spMkLst>
          </pc:spChg>
          <pc:spChg chg="mod">
            <ac:chgData name="Chuck Tomasi" userId="79514c44-a18e-4aaa-84b1-18f74099d6b1" providerId="ADAL" clId="{18B14563-CCEC-0C42-8C0A-ABD616E2CF02}" dt="2023-11-06T14:55:31.654" v="3087"/>
            <ac:spMkLst>
              <pc:docMk/>
              <pc:sldMasterMk cId="2317532505" sldId="2147483672"/>
              <pc:sldLayoutMk cId="1868233498" sldId="2147483688"/>
              <ac:spMk id="98" creationId="{DAACC38D-9B06-3696-CBA7-3286B6CCEB5B}"/>
            </ac:spMkLst>
          </pc:spChg>
          <pc:spChg chg="mod topLvl">
            <ac:chgData name="Chuck Tomasi" userId="79514c44-a18e-4aaa-84b1-18f74099d6b1" providerId="ADAL" clId="{18B14563-CCEC-0C42-8C0A-ABD616E2CF02}" dt="2023-10-18T16:32:29.863" v="188" actId="164"/>
            <ac:spMkLst>
              <pc:docMk/>
              <pc:sldMasterMk cId="2317532505" sldId="2147483672"/>
              <pc:sldLayoutMk cId="1868233498" sldId="2147483688"/>
              <ac:spMk id="99" creationId="{A864E3CE-8363-831F-FDC1-467450300C71}"/>
            </ac:spMkLst>
          </pc:spChg>
          <pc:spChg chg="mod">
            <ac:chgData name="Chuck Tomasi" userId="79514c44-a18e-4aaa-84b1-18f74099d6b1" providerId="ADAL" clId="{18B14563-CCEC-0C42-8C0A-ABD616E2CF02}" dt="2023-11-06T14:55:31.654" v="3087"/>
            <ac:spMkLst>
              <pc:docMk/>
              <pc:sldMasterMk cId="2317532505" sldId="2147483672"/>
              <pc:sldLayoutMk cId="1868233498" sldId="2147483688"/>
              <ac:spMk id="99" creationId="{E3E909F5-F59C-E615-9BB5-5675E672D319}"/>
            </ac:spMkLst>
          </pc:spChg>
          <pc:spChg chg="mod topLvl">
            <ac:chgData name="Chuck Tomasi" userId="79514c44-a18e-4aaa-84b1-18f74099d6b1" providerId="ADAL" clId="{18B14563-CCEC-0C42-8C0A-ABD616E2CF02}" dt="2023-10-18T16:32:29.863" v="188" actId="164"/>
            <ac:spMkLst>
              <pc:docMk/>
              <pc:sldMasterMk cId="2317532505" sldId="2147483672"/>
              <pc:sldLayoutMk cId="1868233498" sldId="2147483688"/>
              <ac:spMk id="100" creationId="{33299F23-EBD9-45D5-F809-1307E43E5417}"/>
            </ac:spMkLst>
          </pc:spChg>
          <pc:spChg chg="mod topLvl">
            <ac:chgData name="Chuck Tomasi" userId="79514c44-a18e-4aaa-84b1-18f74099d6b1" providerId="ADAL" clId="{18B14563-CCEC-0C42-8C0A-ABD616E2CF02}" dt="2023-10-18T16:32:29.863" v="188" actId="164"/>
            <ac:spMkLst>
              <pc:docMk/>
              <pc:sldMasterMk cId="2317532505" sldId="2147483672"/>
              <pc:sldLayoutMk cId="1868233498" sldId="2147483688"/>
              <ac:spMk id="101" creationId="{DAD416B8-D98D-FBF1-B5A6-CE2C6819301F}"/>
            </ac:spMkLst>
          </pc:spChg>
          <pc:spChg chg="mod topLvl">
            <ac:chgData name="Chuck Tomasi" userId="79514c44-a18e-4aaa-84b1-18f74099d6b1" providerId="ADAL" clId="{18B14563-CCEC-0C42-8C0A-ABD616E2CF02}" dt="2023-10-18T16:32:29.863" v="188" actId="164"/>
            <ac:spMkLst>
              <pc:docMk/>
              <pc:sldMasterMk cId="2317532505" sldId="2147483672"/>
              <pc:sldLayoutMk cId="1868233498" sldId="2147483688"/>
              <ac:spMk id="102" creationId="{0378AD10-0523-F032-12EF-F9A532AA89E7}"/>
            </ac:spMkLst>
          </pc:spChg>
          <pc:spChg chg="mod topLvl">
            <ac:chgData name="Chuck Tomasi" userId="79514c44-a18e-4aaa-84b1-18f74099d6b1" providerId="ADAL" clId="{18B14563-CCEC-0C42-8C0A-ABD616E2CF02}" dt="2023-10-18T16:32:29.863" v="188" actId="164"/>
            <ac:spMkLst>
              <pc:docMk/>
              <pc:sldMasterMk cId="2317532505" sldId="2147483672"/>
              <pc:sldLayoutMk cId="1868233498" sldId="2147483688"/>
              <ac:spMk id="103" creationId="{F8D23A68-6976-5019-95B6-8403F4B66EB9}"/>
            </ac:spMkLst>
          </pc:spChg>
          <pc:spChg chg="mod">
            <ac:chgData name="Chuck Tomasi" userId="79514c44-a18e-4aaa-84b1-18f74099d6b1" providerId="ADAL" clId="{18B14563-CCEC-0C42-8C0A-ABD616E2CF02}" dt="2023-11-05T20:33:16.973" v="1404"/>
            <ac:spMkLst>
              <pc:docMk/>
              <pc:sldMasterMk cId="2317532505" sldId="2147483672"/>
              <pc:sldLayoutMk cId="1868233498" sldId="2147483688"/>
              <ac:spMk id="104" creationId="{7BF0CE2B-04AA-7D5E-903A-1662DD8E2AEA}"/>
            </ac:spMkLst>
          </pc:spChg>
          <pc:spChg chg="mod">
            <ac:chgData name="Chuck Tomasi" userId="79514c44-a18e-4aaa-84b1-18f74099d6b1" providerId="ADAL" clId="{18B14563-CCEC-0C42-8C0A-ABD616E2CF02}" dt="2023-11-05T20:33:16.973" v="1404"/>
            <ac:spMkLst>
              <pc:docMk/>
              <pc:sldMasterMk cId="2317532505" sldId="2147483672"/>
              <pc:sldLayoutMk cId="1868233498" sldId="2147483688"/>
              <ac:spMk id="105" creationId="{E837261F-383F-C675-F048-B9D50919454A}"/>
            </ac:spMkLst>
          </pc:spChg>
          <pc:spChg chg="mod">
            <ac:chgData name="Chuck Tomasi" userId="79514c44-a18e-4aaa-84b1-18f74099d6b1" providerId="ADAL" clId="{18B14563-CCEC-0C42-8C0A-ABD616E2CF02}" dt="2023-11-05T20:33:16.973" v="1404"/>
            <ac:spMkLst>
              <pc:docMk/>
              <pc:sldMasterMk cId="2317532505" sldId="2147483672"/>
              <pc:sldLayoutMk cId="1868233498" sldId="2147483688"/>
              <ac:spMk id="106" creationId="{9D87FF6D-1355-8B49-1495-9F5B58EC1F11}"/>
            </ac:spMkLst>
          </pc:spChg>
          <pc:spChg chg="mod">
            <ac:chgData name="Chuck Tomasi" userId="79514c44-a18e-4aaa-84b1-18f74099d6b1" providerId="ADAL" clId="{18B14563-CCEC-0C42-8C0A-ABD616E2CF02}" dt="2023-11-05T20:33:16.973" v="1404"/>
            <ac:spMkLst>
              <pc:docMk/>
              <pc:sldMasterMk cId="2317532505" sldId="2147483672"/>
              <pc:sldLayoutMk cId="1868233498" sldId="2147483688"/>
              <ac:spMk id="107" creationId="{FF40DC42-B6C8-3799-1877-43C0F2FC82B8}"/>
            </ac:spMkLst>
          </pc:spChg>
          <pc:spChg chg="mod">
            <ac:chgData name="Chuck Tomasi" userId="79514c44-a18e-4aaa-84b1-18f74099d6b1" providerId="ADAL" clId="{18B14563-CCEC-0C42-8C0A-ABD616E2CF02}" dt="2023-11-05T20:33:16.973" v="1404"/>
            <ac:spMkLst>
              <pc:docMk/>
              <pc:sldMasterMk cId="2317532505" sldId="2147483672"/>
              <pc:sldLayoutMk cId="1868233498" sldId="2147483688"/>
              <ac:spMk id="108" creationId="{5B1A29A6-4DA1-F453-3535-45331FEDB615}"/>
            </ac:spMkLst>
          </pc:spChg>
          <pc:spChg chg="mod">
            <ac:chgData name="Chuck Tomasi" userId="79514c44-a18e-4aaa-84b1-18f74099d6b1" providerId="ADAL" clId="{18B14563-CCEC-0C42-8C0A-ABD616E2CF02}" dt="2023-11-05T20:33:16.973" v="1404"/>
            <ac:spMkLst>
              <pc:docMk/>
              <pc:sldMasterMk cId="2317532505" sldId="2147483672"/>
              <pc:sldLayoutMk cId="1868233498" sldId="2147483688"/>
              <ac:spMk id="109" creationId="{CD9AC121-761B-9E9E-38AE-98723A2F927A}"/>
            </ac:spMkLst>
          </pc:spChg>
          <pc:spChg chg="mod">
            <ac:chgData name="Chuck Tomasi" userId="79514c44-a18e-4aaa-84b1-18f74099d6b1" providerId="ADAL" clId="{18B14563-CCEC-0C42-8C0A-ABD616E2CF02}" dt="2023-11-05T20:33:16.973" v="1404"/>
            <ac:spMkLst>
              <pc:docMk/>
              <pc:sldMasterMk cId="2317532505" sldId="2147483672"/>
              <pc:sldLayoutMk cId="1868233498" sldId="2147483688"/>
              <ac:spMk id="110" creationId="{A0A6668E-C833-5A62-266D-B94BD31505EB}"/>
            </ac:spMkLst>
          </pc:spChg>
          <pc:spChg chg="add mod">
            <ac:chgData name="Chuck Tomasi" userId="79514c44-a18e-4aaa-84b1-18f74099d6b1" providerId="ADAL" clId="{18B14563-CCEC-0C42-8C0A-ABD616E2CF02}" dt="2023-11-05T20:39:18.091" v="1470"/>
            <ac:spMkLst>
              <pc:docMk/>
              <pc:sldMasterMk cId="2317532505" sldId="2147483672"/>
              <pc:sldLayoutMk cId="1868233498" sldId="2147483688"/>
              <ac:spMk id="114" creationId="{7BF5BBC9-0086-590A-8C20-BF1B9CA64121}"/>
            </ac:spMkLst>
          </pc:spChg>
          <pc:grpChg chg="add mod">
            <ac:chgData name="Chuck Tomasi" userId="79514c44-a18e-4aaa-84b1-18f74099d6b1" providerId="ADAL" clId="{18B14563-CCEC-0C42-8C0A-ABD616E2CF02}" dt="2023-11-06T14:55:31.654" v="3087"/>
            <ac:grpSpMkLst>
              <pc:docMk/>
              <pc:sldMasterMk cId="2317532505" sldId="2147483672"/>
              <pc:sldLayoutMk cId="1868233498" sldId="2147483688"/>
              <ac:grpSpMk id="2" creationId="{3FCB277D-410E-CC99-1BD0-C011F0D0636A}"/>
            </ac:grpSpMkLst>
          </pc:grpChg>
          <pc:grpChg chg="add del mod">
            <ac:chgData name="Chuck Tomasi" userId="79514c44-a18e-4aaa-84b1-18f74099d6b1" providerId="ADAL" clId="{18B14563-CCEC-0C42-8C0A-ABD616E2CF02}" dt="2023-11-05T20:33:16.061" v="1403" actId="478"/>
            <ac:grpSpMkLst>
              <pc:docMk/>
              <pc:sldMasterMk cId="2317532505" sldId="2147483672"/>
              <pc:sldLayoutMk cId="1868233498" sldId="2147483688"/>
              <ac:grpSpMk id="2" creationId="{5D58ACF0-0688-6C0F-85CA-79B476225DFA}"/>
            </ac:grpSpMkLst>
          </pc:grpChg>
          <pc:grpChg chg="add mod">
            <ac:chgData name="Chuck Tomasi" userId="79514c44-a18e-4aaa-84b1-18f74099d6b1" providerId="ADAL" clId="{18B14563-CCEC-0C42-8C0A-ABD616E2CF02}" dt="2023-10-18T16:07:58.028" v="183" actId="164"/>
            <ac:grpSpMkLst>
              <pc:docMk/>
              <pc:sldMasterMk cId="2317532505" sldId="2147483672"/>
              <pc:sldLayoutMk cId="1868233498" sldId="2147483688"/>
              <ac:grpSpMk id="3" creationId="{7594B51F-C056-D8B8-B205-157A184D1D91}"/>
            </ac:grpSpMkLst>
          </pc:grpChg>
          <pc:grpChg chg="add del mod">
            <ac:chgData name="Chuck Tomasi" userId="79514c44-a18e-4aaa-84b1-18f74099d6b1" providerId="ADAL" clId="{18B14563-CCEC-0C42-8C0A-ABD616E2CF02}" dt="2023-11-06T14:55:31.175" v="3086" actId="478"/>
            <ac:grpSpMkLst>
              <pc:docMk/>
              <pc:sldMasterMk cId="2317532505" sldId="2147483672"/>
              <pc:sldLayoutMk cId="1868233498" sldId="2147483688"/>
              <ac:grpSpMk id="3" creationId="{7C7399AD-80CF-5017-2222-39DBF82D0838}"/>
            </ac:grpSpMkLst>
          </pc:grpChg>
          <pc:grpChg chg="del mod">
            <ac:chgData name="Chuck Tomasi" userId="79514c44-a18e-4aaa-84b1-18f74099d6b1" providerId="ADAL" clId="{18B14563-CCEC-0C42-8C0A-ABD616E2CF02}" dt="2023-10-18T15:30:05.452" v="79" actId="165"/>
            <ac:grpSpMkLst>
              <pc:docMk/>
              <pc:sldMasterMk cId="2317532505" sldId="2147483672"/>
              <pc:sldLayoutMk cId="1868233498" sldId="2147483688"/>
              <ac:grpSpMk id="5" creationId="{97763D14-0419-BCA8-0555-ADBA803CD1BF}"/>
            </ac:grpSpMkLst>
          </pc:grpChg>
          <pc:graphicFrameChg chg="mod modGraphic">
            <ac:chgData name="Chuck Tomasi" userId="79514c44-a18e-4aaa-84b1-18f74099d6b1" providerId="ADAL" clId="{18B14563-CCEC-0C42-8C0A-ABD616E2CF02}" dt="2023-10-18T15:50:28.993" v="181" actId="12385"/>
            <ac:graphicFrameMkLst>
              <pc:docMk/>
              <pc:sldMasterMk cId="2317532505" sldId="2147483672"/>
              <pc:sldLayoutMk cId="1868233498" sldId="2147483688"/>
              <ac:graphicFrameMk id="18" creationId="{46D120DF-9099-220A-1D9A-51D2DDBD2AF9}"/>
            </ac:graphicFrameMkLst>
          </pc:graphicFrameChg>
          <pc:picChg chg="mod">
            <ac:chgData name="Chuck Tomasi" userId="79514c44-a18e-4aaa-84b1-18f74099d6b1" providerId="ADAL" clId="{18B14563-CCEC-0C42-8C0A-ABD616E2CF02}" dt="2023-10-18T15:33:09.855" v="93" actId="207"/>
            <ac:picMkLst>
              <pc:docMk/>
              <pc:sldMasterMk cId="2317532505" sldId="2147483672"/>
              <pc:sldLayoutMk cId="1868233498" sldId="2147483688"/>
              <ac:picMk id="57" creationId="{69324FBE-DFBA-F6D2-1011-D622F337C1F6}"/>
            </ac:picMkLst>
          </pc:picChg>
          <pc:cxnChg chg="del mod">
            <ac:chgData name="Chuck Tomasi" userId="79514c44-a18e-4aaa-84b1-18f74099d6b1" providerId="ADAL" clId="{18B14563-CCEC-0C42-8C0A-ABD616E2CF02}" dt="2023-11-05T20:34:23.540" v="1414" actId="478"/>
            <ac:cxnSpMkLst>
              <pc:docMk/>
              <pc:sldMasterMk cId="2317532505" sldId="2147483672"/>
              <pc:sldLayoutMk cId="1868233498" sldId="2147483688"/>
              <ac:cxnSpMk id="10" creationId="{ED71AF66-A479-1729-3AE2-A02D913D0092}"/>
            </ac:cxnSpMkLst>
          </pc:cxnChg>
          <pc:cxnChg chg="del mod">
            <ac:chgData name="Chuck Tomasi" userId="79514c44-a18e-4aaa-84b1-18f74099d6b1" providerId="ADAL" clId="{18B14563-CCEC-0C42-8C0A-ABD616E2CF02}" dt="2023-11-05T20:34:23.540" v="1414" actId="478"/>
            <ac:cxnSpMkLst>
              <pc:docMk/>
              <pc:sldMasterMk cId="2317532505" sldId="2147483672"/>
              <pc:sldLayoutMk cId="1868233498" sldId="2147483688"/>
              <ac:cxnSpMk id="11" creationId="{2A705A15-9213-0DA9-A1F3-33FEDE57631F}"/>
            </ac:cxnSpMkLst>
          </pc:cxnChg>
          <pc:cxnChg chg="del mod">
            <ac:chgData name="Chuck Tomasi" userId="79514c44-a18e-4aaa-84b1-18f74099d6b1" providerId="ADAL" clId="{18B14563-CCEC-0C42-8C0A-ABD616E2CF02}" dt="2023-11-05T20:34:23.540" v="1414" actId="478"/>
            <ac:cxnSpMkLst>
              <pc:docMk/>
              <pc:sldMasterMk cId="2317532505" sldId="2147483672"/>
              <pc:sldLayoutMk cId="1868233498" sldId="2147483688"/>
              <ac:cxnSpMk id="12" creationId="{B3ED8BC3-0A93-F648-0E98-F2D85E4A31B0}"/>
            </ac:cxnSpMkLst>
          </pc:cxnChg>
          <pc:cxnChg chg="add mod">
            <ac:chgData name="Chuck Tomasi" userId="79514c44-a18e-4aaa-84b1-18f74099d6b1" providerId="ADAL" clId="{18B14563-CCEC-0C42-8C0A-ABD616E2CF02}" dt="2023-11-05T20:39:18.091" v="1470"/>
            <ac:cxnSpMkLst>
              <pc:docMk/>
              <pc:sldMasterMk cId="2317532505" sldId="2147483672"/>
              <pc:sldLayoutMk cId="1868233498" sldId="2147483688"/>
              <ac:cxnSpMk id="111" creationId="{1DCBA711-89DA-ACAD-3B18-53B2DAAD2E59}"/>
            </ac:cxnSpMkLst>
          </pc:cxnChg>
          <pc:cxnChg chg="add mod">
            <ac:chgData name="Chuck Tomasi" userId="79514c44-a18e-4aaa-84b1-18f74099d6b1" providerId="ADAL" clId="{18B14563-CCEC-0C42-8C0A-ABD616E2CF02}" dt="2023-11-05T20:39:18.091" v="1470"/>
            <ac:cxnSpMkLst>
              <pc:docMk/>
              <pc:sldMasterMk cId="2317532505" sldId="2147483672"/>
              <pc:sldLayoutMk cId="1868233498" sldId="2147483688"/>
              <ac:cxnSpMk id="112" creationId="{AD252284-A9C3-ECC3-8D12-6D974E767280}"/>
            </ac:cxnSpMkLst>
          </pc:cxnChg>
          <pc:cxnChg chg="add mod">
            <ac:chgData name="Chuck Tomasi" userId="79514c44-a18e-4aaa-84b1-18f74099d6b1" providerId="ADAL" clId="{18B14563-CCEC-0C42-8C0A-ABD616E2CF02}" dt="2023-11-05T20:39:18.091" v="1470"/>
            <ac:cxnSpMkLst>
              <pc:docMk/>
              <pc:sldMasterMk cId="2317532505" sldId="2147483672"/>
              <pc:sldLayoutMk cId="1868233498" sldId="2147483688"/>
              <ac:cxnSpMk id="113" creationId="{1DF6D175-0593-18B7-431C-65CAC0B64A33}"/>
            </ac:cxnSpMkLst>
          </pc:cxnChg>
        </pc:sldLayoutChg>
        <pc:sldLayoutChg chg="addSp delSp modSp mod">
          <pc:chgData name="Chuck Tomasi" userId="79514c44-a18e-4aaa-84b1-18f74099d6b1" providerId="ADAL" clId="{18B14563-CCEC-0C42-8C0A-ABD616E2CF02}" dt="2023-11-05T20:46:02.683" v="1510"/>
          <pc:sldLayoutMkLst>
            <pc:docMk/>
            <pc:sldMasterMk cId="2317532505" sldId="2147483672"/>
            <pc:sldLayoutMk cId="721314834" sldId="2147483689"/>
          </pc:sldLayoutMkLst>
          <pc:spChg chg="del">
            <ac:chgData name="Chuck Tomasi" userId="79514c44-a18e-4aaa-84b1-18f74099d6b1" providerId="ADAL" clId="{18B14563-CCEC-0C42-8C0A-ABD616E2CF02}" dt="2023-10-18T20:03:52.335" v="376" actId="478"/>
            <ac:spMkLst>
              <pc:docMk/>
              <pc:sldMasterMk cId="2317532505" sldId="2147483672"/>
              <pc:sldLayoutMk cId="721314834" sldId="2147483689"/>
              <ac:spMk id="2" creationId="{C6614C5F-A601-17A0-C32C-9C138F37BBB9}"/>
            </ac:spMkLst>
          </pc:spChg>
          <pc:spChg chg="del">
            <ac:chgData name="Chuck Tomasi" userId="79514c44-a18e-4aaa-84b1-18f74099d6b1" providerId="ADAL" clId="{18B14563-CCEC-0C42-8C0A-ABD616E2CF02}" dt="2023-10-18T20:03:52.335" v="376" actId="478"/>
            <ac:spMkLst>
              <pc:docMk/>
              <pc:sldMasterMk cId="2317532505" sldId="2147483672"/>
              <pc:sldLayoutMk cId="721314834" sldId="2147483689"/>
              <ac:spMk id="3" creationId="{FDD96ED0-F21B-D60A-DB7D-F5279C120E64}"/>
            </ac:spMkLst>
          </pc:spChg>
          <pc:spChg chg="del">
            <ac:chgData name="Chuck Tomasi" userId="79514c44-a18e-4aaa-84b1-18f74099d6b1" providerId="ADAL" clId="{18B14563-CCEC-0C42-8C0A-ABD616E2CF02}" dt="2023-10-18T20:03:52.335" v="376" actId="478"/>
            <ac:spMkLst>
              <pc:docMk/>
              <pc:sldMasterMk cId="2317532505" sldId="2147483672"/>
              <pc:sldLayoutMk cId="721314834" sldId="2147483689"/>
              <ac:spMk id="4" creationId="{4CBF3DDD-8342-1FD0-79DE-B12DFDF8CF74}"/>
            </ac:spMkLst>
          </pc:spChg>
          <pc:spChg chg="del">
            <ac:chgData name="Chuck Tomasi" userId="79514c44-a18e-4aaa-84b1-18f74099d6b1" providerId="ADAL" clId="{18B14563-CCEC-0C42-8C0A-ABD616E2CF02}" dt="2023-10-18T20:03:52.335" v="376" actId="478"/>
            <ac:spMkLst>
              <pc:docMk/>
              <pc:sldMasterMk cId="2317532505" sldId="2147483672"/>
              <pc:sldLayoutMk cId="721314834" sldId="2147483689"/>
              <ac:spMk id="5" creationId="{6CF675D3-5F94-C7FD-089A-0282E5B647BA}"/>
            </ac:spMkLst>
          </pc:spChg>
          <pc:spChg chg="add mod">
            <ac:chgData name="Chuck Tomasi" userId="79514c44-a18e-4aaa-84b1-18f74099d6b1" providerId="ADAL" clId="{18B14563-CCEC-0C42-8C0A-ABD616E2CF02}" dt="2023-11-05T20:44:40.813" v="1503"/>
            <ac:spMkLst>
              <pc:docMk/>
              <pc:sldMasterMk cId="2317532505" sldId="2147483672"/>
              <pc:sldLayoutMk cId="721314834" sldId="2147483689"/>
              <ac:spMk id="5" creationId="{C25C1339-77FB-15D6-6057-3D65C16D7D23}"/>
            </ac:spMkLst>
          </pc:spChg>
          <pc:spChg chg="del">
            <ac:chgData name="Chuck Tomasi" userId="79514c44-a18e-4aaa-84b1-18f74099d6b1" providerId="ADAL" clId="{18B14563-CCEC-0C42-8C0A-ABD616E2CF02}" dt="2023-10-18T20:03:52.335" v="376" actId="478"/>
            <ac:spMkLst>
              <pc:docMk/>
              <pc:sldMasterMk cId="2317532505" sldId="2147483672"/>
              <pc:sldLayoutMk cId="721314834" sldId="2147483689"/>
              <ac:spMk id="6" creationId="{22D9BFB1-EAB4-76B9-754F-BEDBC0DAA871}"/>
            </ac:spMkLst>
          </pc:spChg>
          <pc:spChg chg="add mod">
            <ac:chgData name="Chuck Tomasi" userId="79514c44-a18e-4aaa-84b1-18f74099d6b1" providerId="ADAL" clId="{18B14563-CCEC-0C42-8C0A-ABD616E2CF02}" dt="2023-11-05T20:44:40.813" v="1503"/>
            <ac:spMkLst>
              <pc:docMk/>
              <pc:sldMasterMk cId="2317532505" sldId="2147483672"/>
              <pc:sldLayoutMk cId="721314834" sldId="2147483689"/>
              <ac:spMk id="6" creationId="{90C739F0-598E-A42B-466B-215D4C44A8F4}"/>
            </ac:spMkLst>
          </pc:spChg>
          <pc:spChg chg="del">
            <ac:chgData name="Chuck Tomasi" userId="79514c44-a18e-4aaa-84b1-18f74099d6b1" providerId="ADAL" clId="{18B14563-CCEC-0C42-8C0A-ABD616E2CF02}" dt="2023-11-05T20:44:25.643" v="1502" actId="478"/>
            <ac:spMkLst>
              <pc:docMk/>
              <pc:sldMasterMk cId="2317532505" sldId="2147483672"/>
              <pc:sldLayoutMk cId="721314834" sldId="2147483689"/>
              <ac:spMk id="7" creationId="{5DBC961D-11B3-FD60-DBB1-3BB5A9EF7EA8}"/>
            </ac:spMkLst>
          </pc:spChg>
          <pc:spChg chg="del">
            <ac:chgData name="Chuck Tomasi" userId="79514c44-a18e-4aaa-84b1-18f74099d6b1" providerId="ADAL" clId="{18B14563-CCEC-0C42-8C0A-ABD616E2CF02}" dt="2023-11-05T20:44:25.643" v="1502" actId="478"/>
            <ac:spMkLst>
              <pc:docMk/>
              <pc:sldMasterMk cId="2317532505" sldId="2147483672"/>
              <pc:sldLayoutMk cId="721314834" sldId="2147483689"/>
              <ac:spMk id="8" creationId="{A2ACED5D-22CF-558E-0E6B-EA084D7400CA}"/>
            </ac:spMkLst>
          </pc:spChg>
          <pc:spChg chg="mod">
            <ac:chgData name="Chuck Tomasi" userId="79514c44-a18e-4aaa-84b1-18f74099d6b1" providerId="ADAL" clId="{18B14563-CCEC-0C42-8C0A-ABD616E2CF02}" dt="2023-11-05T20:45:01.322" v="1506" actId="1076"/>
            <ac:spMkLst>
              <pc:docMk/>
              <pc:sldMasterMk cId="2317532505" sldId="2147483672"/>
              <pc:sldLayoutMk cId="721314834" sldId="2147483689"/>
              <ac:spMk id="9" creationId="{8F26C48C-2135-733D-8E9A-C81BAEE655C3}"/>
            </ac:spMkLst>
          </pc:spChg>
          <pc:spChg chg="del">
            <ac:chgData name="Chuck Tomasi" userId="79514c44-a18e-4aaa-84b1-18f74099d6b1" providerId="ADAL" clId="{18B14563-CCEC-0C42-8C0A-ABD616E2CF02}" dt="2023-10-18T20:03:52.335" v="376" actId="478"/>
            <ac:spMkLst>
              <pc:docMk/>
              <pc:sldMasterMk cId="2317532505" sldId="2147483672"/>
              <pc:sldLayoutMk cId="721314834" sldId="2147483689"/>
              <ac:spMk id="13" creationId="{31348F76-0A6E-E5DF-87BC-D6E57210DAC0}"/>
            </ac:spMkLst>
          </pc:spChg>
          <pc:spChg chg="del">
            <ac:chgData name="Chuck Tomasi" userId="79514c44-a18e-4aaa-84b1-18f74099d6b1" providerId="ADAL" clId="{18B14563-CCEC-0C42-8C0A-ABD616E2CF02}" dt="2023-10-18T20:03:52.335" v="376" actId="478"/>
            <ac:spMkLst>
              <pc:docMk/>
              <pc:sldMasterMk cId="2317532505" sldId="2147483672"/>
              <pc:sldLayoutMk cId="721314834" sldId="2147483689"/>
              <ac:spMk id="14" creationId="{8D91FC3B-64DB-D5B0-7C9C-E0D5FAAF30F5}"/>
            </ac:spMkLst>
          </pc:spChg>
          <pc:spChg chg="del">
            <ac:chgData name="Chuck Tomasi" userId="79514c44-a18e-4aaa-84b1-18f74099d6b1" providerId="ADAL" clId="{18B14563-CCEC-0C42-8C0A-ABD616E2CF02}" dt="2023-11-05T20:44:16.129" v="1500" actId="478"/>
            <ac:spMkLst>
              <pc:docMk/>
              <pc:sldMasterMk cId="2317532505" sldId="2147483672"/>
              <pc:sldLayoutMk cId="721314834" sldId="2147483689"/>
              <ac:spMk id="15" creationId="{B887D142-1913-4AF5-FE7C-F7D25A54E51A}"/>
            </ac:spMkLst>
          </pc:spChg>
          <pc:spChg chg="add mod">
            <ac:chgData name="Chuck Tomasi" userId="79514c44-a18e-4aaa-84b1-18f74099d6b1" providerId="ADAL" clId="{18B14563-CCEC-0C42-8C0A-ABD616E2CF02}" dt="2023-10-18T20:03:52.783" v="377"/>
            <ac:spMkLst>
              <pc:docMk/>
              <pc:sldMasterMk cId="2317532505" sldId="2147483672"/>
              <pc:sldLayoutMk cId="721314834" sldId="2147483689"/>
              <ac:spMk id="20" creationId="{87595656-9F38-729D-FF6B-775ED69A045E}"/>
            </ac:spMkLst>
          </pc:spChg>
          <pc:spChg chg="add mod">
            <ac:chgData name="Chuck Tomasi" userId="79514c44-a18e-4aaa-84b1-18f74099d6b1" providerId="ADAL" clId="{18B14563-CCEC-0C42-8C0A-ABD616E2CF02}" dt="2023-10-18T20:03:52.783" v="377"/>
            <ac:spMkLst>
              <pc:docMk/>
              <pc:sldMasterMk cId="2317532505" sldId="2147483672"/>
              <pc:sldLayoutMk cId="721314834" sldId="2147483689"/>
              <ac:spMk id="21" creationId="{1A770C96-E244-4D5F-E801-4241796BD8D0}"/>
            </ac:spMkLst>
          </pc:spChg>
          <pc:spChg chg="add mod">
            <ac:chgData name="Chuck Tomasi" userId="79514c44-a18e-4aaa-84b1-18f74099d6b1" providerId="ADAL" clId="{18B14563-CCEC-0C42-8C0A-ABD616E2CF02}" dt="2023-10-18T20:03:52.783" v="377"/>
            <ac:spMkLst>
              <pc:docMk/>
              <pc:sldMasterMk cId="2317532505" sldId="2147483672"/>
              <pc:sldLayoutMk cId="721314834" sldId="2147483689"/>
              <ac:spMk id="22" creationId="{EA491B5A-80CB-FF54-0979-D306FF542352}"/>
            </ac:spMkLst>
          </pc:spChg>
          <pc:spChg chg="add mod">
            <ac:chgData name="Chuck Tomasi" userId="79514c44-a18e-4aaa-84b1-18f74099d6b1" providerId="ADAL" clId="{18B14563-CCEC-0C42-8C0A-ABD616E2CF02}" dt="2023-10-18T20:03:52.783" v="377"/>
            <ac:spMkLst>
              <pc:docMk/>
              <pc:sldMasterMk cId="2317532505" sldId="2147483672"/>
              <pc:sldLayoutMk cId="721314834" sldId="2147483689"/>
              <ac:spMk id="23" creationId="{D4102571-B694-1D72-B9FE-6C89E5132356}"/>
            </ac:spMkLst>
          </pc:spChg>
          <pc:spChg chg="add mod">
            <ac:chgData name="Chuck Tomasi" userId="79514c44-a18e-4aaa-84b1-18f74099d6b1" providerId="ADAL" clId="{18B14563-CCEC-0C42-8C0A-ABD616E2CF02}" dt="2023-10-18T20:03:52.783" v="377"/>
            <ac:spMkLst>
              <pc:docMk/>
              <pc:sldMasterMk cId="2317532505" sldId="2147483672"/>
              <pc:sldLayoutMk cId="721314834" sldId="2147483689"/>
              <ac:spMk id="24" creationId="{44F83D9F-93CC-121A-7DC8-7C1CC9298874}"/>
            </ac:spMkLst>
          </pc:spChg>
          <pc:spChg chg="add mod">
            <ac:chgData name="Chuck Tomasi" userId="79514c44-a18e-4aaa-84b1-18f74099d6b1" providerId="ADAL" clId="{18B14563-CCEC-0C42-8C0A-ABD616E2CF02}" dt="2023-10-18T20:03:52.783" v="377"/>
            <ac:spMkLst>
              <pc:docMk/>
              <pc:sldMasterMk cId="2317532505" sldId="2147483672"/>
              <pc:sldLayoutMk cId="721314834" sldId="2147483689"/>
              <ac:spMk id="25" creationId="{C56962A3-C632-E101-0D6A-B7870747C9FC}"/>
            </ac:spMkLst>
          </pc:spChg>
          <pc:spChg chg="add mod">
            <ac:chgData name="Chuck Tomasi" userId="79514c44-a18e-4aaa-84b1-18f74099d6b1" providerId="ADAL" clId="{18B14563-CCEC-0C42-8C0A-ABD616E2CF02}" dt="2023-10-18T20:03:52.783" v="377"/>
            <ac:spMkLst>
              <pc:docMk/>
              <pc:sldMasterMk cId="2317532505" sldId="2147483672"/>
              <pc:sldLayoutMk cId="721314834" sldId="2147483689"/>
              <ac:spMk id="26" creationId="{4498D68E-11DF-9424-08D1-3356F9F89DCB}"/>
            </ac:spMkLst>
          </pc:spChg>
          <pc:spChg chg="add mod">
            <ac:chgData name="Chuck Tomasi" userId="79514c44-a18e-4aaa-84b1-18f74099d6b1" providerId="ADAL" clId="{18B14563-CCEC-0C42-8C0A-ABD616E2CF02}" dt="2023-10-18T20:03:52.783" v="377"/>
            <ac:spMkLst>
              <pc:docMk/>
              <pc:sldMasterMk cId="2317532505" sldId="2147483672"/>
              <pc:sldLayoutMk cId="721314834" sldId="2147483689"/>
              <ac:spMk id="27" creationId="{51508351-DE4A-DF54-D805-098EC16DB616}"/>
            </ac:spMkLst>
          </pc:spChg>
          <pc:spChg chg="add mod">
            <ac:chgData name="Chuck Tomasi" userId="79514c44-a18e-4aaa-84b1-18f74099d6b1" providerId="ADAL" clId="{18B14563-CCEC-0C42-8C0A-ABD616E2CF02}" dt="2023-10-18T20:03:52.783" v="377"/>
            <ac:spMkLst>
              <pc:docMk/>
              <pc:sldMasterMk cId="2317532505" sldId="2147483672"/>
              <pc:sldLayoutMk cId="721314834" sldId="2147483689"/>
              <ac:spMk id="28" creationId="{39647AE0-B423-3BE4-E52B-D0A77D7F1C7D}"/>
            </ac:spMkLst>
          </pc:spChg>
          <pc:spChg chg="add del mod">
            <ac:chgData name="Chuck Tomasi" userId="79514c44-a18e-4aaa-84b1-18f74099d6b1" providerId="ADAL" clId="{18B14563-CCEC-0C42-8C0A-ABD616E2CF02}" dt="2023-10-18T20:04:08.824" v="378" actId="478"/>
            <ac:spMkLst>
              <pc:docMk/>
              <pc:sldMasterMk cId="2317532505" sldId="2147483672"/>
              <pc:sldLayoutMk cId="721314834" sldId="2147483689"/>
              <ac:spMk id="29" creationId="{3698627E-704E-8148-E6F3-2B6E4E0B38C0}"/>
            </ac:spMkLst>
          </pc:spChg>
          <pc:spChg chg="add mod">
            <ac:chgData name="Chuck Tomasi" userId="79514c44-a18e-4aaa-84b1-18f74099d6b1" providerId="ADAL" clId="{18B14563-CCEC-0C42-8C0A-ABD616E2CF02}" dt="2023-10-18T20:03:52.783" v="377"/>
            <ac:spMkLst>
              <pc:docMk/>
              <pc:sldMasterMk cId="2317532505" sldId="2147483672"/>
              <pc:sldLayoutMk cId="721314834" sldId="2147483689"/>
              <ac:spMk id="30" creationId="{9BF0EC87-76C5-0D00-EC86-0515E315D024}"/>
            </ac:spMkLst>
          </pc:spChg>
          <pc:spChg chg="add mod">
            <ac:chgData name="Chuck Tomasi" userId="79514c44-a18e-4aaa-84b1-18f74099d6b1" providerId="ADAL" clId="{18B14563-CCEC-0C42-8C0A-ABD616E2CF02}" dt="2023-10-18T20:03:52.783" v="377"/>
            <ac:spMkLst>
              <pc:docMk/>
              <pc:sldMasterMk cId="2317532505" sldId="2147483672"/>
              <pc:sldLayoutMk cId="721314834" sldId="2147483689"/>
              <ac:spMk id="31" creationId="{38F9D9B2-7CBC-0F16-4FD4-B1B887917862}"/>
            </ac:spMkLst>
          </pc:spChg>
          <pc:spChg chg="add mod">
            <ac:chgData name="Chuck Tomasi" userId="79514c44-a18e-4aaa-84b1-18f74099d6b1" providerId="ADAL" clId="{18B14563-CCEC-0C42-8C0A-ABD616E2CF02}" dt="2023-10-18T20:03:52.783" v="377"/>
            <ac:spMkLst>
              <pc:docMk/>
              <pc:sldMasterMk cId="2317532505" sldId="2147483672"/>
              <pc:sldLayoutMk cId="721314834" sldId="2147483689"/>
              <ac:spMk id="32" creationId="{B0557D14-8E77-724C-4C92-329F11B8FCB6}"/>
            </ac:spMkLst>
          </pc:spChg>
          <pc:spChg chg="add mod">
            <ac:chgData name="Chuck Tomasi" userId="79514c44-a18e-4aaa-84b1-18f74099d6b1" providerId="ADAL" clId="{18B14563-CCEC-0C42-8C0A-ABD616E2CF02}" dt="2023-10-18T20:04:09.184" v="379"/>
            <ac:spMkLst>
              <pc:docMk/>
              <pc:sldMasterMk cId="2317532505" sldId="2147483672"/>
              <pc:sldLayoutMk cId="721314834" sldId="2147483689"/>
              <ac:spMk id="33" creationId="{963B3C76-8467-B1D8-DF59-20BBB2089302}"/>
            </ac:spMkLst>
          </pc:spChg>
          <pc:spChg chg="add mod">
            <ac:chgData name="Chuck Tomasi" userId="79514c44-a18e-4aaa-84b1-18f74099d6b1" providerId="ADAL" clId="{18B14563-CCEC-0C42-8C0A-ABD616E2CF02}" dt="2023-11-05T20:44:40.813" v="1503"/>
            <ac:spMkLst>
              <pc:docMk/>
              <pc:sldMasterMk cId="2317532505" sldId="2147483672"/>
              <pc:sldLayoutMk cId="721314834" sldId="2147483689"/>
              <ac:spMk id="34" creationId="{F2FEACC3-DE15-7B8B-6312-DE6810724C06}"/>
            </ac:spMkLst>
          </pc:spChg>
          <pc:spChg chg="add mod">
            <ac:chgData name="Chuck Tomasi" userId="79514c44-a18e-4aaa-84b1-18f74099d6b1" providerId="ADAL" clId="{18B14563-CCEC-0C42-8C0A-ABD616E2CF02}" dt="2023-11-05T20:45:02.594" v="1507"/>
            <ac:spMkLst>
              <pc:docMk/>
              <pc:sldMasterMk cId="2317532505" sldId="2147483672"/>
              <pc:sldLayoutMk cId="721314834" sldId="2147483689"/>
              <ac:spMk id="35" creationId="{5A423255-B52D-BBEB-716B-EFD0181505E5}"/>
            </ac:spMkLst>
          </pc:spChg>
          <pc:spChg chg="del">
            <ac:chgData name="Chuck Tomasi" userId="79514c44-a18e-4aaa-84b1-18f74099d6b1" providerId="ADAL" clId="{18B14563-CCEC-0C42-8C0A-ABD616E2CF02}" dt="2023-10-18T20:03:52.335" v="376" actId="478"/>
            <ac:spMkLst>
              <pc:docMk/>
              <pc:sldMasterMk cId="2317532505" sldId="2147483672"/>
              <pc:sldLayoutMk cId="721314834" sldId="2147483689"/>
              <ac:spMk id="58" creationId="{EB6EB10B-5DEA-02D9-DAFD-5D43D0401EC5}"/>
            </ac:spMkLst>
          </pc:spChg>
          <pc:spChg chg="del">
            <ac:chgData name="Chuck Tomasi" userId="79514c44-a18e-4aaa-84b1-18f74099d6b1" providerId="ADAL" clId="{18B14563-CCEC-0C42-8C0A-ABD616E2CF02}" dt="2023-10-18T20:03:52.335" v="376" actId="478"/>
            <ac:spMkLst>
              <pc:docMk/>
              <pc:sldMasterMk cId="2317532505" sldId="2147483672"/>
              <pc:sldLayoutMk cId="721314834" sldId="2147483689"/>
              <ac:spMk id="59" creationId="{773A1F4F-C8CA-2E91-A41C-F4B66CBEDD16}"/>
            </ac:spMkLst>
          </pc:spChg>
          <pc:spChg chg="del">
            <ac:chgData name="Chuck Tomasi" userId="79514c44-a18e-4aaa-84b1-18f74099d6b1" providerId="ADAL" clId="{18B14563-CCEC-0C42-8C0A-ABD616E2CF02}" dt="2023-10-18T20:03:52.335" v="376" actId="478"/>
            <ac:spMkLst>
              <pc:docMk/>
              <pc:sldMasterMk cId="2317532505" sldId="2147483672"/>
              <pc:sldLayoutMk cId="721314834" sldId="2147483689"/>
              <ac:spMk id="60" creationId="{C727999F-69F6-AD0E-9251-9D563CABA89B}"/>
            </ac:spMkLst>
          </pc:spChg>
          <pc:spChg chg="del">
            <ac:chgData name="Chuck Tomasi" userId="79514c44-a18e-4aaa-84b1-18f74099d6b1" providerId="ADAL" clId="{18B14563-CCEC-0C42-8C0A-ABD616E2CF02}" dt="2023-11-05T20:44:57.870" v="1504" actId="478"/>
            <ac:spMkLst>
              <pc:docMk/>
              <pc:sldMasterMk cId="2317532505" sldId="2147483672"/>
              <pc:sldLayoutMk cId="721314834" sldId="2147483689"/>
              <ac:spMk id="61" creationId="{36010B8B-F055-2546-BA80-996D78F9494F}"/>
            </ac:spMkLst>
          </pc:spChg>
          <pc:spChg chg="del">
            <ac:chgData name="Chuck Tomasi" userId="79514c44-a18e-4aaa-84b1-18f74099d6b1" providerId="ADAL" clId="{18B14563-CCEC-0C42-8C0A-ABD616E2CF02}" dt="2023-11-05T20:44:08.097" v="1499" actId="478"/>
            <ac:spMkLst>
              <pc:docMk/>
              <pc:sldMasterMk cId="2317532505" sldId="2147483672"/>
              <pc:sldLayoutMk cId="721314834" sldId="2147483689"/>
              <ac:spMk id="62" creationId="{530C0D0A-3582-EF2A-16A3-1AF55359EC4F}"/>
            </ac:spMkLst>
          </pc:spChg>
          <pc:spChg chg="del">
            <ac:chgData name="Chuck Tomasi" userId="79514c44-a18e-4aaa-84b1-18f74099d6b1" providerId="ADAL" clId="{18B14563-CCEC-0C42-8C0A-ABD616E2CF02}" dt="2023-11-05T20:44:08.097" v="1499" actId="478"/>
            <ac:spMkLst>
              <pc:docMk/>
              <pc:sldMasterMk cId="2317532505" sldId="2147483672"/>
              <pc:sldLayoutMk cId="721314834" sldId="2147483689"/>
              <ac:spMk id="63" creationId="{5AC7007A-F942-6E10-4D2C-322DFD52A81E}"/>
            </ac:spMkLst>
          </pc:spChg>
          <pc:spChg chg="del">
            <ac:chgData name="Chuck Tomasi" userId="79514c44-a18e-4aaa-84b1-18f74099d6b1" providerId="ADAL" clId="{18B14563-CCEC-0C42-8C0A-ABD616E2CF02}" dt="2023-11-05T20:44:08.097" v="1499" actId="478"/>
            <ac:spMkLst>
              <pc:docMk/>
              <pc:sldMasterMk cId="2317532505" sldId="2147483672"/>
              <pc:sldLayoutMk cId="721314834" sldId="2147483689"/>
              <ac:spMk id="64" creationId="{1A46259F-0CF5-AAC4-61B9-3BB25C567461}"/>
            </ac:spMkLst>
          </pc:spChg>
          <pc:spChg chg="del">
            <ac:chgData name="Chuck Tomasi" userId="79514c44-a18e-4aaa-84b1-18f74099d6b1" providerId="ADAL" clId="{18B14563-CCEC-0C42-8C0A-ABD616E2CF02}" dt="2023-11-05T20:44:08.097" v="1499" actId="478"/>
            <ac:spMkLst>
              <pc:docMk/>
              <pc:sldMasterMk cId="2317532505" sldId="2147483672"/>
              <pc:sldLayoutMk cId="721314834" sldId="2147483689"/>
              <ac:spMk id="65" creationId="{D8469CA5-630C-2451-D785-D3A6E395A2B6}"/>
            </ac:spMkLst>
          </pc:spChg>
          <pc:spChg chg="del">
            <ac:chgData name="Chuck Tomasi" userId="79514c44-a18e-4aaa-84b1-18f74099d6b1" providerId="ADAL" clId="{18B14563-CCEC-0C42-8C0A-ABD616E2CF02}" dt="2023-11-05T20:44:08.097" v="1499" actId="478"/>
            <ac:spMkLst>
              <pc:docMk/>
              <pc:sldMasterMk cId="2317532505" sldId="2147483672"/>
              <pc:sldLayoutMk cId="721314834" sldId="2147483689"/>
              <ac:spMk id="66" creationId="{79E2BDA1-85C7-818E-ABC0-C8042850C12A}"/>
            </ac:spMkLst>
          </pc:spChg>
          <pc:spChg chg="del">
            <ac:chgData name="Chuck Tomasi" userId="79514c44-a18e-4aaa-84b1-18f74099d6b1" providerId="ADAL" clId="{18B14563-CCEC-0C42-8C0A-ABD616E2CF02}" dt="2023-11-05T20:44:08.097" v="1499" actId="478"/>
            <ac:spMkLst>
              <pc:docMk/>
              <pc:sldMasterMk cId="2317532505" sldId="2147483672"/>
              <pc:sldLayoutMk cId="721314834" sldId="2147483689"/>
              <ac:spMk id="67" creationId="{3D4DA251-2873-A1F6-4823-B652EE82C1EE}"/>
            </ac:spMkLst>
          </pc:spChg>
          <pc:spChg chg="del">
            <ac:chgData name="Chuck Tomasi" userId="79514c44-a18e-4aaa-84b1-18f74099d6b1" providerId="ADAL" clId="{18B14563-CCEC-0C42-8C0A-ABD616E2CF02}" dt="2023-11-05T20:44:08.097" v="1499" actId="478"/>
            <ac:spMkLst>
              <pc:docMk/>
              <pc:sldMasterMk cId="2317532505" sldId="2147483672"/>
              <pc:sldLayoutMk cId="721314834" sldId="2147483689"/>
              <ac:spMk id="68" creationId="{548CAC03-5836-90FD-875E-ABED7E2682F9}"/>
            </ac:spMkLst>
          </pc:spChg>
          <pc:spChg chg="del">
            <ac:chgData name="Chuck Tomasi" userId="79514c44-a18e-4aaa-84b1-18f74099d6b1" providerId="ADAL" clId="{18B14563-CCEC-0C42-8C0A-ABD616E2CF02}" dt="2023-11-05T20:44:08.097" v="1499" actId="478"/>
            <ac:spMkLst>
              <pc:docMk/>
              <pc:sldMasterMk cId="2317532505" sldId="2147483672"/>
              <pc:sldLayoutMk cId="721314834" sldId="2147483689"/>
              <ac:spMk id="69" creationId="{75E73A34-112A-4509-BD56-AB05CEC1101A}"/>
            </ac:spMkLst>
          </pc:spChg>
          <pc:spChg chg="del">
            <ac:chgData name="Chuck Tomasi" userId="79514c44-a18e-4aaa-84b1-18f74099d6b1" providerId="ADAL" clId="{18B14563-CCEC-0C42-8C0A-ABD616E2CF02}" dt="2023-11-05T20:44:08.097" v="1499" actId="478"/>
            <ac:spMkLst>
              <pc:docMk/>
              <pc:sldMasterMk cId="2317532505" sldId="2147483672"/>
              <pc:sldLayoutMk cId="721314834" sldId="2147483689"/>
              <ac:spMk id="70" creationId="{3BD7514F-5007-0F31-8E30-07DDE1C9C1A5}"/>
            </ac:spMkLst>
          </pc:spChg>
          <pc:spChg chg="del">
            <ac:chgData name="Chuck Tomasi" userId="79514c44-a18e-4aaa-84b1-18f74099d6b1" providerId="ADAL" clId="{18B14563-CCEC-0C42-8C0A-ABD616E2CF02}" dt="2023-11-05T20:44:08.097" v="1499" actId="478"/>
            <ac:spMkLst>
              <pc:docMk/>
              <pc:sldMasterMk cId="2317532505" sldId="2147483672"/>
              <pc:sldLayoutMk cId="721314834" sldId="2147483689"/>
              <ac:spMk id="71" creationId="{A7D8F075-5DFF-E0E2-8E46-5E090754489B}"/>
            </ac:spMkLst>
          </pc:spChg>
          <pc:spChg chg="del">
            <ac:chgData name="Chuck Tomasi" userId="79514c44-a18e-4aaa-84b1-18f74099d6b1" providerId="ADAL" clId="{18B14563-CCEC-0C42-8C0A-ABD616E2CF02}" dt="2023-11-05T20:44:08.097" v="1499" actId="478"/>
            <ac:spMkLst>
              <pc:docMk/>
              <pc:sldMasterMk cId="2317532505" sldId="2147483672"/>
              <pc:sldLayoutMk cId="721314834" sldId="2147483689"/>
              <ac:spMk id="72" creationId="{7EEE19D6-8D07-9A6D-DCF4-4D9746DD2C86}"/>
            </ac:spMkLst>
          </pc:spChg>
          <pc:spChg chg="del">
            <ac:chgData name="Chuck Tomasi" userId="79514c44-a18e-4aaa-84b1-18f74099d6b1" providerId="ADAL" clId="{18B14563-CCEC-0C42-8C0A-ABD616E2CF02}" dt="2023-11-05T20:44:08.097" v="1499" actId="478"/>
            <ac:spMkLst>
              <pc:docMk/>
              <pc:sldMasterMk cId="2317532505" sldId="2147483672"/>
              <pc:sldLayoutMk cId="721314834" sldId="2147483689"/>
              <ac:spMk id="73" creationId="{25557BFC-CC5A-9246-9ED2-51F509E7F24C}"/>
            </ac:spMkLst>
          </pc:spChg>
          <pc:spChg chg="del">
            <ac:chgData name="Chuck Tomasi" userId="79514c44-a18e-4aaa-84b1-18f74099d6b1" providerId="ADAL" clId="{18B14563-CCEC-0C42-8C0A-ABD616E2CF02}" dt="2023-11-05T20:44:08.097" v="1499" actId="478"/>
            <ac:spMkLst>
              <pc:docMk/>
              <pc:sldMasterMk cId="2317532505" sldId="2147483672"/>
              <pc:sldLayoutMk cId="721314834" sldId="2147483689"/>
              <ac:spMk id="74" creationId="{2AEE3FED-9CC0-D879-8033-57B345C67E3E}"/>
            </ac:spMkLst>
          </pc:spChg>
          <pc:spChg chg="del">
            <ac:chgData name="Chuck Tomasi" userId="79514c44-a18e-4aaa-84b1-18f74099d6b1" providerId="ADAL" clId="{18B14563-CCEC-0C42-8C0A-ABD616E2CF02}" dt="2023-11-05T20:44:08.097" v="1499" actId="478"/>
            <ac:spMkLst>
              <pc:docMk/>
              <pc:sldMasterMk cId="2317532505" sldId="2147483672"/>
              <pc:sldLayoutMk cId="721314834" sldId="2147483689"/>
              <ac:spMk id="75" creationId="{F6ADC88E-7D74-D06A-913C-90B80F8F8AC3}"/>
            </ac:spMkLst>
          </pc:spChg>
          <pc:spChg chg="del">
            <ac:chgData name="Chuck Tomasi" userId="79514c44-a18e-4aaa-84b1-18f74099d6b1" providerId="ADAL" clId="{18B14563-CCEC-0C42-8C0A-ABD616E2CF02}" dt="2023-11-05T20:44:08.097" v="1499" actId="478"/>
            <ac:spMkLst>
              <pc:docMk/>
              <pc:sldMasterMk cId="2317532505" sldId="2147483672"/>
              <pc:sldLayoutMk cId="721314834" sldId="2147483689"/>
              <ac:spMk id="76" creationId="{39057BE4-4A14-C583-1A35-1679B477B8C6}"/>
            </ac:spMkLst>
          </pc:spChg>
          <pc:spChg chg="del">
            <ac:chgData name="Chuck Tomasi" userId="79514c44-a18e-4aaa-84b1-18f74099d6b1" providerId="ADAL" clId="{18B14563-CCEC-0C42-8C0A-ABD616E2CF02}" dt="2023-11-05T20:44:08.097" v="1499" actId="478"/>
            <ac:spMkLst>
              <pc:docMk/>
              <pc:sldMasterMk cId="2317532505" sldId="2147483672"/>
              <pc:sldLayoutMk cId="721314834" sldId="2147483689"/>
              <ac:spMk id="77" creationId="{57449914-5AB7-93D4-9BE9-05F11287C581}"/>
            </ac:spMkLst>
          </pc:spChg>
          <pc:spChg chg="del">
            <ac:chgData name="Chuck Tomasi" userId="79514c44-a18e-4aaa-84b1-18f74099d6b1" providerId="ADAL" clId="{18B14563-CCEC-0C42-8C0A-ABD616E2CF02}" dt="2023-11-05T20:44:08.097" v="1499" actId="478"/>
            <ac:spMkLst>
              <pc:docMk/>
              <pc:sldMasterMk cId="2317532505" sldId="2147483672"/>
              <pc:sldLayoutMk cId="721314834" sldId="2147483689"/>
              <ac:spMk id="78" creationId="{6FB3669F-C823-7567-0D76-923CBBF18A72}"/>
            </ac:spMkLst>
          </pc:spChg>
          <pc:spChg chg="del">
            <ac:chgData name="Chuck Tomasi" userId="79514c44-a18e-4aaa-84b1-18f74099d6b1" providerId="ADAL" clId="{18B14563-CCEC-0C42-8C0A-ABD616E2CF02}" dt="2023-11-05T20:44:08.097" v="1499" actId="478"/>
            <ac:spMkLst>
              <pc:docMk/>
              <pc:sldMasterMk cId="2317532505" sldId="2147483672"/>
              <pc:sldLayoutMk cId="721314834" sldId="2147483689"/>
              <ac:spMk id="79" creationId="{7896325F-686A-A3F8-0937-1CC5F77511A4}"/>
            </ac:spMkLst>
          </pc:spChg>
          <pc:spChg chg="del">
            <ac:chgData name="Chuck Tomasi" userId="79514c44-a18e-4aaa-84b1-18f74099d6b1" providerId="ADAL" clId="{18B14563-CCEC-0C42-8C0A-ABD616E2CF02}" dt="2023-11-05T20:44:08.097" v="1499" actId="478"/>
            <ac:spMkLst>
              <pc:docMk/>
              <pc:sldMasterMk cId="2317532505" sldId="2147483672"/>
              <pc:sldLayoutMk cId="721314834" sldId="2147483689"/>
              <ac:spMk id="80" creationId="{668364D4-D28B-67BF-FFA8-6C1BFE9B61AE}"/>
            </ac:spMkLst>
          </pc:spChg>
          <pc:spChg chg="del">
            <ac:chgData name="Chuck Tomasi" userId="79514c44-a18e-4aaa-84b1-18f74099d6b1" providerId="ADAL" clId="{18B14563-CCEC-0C42-8C0A-ABD616E2CF02}" dt="2023-11-05T20:44:08.097" v="1499" actId="478"/>
            <ac:spMkLst>
              <pc:docMk/>
              <pc:sldMasterMk cId="2317532505" sldId="2147483672"/>
              <pc:sldLayoutMk cId="721314834" sldId="2147483689"/>
              <ac:spMk id="81" creationId="{E4834572-1043-D02A-0D02-297B3D1430B2}"/>
            </ac:spMkLst>
          </pc:spChg>
          <pc:spChg chg="del">
            <ac:chgData name="Chuck Tomasi" userId="79514c44-a18e-4aaa-84b1-18f74099d6b1" providerId="ADAL" clId="{18B14563-CCEC-0C42-8C0A-ABD616E2CF02}" dt="2023-11-05T20:44:08.097" v="1499" actId="478"/>
            <ac:spMkLst>
              <pc:docMk/>
              <pc:sldMasterMk cId="2317532505" sldId="2147483672"/>
              <pc:sldLayoutMk cId="721314834" sldId="2147483689"/>
              <ac:spMk id="82" creationId="{21409725-1A4A-61DC-997F-4CF88803D3F4}"/>
            </ac:spMkLst>
          </pc:spChg>
          <pc:spChg chg="del">
            <ac:chgData name="Chuck Tomasi" userId="79514c44-a18e-4aaa-84b1-18f74099d6b1" providerId="ADAL" clId="{18B14563-CCEC-0C42-8C0A-ABD616E2CF02}" dt="2023-11-05T20:44:08.097" v="1499" actId="478"/>
            <ac:spMkLst>
              <pc:docMk/>
              <pc:sldMasterMk cId="2317532505" sldId="2147483672"/>
              <pc:sldLayoutMk cId="721314834" sldId="2147483689"/>
              <ac:spMk id="83" creationId="{A0E23BB7-06A5-B32F-C8FE-C2612660B9A3}"/>
            </ac:spMkLst>
          </pc:spChg>
          <pc:spChg chg="del">
            <ac:chgData name="Chuck Tomasi" userId="79514c44-a18e-4aaa-84b1-18f74099d6b1" providerId="ADAL" clId="{18B14563-CCEC-0C42-8C0A-ABD616E2CF02}" dt="2023-11-05T20:44:08.097" v="1499" actId="478"/>
            <ac:spMkLst>
              <pc:docMk/>
              <pc:sldMasterMk cId="2317532505" sldId="2147483672"/>
              <pc:sldLayoutMk cId="721314834" sldId="2147483689"/>
              <ac:spMk id="84" creationId="{13DB703F-57A4-588A-79F9-5C68D37E6F0D}"/>
            </ac:spMkLst>
          </pc:spChg>
          <pc:spChg chg="del">
            <ac:chgData name="Chuck Tomasi" userId="79514c44-a18e-4aaa-84b1-18f74099d6b1" providerId="ADAL" clId="{18B14563-CCEC-0C42-8C0A-ABD616E2CF02}" dt="2023-11-05T20:44:08.097" v="1499" actId="478"/>
            <ac:spMkLst>
              <pc:docMk/>
              <pc:sldMasterMk cId="2317532505" sldId="2147483672"/>
              <pc:sldLayoutMk cId="721314834" sldId="2147483689"/>
              <ac:spMk id="85" creationId="{BB310D02-7D43-9AC8-01C1-FC158A63A401}"/>
            </ac:spMkLst>
          </pc:spChg>
          <pc:spChg chg="del">
            <ac:chgData name="Chuck Tomasi" userId="79514c44-a18e-4aaa-84b1-18f74099d6b1" providerId="ADAL" clId="{18B14563-CCEC-0C42-8C0A-ABD616E2CF02}" dt="2023-11-05T20:44:08.097" v="1499" actId="478"/>
            <ac:spMkLst>
              <pc:docMk/>
              <pc:sldMasterMk cId="2317532505" sldId="2147483672"/>
              <pc:sldLayoutMk cId="721314834" sldId="2147483689"/>
              <ac:spMk id="86" creationId="{3F75CE51-6D03-4B59-C31D-C2E19ACE8CD5}"/>
            </ac:spMkLst>
          </pc:spChg>
          <pc:spChg chg="del">
            <ac:chgData name="Chuck Tomasi" userId="79514c44-a18e-4aaa-84b1-18f74099d6b1" providerId="ADAL" clId="{18B14563-CCEC-0C42-8C0A-ABD616E2CF02}" dt="2023-11-05T20:44:08.097" v="1499" actId="478"/>
            <ac:spMkLst>
              <pc:docMk/>
              <pc:sldMasterMk cId="2317532505" sldId="2147483672"/>
              <pc:sldLayoutMk cId="721314834" sldId="2147483689"/>
              <ac:spMk id="87" creationId="{2D693C16-F92E-D1FE-5F63-646FED261870}"/>
            </ac:spMkLst>
          </pc:spChg>
          <pc:spChg chg="del">
            <ac:chgData name="Chuck Tomasi" userId="79514c44-a18e-4aaa-84b1-18f74099d6b1" providerId="ADAL" clId="{18B14563-CCEC-0C42-8C0A-ABD616E2CF02}" dt="2023-11-05T20:44:08.097" v="1499" actId="478"/>
            <ac:spMkLst>
              <pc:docMk/>
              <pc:sldMasterMk cId="2317532505" sldId="2147483672"/>
              <pc:sldLayoutMk cId="721314834" sldId="2147483689"/>
              <ac:spMk id="88" creationId="{110119AF-E795-4E56-563D-CA59AF7BF2B0}"/>
            </ac:spMkLst>
          </pc:spChg>
          <pc:spChg chg="del">
            <ac:chgData name="Chuck Tomasi" userId="79514c44-a18e-4aaa-84b1-18f74099d6b1" providerId="ADAL" clId="{18B14563-CCEC-0C42-8C0A-ABD616E2CF02}" dt="2023-11-05T20:44:08.097" v="1499" actId="478"/>
            <ac:spMkLst>
              <pc:docMk/>
              <pc:sldMasterMk cId="2317532505" sldId="2147483672"/>
              <pc:sldLayoutMk cId="721314834" sldId="2147483689"/>
              <ac:spMk id="89" creationId="{F8535587-63C0-6355-051D-13C2D77CD3F5}"/>
            </ac:spMkLst>
          </pc:spChg>
          <pc:spChg chg="del">
            <ac:chgData name="Chuck Tomasi" userId="79514c44-a18e-4aaa-84b1-18f74099d6b1" providerId="ADAL" clId="{18B14563-CCEC-0C42-8C0A-ABD616E2CF02}" dt="2023-11-05T20:44:08.097" v="1499" actId="478"/>
            <ac:spMkLst>
              <pc:docMk/>
              <pc:sldMasterMk cId="2317532505" sldId="2147483672"/>
              <pc:sldLayoutMk cId="721314834" sldId="2147483689"/>
              <ac:spMk id="90" creationId="{8263724F-C0DC-AD32-BDDD-70512AB1DF8C}"/>
            </ac:spMkLst>
          </pc:spChg>
          <pc:spChg chg="del">
            <ac:chgData name="Chuck Tomasi" userId="79514c44-a18e-4aaa-84b1-18f74099d6b1" providerId="ADAL" clId="{18B14563-CCEC-0C42-8C0A-ABD616E2CF02}" dt="2023-11-05T20:44:08.097" v="1499" actId="478"/>
            <ac:spMkLst>
              <pc:docMk/>
              <pc:sldMasterMk cId="2317532505" sldId="2147483672"/>
              <pc:sldLayoutMk cId="721314834" sldId="2147483689"/>
              <ac:spMk id="91" creationId="{0C6A6E98-A259-7F8D-388D-DDEA67E4FC11}"/>
            </ac:spMkLst>
          </pc:spChg>
          <pc:spChg chg="del">
            <ac:chgData name="Chuck Tomasi" userId="79514c44-a18e-4aaa-84b1-18f74099d6b1" providerId="ADAL" clId="{18B14563-CCEC-0C42-8C0A-ABD616E2CF02}" dt="2023-11-05T20:44:08.097" v="1499" actId="478"/>
            <ac:spMkLst>
              <pc:docMk/>
              <pc:sldMasterMk cId="2317532505" sldId="2147483672"/>
              <pc:sldLayoutMk cId="721314834" sldId="2147483689"/>
              <ac:spMk id="92" creationId="{D6ABD067-018F-037B-2A10-C93D518D6688}"/>
            </ac:spMkLst>
          </pc:spChg>
          <pc:spChg chg="del">
            <ac:chgData name="Chuck Tomasi" userId="79514c44-a18e-4aaa-84b1-18f74099d6b1" providerId="ADAL" clId="{18B14563-CCEC-0C42-8C0A-ABD616E2CF02}" dt="2023-11-05T20:44:08.097" v="1499" actId="478"/>
            <ac:spMkLst>
              <pc:docMk/>
              <pc:sldMasterMk cId="2317532505" sldId="2147483672"/>
              <pc:sldLayoutMk cId="721314834" sldId="2147483689"/>
              <ac:spMk id="93" creationId="{9D5AAAFC-C3E7-FAB3-A3A4-CF8973F7D05A}"/>
            </ac:spMkLst>
          </pc:spChg>
          <pc:spChg chg="del">
            <ac:chgData name="Chuck Tomasi" userId="79514c44-a18e-4aaa-84b1-18f74099d6b1" providerId="ADAL" clId="{18B14563-CCEC-0C42-8C0A-ABD616E2CF02}" dt="2023-11-05T20:44:08.097" v="1499" actId="478"/>
            <ac:spMkLst>
              <pc:docMk/>
              <pc:sldMasterMk cId="2317532505" sldId="2147483672"/>
              <pc:sldLayoutMk cId="721314834" sldId="2147483689"/>
              <ac:spMk id="94" creationId="{A7D64750-0013-16DD-B17C-1028602F5D9F}"/>
            </ac:spMkLst>
          </pc:spChg>
          <pc:spChg chg="del">
            <ac:chgData name="Chuck Tomasi" userId="79514c44-a18e-4aaa-84b1-18f74099d6b1" providerId="ADAL" clId="{18B14563-CCEC-0C42-8C0A-ABD616E2CF02}" dt="2023-11-05T20:44:08.097" v="1499" actId="478"/>
            <ac:spMkLst>
              <pc:docMk/>
              <pc:sldMasterMk cId="2317532505" sldId="2147483672"/>
              <pc:sldLayoutMk cId="721314834" sldId="2147483689"/>
              <ac:spMk id="95" creationId="{76D2E330-99E2-01B8-3283-2E8DCC425B40}"/>
            </ac:spMkLst>
          </pc:spChg>
          <pc:spChg chg="del">
            <ac:chgData name="Chuck Tomasi" userId="79514c44-a18e-4aaa-84b1-18f74099d6b1" providerId="ADAL" clId="{18B14563-CCEC-0C42-8C0A-ABD616E2CF02}" dt="2023-11-05T20:44:08.097" v="1499" actId="478"/>
            <ac:spMkLst>
              <pc:docMk/>
              <pc:sldMasterMk cId="2317532505" sldId="2147483672"/>
              <pc:sldLayoutMk cId="721314834" sldId="2147483689"/>
              <ac:spMk id="96" creationId="{DDBE49B3-E92C-E617-5644-57FF994250C4}"/>
            </ac:spMkLst>
          </pc:spChg>
          <pc:spChg chg="del">
            <ac:chgData name="Chuck Tomasi" userId="79514c44-a18e-4aaa-84b1-18f74099d6b1" providerId="ADAL" clId="{18B14563-CCEC-0C42-8C0A-ABD616E2CF02}" dt="2023-11-05T20:44:08.097" v="1499" actId="478"/>
            <ac:spMkLst>
              <pc:docMk/>
              <pc:sldMasterMk cId="2317532505" sldId="2147483672"/>
              <pc:sldLayoutMk cId="721314834" sldId="2147483689"/>
              <ac:spMk id="97" creationId="{C5EC94ED-3618-FC7B-3C4B-6090CD70C141}"/>
            </ac:spMkLst>
          </pc:spChg>
          <pc:spChg chg="del">
            <ac:chgData name="Chuck Tomasi" userId="79514c44-a18e-4aaa-84b1-18f74099d6b1" providerId="ADAL" clId="{18B14563-CCEC-0C42-8C0A-ABD616E2CF02}" dt="2023-11-05T20:44:08.097" v="1499" actId="478"/>
            <ac:spMkLst>
              <pc:docMk/>
              <pc:sldMasterMk cId="2317532505" sldId="2147483672"/>
              <pc:sldLayoutMk cId="721314834" sldId="2147483689"/>
              <ac:spMk id="98" creationId="{D68F4D7E-E8BC-566C-0005-9907D4BC5788}"/>
            </ac:spMkLst>
          </pc:spChg>
          <pc:spChg chg="del">
            <ac:chgData name="Chuck Tomasi" userId="79514c44-a18e-4aaa-84b1-18f74099d6b1" providerId="ADAL" clId="{18B14563-CCEC-0C42-8C0A-ABD616E2CF02}" dt="2023-11-05T20:44:08.097" v="1499" actId="478"/>
            <ac:spMkLst>
              <pc:docMk/>
              <pc:sldMasterMk cId="2317532505" sldId="2147483672"/>
              <pc:sldLayoutMk cId="721314834" sldId="2147483689"/>
              <ac:spMk id="99" creationId="{A864E3CE-8363-831F-FDC1-467450300C71}"/>
            </ac:spMkLst>
          </pc:spChg>
          <pc:spChg chg="del">
            <ac:chgData name="Chuck Tomasi" userId="79514c44-a18e-4aaa-84b1-18f74099d6b1" providerId="ADAL" clId="{18B14563-CCEC-0C42-8C0A-ABD616E2CF02}" dt="2023-11-05T20:44:08.097" v="1499" actId="478"/>
            <ac:spMkLst>
              <pc:docMk/>
              <pc:sldMasterMk cId="2317532505" sldId="2147483672"/>
              <pc:sldLayoutMk cId="721314834" sldId="2147483689"/>
              <ac:spMk id="100" creationId="{33299F23-EBD9-45D5-F809-1307E43E5417}"/>
            </ac:spMkLst>
          </pc:spChg>
          <pc:spChg chg="del">
            <ac:chgData name="Chuck Tomasi" userId="79514c44-a18e-4aaa-84b1-18f74099d6b1" providerId="ADAL" clId="{18B14563-CCEC-0C42-8C0A-ABD616E2CF02}" dt="2023-11-05T20:44:08.097" v="1499" actId="478"/>
            <ac:spMkLst>
              <pc:docMk/>
              <pc:sldMasterMk cId="2317532505" sldId="2147483672"/>
              <pc:sldLayoutMk cId="721314834" sldId="2147483689"/>
              <ac:spMk id="101" creationId="{DAD416B8-D98D-FBF1-B5A6-CE2C6819301F}"/>
            </ac:spMkLst>
          </pc:spChg>
          <pc:spChg chg="del">
            <ac:chgData name="Chuck Tomasi" userId="79514c44-a18e-4aaa-84b1-18f74099d6b1" providerId="ADAL" clId="{18B14563-CCEC-0C42-8C0A-ABD616E2CF02}" dt="2023-11-05T20:44:08.097" v="1499" actId="478"/>
            <ac:spMkLst>
              <pc:docMk/>
              <pc:sldMasterMk cId="2317532505" sldId="2147483672"/>
              <pc:sldLayoutMk cId="721314834" sldId="2147483689"/>
              <ac:spMk id="102" creationId="{0378AD10-0523-F032-12EF-F9A532AA89E7}"/>
            </ac:spMkLst>
          </pc:spChg>
          <pc:spChg chg="del">
            <ac:chgData name="Chuck Tomasi" userId="79514c44-a18e-4aaa-84b1-18f74099d6b1" providerId="ADAL" clId="{18B14563-CCEC-0C42-8C0A-ABD616E2CF02}" dt="2023-11-05T20:44:08.097" v="1499" actId="478"/>
            <ac:spMkLst>
              <pc:docMk/>
              <pc:sldMasterMk cId="2317532505" sldId="2147483672"/>
              <pc:sldLayoutMk cId="721314834" sldId="2147483689"/>
              <ac:spMk id="103" creationId="{F8D23A68-6976-5019-95B6-8403F4B66EB9}"/>
            </ac:spMkLst>
          </pc:spChg>
          <pc:spChg chg="del">
            <ac:chgData name="Chuck Tomasi" userId="79514c44-a18e-4aaa-84b1-18f74099d6b1" providerId="ADAL" clId="{18B14563-CCEC-0C42-8C0A-ABD616E2CF02}" dt="2023-10-18T20:03:52.335" v="376" actId="478"/>
            <ac:spMkLst>
              <pc:docMk/>
              <pc:sldMasterMk cId="2317532505" sldId="2147483672"/>
              <pc:sldLayoutMk cId="721314834" sldId="2147483689"/>
              <ac:spMk id="104" creationId="{80068C50-53E0-6F95-FB63-297B8A700AD8}"/>
            </ac:spMkLst>
          </pc:spChg>
          <pc:spChg chg="del">
            <ac:chgData name="Chuck Tomasi" userId="79514c44-a18e-4aaa-84b1-18f74099d6b1" providerId="ADAL" clId="{18B14563-CCEC-0C42-8C0A-ABD616E2CF02}" dt="2023-10-18T20:03:52.335" v="376" actId="478"/>
            <ac:spMkLst>
              <pc:docMk/>
              <pc:sldMasterMk cId="2317532505" sldId="2147483672"/>
              <pc:sldLayoutMk cId="721314834" sldId="2147483689"/>
              <ac:spMk id="105" creationId="{2C2ADADF-568B-133A-63E6-EEB3D8FD8262}"/>
            </ac:spMkLst>
          </pc:spChg>
          <pc:spChg chg="del">
            <ac:chgData name="Chuck Tomasi" userId="79514c44-a18e-4aaa-84b1-18f74099d6b1" providerId="ADAL" clId="{18B14563-CCEC-0C42-8C0A-ABD616E2CF02}" dt="2023-10-18T20:03:52.335" v="376" actId="478"/>
            <ac:spMkLst>
              <pc:docMk/>
              <pc:sldMasterMk cId="2317532505" sldId="2147483672"/>
              <pc:sldLayoutMk cId="721314834" sldId="2147483689"/>
              <ac:spMk id="106" creationId="{7599C612-8AAF-5B47-2222-B46A9AD9148E}"/>
            </ac:spMkLst>
          </pc:spChg>
          <pc:graphicFrameChg chg="add mod">
            <ac:chgData name="Chuck Tomasi" userId="79514c44-a18e-4aaa-84b1-18f74099d6b1" providerId="ADAL" clId="{18B14563-CCEC-0C42-8C0A-ABD616E2CF02}" dt="2023-11-05T20:44:40.813" v="1503"/>
            <ac:graphicFrameMkLst>
              <pc:docMk/>
              <pc:sldMasterMk cId="2317532505" sldId="2147483672"/>
              <pc:sldLayoutMk cId="721314834" sldId="2147483689"/>
              <ac:graphicFrameMk id="29" creationId="{67ED8157-F958-497C-D636-AC1A5EFA6458}"/>
            </ac:graphicFrameMkLst>
          </pc:graphicFrameChg>
          <pc:graphicFrameChg chg="del">
            <ac:chgData name="Chuck Tomasi" userId="79514c44-a18e-4aaa-84b1-18f74099d6b1" providerId="ADAL" clId="{18B14563-CCEC-0C42-8C0A-ABD616E2CF02}" dt="2023-11-05T20:44:25.643" v="1502" actId="478"/>
            <ac:graphicFrameMkLst>
              <pc:docMk/>
              <pc:sldMasterMk cId="2317532505" sldId="2147483672"/>
              <pc:sldLayoutMk cId="721314834" sldId="2147483689"/>
              <ac:graphicFrameMk id="153" creationId="{E3701B5F-9F05-B99B-2C27-FE7A58DD6F8B}"/>
            </ac:graphicFrameMkLst>
          </pc:graphicFrameChg>
          <pc:picChg chg="add mod">
            <ac:chgData name="Chuck Tomasi" userId="79514c44-a18e-4aaa-84b1-18f74099d6b1" providerId="ADAL" clId="{18B14563-CCEC-0C42-8C0A-ABD616E2CF02}" dt="2023-11-05T20:45:02.594" v="1507"/>
            <ac:picMkLst>
              <pc:docMk/>
              <pc:sldMasterMk cId="2317532505" sldId="2147483672"/>
              <pc:sldLayoutMk cId="721314834" sldId="2147483689"/>
              <ac:picMk id="36" creationId="{7680D0B3-82D6-F9CD-3C40-F9E0E73D712A}"/>
            </ac:picMkLst>
          </pc:picChg>
          <pc:picChg chg="del">
            <ac:chgData name="Chuck Tomasi" userId="79514c44-a18e-4aaa-84b1-18f74099d6b1" providerId="ADAL" clId="{18B14563-CCEC-0C42-8C0A-ABD616E2CF02}" dt="2023-11-05T20:44:57.870" v="1504" actId="478"/>
            <ac:picMkLst>
              <pc:docMk/>
              <pc:sldMasterMk cId="2317532505" sldId="2147483672"/>
              <pc:sldLayoutMk cId="721314834" sldId="2147483689"/>
              <ac:picMk id="57" creationId="{69324FBE-DFBA-F6D2-1011-D622F337C1F6}"/>
            </ac:picMkLst>
          </pc:picChg>
          <pc:cxnChg chg="add mod">
            <ac:chgData name="Chuck Tomasi" userId="79514c44-a18e-4aaa-84b1-18f74099d6b1" providerId="ADAL" clId="{18B14563-CCEC-0C42-8C0A-ABD616E2CF02}" dt="2023-11-05T20:43:47.698" v="1498"/>
            <ac:cxnSpMkLst>
              <pc:docMk/>
              <pc:sldMasterMk cId="2317532505" sldId="2147483672"/>
              <pc:sldLayoutMk cId="721314834" sldId="2147483689"/>
              <ac:cxnSpMk id="2" creationId="{DEBB936F-D2A9-0B29-1D09-1E4023D9884E}"/>
            </ac:cxnSpMkLst>
          </pc:cxnChg>
          <pc:cxnChg chg="add mod">
            <ac:chgData name="Chuck Tomasi" userId="79514c44-a18e-4aaa-84b1-18f74099d6b1" providerId="ADAL" clId="{18B14563-CCEC-0C42-8C0A-ABD616E2CF02}" dt="2023-11-05T20:43:47.698" v="1498"/>
            <ac:cxnSpMkLst>
              <pc:docMk/>
              <pc:sldMasterMk cId="2317532505" sldId="2147483672"/>
              <pc:sldLayoutMk cId="721314834" sldId="2147483689"/>
              <ac:cxnSpMk id="3" creationId="{3CA5E4ED-309A-DE95-E12B-C6F611F49C44}"/>
            </ac:cxnSpMkLst>
          </pc:cxnChg>
          <pc:cxnChg chg="add mod">
            <ac:chgData name="Chuck Tomasi" userId="79514c44-a18e-4aaa-84b1-18f74099d6b1" providerId="ADAL" clId="{18B14563-CCEC-0C42-8C0A-ABD616E2CF02}" dt="2023-11-05T20:43:47.698" v="1498"/>
            <ac:cxnSpMkLst>
              <pc:docMk/>
              <pc:sldMasterMk cId="2317532505" sldId="2147483672"/>
              <pc:sldLayoutMk cId="721314834" sldId="2147483689"/>
              <ac:cxnSpMk id="4" creationId="{39DE01AE-3615-61E5-A32D-5C9990E1896B}"/>
            </ac:cxnSpMkLst>
          </pc:cxnChg>
          <pc:cxnChg chg="del">
            <ac:chgData name="Chuck Tomasi" userId="79514c44-a18e-4aaa-84b1-18f74099d6b1" providerId="ADAL" clId="{18B14563-CCEC-0C42-8C0A-ABD616E2CF02}" dt="2023-11-05T20:44:20.553" v="1501" actId="478"/>
            <ac:cxnSpMkLst>
              <pc:docMk/>
              <pc:sldMasterMk cId="2317532505" sldId="2147483672"/>
              <pc:sldLayoutMk cId="721314834" sldId="2147483689"/>
              <ac:cxnSpMk id="10" creationId="{ED71AF66-A479-1729-3AE2-A02D913D0092}"/>
            </ac:cxnSpMkLst>
          </pc:cxnChg>
          <pc:cxnChg chg="del">
            <ac:chgData name="Chuck Tomasi" userId="79514c44-a18e-4aaa-84b1-18f74099d6b1" providerId="ADAL" clId="{18B14563-CCEC-0C42-8C0A-ABD616E2CF02}" dt="2023-11-05T20:44:20.553" v="1501" actId="478"/>
            <ac:cxnSpMkLst>
              <pc:docMk/>
              <pc:sldMasterMk cId="2317532505" sldId="2147483672"/>
              <pc:sldLayoutMk cId="721314834" sldId="2147483689"/>
              <ac:cxnSpMk id="11" creationId="{2A705A15-9213-0DA9-A1F3-33FEDE57631F}"/>
            </ac:cxnSpMkLst>
          </pc:cxnChg>
          <pc:cxnChg chg="del">
            <ac:chgData name="Chuck Tomasi" userId="79514c44-a18e-4aaa-84b1-18f74099d6b1" providerId="ADAL" clId="{18B14563-CCEC-0C42-8C0A-ABD616E2CF02}" dt="2023-11-05T20:44:20.553" v="1501" actId="478"/>
            <ac:cxnSpMkLst>
              <pc:docMk/>
              <pc:sldMasterMk cId="2317532505" sldId="2147483672"/>
              <pc:sldLayoutMk cId="721314834" sldId="2147483689"/>
              <ac:cxnSpMk id="12" creationId="{B3ED8BC3-0A93-F648-0E98-F2D85E4A31B0}"/>
            </ac:cxnSpMkLst>
          </pc:cxnChg>
          <pc:cxnChg chg="add mod">
            <ac:chgData name="Chuck Tomasi" userId="79514c44-a18e-4aaa-84b1-18f74099d6b1" providerId="ADAL" clId="{18B14563-CCEC-0C42-8C0A-ABD616E2CF02}" dt="2023-11-05T20:44:40.813" v="1503"/>
            <ac:cxnSpMkLst>
              <pc:docMk/>
              <pc:sldMasterMk cId="2317532505" sldId="2147483672"/>
              <pc:sldLayoutMk cId="721314834" sldId="2147483689"/>
              <ac:cxnSpMk id="13" creationId="{9FBA0BC9-DB22-82BF-1466-89562CDD4D5F}"/>
            </ac:cxnSpMkLst>
          </pc:cxnChg>
          <pc:cxnChg chg="add mod">
            <ac:chgData name="Chuck Tomasi" userId="79514c44-a18e-4aaa-84b1-18f74099d6b1" providerId="ADAL" clId="{18B14563-CCEC-0C42-8C0A-ABD616E2CF02}" dt="2023-11-05T20:44:40.813" v="1503"/>
            <ac:cxnSpMkLst>
              <pc:docMk/>
              <pc:sldMasterMk cId="2317532505" sldId="2147483672"/>
              <pc:sldLayoutMk cId="721314834" sldId="2147483689"/>
              <ac:cxnSpMk id="14" creationId="{8B5F0A59-12B8-90C7-565C-16910E2CC079}"/>
            </ac:cxnSpMkLst>
          </pc:cxnChg>
          <pc:cxnChg chg="del">
            <ac:chgData name="Chuck Tomasi" userId="79514c44-a18e-4aaa-84b1-18f74099d6b1" providerId="ADAL" clId="{18B14563-CCEC-0C42-8C0A-ABD616E2CF02}" dt="2023-11-05T20:43:47.031" v="1497" actId="478"/>
            <ac:cxnSpMkLst>
              <pc:docMk/>
              <pc:sldMasterMk cId="2317532505" sldId="2147483672"/>
              <pc:sldLayoutMk cId="721314834" sldId="2147483689"/>
              <ac:cxnSpMk id="16" creationId="{20B77250-94A5-364E-4174-69F8979AB556}"/>
            </ac:cxnSpMkLst>
          </pc:cxnChg>
          <pc:cxnChg chg="del">
            <ac:chgData name="Chuck Tomasi" userId="79514c44-a18e-4aaa-84b1-18f74099d6b1" providerId="ADAL" clId="{18B14563-CCEC-0C42-8C0A-ABD616E2CF02}" dt="2023-11-05T20:43:47.031" v="1497" actId="478"/>
            <ac:cxnSpMkLst>
              <pc:docMk/>
              <pc:sldMasterMk cId="2317532505" sldId="2147483672"/>
              <pc:sldLayoutMk cId="721314834" sldId="2147483689"/>
              <ac:cxnSpMk id="17" creationId="{1112DE92-7A2E-95F6-F878-071B33D7F113}"/>
            </ac:cxnSpMkLst>
          </pc:cxnChg>
          <pc:cxnChg chg="del">
            <ac:chgData name="Chuck Tomasi" userId="79514c44-a18e-4aaa-84b1-18f74099d6b1" providerId="ADAL" clId="{18B14563-CCEC-0C42-8C0A-ABD616E2CF02}" dt="2023-11-05T20:43:47.031" v="1497" actId="478"/>
            <ac:cxnSpMkLst>
              <pc:docMk/>
              <pc:sldMasterMk cId="2317532505" sldId="2147483672"/>
              <pc:sldLayoutMk cId="721314834" sldId="2147483689"/>
              <ac:cxnSpMk id="18" creationId="{D9738E36-4CDD-AB68-E870-72CB54B609D5}"/>
            </ac:cxnSpMkLst>
          </pc:cxnChg>
          <pc:cxnChg chg="add mod">
            <ac:chgData name="Chuck Tomasi" userId="79514c44-a18e-4aaa-84b1-18f74099d6b1" providerId="ADAL" clId="{18B14563-CCEC-0C42-8C0A-ABD616E2CF02}" dt="2023-11-05T20:44:40.813" v="1503"/>
            <ac:cxnSpMkLst>
              <pc:docMk/>
              <pc:sldMasterMk cId="2317532505" sldId="2147483672"/>
              <pc:sldLayoutMk cId="721314834" sldId="2147483689"/>
              <ac:cxnSpMk id="19" creationId="{3F21EE6C-0334-01B1-2B0E-AA65888DA81E}"/>
            </ac:cxnSpMkLst>
          </pc:cxnChg>
          <pc:cxnChg chg="del">
            <ac:chgData name="Chuck Tomasi" userId="79514c44-a18e-4aaa-84b1-18f74099d6b1" providerId="ADAL" clId="{18B14563-CCEC-0C42-8C0A-ABD616E2CF02}" dt="2023-10-18T20:03:52.335" v="376" actId="478"/>
            <ac:cxnSpMkLst>
              <pc:docMk/>
              <pc:sldMasterMk cId="2317532505" sldId="2147483672"/>
              <pc:sldLayoutMk cId="721314834" sldId="2147483689"/>
              <ac:cxnSpMk id="19" creationId="{CD676A72-E4C6-6D94-E841-073ECFDD94E0}"/>
            </ac:cxnSpMkLst>
          </pc:cxnChg>
          <pc:cxnChg chg="add mod">
            <ac:chgData name="Chuck Tomasi" userId="79514c44-a18e-4aaa-84b1-18f74099d6b1" providerId="ADAL" clId="{18B14563-CCEC-0C42-8C0A-ABD616E2CF02}" dt="2023-11-05T20:46:02.683" v="1510"/>
            <ac:cxnSpMkLst>
              <pc:docMk/>
              <pc:sldMasterMk cId="2317532505" sldId="2147483672"/>
              <pc:sldLayoutMk cId="721314834" sldId="2147483689"/>
              <ac:cxnSpMk id="37" creationId="{7C88DAC3-7C82-7A6B-A114-FDC3FFB11A0E}"/>
            </ac:cxnSpMkLst>
          </pc:cxnChg>
        </pc:sldLayoutChg>
        <pc:sldLayoutChg chg="addSp delSp modSp mod">
          <pc:chgData name="Chuck Tomasi" userId="79514c44-a18e-4aaa-84b1-18f74099d6b1" providerId="ADAL" clId="{18B14563-CCEC-0C42-8C0A-ABD616E2CF02}" dt="2023-11-06T14:57:21.057" v="3107" actId="1076"/>
          <pc:sldLayoutMkLst>
            <pc:docMk/>
            <pc:sldMasterMk cId="2317532505" sldId="2147483672"/>
            <pc:sldLayoutMk cId="3561885276" sldId="2147483690"/>
          </pc:sldLayoutMkLst>
          <pc:spChg chg="add mod">
            <ac:chgData name="Chuck Tomasi" userId="79514c44-a18e-4aaa-84b1-18f74099d6b1" providerId="ADAL" clId="{18B14563-CCEC-0C42-8C0A-ABD616E2CF02}" dt="2023-10-18T16:44:46.288" v="263"/>
            <ac:spMkLst>
              <pc:docMk/>
              <pc:sldMasterMk cId="2317532505" sldId="2147483672"/>
              <pc:sldLayoutMk cId="3561885276" sldId="2147483690"/>
              <ac:spMk id="2" creationId="{DA478619-8D8D-8118-4645-8C4DD76641BF}"/>
            </ac:spMkLst>
          </pc:spChg>
          <pc:spChg chg="add mod">
            <ac:chgData name="Chuck Tomasi" userId="79514c44-a18e-4aaa-84b1-18f74099d6b1" providerId="ADAL" clId="{18B14563-CCEC-0C42-8C0A-ABD616E2CF02}" dt="2023-10-18T16:44:46.288" v="263"/>
            <ac:spMkLst>
              <pc:docMk/>
              <pc:sldMasterMk cId="2317532505" sldId="2147483672"/>
              <pc:sldLayoutMk cId="3561885276" sldId="2147483690"/>
              <ac:spMk id="3" creationId="{9544F7DB-8CE6-5933-BAAD-C9F1E13A8ACD}"/>
            </ac:spMkLst>
          </pc:spChg>
          <pc:spChg chg="mod topLvl">
            <ac:chgData name="Chuck Tomasi" userId="79514c44-a18e-4aaa-84b1-18f74099d6b1" providerId="ADAL" clId="{18B14563-CCEC-0C42-8C0A-ABD616E2CF02}" dt="2023-10-18T20:00:50.628" v="356" actId="164"/>
            <ac:spMkLst>
              <pc:docMk/>
              <pc:sldMasterMk cId="2317532505" sldId="2147483672"/>
              <pc:sldLayoutMk cId="3561885276" sldId="2147483690"/>
              <ac:spMk id="5" creationId="{BFF2059A-8405-44F2-5818-6D5D679A5908}"/>
            </ac:spMkLst>
          </pc:spChg>
          <pc:spChg chg="mod">
            <ac:chgData name="Chuck Tomasi" userId="79514c44-a18e-4aaa-84b1-18f74099d6b1" providerId="ADAL" clId="{18B14563-CCEC-0C42-8C0A-ABD616E2CF02}" dt="2023-11-06T14:57:14.273" v="3105"/>
            <ac:spMkLst>
              <pc:docMk/>
              <pc:sldMasterMk cId="2317532505" sldId="2147483672"/>
              <pc:sldLayoutMk cId="3561885276" sldId="2147483690"/>
              <ac:spMk id="5" creationId="{E199B33F-517C-55D1-5DB4-295F5828462C}"/>
            </ac:spMkLst>
          </pc:spChg>
          <pc:spChg chg="mod topLvl">
            <ac:chgData name="Chuck Tomasi" userId="79514c44-a18e-4aaa-84b1-18f74099d6b1" providerId="ADAL" clId="{18B14563-CCEC-0C42-8C0A-ABD616E2CF02}" dt="2023-10-18T20:00:50.628" v="356" actId="164"/>
            <ac:spMkLst>
              <pc:docMk/>
              <pc:sldMasterMk cId="2317532505" sldId="2147483672"/>
              <pc:sldLayoutMk cId="3561885276" sldId="2147483690"/>
              <ac:spMk id="6" creationId="{3D7D238F-77EC-D158-25BD-2103F968897B}"/>
            </ac:spMkLst>
          </pc:spChg>
          <pc:spChg chg="mod">
            <ac:chgData name="Chuck Tomasi" userId="79514c44-a18e-4aaa-84b1-18f74099d6b1" providerId="ADAL" clId="{18B14563-CCEC-0C42-8C0A-ABD616E2CF02}" dt="2023-11-06T14:57:14.273" v="3105"/>
            <ac:spMkLst>
              <pc:docMk/>
              <pc:sldMasterMk cId="2317532505" sldId="2147483672"/>
              <pc:sldLayoutMk cId="3561885276" sldId="2147483690"/>
              <ac:spMk id="6" creationId="{3E80C942-7F95-F3DB-194B-AAC4B2CBFA78}"/>
            </ac:spMkLst>
          </pc:spChg>
          <pc:spChg chg="mod">
            <ac:chgData name="Chuck Tomasi" userId="79514c44-a18e-4aaa-84b1-18f74099d6b1" providerId="ADAL" clId="{18B14563-CCEC-0C42-8C0A-ABD616E2CF02}" dt="2023-11-06T14:57:14.273" v="3105"/>
            <ac:spMkLst>
              <pc:docMk/>
              <pc:sldMasterMk cId="2317532505" sldId="2147483672"/>
              <pc:sldLayoutMk cId="3561885276" sldId="2147483690"/>
              <ac:spMk id="7" creationId="{5A234246-E4ED-A31D-E349-D2E59A44F675}"/>
            </ac:spMkLst>
          </pc:spChg>
          <pc:spChg chg="del mod">
            <ac:chgData name="Chuck Tomasi" userId="79514c44-a18e-4aaa-84b1-18f74099d6b1" providerId="ADAL" clId="{18B14563-CCEC-0C42-8C0A-ABD616E2CF02}" dt="2023-10-18T15:40:16.924" v="125" actId="478"/>
            <ac:spMkLst>
              <pc:docMk/>
              <pc:sldMasterMk cId="2317532505" sldId="2147483672"/>
              <pc:sldLayoutMk cId="3561885276" sldId="2147483690"/>
              <ac:spMk id="7" creationId="{5DBC961D-11B3-FD60-DBB1-3BB5A9EF7EA8}"/>
            </ac:spMkLst>
          </pc:spChg>
          <pc:spChg chg="mod">
            <ac:chgData name="Chuck Tomasi" userId="79514c44-a18e-4aaa-84b1-18f74099d6b1" providerId="ADAL" clId="{18B14563-CCEC-0C42-8C0A-ABD616E2CF02}" dt="2023-11-06T14:57:14.273" v="3105"/>
            <ac:spMkLst>
              <pc:docMk/>
              <pc:sldMasterMk cId="2317532505" sldId="2147483672"/>
              <pc:sldLayoutMk cId="3561885276" sldId="2147483690"/>
              <ac:spMk id="8" creationId="{2CCCCDCA-AC1C-1D38-9F9F-7905E3A286FC}"/>
            </ac:spMkLst>
          </pc:spChg>
          <pc:spChg chg="del">
            <ac:chgData name="Chuck Tomasi" userId="79514c44-a18e-4aaa-84b1-18f74099d6b1" providerId="ADAL" clId="{18B14563-CCEC-0C42-8C0A-ABD616E2CF02}" dt="2023-10-18T15:40:16.924" v="125" actId="478"/>
            <ac:spMkLst>
              <pc:docMk/>
              <pc:sldMasterMk cId="2317532505" sldId="2147483672"/>
              <pc:sldLayoutMk cId="3561885276" sldId="2147483690"/>
              <ac:spMk id="8" creationId="{A2ACED5D-22CF-558E-0E6B-EA084D7400CA}"/>
            </ac:spMkLst>
          </pc:spChg>
          <pc:spChg chg="mod">
            <ac:chgData name="Chuck Tomasi" userId="79514c44-a18e-4aaa-84b1-18f74099d6b1" providerId="ADAL" clId="{18B14563-CCEC-0C42-8C0A-ABD616E2CF02}" dt="2023-10-18T15:40:07.170" v="124" actId="1076"/>
            <ac:spMkLst>
              <pc:docMk/>
              <pc:sldMasterMk cId="2317532505" sldId="2147483672"/>
              <pc:sldLayoutMk cId="3561885276" sldId="2147483690"/>
              <ac:spMk id="9" creationId="{8F26C48C-2135-733D-8E9A-C81BAEE655C3}"/>
            </ac:spMkLst>
          </pc:spChg>
          <pc:spChg chg="add del mod">
            <ac:chgData name="Chuck Tomasi" userId="79514c44-a18e-4aaa-84b1-18f74099d6b1" providerId="ADAL" clId="{18B14563-CCEC-0C42-8C0A-ABD616E2CF02}" dt="2023-11-05T20:35:01.819" v="1420" actId="478"/>
            <ac:spMkLst>
              <pc:docMk/>
              <pc:sldMasterMk cId="2317532505" sldId="2147483672"/>
              <pc:sldLayoutMk cId="3561885276" sldId="2147483690"/>
              <ac:spMk id="11" creationId="{171E268D-9E33-0018-119D-C0AFB6A2D105}"/>
            </ac:spMkLst>
          </pc:spChg>
          <pc:spChg chg="mod">
            <ac:chgData name="Chuck Tomasi" userId="79514c44-a18e-4aaa-84b1-18f74099d6b1" providerId="ADAL" clId="{18B14563-CCEC-0C42-8C0A-ABD616E2CF02}" dt="2023-11-06T14:57:14.273" v="3105"/>
            <ac:spMkLst>
              <pc:docMk/>
              <pc:sldMasterMk cId="2317532505" sldId="2147483672"/>
              <pc:sldLayoutMk cId="3561885276" sldId="2147483690"/>
              <ac:spMk id="11" creationId="{1E87EE33-5D23-8B86-1614-1F456B130779}"/>
            </ac:spMkLst>
          </pc:spChg>
          <pc:spChg chg="mod">
            <ac:chgData name="Chuck Tomasi" userId="79514c44-a18e-4aaa-84b1-18f74099d6b1" providerId="ADAL" clId="{18B14563-CCEC-0C42-8C0A-ABD616E2CF02}" dt="2023-11-06T14:57:14.273" v="3105"/>
            <ac:spMkLst>
              <pc:docMk/>
              <pc:sldMasterMk cId="2317532505" sldId="2147483672"/>
              <pc:sldLayoutMk cId="3561885276" sldId="2147483690"/>
              <ac:spMk id="13" creationId="{0D33A9AD-85E1-0AEE-1697-DE00558CD99F}"/>
            </ac:spMkLst>
          </pc:spChg>
          <pc:spChg chg="mod topLvl">
            <ac:chgData name="Chuck Tomasi" userId="79514c44-a18e-4aaa-84b1-18f74099d6b1" providerId="ADAL" clId="{18B14563-CCEC-0C42-8C0A-ABD616E2CF02}" dt="2023-10-18T20:00:50.628" v="356" actId="164"/>
            <ac:spMkLst>
              <pc:docMk/>
              <pc:sldMasterMk cId="2317532505" sldId="2147483672"/>
              <pc:sldLayoutMk cId="3561885276" sldId="2147483690"/>
              <ac:spMk id="13" creationId="{41CD8559-0654-EA56-9B1C-3888D72AD564}"/>
            </ac:spMkLst>
          </pc:spChg>
          <pc:spChg chg="mod">
            <ac:chgData name="Chuck Tomasi" userId="79514c44-a18e-4aaa-84b1-18f74099d6b1" providerId="ADAL" clId="{18B14563-CCEC-0C42-8C0A-ABD616E2CF02}" dt="2023-11-06T14:57:14.273" v="3105"/>
            <ac:spMkLst>
              <pc:docMk/>
              <pc:sldMasterMk cId="2317532505" sldId="2147483672"/>
              <pc:sldLayoutMk cId="3561885276" sldId="2147483690"/>
              <ac:spMk id="14" creationId="{8465A63A-892B-8915-D648-93FDC5412EB0}"/>
            </ac:spMkLst>
          </pc:spChg>
          <pc:spChg chg="mod topLvl">
            <ac:chgData name="Chuck Tomasi" userId="79514c44-a18e-4aaa-84b1-18f74099d6b1" providerId="ADAL" clId="{18B14563-CCEC-0C42-8C0A-ABD616E2CF02}" dt="2023-10-18T20:00:50.628" v="356" actId="164"/>
            <ac:spMkLst>
              <pc:docMk/>
              <pc:sldMasterMk cId="2317532505" sldId="2147483672"/>
              <pc:sldLayoutMk cId="3561885276" sldId="2147483690"/>
              <ac:spMk id="14" creationId="{ABD0625F-E28B-19B0-6E05-42E5C88D70D1}"/>
            </ac:spMkLst>
          </pc:spChg>
          <pc:spChg chg="mod">
            <ac:chgData name="Chuck Tomasi" userId="79514c44-a18e-4aaa-84b1-18f74099d6b1" providerId="ADAL" clId="{18B14563-CCEC-0C42-8C0A-ABD616E2CF02}" dt="2023-11-06T14:57:14.273" v="3105"/>
            <ac:spMkLst>
              <pc:docMk/>
              <pc:sldMasterMk cId="2317532505" sldId="2147483672"/>
              <pc:sldLayoutMk cId="3561885276" sldId="2147483690"/>
              <ac:spMk id="15" creationId="{203B3BB0-9FBD-9602-576F-22353960F075}"/>
            </ac:spMkLst>
          </pc:spChg>
          <pc:spChg chg="del mod">
            <ac:chgData name="Chuck Tomasi" userId="79514c44-a18e-4aaa-84b1-18f74099d6b1" providerId="ADAL" clId="{18B14563-CCEC-0C42-8C0A-ABD616E2CF02}" dt="2023-10-18T15:40:16.924" v="125" actId="478"/>
            <ac:spMkLst>
              <pc:docMk/>
              <pc:sldMasterMk cId="2317532505" sldId="2147483672"/>
              <pc:sldLayoutMk cId="3561885276" sldId="2147483690"/>
              <ac:spMk id="15" creationId="{B887D142-1913-4AF5-FE7C-F7D25A54E51A}"/>
            </ac:spMkLst>
          </pc:spChg>
          <pc:spChg chg="mod topLvl">
            <ac:chgData name="Chuck Tomasi" userId="79514c44-a18e-4aaa-84b1-18f74099d6b1" providerId="ADAL" clId="{18B14563-CCEC-0C42-8C0A-ABD616E2CF02}" dt="2023-10-18T20:00:50.628" v="356" actId="164"/>
            <ac:spMkLst>
              <pc:docMk/>
              <pc:sldMasterMk cId="2317532505" sldId="2147483672"/>
              <pc:sldLayoutMk cId="3561885276" sldId="2147483690"/>
              <ac:spMk id="16" creationId="{11C2BB92-CF93-BEC6-6666-E75FFB62231D}"/>
            </ac:spMkLst>
          </pc:spChg>
          <pc:spChg chg="mod">
            <ac:chgData name="Chuck Tomasi" userId="79514c44-a18e-4aaa-84b1-18f74099d6b1" providerId="ADAL" clId="{18B14563-CCEC-0C42-8C0A-ABD616E2CF02}" dt="2023-11-06T14:57:14.273" v="3105"/>
            <ac:spMkLst>
              <pc:docMk/>
              <pc:sldMasterMk cId="2317532505" sldId="2147483672"/>
              <pc:sldLayoutMk cId="3561885276" sldId="2147483690"/>
              <ac:spMk id="16" creationId="{3663DCCF-65D2-71E1-8433-AF5758B2CC0C}"/>
            </ac:spMkLst>
          </pc:spChg>
          <pc:spChg chg="mod">
            <ac:chgData name="Chuck Tomasi" userId="79514c44-a18e-4aaa-84b1-18f74099d6b1" providerId="ADAL" clId="{18B14563-CCEC-0C42-8C0A-ABD616E2CF02}" dt="2023-10-17T15:02:15.617" v="15" actId="207"/>
            <ac:spMkLst>
              <pc:docMk/>
              <pc:sldMasterMk cId="2317532505" sldId="2147483672"/>
              <pc:sldLayoutMk cId="3561885276" sldId="2147483690"/>
              <ac:spMk id="18" creationId="{7086D1F4-3BEF-CA57-87B4-C1E6A31E0355}"/>
            </ac:spMkLst>
          </pc:spChg>
          <pc:spChg chg="mod">
            <ac:chgData name="Chuck Tomasi" userId="79514c44-a18e-4aaa-84b1-18f74099d6b1" providerId="ADAL" clId="{18B14563-CCEC-0C42-8C0A-ABD616E2CF02}" dt="2023-10-17T15:02:15.617" v="15" actId="207"/>
            <ac:spMkLst>
              <pc:docMk/>
              <pc:sldMasterMk cId="2317532505" sldId="2147483672"/>
              <pc:sldLayoutMk cId="3561885276" sldId="2147483690"/>
              <ac:spMk id="19" creationId="{3489C14A-45F6-749B-90D2-FEA886B7F2CD}"/>
            </ac:spMkLst>
          </pc:spChg>
          <pc:spChg chg="mod">
            <ac:chgData name="Chuck Tomasi" userId="79514c44-a18e-4aaa-84b1-18f74099d6b1" providerId="ADAL" clId="{18B14563-CCEC-0C42-8C0A-ABD616E2CF02}" dt="2023-10-17T15:02:15.617" v="15" actId="207"/>
            <ac:spMkLst>
              <pc:docMk/>
              <pc:sldMasterMk cId="2317532505" sldId="2147483672"/>
              <pc:sldLayoutMk cId="3561885276" sldId="2147483690"/>
              <ac:spMk id="20" creationId="{CF2437EF-0698-E2A9-6077-69D084E4BCC5}"/>
            </ac:spMkLst>
          </pc:spChg>
          <pc:spChg chg="mod">
            <ac:chgData name="Chuck Tomasi" userId="79514c44-a18e-4aaa-84b1-18f74099d6b1" providerId="ADAL" clId="{18B14563-CCEC-0C42-8C0A-ABD616E2CF02}" dt="2023-10-17T15:02:11.714" v="14" actId="207"/>
            <ac:spMkLst>
              <pc:docMk/>
              <pc:sldMasterMk cId="2317532505" sldId="2147483672"/>
              <pc:sldLayoutMk cId="3561885276" sldId="2147483690"/>
              <ac:spMk id="22" creationId="{3E19807A-1236-E0AF-F7D0-06648FA79FA9}"/>
            </ac:spMkLst>
          </pc:spChg>
          <pc:spChg chg="mod">
            <ac:chgData name="Chuck Tomasi" userId="79514c44-a18e-4aaa-84b1-18f74099d6b1" providerId="ADAL" clId="{18B14563-CCEC-0C42-8C0A-ABD616E2CF02}" dt="2023-10-17T15:02:11.714" v="14" actId="207"/>
            <ac:spMkLst>
              <pc:docMk/>
              <pc:sldMasterMk cId="2317532505" sldId="2147483672"/>
              <pc:sldLayoutMk cId="3561885276" sldId="2147483690"/>
              <ac:spMk id="23" creationId="{E8CA8D95-0A77-B65E-AEE3-C0BCF4A9F372}"/>
            </ac:spMkLst>
          </pc:spChg>
          <pc:spChg chg="mod">
            <ac:chgData name="Chuck Tomasi" userId="79514c44-a18e-4aaa-84b1-18f74099d6b1" providerId="ADAL" clId="{18B14563-CCEC-0C42-8C0A-ABD616E2CF02}" dt="2023-10-17T15:02:11.714" v="14" actId="207"/>
            <ac:spMkLst>
              <pc:docMk/>
              <pc:sldMasterMk cId="2317532505" sldId="2147483672"/>
              <pc:sldLayoutMk cId="3561885276" sldId="2147483690"/>
              <ac:spMk id="24" creationId="{2FF61E90-BAC4-750C-3F56-A00B7707E677}"/>
            </ac:spMkLst>
          </pc:spChg>
          <pc:spChg chg="mod">
            <ac:chgData name="Chuck Tomasi" userId="79514c44-a18e-4aaa-84b1-18f74099d6b1" providerId="ADAL" clId="{18B14563-CCEC-0C42-8C0A-ABD616E2CF02}" dt="2023-10-17T15:02:11.714" v="14" actId="207"/>
            <ac:spMkLst>
              <pc:docMk/>
              <pc:sldMasterMk cId="2317532505" sldId="2147483672"/>
              <pc:sldLayoutMk cId="3561885276" sldId="2147483690"/>
              <ac:spMk id="25" creationId="{B407D8BB-EFAB-A2CC-F3D4-25204BCC1CF3}"/>
            </ac:spMkLst>
          </pc:spChg>
          <pc:spChg chg="mod">
            <ac:chgData name="Chuck Tomasi" userId="79514c44-a18e-4aaa-84b1-18f74099d6b1" providerId="ADAL" clId="{18B14563-CCEC-0C42-8C0A-ABD616E2CF02}" dt="2023-10-17T15:02:11.714" v="14" actId="207"/>
            <ac:spMkLst>
              <pc:docMk/>
              <pc:sldMasterMk cId="2317532505" sldId="2147483672"/>
              <pc:sldLayoutMk cId="3561885276" sldId="2147483690"/>
              <ac:spMk id="26" creationId="{A666D380-1FA7-0978-44D5-17DC7C41632D}"/>
            </ac:spMkLst>
          </pc:spChg>
          <pc:spChg chg="mod">
            <ac:chgData name="Chuck Tomasi" userId="79514c44-a18e-4aaa-84b1-18f74099d6b1" providerId="ADAL" clId="{18B14563-CCEC-0C42-8C0A-ABD616E2CF02}" dt="2023-10-17T15:02:11.714" v="14" actId="207"/>
            <ac:spMkLst>
              <pc:docMk/>
              <pc:sldMasterMk cId="2317532505" sldId="2147483672"/>
              <pc:sldLayoutMk cId="3561885276" sldId="2147483690"/>
              <ac:spMk id="27" creationId="{88540530-9CD1-3443-BDD1-7D512DCAF58F}"/>
            </ac:spMkLst>
          </pc:spChg>
          <pc:spChg chg="mod">
            <ac:chgData name="Chuck Tomasi" userId="79514c44-a18e-4aaa-84b1-18f74099d6b1" providerId="ADAL" clId="{18B14563-CCEC-0C42-8C0A-ABD616E2CF02}" dt="2023-10-17T15:02:11.714" v="14" actId="207"/>
            <ac:spMkLst>
              <pc:docMk/>
              <pc:sldMasterMk cId="2317532505" sldId="2147483672"/>
              <pc:sldLayoutMk cId="3561885276" sldId="2147483690"/>
              <ac:spMk id="28" creationId="{6CF80287-13BF-21FC-F85F-D9268D360938}"/>
            </ac:spMkLst>
          </pc:spChg>
          <pc:spChg chg="mod">
            <ac:chgData name="Chuck Tomasi" userId="79514c44-a18e-4aaa-84b1-18f74099d6b1" providerId="ADAL" clId="{18B14563-CCEC-0C42-8C0A-ABD616E2CF02}" dt="2023-10-17T15:02:11.714" v="14" actId="207"/>
            <ac:spMkLst>
              <pc:docMk/>
              <pc:sldMasterMk cId="2317532505" sldId="2147483672"/>
              <pc:sldLayoutMk cId="3561885276" sldId="2147483690"/>
              <ac:spMk id="29" creationId="{6D47C443-29BB-FADE-EE7B-0E315468225C}"/>
            </ac:spMkLst>
          </pc:spChg>
          <pc:spChg chg="mod">
            <ac:chgData name="Chuck Tomasi" userId="79514c44-a18e-4aaa-84b1-18f74099d6b1" providerId="ADAL" clId="{18B14563-CCEC-0C42-8C0A-ABD616E2CF02}" dt="2023-10-18T20:02:47.447" v="367" actId="207"/>
            <ac:spMkLst>
              <pc:docMk/>
              <pc:sldMasterMk cId="2317532505" sldId="2147483672"/>
              <pc:sldLayoutMk cId="3561885276" sldId="2147483690"/>
              <ac:spMk id="30" creationId="{3663F227-1C75-D42B-FF1F-735057D34F7A}"/>
            </ac:spMkLst>
          </pc:spChg>
          <pc:spChg chg="mod">
            <ac:chgData name="Chuck Tomasi" userId="79514c44-a18e-4aaa-84b1-18f74099d6b1" providerId="ADAL" clId="{18B14563-CCEC-0C42-8C0A-ABD616E2CF02}" dt="2023-11-06T14:57:14.273" v="3105"/>
            <ac:spMkLst>
              <pc:docMk/>
              <pc:sldMasterMk cId="2317532505" sldId="2147483672"/>
              <pc:sldLayoutMk cId="3561885276" sldId="2147483690"/>
              <ac:spMk id="31" creationId="{03E93B6B-69D1-46B5-7B2E-179BA486464E}"/>
            </ac:spMkLst>
          </pc:spChg>
          <pc:spChg chg="mod topLvl">
            <ac:chgData name="Chuck Tomasi" userId="79514c44-a18e-4aaa-84b1-18f74099d6b1" providerId="ADAL" clId="{18B14563-CCEC-0C42-8C0A-ABD616E2CF02}" dt="2023-10-18T20:00:50.628" v="356" actId="164"/>
            <ac:spMkLst>
              <pc:docMk/>
              <pc:sldMasterMk cId="2317532505" sldId="2147483672"/>
              <pc:sldLayoutMk cId="3561885276" sldId="2147483690"/>
              <ac:spMk id="31" creationId="{46CC00D9-22DB-91E8-BB28-DC88BD68A75A}"/>
            </ac:spMkLst>
          </pc:spChg>
          <pc:spChg chg="mod topLvl">
            <ac:chgData name="Chuck Tomasi" userId="79514c44-a18e-4aaa-84b1-18f74099d6b1" providerId="ADAL" clId="{18B14563-CCEC-0C42-8C0A-ABD616E2CF02}" dt="2023-10-18T20:00:50.628" v="356" actId="164"/>
            <ac:spMkLst>
              <pc:docMk/>
              <pc:sldMasterMk cId="2317532505" sldId="2147483672"/>
              <pc:sldLayoutMk cId="3561885276" sldId="2147483690"/>
              <ac:spMk id="32" creationId="{27DA654C-6E20-7EFC-A536-8FAE7C3EA4D4}"/>
            </ac:spMkLst>
          </pc:spChg>
          <pc:spChg chg="mod">
            <ac:chgData name="Chuck Tomasi" userId="79514c44-a18e-4aaa-84b1-18f74099d6b1" providerId="ADAL" clId="{18B14563-CCEC-0C42-8C0A-ABD616E2CF02}" dt="2023-11-06T14:57:14.273" v="3105"/>
            <ac:spMkLst>
              <pc:docMk/>
              <pc:sldMasterMk cId="2317532505" sldId="2147483672"/>
              <pc:sldLayoutMk cId="3561885276" sldId="2147483690"/>
              <ac:spMk id="32" creationId="{DE270D00-6B2E-B5C3-F99E-D051716D0BE1}"/>
            </ac:spMkLst>
          </pc:spChg>
          <pc:spChg chg="mod">
            <ac:chgData name="Chuck Tomasi" userId="79514c44-a18e-4aaa-84b1-18f74099d6b1" providerId="ADAL" clId="{18B14563-CCEC-0C42-8C0A-ABD616E2CF02}" dt="2023-11-06T14:57:14.273" v="3105"/>
            <ac:spMkLst>
              <pc:docMk/>
              <pc:sldMasterMk cId="2317532505" sldId="2147483672"/>
              <pc:sldLayoutMk cId="3561885276" sldId="2147483690"/>
              <ac:spMk id="33" creationId="{5C260C9C-F24B-54CB-244C-9DE0165A9FBC}"/>
            </ac:spMkLst>
          </pc:spChg>
          <pc:spChg chg="mod topLvl">
            <ac:chgData name="Chuck Tomasi" userId="79514c44-a18e-4aaa-84b1-18f74099d6b1" providerId="ADAL" clId="{18B14563-CCEC-0C42-8C0A-ABD616E2CF02}" dt="2023-10-18T20:00:50.628" v="356" actId="164"/>
            <ac:spMkLst>
              <pc:docMk/>
              <pc:sldMasterMk cId="2317532505" sldId="2147483672"/>
              <pc:sldLayoutMk cId="3561885276" sldId="2147483690"/>
              <ac:spMk id="33" creationId="{60B8FEAE-FB72-63B4-7FCE-3C50BF04532E}"/>
            </ac:spMkLst>
          </pc:spChg>
          <pc:spChg chg="add mod">
            <ac:chgData name="Chuck Tomasi" userId="79514c44-a18e-4aaa-84b1-18f74099d6b1" providerId="ADAL" clId="{18B14563-CCEC-0C42-8C0A-ABD616E2CF02}" dt="2023-11-05T20:39:04.019" v="1467"/>
            <ac:spMkLst>
              <pc:docMk/>
              <pc:sldMasterMk cId="2317532505" sldId="2147483672"/>
              <pc:sldLayoutMk cId="3561885276" sldId="2147483690"/>
              <ac:spMk id="36" creationId="{B8174AA4-2F27-354A-66F2-FEB0C0D2D0AB}"/>
            </ac:spMkLst>
          </pc:spChg>
          <pc:spChg chg="mod">
            <ac:chgData name="Chuck Tomasi" userId="79514c44-a18e-4aaa-84b1-18f74099d6b1" providerId="ADAL" clId="{18B14563-CCEC-0C42-8C0A-ABD616E2CF02}" dt="2023-11-05T20:41:41.877" v="1480"/>
            <ac:spMkLst>
              <pc:docMk/>
              <pc:sldMasterMk cId="2317532505" sldId="2147483672"/>
              <pc:sldLayoutMk cId="3561885276" sldId="2147483690"/>
              <ac:spMk id="38" creationId="{E2464E01-41AE-CBCB-4FB5-3A684A25462A}"/>
            </ac:spMkLst>
          </pc:spChg>
          <pc:spChg chg="mod">
            <ac:chgData name="Chuck Tomasi" userId="79514c44-a18e-4aaa-84b1-18f74099d6b1" providerId="ADAL" clId="{18B14563-CCEC-0C42-8C0A-ABD616E2CF02}" dt="2023-11-05T20:41:41.877" v="1480"/>
            <ac:spMkLst>
              <pc:docMk/>
              <pc:sldMasterMk cId="2317532505" sldId="2147483672"/>
              <pc:sldLayoutMk cId="3561885276" sldId="2147483690"/>
              <ac:spMk id="39" creationId="{CCD807D2-DD0C-80DE-A45C-14F199D56093}"/>
            </ac:spMkLst>
          </pc:spChg>
          <pc:spChg chg="mod">
            <ac:chgData name="Chuck Tomasi" userId="79514c44-a18e-4aaa-84b1-18f74099d6b1" providerId="ADAL" clId="{18B14563-CCEC-0C42-8C0A-ABD616E2CF02}" dt="2023-11-05T20:41:41.877" v="1480"/>
            <ac:spMkLst>
              <pc:docMk/>
              <pc:sldMasterMk cId="2317532505" sldId="2147483672"/>
              <pc:sldLayoutMk cId="3561885276" sldId="2147483690"/>
              <ac:spMk id="40" creationId="{1D30BF20-6C5E-7F9C-4C56-7362C6460CB7}"/>
            </ac:spMkLst>
          </pc:spChg>
          <pc:spChg chg="mod">
            <ac:chgData name="Chuck Tomasi" userId="79514c44-a18e-4aaa-84b1-18f74099d6b1" providerId="ADAL" clId="{18B14563-CCEC-0C42-8C0A-ABD616E2CF02}" dt="2023-11-05T20:41:41.877" v="1480"/>
            <ac:spMkLst>
              <pc:docMk/>
              <pc:sldMasterMk cId="2317532505" sldId="2147483672"/>
              <pc:sldLayoutMk cId="3561885276" sldId="2147483690"/>
              <ac:spMk id="41" creationId="{9DC58F36-DDA3-F252-402E-50EFD04AE870}"/>
            </ac:spMkLst>
          </pc:spChg>
          <pc:spChg chg="mod">
            <ac:chgData name="Chuck Tomasi" userId="79514c44-a18e-4aaa-84b1-18f74099d6b1" providerId="ADAL" clId="{18B14563-CCEC-0C42-8C0A-ABD616E2CF02}" dt="2023-11-05T20:41:41.877" v="1480"/>
            <ac:spMkLst>
              <pc:docMk/>
              <pc:sldMasterMk cId="2317532505" sldId="2147483672"/>
              <pc:sldLayoutMk cId="3561885276" sldId="2147483690"/>
              <ac:spMk id="42" creationId="{9814CD6E-AF07-D9F6-8547-9B9F582645C7}"/>
            </ac:spMkLst>
          </pc:spChg>
          <pc:spChg chg="mod">
            <ac:chgData name="Chuck Tomasi" userId="79514c44-a18e-4aaa-84b1-18f74099d6b1" providerId="ADAL" clId="{18B14563-CCEC-0C42-8C0A-ABD616E2CF02}" dt="2023-11-05T20:41:41.877" v="1480"/>
            <ac:spMkLst>
              <pc:docMk/>
              <pc:sldMasterMk cId="2317532505" sldId="2147483672"/>
              <pc:sldLayoutMk cId="3561885276" sldId="2147483690"/>
              <ac:spMk id="43" creationId="{82BCA931-C7E0-3CE5-1BCF-8ED36C05FF9E}"/>
            </ac:spMkLst>
          </pc:spChg>
          <pc:spChg chg="mod">
            <ac:chgData name="Chuck Tomasi" userId="79514c44-a18e-4aaa-84b1-18f74099d6b1" providerId="ADAL" clId="{18B14563-CCEC-0C42-8C0A-ABD616E2CF02}" dt="2023-11-05T20:41:41.877" v="1480"/>
            <ac:spMkLst>
              <pc:docMk/>
              <pc:sldMasterMk cId="2317532505" sldId="2147483672"/>
              <pc:sldLayoutMk cId="3561885276" sldId="2147483690"/>
              <ac:spMk id="44" creationId="{9CEE7C18-6CEA-14A6-6BC6-F4FA8119C8F6}"/>
            </ac:spMkLst>
          </pc:spChg>
          <pc:spChg chg="mod">
            <ac:chgData name="Chuck Tomasi" userId="79514c44-a18e-4aaa-84b1-18f74099d6b1" providerId="ADAL" clId="{18B14563-CCEC-0C42-8C0A-ABD616E2CF02}" dt="2023-11-05T20:41:41.877" v="1480"/>
            <ac:spMkLst>
              <pc:docMk/>
              <pc:sldMasterMk cId="2317532505" sldId="2147483672"/>
              <pc:sldLayoutMk cId="3561885276" sldId="2147483690"/>
              <ac:spMk id="45" creationId="{0A764CA9-9245-2E6B-EA94-41637B28D264}"/>
            </ac:spMkLst>
          </pc:spChg>
          <pc:spChg chg="mod">
            <ac:chgData name="Chuck Tomasi" userId="79514c44-a18e-4aaa-84b1-18f74099d6b1" providerId="ADAL" clId="{18B14563-CCEC-0C42-8C0A-ABD616E2CF02}" dt="2023-11-05T20:41:41.877" v="1480"/>
            <ac:spMkLst>
              <pc:docMk/>
              <pc:sldMasterMk cId="2317532505" sldId="2147483672"/>
              <pc:sldLayoutMk cId="3561885276" sldId="2147483690"/>
              <ac:spMk id="46" creationId="{45D4CBBB-30D7-9D1E-2852-BEB36FB75B0F}"/>
            </ac:spMkLst>
          </pc:spChg>
          <pc:spChg chg="mod">
            <ac:chgData name="Chuck Tomasi" userId="79514c44-a18e-4aaa-84b1-18f74099d6b1" providerId="ADAL" clId="{18B14563-CCEC-0C42-8C0A-ABD616E2CF02}" dt="2023-11-05T20:41:41.877" v="1480"/>
            <ac:spMkLst>
              <pc:docMk/>
              <pc:sldMasterMk cId="2317532505" sldId="2147483672"/>
              <pc:sldLayoutMk cId="3561885276" sldId="2147483690"/>
              <ac:spMk id="47" creationId="{150F4E52-9C8A-D3BC-66CD-2272F5269FB7}"/>
            </ac:spMkLst>
          </pc:spChg>
          <pc:spChg chg="mod">
            <ac:chgData name="Chuck Tomasi" userId="79514c44-a18e-4aaa-84b1-18f74099d6b1" providerId="ADAL" clId="{18B14563-CCEC-0C42-8C0A-ABD616E2CF02}" dt="2023-11-05T20:41:41.877" v="1480"/>
            <ac:spMkLst>
              <pc:docMk/>
              <pc:sldMasterMk cId="2317532505" sldId="2147483672"/>
              <pc:sldLayoutMk cId="3561885276" sldId="2147483690"/>
              <ac:spMk id="48" creationId="{2050C013-06D4-4AD2-9F10-62F0A0490347}"/>
            </ac:spMkLst>
          </pc:spChg>
          <pc:spChg chg="mod">
            <ac:chgData name="Chuck Tomasi" userId="79514c44-a18e-4aaa-84b1-18f74099d6b1" providerId="ADAL" clId="{18B14563-CCEC-0C42-8C0A-ABD616E2CF02}" dt="2023-11-05T20:41:41.877" v="1480"/>
            <ac:spMkLst>
              <pc:docMk/>
              <pc:sldMasterMk cId="2317532505" sldId="2147483672"/>
              <pc:sldLayoutMk cId="3561885276" sldId="2147483690"/>
              <ac:spMk id="49" creationId="{933325CC-377F-8BB4-74E9-45EFAC36F435}"/>
            </ac:spMkLst>
          </pc:spChg>
          <pc:spChg chg="mod">
            <ac:chgData name="Chuck Tomasi" userId="79514c44-a18e-4aaa-84b1-18f74099d6b1" providerId="ADAL" clId="{18B14563-CCEC-0C42-8C0A-ABD616E2CF02}" dt="2023-11-05T20:41:41.877" v="1480"/>
            <ac:spMkLst>
              <pc:docMk/>
              <pc:sldMasterMk cId="2317532505" sldId="2147483672"/>
              <pc:sldLayoutMk cId="3561885276" sldId="2147483690"/>
              <ac:spMk id="50" creationId="{0DCDE5FC-5F88-4581-2EF6-E5F2FF89EF46}"/>
            </ac:spMkLst>
          </pc:spChg>
          <pc:spChg chg="mod">
            <ac:chgData name="Chuck Tomasi" userId="79514c44-a18e-4aaa-84b1-18f74099d6b1" providerId="ADAL" clId="{18B14563-CCEC-0C42-8C0A-ABD616E2CF02}" dt="2023-11-05T20:41:41.877" v="1480"/>
            <ac:spMkLst>
              <pc:docMk/>
              <pc:sldMasterMk cId="2317532505" sldId="2147483672"/>
              <pc:sldLayoutMk cId="3561885276" sldId="2147483690"/>
              <ac:spMk id="51" creationId="{7C8E832E-5941-FBBC-BA94-2AB4959A84F2}"/>
            </ac:spMkLst>
          </pc:spChg>
          <pc:spChg chg="mod">
            <ac:chgData name="Chuck Tomasi" userId="79514c44-a18e-4aaa-84b1-18f74099d6b1" providerId="ADAL" clId="{18B14563-CCEC-0C42-8C0A-ABD616E2CF02}" dt="2023-11-05T20:41:41.877" v="1480"/>
            <ac:spMkLst>
              <pc:docMk/>
              <pc:sldMasterMk cId="2317532505" sldId="2147483672"/>
              <pc:sldLayoutMk cId="3561885276" sldId="2147483690"/>
              <ac:spMk id="52" creationId="{DA160E34-2B51-C521-9D83-1E11FE4E2264}"/>
            </ac:spMkLst>
          </pc:spChg>
          <pc:spChg chg="mod">
            <ac:chgData name="Chuck Tomasi" userId="79514c44-a18e-4aaa-84b1-18f74099d6b1" providerId="ADAL" clId="{18B14563-CCEC-0C42-8C0A-ABD616E2CF02}" dt="2023-11-05T20:41:41.877" v="1480"/>
            <ac:spMkLst>
              <pc:docMk/>
              <pc:sldMasterMk cId="2317532505" sldId="2147483672"/>
              <pc:sldLayoutMk cId="3561885276" sldId="2147483690"/>
              <ac:spMk id="53" creationId="{FC743C0C-692E-9A57-57AD-FA040FA7DF1B}"/>
            </ac:spMkLst>
          </pc:spChg>
          <pc:spChg chg="mod">
            <ac:chgData name="Chuck Tomasi" userId="79514c44-a18e-4aaa-84b1-18f74099d6b1" providerId="ADAL" clId="{18B14563-CCEC-0C42-8C0A-ABD616E2CF02}" dt="2023-11-05T20:41:41.877" v="1480"/>
            <ac:spMkLst>
              <pc:docMk/>
              <pc:sldMasterMk cId="2317532505" sldId="2147483672"/>
              <pc:sldLayoutMk cId="3561885276" sldId="2147483690"/>
              <ac:spMk id="54" creationId="{5364E646-B727-C4F2-0021-26B35013D214}"/>
            </ac:spMkLst>
          </pc:spChg>
          <pc:spChg chg="mod">
            <ac:chgData name="Chuck Tomasi" userId="79514c44-a18e-4aaa-84b1-18f74099d6b1" providerId="ADAL" clId="{18B14563-CCEC-0C42-8C0A-ABD616E2CF02}" dt="2023-11-05T20:41:41.877" v="1480"/>
            <ac:spMkLst>
              <pc:docMk/>
              <pc:sldMasterMk cId="2317532505" sldId="2147483672"/>
              <pc:sldLayoutMk cId="3561885276" sldId="2147483690"/>
              <ac:spMk id="55" creationId="{9F058CEA-0AC8-3CD4-8A89-A17EB97613DA}"/>
            </ac:spMkLst>
          </pc:spChg>
          <pc:spChg chg="mod">
            <ac:chgData name="Chuck Tomasi" userId="79514c44-a18e-4aaa-84b1-18f74099d6b1" providerId="ADAL" clId="{18B14563-CCEC-0C42-8C0A-ABD616E2CF02}" dt="2023-11-05T20:41:41.877" v="1480"/>
            <ac:spMkLst>
              <pc:docMk/>
              <pc:sldMasterMk cId="2317532505" sldId="2147483672"/>
              <pc:sldLayoutMk cId="3561885276" sldId="2147483690"/>
              <ac:spMk id="56" creationId="{87A284D9-CE99-EC2D-1CEC-2BC7C2A67515}"/>
            </ac:spMkLst>
          </pc:spChg>
          <pc:spChg chg="mod">
            <ac:chgData name="Chuck Tomasi" userId="79514c44-a18e-4aaa-84b1-18f74099d6b1" providerId="ADAL" clId="{18B14563-CCEC-0C42-8C0A-ABD616E2CF02}" dt="2023-11-05T20:41:41.877" v="1480"/>
            <ac:spMkLst>
              <pc:docMk/>
              <pc:sldMasterMk cId="2317532505" sldId="2147483672"/>
              <pc:sldLayoutMk cId="3561885276" sldId="2147483690"/>
              <ac:spMk id="57" creationId="{BC4346B9-C81B-062D-0D30-CED55B8759D6}"/>
            </ac:spMkLst>
          </pc:spChg>
          <pc:spChg chg="mod">
            <ac:chgData name="Chuck Tomasi" userId="79514c44-a18e-4aaa-84b1-18f74099d6b1" providerId="ADAL" clId="{18B14563-CCEC-0C42-8C0A-ABD616E2CF02}" dt="2023-11-05T20:41:41.877" v="1480"/>
            <ac:spMkLst>
              <pc:docMk/>
              <pc:sldMasterMk cId="2317532505" sldId="2147483672"/>
              <pc:sldLayoutMk cId="3561885276" sldId="2147483690"/>
              <ac:spMk id="58" creationId="{9ADA265B-6151-3F70-D9CC-6ED69B8AA810}"/>
            </ac:spMkLst>
          </pc:spChg>
          <pc:spChg chg="mod">
            <ac:chgData name="Chuck Tomasi" userId="79514c44-a18e-4aaa-84b1-18f74099d6b1" providerId="ADAL" clId="{18B14563-CCEC-0C42-8C0A-ABD616E2CF02}" dt="2023-11-05T20:41:41.877" v="1480"/>
            <ac:spMkLst>
              <pc:docMk/>
              <pc:sldMasterMk cId="2317532505" sldId="2147483672"/>
              <pc:sldLayoutMk cId="3561885276" sldId="2147483690"/>
              <ac:spMk id="59" creationId="{CE19D59A-D103-0D5D-EC49-C949C246BCF5}"/>
            </ac:spMkLst>
          </pc:spChg>
          <pc:spChg chg="mod">
            <ac:chgData name="Chuck Tomasi" userId="79514c44-a18e-4aaa-84b1-18f74099d6b1" providerId="ADAL" clId="{18B14563-CCEC-0C42-8C0A-ABD616E2CF02}" dt="2023-11-05T20:41:41.877" v="1480"/>
            <ac:spMkLst>
              <pc:docMk/>
              <pc:sldMasterMk cId="2317532505" sldId="2147483672"/>
              <pc:sldLayoutMk cId="3561885276" sldId="2147483690"/>
              <ac:spMk id="60" creationId="{CDAF3598-10BF-938A-5754-12FC0511983A}"/>
            </ac:spMkLst>
          </pc:spChg>
          <pc:spChg chg="mod">
            <ac:chgData name="Chuck Tomasi" userId="79514c44-a18e-4aaa-84b1-18f74099d6b1" providerId="ADAL" clId="{18B14563-CCEC-0C42-8C0A-ABD616E2CF02}" dt="2023-11-05T20:41:41.877" v="1480"/>
            <ac:spMkLst>
              <pc:docMk/>
              <pc:sldMasterMk cId="2317532505" sldId="2147483672"/>
              <pc:sldLayoutMk cId="3561885276" sldId="2147483690"/>
              <ac:spMk id="62" creationId="{0A2095B1-0ADF-525C-9A73-E0D5442A1604}"/>
            </ac:spMkLst>
          </pc:spChg>
          <pc:spChg chg="mod">
            <ac:chgData name="Chuck Tomasi" userId="79514c44-a18e-4aaa-84b1-18f74099d6b1" providerId="ADAL" clId="{18B14563-CCEC-0C42-8C0A-ABD616E2CF02}" dt="2023-11-05T20:41:41.877" v="1480"/>
            <ac:spMkLst>
              <pc:docMk/>
              <pc:sldMasterMk cId="2317532505" sldId="2147483672"/>
              <pc:sldLayoutMk cId="3561885276" sldId="2147483690"/>
              <ac:spMk id="63" creationId="{F629197A-766A-6B5F-E21E-1A7BA5CCD71C}"/>
            </ac:spMkLst>
          </pc:spChg>
          <pc:spChg chg="mod">
            <ac:chgData name="Chuck Tomasi" userId="79514c44-a18e-4aaa-84b1-18f74099d6b1" providerId="ADAL" clId="{18B14563-CCEC-0C42-8C0A-ABD616E2CF02}" dt="2023-11-05T20:41:41.877" v="1480"/>
            <ac:spMkLst>
              <pc:docMk/>
              <pc:sldMasterMk cId="2317532505" sldId="2147483672"/>
              <pc:sldLayoutMk cId="3561885276" sldId="2147483690"/>
              <ac:spMk id="64" creationId="{7FCE7B1A-CA4D-B863-648B-DDBC38EE206A}"/>
            </ac:spMkLst>
          </pc:spChg>
          <pc:spChg chg="mod">
            <ac:chgData name="Chuck Tomasi" userId="79514c44-a18e-4aaa-84b1-18f74099d6b1" providerId="ADAL" clId="{18B14563-CCEC-0C42-8C0A-ABD616E2CF02}" dt="2023-11-05T20:41:41.877" v="1480"/>
            <ac:spMkLst>
              <pc:docMk/>
              <pc:sldMasterMk cId="2317532505" sldId="2147483672"/>
              <pc:sldLayoutMk cId="3561885276" sldId="2147483690"/>
              <ac:spMk id="65" creationId="{AFDB7517-AB0C-04F1-8537-361C6F9C2741}"/>
            </ac:spMkLst>
          </pc:spChg>
          <pc:spChg chg="mod">
            <ac:chgData name="Chuck Tomasi" userId="79514c44-a18e-4aaa-84b1-18f74099d6b1" providerId="ADAL" clId="{18B14563-CCEC-0C42-8C0A-ABD616E2CF02}" dt="2023-11-05T20:41:41.877" v="1480"/>
            <ac:spMkLst>
              <pc:docMk/>
              <pc:sldMasterMk cId="2317532505" sldId="2147483672"/>
              <pc:sldLayoutMk cId="3561885276" sldId="2147483690"/>
              <ac:spMk id="66" creationId="{AEC8F4A3-09E3-218C-F108-1EEAAF806FF9}"/>
            </ac:spMkLst>
          </pc:spChg>
          <pc:spChg chg="mod">
            <ac:chgData name="Chuck Tomasi" userId="79514c44-a18e-4aaa-84b1-18f74099d6b1" providerId="ADAL" clId="{18B14563-CCEC-0C42-8C0A-ABD616E2CF02}" dt="2023-11-05T20:41:41.877" v="1480"/>
            <ac:spMkLst>
              <pc:docMk/>
              <pc:sldMasterMk cId="2317532505" sldId="2147483672"/>
              <pc:sldLayoutMk cId="3561885276" sldId="2147483690"/>
              <ac:spMk id="67" creationId="{33821D4A-DC98-30AD-2C73-162669A10B09}"/>
            </ac:spMkLst>
          </pc:spChg>
          <pc:spChg chg="mod">
            <ac:chgData name="Chuck Tomasi" userId="79514c44-a18e-4aaa-84b1-18f74099d6b1" providerId="ADAL" clId="{18B14563-CCEC-0C42-8C0A-ABD616E2CF02}" dt="2023-11-05T20:41:41.877" v="1480"/>
            <ac:spMkLst>
              <pc:docMk/>
              <pc:sldMasterMk cId="2317532505" sldId="2147483672"/>
              <pc:sldLayoutMk cId="3561885276" sldId="2147483690"/>
              <ac:spMk id="68" creationId="{05689C11-98FA-A07D-36FF-9D00A447646C}"/>
            </ac:spMkLst>
          </pc:spChg>
          <pc:spChg chg="mod">
            <ac:chgData name="Chuck Tomasi" userId="79514c44-a18e-4aaa-84b1-18f74099d6b1" providerId="ADAL" clId="{18B14563-CCEC-0C42-8C0A-ABD616E2CF02}" dt="2023-11-06T14:57:14.273" v="3105"/>
            <ac:spMkLst>
              <pc:docMk/>
              <pc:sldMasterMk cId="2317532505" sldId="2147483672"/>
              <pc:sldLayoutMk cId="3561885276" sldId="2147483690"/>
              <ac:spMk id="69" creationId="{314217AC-E01D-0F85-DCF0-DE9317909901}"/>
            </ac:spMkLst>
          </pc:spChg>
          <pc:spChg chg="mod topLvl">
            <ac:chgData name="Chuck Tomasi" userId="79514c44-a18e-4aaa-84b1-18f74099d6b1" providerId="ADAL" clId="{18B14563-CCEC-0C42-8C0A-ABD616E2CF02}" dt="2023-10-18T20:00:50.628" v="356" actId="164"/>
            <ac:spMkLst>
              <pc:docMk/>
              <pc:sldMasterMk cId="2317532505" sldId="2147483672"/>
              <pc:sldLayoutMk cId="3561885276" sldId="2147483690"/>
              <ac:spMk id="69" creationId="{75E73A34-112A-4509-BD56-AB05CEC1101A}"/>
            </ac:spMkLst>
          </pc:spChg>
          <pc:spChg chg="mod">
            <ac:chgData name="Chuck Tomasi" userId="79514c44-a18e-4aaa-84b1-18f74099d6b1" providerId="ADAL" clId="{18B14563-CCEC-0C42-8C0A-ABD616E2CF02}" dt="2023-11-05T20:41:41.877" v="1480"/>
            <ac:spMkLst>
              <pc:docMk/>
              <pc:sldMasterMk cId="2317532505" sldId="2147483672"/>
              <pc:sldLayoutMk cId="3561885276" sldId="2147483690"/>
              <ac:spMk id="70" creationId="{60060898-334F-5D6B-9CF3-A19DB1A15245}"/>
            </ac:spMkLst>
          </pc:spChg>
          <pc:spChg chg="mod topLvl">
            <ac:chgData name="Chuck Tomasi" userId="79514c44-a18e-4aaa-84b1-18f74099d6b1" providerId="ADAL" clId="{18B14563-CCEC-0C42-8C0A-ABD616E2CF02}" dt="2023-10-18T20:00:50.628" v="356" actId="164"/>
            <ac:spMkLst>
              <pc:docMk/>
              <pc:sldMasterMk cId="2317532505" sldId="2147483672"/>
              <pc:sldLayoutMk cId="3561885276" sldId="2147483690"/>
              <ac:spMk id="71" creationId="{A7D8F075-5DFF-E0E2-8E46-5E090754489B}"/>
            </ac:spMkLst>
          </pc:spChg>
          <pc:spChg chg="mod">
            <ac:chgData name="Chuck Tomasi" userId="79514c44-a18e-4aaa-84b1-18f74099d6b1" providerId="ADAL" clId="{18B14563-CCEC-0C42-8C0A-ABD616E2CF02}" dt="2023-11-06T14:57:14.273" v="3105"/>
            <ac:spMkLst>
              <pc:docMk/>
              <pc:sldMasterMk cId="2317532505" sldId="2147483672"/>
              <pc:sldLayoutMk cId="3561885276" sldId="2147483690"/>
              <ac:spMk id="71" creationId="{AB7CA2A7-2C1A-DEE3-0C08-33A550B570DC}"/>
            </ac:spMkLst>
          </pc:spChg>
          <pc:spChg chg="mod">
            <ac:chgData name="Chuck Tomasi" userId="79514c44-a18e-4aaa-84b1-18f74099d6b1" providerId="ADAL" clId="{18B14563-CCEC-0C42-8C0A-ABD616E2CF02}" dt="2023-11-06T14:57:14.273" v="3105"/>
            <ac:spMkLst>
              <pc:docMk/>
              <pc:sldMasterMk cId="2317532505" sldId="2147483672"/>
              <pc:sldLayoutMk cId="3561885276" sldId="2147483690"/>
              <ac:spMk id="72" creationId="{42988296-0B32-6B7F-01D7-0B4026148C69}"/>
            </ac:spMkLst>
          </pc:spChg>
          <pc:spChg chg="mod topLvl">
            <ac:chgData name="Chuck Tomasi" userId="79514c44-a18e-4aaa-84b1-18f74099d6b1" providerId="ADAL" clId="{18B14563-CCEC-0C42-8C0A-ABD616E2CF02}" dt="2023-10-18T20:00:50.628" v="356" actId="164"/>
            <ac:spMkLst>
              <pc:docMk/>
              <pc:sldMasterMk cId="2317532505" sldId="2147483672"/>
              <pc:sldLayoutMk cId="3561885276" sldId="2147483690"/>
              <ac:spMk id="72" creationId="{7EEE19D6-8D07-9A6D-DCF4-4D9746DD2C86}"/>
            </ac:spMkLst>
          </pc:spChg>
          <pc:spChg chg="mod topLvl">
            <ac:chgData name="Chuck Tomasi" userId="79514c44-a18e-4aaa-84b1-18f74099d6b1" providerId="ADAL" clId="{18B14563-CCEC-0C42-8C0A-ABD616E2CF02}" dt="2023-10-18T20:00:50.628" v="356" actId="164"/>
            <ac:spMkLst>
              <pc:docMk/>
              <pc:sldMasterMk cId="2317532505" sldId="2147483672"/>
              <pc:sldLayoutMk cId="3561885276" sldId="2147483690"/>
              <ac:spMk id="73" creationId="{25557BFC-CC5A-9246-9ED2-51F509E7F24C}"/>
            </ac:spMkLst>
          </pc:spChg>
          <pc:spChg chg="mod">
            <ac:chgData name="Chuck Tomasi" userId="79514c44-a18e-4aaa-84b1-18f74099d6b1" providerId="ADAL" clId="{18B14563-CCEC-0C42-8C0A-ABD616E2CF02}" dt="2023-11-06T14:57:14.273" v="3105"/>
            <ac:spMkLst>
              <pc:docMk/>
              <pc:sldMasterMk cId="2317532505" sldId="2147483672"/>
              <pc:sldLayoutMk cId="3561885276" sldId="2147483690"/>
              <ac:spMk id="73" creationId="{3DCDBF4B-7E99-886F-8672-1BEC9DD480E1}"/>
            </ac:spMkLst>
          </pc:spChg>
          <pc:spChg chg="mod topLvl">
            <ac:chgData name="Chuck Tomasi" userId="79514c44-a18e-4aaa-84b1-18f74099d6b1" providerId="ADAL" clId="{18B14563-CCEC-0C42-8C0A-ABD616E2CF02}" dt="2023-10-18T20:00:50.628" v="356" actId="164"/>
            <ac:spMkLst>
              <pc:docMk/>
              <pc:sldMasterMk cId="2317532505" sldId="2147483672"/>
              <pc:sldLayoutMk cId="3561885276" sldId="2147483690"/>
              <ac:spMk id="74" creationId="{2AEE3FED-9CC0-D879-8033-57B345C67E3E}"/>
            </ac:spMkLst>
          </pc:spChg>
          <pc:spChg chg="mod">
            <ac:chgData name="Chuck Tomasi" userId="79514c44-a18e-4aaa-84b1-18f74099d6b1" providerId="ADAL" clId="{18B14563-CCEC-0C42-8C0A-ABD616E2CF02}" dt="2023-11-06T14:57:14.273" v="3105"/>
            <ac:spMkLst>
              <pc:docMk/>
              <pc:sldMasterMk cId="2317532505" sldId="2147483672"/>
              <pc:sldLayoutMk cId="3561885276" sldId="2147483690"/>
              <ac:spMk id="74" creationId="{C5494DF1-4A60-AFB6-D87E-E642E7C885E9}"/>
            </ac:spMkLst>
          </pc:spChg>
          <pc:spChg chg="mod">
            <ac:chgData name="Chuck Tomasi" userId="79514c44-a18e-4aaa-84b1-18f74099d6b1" providerId="ADAL" clId="{18B14563-CCEC-0C42-8C0A-ABD616E2CF02}" dt="2023-11-06T14:57:14.273" v="3105"/>
            <ac:spMkLst>
              <pc:docMk/>
              <pc:sldMasterMk cId="2317532505" sldId="2147483672"/>
              <pc:sldLayoutMk cId="3561885276" sldId="2147483690"/>
              <ac:spMk id="75" creationId="{D9A08442-C1C7-3DE2-157E-98AC0E41453E}"/>
            </ac:spMkLst>
          </pc:spChg>
          <pc:spChg chg="mod topLvl">
            <ac:chgData name="Chuck Tomasi" userId="79514c44-a18e-4aaa-84b1-18f74099d6b1" providerId="ADAL" clId="{18B14563-CCEC-0C42-8C0A-ABD616E2CF02}" dt="2023-10-18T20:00:50.628" v="356" actId="164"/>
            <ac:spMkLst>
              <pc:docMk/>
              <pc:sldMasterMk cId="2317532505" sldId="2147483672"/>
              <pc:sldLayoutMk cId="3561885276" sldId="2147483690"/>
              <ac:spMk id="75" creationId="{F6ADC88E-7D74-D06A-913C-90B80F8F8AC3}"/>
            </ac:spMkLst>
          </pc:spChg>
          <pc:spChg chg="mod topLvl">
            <ac:chgData name="Chuck Tomasi" userId="79514c44-a18e-4aaa-84b1-18f74099d6b1" providerId="ADAL" clId="{18B14563-CCEC-0C42-8C0A-ABD616E2CF02}" dt="2023-10-18T20:00:50.628" v="356" actId="164"/>
            <ac:spMkLst>
              <pc:docMk/>
              <pc:sldMasterMk cId="2317532505" sldId="2147483672"/>
              <pc:sldLayoutMk cId="3561885276" sldId="2147483690"/>
              <ac:spMk id="76" creationId="{39057BE4-4A14-C583-1A35-1679B477B8C6}"/>
            </ac:spMkLst>
          </pc:spChg>
          <pc:spChg chg="mod">
            <ac:chgData name="Chuck Tomasi" userId="79514c44-a18e-4aaa-84b1-18f74099d6b1" providerId="ADAL" clId="{18B14563-CCEC-0C42-8C0A-ABD616E2CF02}" dt="2023-11-06T14:57:14.273" v="3105"/>
            <ac:spMkLst>
              <pc:docMk/>
              <pc:sldMasterMk cId="2317532505" sldId="2147483672"/>
              <pc:sldLayoutMk cId="3561885276" sldId="2147483690"/>
              <ac:spMk id="76" creationId="{59446BA0-5E17-3421-5EF0-5E051ADD0C20}"/>
            </ac:spMkLst>
          </pc:spChg>
          <pc:spChg chg="mod topLvl">
            <ac:chgData name="Chuck Tomasi" userId="79514c44-a18e-4aaa-84b1-18f74099d6b1" providerId="ADAL" clId="{18B14563-CCEC-0C42-8C0A-ABD616E2CF02}" dt="2023-10-18T20:00:50.628" v="356" actId="164"/>
            <ac:spMkLst>
              <pc:docMk/>
              <pc:sldMasterMk cId="2317532505" sldId="2147483672"/>
              <pc:sldLayoutMk cId="3561885276" sldId="2147483690"/>
              <ac:spMk id="77" creationId="{57449914-5AB7-93D4-9BE9-05F11287C581}"/>
            </ac:spMkLst>
          </pc:spChg>
          <pc:spChg chg="mod">
            <ac:chgData name="Chuck Tomasi" userId="79514c44-a18e-4aaa-84b1-18f74099d6b1" providerId="ADAL" clId="{18B14563-CCEC-0C42-8C0A-ABD616E2CF02}" dt="2023-11-06T14:57:14.273" v="3105"/>
            <ac:spMkLst>
              <pc:docMk/>
              <pc:sldMasterMk cId="2317532505" sldId="2147483672"/>
              <pc:sldLayoutMk cId="3561885276" sldId="2147483690"/>
              <ac:spMk id="77" creationId="{C269B144-9B10-0067-AF3B-85003E0AAEF8}"/>
            </ac:spMkLst>
          </pc:spChg>
          <pc:spChg chg="mod topLvl">
            <ac:chgData name="Chuck Tomasi" userId="79514c44-a18e-4aaa-84b1-18f74099d6b1" providerId="ADAL" clId="{18B14563-CCEC-0C42-8C0A-ABD616E2CF02}" dt="2023-10-18T20:00:50.628" v="356" actId="164"/>
            <ac:spMkLst>
              <pc:docMk/>
              <pc:sldMasterMk cId="2317532505" sldId="2147483672"/>
              <pc:sldLayoutMk cId="3561885276" sldId="2147483690"/>
              <ac:spMk id="78" creationId="{6FB3669F-C823-7567-0D76-923CBBF18A72}"/>
            </ac:spMkLst>
          </pc:spChg>
          <pc:spChg chg="mod">
            <ac:chgData name="Chuck Tomasi" userId="79514c44-a18e-4aaa-84b1-18f74099d6b1" providerId="ADAL" clId="{18B14563-CCEC-0C42-8C0A-ABD616E2CF02}" dt="2023-11-06T14:57:14.273" v="3105"/>
            <ac:spMkLst>
              <pc:docMk/>
              <pc:sldMasterMk cId="2317532505" sldId="2147483672"/>
              <pc:sldLayoutMk cId="3561885276" sldId="2147483690"/>
              <ac:spMk id="78" creationId="{CC8A3286-4015-FA19-7C3F-79B3F1462F99}"/>
            </ac:spMkLst>
          </pc:spChg>
          <pc:spChg chg="mod topLvl">
            <ac:chgData name="Chuck Tomasi" userId="79514c44-a18e-4aaa-84b1-18f74099d6b1" providerId="ADAL" clId="{18B14563-CCEC-0C42-8C0A-ABD616E2CF02}" dt="2023-10-18T20:00:50.628" v="356" actId="164"/>
            <ac:spMkLst>
              <pc:docMk/>
              <pc:sldMasterMk cId="2317532505" sldId="2147483672"/>
              <pc:sldLayoutMk cId="3561885276" sldId="2147483690"/>
              <ac:spMk id="79" creationId="{7896325F-686A-A3F8-0937-1CC5F77511A4}"/>
            </ac:spMkLst>
          </pc:spChg>
          <pc:spChg chg="mod">
            <ac:chgData name="Chuck Tomasi" userId="79514c44-a18e-4aaa-84b1-18f74099d6b1" providerId="ADAL" clId="{18B14563-CCEC-0C42-8C0A-ABD616E2CF02}" dt="2023-11-06T14:57:14.273" v="3105"/>
            <ac:spMkLst>
              <pc:docMk/>
              <pc:sldMasterMk cId="2317532505" sldId="2147483672"/>
              <pc:sldLayoutMk cId="3561885276" sldId="2147483690"/>
              <ac:spMk id="79" creationId="{BE5A1C28-5AD4-073D-92EF-0FBFACF57B17}"/>
            </ac:spMkLst>
          </pc:spChg>
          <pc:spChg chg="mod topLvl">
            <ac:chgData name="Chuck Tomasi" userId="79514c44-a18e-4aaa-84b1-18f74099d6b1" providerId="ADAL" clId="{18B14563-CCEC-0C42-8C0A-ABD616E2CF02}" dt="2023-10-18T20:00:50.628" v="356" actId="164"/>
            <ac:spMkLst>
              <pc:docMk/>
              <pc:sldMasterMk cId="2317532505" sldId="2147483672"/>
              <pc:sldLayoutMk cId="3561885276" sldId="2147483690"/>
              <ac:spMk id="80" creationId="{668364D4-D28B-67BF-FFA8-6C1BFE9B61AE}"/>
            </ac:spMkLst>
          </pc:spChg>
          <pc:spChg chg="mod">
            <ac:chgData name="Chuck Tomasi" userId="79514c44-a18e-4aaa-84b1-18f74099d6b1" providerId="ADAL" clId="{18B14563-CCEC-0C42-8C0A-ABD616E2CF02}" dt="2023-11-06T14:57:14.273" v="3105"/>
            <ac:spMkLst>
              <pc:docMk/>
              <pc:sldMasterMk cId="2317532505" sldId="2147483672"/>
              <pc:sldLayoutMk cId="3561885276" sldId="2147483690"/>
              <ac:spMk id="80" creationId="{EED53D63-0ECF-E5E8-C098-A87621AEB00A}"/>
            </ac:spMkLst>
          </pc:spChg>
          <pc:spChg chg="mod">
            <ac:chgData name="Chuck Tomasi" userId="79514c44-a18e-4aaa-84b1-18f74099d6b1" providerId="ADAL" clId="{18B14563-CCEC-0C42-8C0A-ABD616E2CF02}" dt="2023-11-06T14:57:14.273" v="3105"/>
            <ac:spMkLst>
              <pc:docMk/>
              <pc:sldMasterMk cId="2317532505" sldId="2147483672"/>
              <pc:sldLayoutMk cId="3561885276" sldId="2147483690"/>
              <ac:spMk id="81" creationId="{730F8029-275D-D613-65C9-CD8BA8914051}"/>
            </ac:spMkLst>
          </pc:spChg>
          <pc:spChg chg="mod topLvl">
            <ac:chgData name="Chuck Tomasi" userId="79514c44-a18e-4aaa-84b1-18f74099d6b1" providerId="ADAL" clId="{18B14563-CCEC-0C42-8C0A-ABD616E2CF02}" dt="2023-10-18T20:00:50.628" v="356" actId="164"/>
            <ac:spMkLst>
              <pc:docMk/>
              <pc:sldMasterMk cId="2317532505" sldId="2147483672"/>
              <pc:sldLayoutMk cId="3561885276" sldId="2147483690"/>
              <ac:spMk id="81" creationId="{E4834572-1043-D02A-0D02-297B3D1430B2}"/>
            </ac:spMkLst>
          </pc:spChg>
          <pc:spChg chg="mod topLvl">
            <ac:chgData name="Chuck Tomasi" userId="79514c44-a18e-4aaa-84b1-18f74099d6b1" providerId="ADAL" clId="{18B14563-CCEC-0C42-8C0A-ABD616E2CF02}" dt="2023-10-18T20:00:50.628" v="356" actId="164"/>
            <ac:spMkLst>
              <pc:docMk/>
              <pc:sldMasterMk cId="2317532505" sldId="2147483672"/>
              <pc:sldLayoutMk cId="3561885276" sldId="2147483690"/>
              <ac:spMk id="82" creationId="{21409725-1A4A-61DC-997F-4CF88803D3F4}"/>
            </ac:spMkLst>
          </pc:spChg>
          <pc:spChg chg="mod">
            <ac:chgData name="Chuck Tomasi" userId="79514c44-a18e-4aaa-84b1-18f74099d6b1" providerId="ADAL" clId="{18B14563-CCEC-0C42-8C0A-ABD616E2CF02}" dt="2023-11-06T14:57:14.273" v="3105"/>
            <ac:spMkLst>
              <pc:docMk/>
              <pc:sldMasterMk cId="2317532505" sldId="2147483672"/>
              <pc:sldLayoutMk cId="3561885276" sldId="2147483690"/>
              <ac:spMk id="82" creationId="{BB359801-AB8C-5529-6D1C-D582A1531B01}"/>
            </ac:spMkLst>
          </pc:spChg>
          <pc:spChg chg="mod topLvl">
            <ac:chgData name="Chuck Tomasi" userId="79514c44-a18e-4aaa-84b1-18f74099d6b1" providerId="ADAL" clId="{18B14563-CCEC-0C42-8C0A-ABD616E2CF02}" dt="2023-10-18T20:00:50.628" v="356" actId="164"/>
            <ac:spMkLst>
              <pc:docMk/>
              <pc:sldMasterMk cId="2317532505" sldId="2147483672"/>
              <pc:sldLayoutMk cId="3561885276" sldId="2147483690"/>
              <ac:spMk id="83" creationId="{A0E23BB7-06A5-B32F-C8FE-C2612660B9A3}"/>
            </ac:spMkLst>
          </pc:spChg>
          <pc:spChg chg="mod">
            <ac:chgData name="Chuck Tomasi" userId="79514c44-a18e-4aaa-84b1-18f74099d6b1" providerId="ADAL" clId="{18B14563-CCEC-0C42-8C0A-ABD616E2CF02}" dt="2023-11-06T14:57:14.273" v="3105"/>
            <ac:spMkLst>
              <pc:docMk/>
              <pc:sldMasterMk cId="2317532505" sldId="2147483672"/>
              <pc:sldLayoutMk cId="3561885276" sldId="2147483690"/>
              <ac:spMk id="83" creationId="{EF398A7D-EDC8-AA33-847B-88C963FC157A}"/>
            </ac:spMkLst>
          </pc:spChg>
          <pc:spChg chg="mod topLvl">
            <ac:chgData name="Chuck Tomasi" userId="79514c44-a18e-4aaa-84b1-18f74099d6b1" providerId="ADAL" clId="{18B14563-CCEC-0C42-8C0A-ABD616E2CF02}" dt="2023-10-18T20:00:50.628" v="356" actId="164"/>
            <ac:spMkLst>
              <pc:docMk/>
              <pc:sldMasterMk cId="2317532505" sldId="2147483672"/>
              <pc:sldLayoutMk cId="3561885276" sldId="2147483690"/>
              <ac:spMk id="84" creationId="{13DB703F-57A4-588A-79F9-5C68D37E6F0D}"/>
            </ac:spMkLst>
          </pc:spChg>
          <pc:spChg chg="mod">
            <ac:chgData name="Chuck Tomasi" userId="79514c44-a18e-4aaa-84b1-18f74099d6b1" providerId="ADAL" clId="{18B14563-CCEC-0C42-8C0A-ABD616E2CF02}" dt="2023-11-06T14:57:14.273" v="3105"/>
            <ac:spMkLst>
              <pc:docMk/>
              <pc:sldMasterMk cId="2317532505" sldId="2147483672"/>
              <pc:sldLayoutMk cId="3561885276" sldId="2147483690"/>
              <ac:spMk id="84" creationId="{65AEC48A-EDDE-2C7E-3480-9407DE528345}"/>
            </ac:spMkLst>
          </pc:spChg>
          <pc:spChg chg="mod">
            <ac:chgData name="Chuck Tomasi" userId="79514c44-a18e-4aaa-84b1-18f74099d6b1" providerId="ADAL" clId="{18B14563-CCEC-0C42-8C0A-ABD616E2CF02}" dt="2023-11-06T14:57:14.273" v="3105"/>
            <ac:spMkLst>
              <pc:docMk/>
              <pc:sldMasterMk cId="2317532505" sldId="2147483672"/>
              <pc:sldLayoutMk cId="3561885276" sldId="2147483690"/>
              <ac:spMk id="85" creationId="{6A07E99E-5DD0-35A3-F6FF-324DE0249785}"/>
            </ac:spMkLst>
          </pc:spChg>
          <pc:spChg chg="mod topLvl">
            <ac:chgData name="Chuck Tomasi" userId="79514c44-a18e-4aaa-84b1-18f74099d6b1" providerId="ADAL" clId="{18B14563-CCEC-0C42-8C0A-ABD616E2CF02}" dt="2023-10-18T20:00:50.628" v="356" actId="164"/>
            <ac:spMkLst>
              <pc:docMk/>
              <pc:sldMasterMk cId="2317532505" sldId="2147483672"/>
              <pc:sldLayoutMk cId="3561885276" sldId="2147483690"/>
              <ac:spMk id="85" creationId="{BB310D02-7D43-9AC8-01C1-FC158A63A401}"/>
            </ac:spMkLst>
          </pc:spChg>
          <pc:spChg chg="mod topLvl">
            <ac:chgData name="Chuck Tomasi" userId="79514c44-a18e-4aaa-84b1-18f74099d6b1" providerId="ADAL" clId="{18B14563-CCEC-0C42-8C0A-ABD616E2CF02}" dt="2023-10-18T20:00:50.628" v="356" actId="164"/>
            <ac:spMkLst>
              <pc:docMk/>
              <pc:sldMasterMk cId="2317532505" sldId="2147483672"/>
              <pc:sldLayoutMk cId="3561885276" sldId="2147483690"/>
              <ac:spMk id="86" creationId="{3F75CE51-6D03-4B59-C31D-C2E19ACE8CD5}"/>
            </ac:spMkLst>
          </pc:spChg>
          <pc:spChg chg="mod">
            <ac:chgData name="Chuck Tomasi" userId="79514c44-a18e-4aaa-84b1-18f74099d6b1" providerId="ADAL" clId="{18B14563-CCEC-0C42-8C0A-ABD616E2CF02}" dt="2023-11-06T14:57:14.273" v="3105"/>
            <ac:spMkLst>
              <pc:docMk/>
              <pc:sldMasterMk cId="2317532505" sldId="2147483672"/>
              <pc:sldLayoutMk cId="3561885276" sldId="2147483690"/>
              <ac:spMk id="86" creationId="{91FC6A2D-1F35-78B1-6757-137D3763F571}"/>
            </ac:spMkLst>
          </pc:spChg>
          <pc:spChg chg="mod topLvl">
            <ac:chgData name="Chuck Tomasi" userId="79514c44-a18e-4aaa-84b1-18f74099d6b1" providerId="ADAL" clId="{18B14563-CCEC-0C42-8C0A-ABD616E2CF02}" dt="2023-10-18T20:00:50.628" v="356" actId="164"/>
            <ac:spMkLst>
              <pc:docMk/>
              <pc:sldMasterMk cId="2317532505" sldId="2147483672"/>
              <pc:sldLayoutMk cId="3561885276" sldId="2147483690"/>
              <ac:spMk id="87" creationId="{2D693C16-F92E-D1FE-5F63-646FED261870}"/>
            </ac:spMkLst>
          </pc:spChg>
          <pc:spChg chg="mod">
            <ac:chgData name="Chuck Tomasi" userId="79514c44-a18e-4aaa-84b1-18f74099d6b1" providerId="ADAL" clId="{18B14563-CCEC-0C42-8C0A-ABD616E2CF02}" dt="2023-11-06T14:57:14.273" v="3105"/>
            <ac:spMkLst>
              <pc:docMk/>
              <pc:sldMasterMk cId="2317532505" sldId="2147483672"/>
              <pc:sldLayoutMk cId="3561885276" sldId="2147483690"/>
              <ac:spMk id="87" creationId="{A2AD7D6F-B1CF-4B99-4A6A-F67FAD155E50}"/>
            </ac:spMkLst>
          </pc:spChg>
          <pc:spChg chg="mod topLvl">
            <ac:chgData name="Chuck Tomasi" userId="79514c44-a18e-4aaa-84b1-18f74099d6b1" providerId="ADAL" clId="{18B14563-CCEC-0C42-8C0A-ABD616E2CF02}" dt="2023-10-18T20:00:50.628" v="356" actId="164"/>
            <ac:spMkLst>
              <pc:docMk/>
              <pc:sldMasterMk cId="2317532505" sldId="2147483672"/>
              <pc:sldLayoutMk cId="3561885276" sldId="2147483690"/>
              <ac:spMk id="88" creationId="{110119AF-E795-4E56-563D-CA59AF7BF2B0}"/>
            </ac:spMkLst>
          </pc:spChg>
          <pc:spChg chg="mod">
            <ac:chgData name="Chuck Tomasi" userId="79514c44-a18e-4aaa-84b1-18f74099d6b1" providerId="ADAL" clId="{18B14563-CCEC-0C42-8C0A-ABD616E2CF02}" dt="2023-11-06T14:57:14.273" v="3105"/>
            <ac:spMkLst>
              <pc:docMk/>
              <pc:sldMasterMk cId="2317532505" sldId="2147483672"/>
              <pc:sldLayoutMk cId="3561885276" sldId="2147483690"/>
              <ac:spMk id="88" creationId="{13AF8609-F9F1-1C37-3D59-0FA1BE5C8E13}"/>
            </ac:spMkLst>
          </pc:spChg>
          <pc:spChg chg="mod">
            <ac:chgData name="Chuck Tomasi" userId="79514c44-a18e-4aaa-84b1-18f74099d6b1" providerId="ADAL" clId="{18B14563-CCEC-0C42-8C0A-ABD616E2CF02}" dt="2023-11-06T14:57:14.273" v="3105"/>
            <ac:spMkLst>
              <pc:docMk/>
              <pc:sldMasterMk cId="2317532505" sldId="2147483672"/>
              <pc:sldLayoutMk cId="3561885276" sldId="2147483690"/>
              <ac:spMk id="89" creationId="{AAE1910E-90E1-24D0-2DBA-064FD4F10321}"/>
            </ac:spMkLst>
          </pc:spChg>
          <pc:spChg chg="mod topLvl">
            <ac:chgData name="Chuck Tomasi" userId="79514c44-a18e-4aaa-84b1-18f74099d6b1" providerId="ADAL" clId="{18B14563-CCEC-0C42-8C0A-ABD616E2CF02}" dt="2023-10-18T20:00:50.628" v="356" actId="164"/>
            <ac:spMkLst>
              <pc:docMk/>
              <pc:sldMasterMk cId="2317532505" sldId="2147483672"/>
              <pc:sldLayoutMk cId="3561885276" sldId="2147483690"/>
              <ac:spMk id="89" creationId="{F8535587-63C0-6355-051D-13C2D77CD3F5}"/>
            </ac:spMkLst>
          </pc:spChg>
          <pc:spChg chg="mod">
            <ac:chgData name="Chuck Tomasi" userId="79514c44-a18e-4aaa-84b1-18f74099d6b1" providerId="ADAL" clId="{18B14563-CCEC-0C42-8C0A-ABD616E2CF02}" dt="2023-11-06T14:57:14.273" v="3105"/>
            <ac:spMkLst>
              <pc:docMk/>
              <pc:sldMasterMk cId="2317532505" sldId="2147483672"/>
              <pc:sldLayoutMk cId="3561885276" sldId="2147483690"/>
              <ac:spMk id="90" creationId="{59936655-9556-EE66-EC97-CC03760016B6}"/>
            </ac:spMkLst>
          </pc:spChg>
          <pc:spChg chg="mod topLvl">
            <ac:chgData name="Chuck Tomasi" userId="79514c44-a18e-4aaa-84b1-18f74099d6b1" providerId="ADAL" clId="{18B14563-CCEC-0C42-8C0A-ABD616E2CF02}" dt="2023-10-18T20:00:50.628" v="356" actId="164"/>
            <ac:spMkLst>
              <pc:docMk/>
              <pc:sldMasterMk cId="2317532505" sldId="2147483672"/>
              <pc:sldLayoutMk cId="3561885276" sldId="2147483690"/>
              <ac:spMk id="90" creationId="{8263724F-C0DC-AD32-BDDD-70512AB1DF8C}"/>
            </ac:spMkLst>
          </pc:spChg>
          <pc:spChg chg="mod topLvl">
            <ac:chgData name="Chuck Tomasi" userId="79514c44-a18e-4aaa-84b1-18f74099d6b1" providerId="ADAL" clId="{18B14563-CCEC-0C42-8C0A-ABD616E2CF02}" dt="2023-10-18T20:00:50.628" v="356" actId="164"/>
            <ac:spMkLst>
              <pc:docMk/>
              <pc:sldMasterMk cId="2317532505" sldId="2147483672"/>
              <pc:sldLayoutMk cId="3561885276" sldId="2147483690"/>
              <ac:spMk id="91" creationId="{0C6A6E98-A259-7F8D-388D-DDEA67E4FC11}"/>
            </ac:spMkLst>
          </pc:spChg>
          <pc:spChg chg="mod">
            <ac:chgData name="Chuck Tomasi" userId="79514c44-a18e-4aaa-84b1-18f74099d6b1" providerId="ADAL" clId="{18B14563-CCEC-0C42-8C0A-ABD616E2CF02}" dt="2023-11-06T14:57:14.273" v="3105"/>
            <ac:spMkLst>
              <pc:docMk/>
              <pc:sldMasterMk cId="2317532505" sldId="2147483672"/>
              <pc:sldLayoutMk cId="3561885276" sldId="2147483690"/>
              <ac:spMk id="91" creationId="{4BBDC22C-F475-8E50-0270-52CD9718903B}"/>
            </ac:spMkLst>
          </pc:spChg>
          <pc:spChg chg="mod">
            <ac:chgData name="Chuck Tomasi" userId="79514c44-a18e-4aaa-84b1-18f74099d6b1" providerId="ADAL" clId="{18B14563-CCEC-0C42-8C0A-ABD616E2CF02}" dt="2023-11-06T14:57:14.273" v="3105"/>
            <ac:spMkLst>
              <pc:docMk/>
              <pc:sldMasterMk cId="2317532505" sldId="2147483672"/>
              <pc:sldLayoutMk cId="3561885276" sldId="2147483690"/>
              <ac:spMk id="92" creationId="{B5BD4652-517A-37BD-05B3-C0F3756A3CD9}"/>
            </ac:spMkLst>
          </pc:spChg>
          <pc:spChg chg="mod topLvl">
            <ac:chgData name="Chuck Tomasi" userId="79514c44-a18e-4aaa-84b1-18f74099d6b1" providerId="ADAL" clId="{18B14563-CCEC-0C42-8C0A-ABD616E2CF02}" dt="2023-10-18T20:00:50.628" v="356" actId="164"/>
            <ac:spMkLst>
              <pc:docMk/>
              <pc:sldMasterMk cId="2317532505" sldId="2147483672"/>
              <pc:sldLayoutMk cId="3561885276" sldId="2147483690"/>
              <ac:spMk id="92" creationId="{D6ABD067-018F-037B-2A10-C93D518D6688}"/>
            </ac:spMkLst>
          </pc:spChg>
          <pc:spChg chg="mod">
            <ac:chgData name="Chuck Tomasi" userId="79514c44-a18e-4aaa-84b1-18f74099d6b1" providerId="ADAL" clId="{18B14563-CCEC-0C42-8C0A-ABD616E2CF02}" dt="2023-11-06T14:57:14.273" v="3105"/>
            <ac:spMkLst>
              <pc:docMk/>
              <pc:sldMasterMk cId="2317532505" sldId="2147483672"/>
              <pc:sldLayoutMk cId="3561885276" sldId="2147483690"/>
              <ac:spMk id="93" creationId="{890598AC-0E6A-7BEB-3353-AA194BE32CCC}"/>
            </ac:spMkLst>
          </pc:spChg>
          <pc:spChg chg="mod topLvl">
            <ac:chgData name="Chuck Tomasi" userId="79514c44-a18e-4aaa-84b1-18f74099d6b1" providerId="ADAL" clId="{18B14563-CCEC-0C42-8C0A-ABD616E2CF02}" dt="2023-10-18T20:00:50.628" v="356" actId="164"/>
            <ac:spMkLst>
              <pc:docMk/>
              <pc:sldMasterMk cId="2317532505" sldId="2147483672"/>
              <pc:sldLayoutMk cId="3561885276" sldId="2147483690"/>
              <ac:spMk id="93" creationId="{9D5AAAFC-C3E7-FAB3-A3A4-CF8973F7D05A}"/>
            </ac:spMkLst>
          </pc:spChg>
          <pc:spChg chg="mod topLvl">
            <ac:chgData name="Chuck Tomasi" userId="79514c44-a18e-4aaa-84b1-18f74099d6b1" providerId="ADAL" clId="{18B14563-CCEC-0C42-8C0A-ABD616E2CF02}" dt="2023-10-18T20:00:50.628" v="356" actId="164"/>
            <ac:spMkLst>
              <pc:docMk/>
              <pc:sldMasterMk cId="2317532505" sldId="2147483672"/>
              <pc:sldLayoutMk cId="3561885276" sldId="2147483690"/>
              <ac:spMk id="94" creationId="{A7D64750-0013-16DD-B17C-1028602F5D9F}"/>
            </ac:spMkLst>
          </pc:spChg>
          <pc:spChg chg="mod">
            <ac:chgData name="Chuck Tomasi" userId="79514c44-a18e-4aaa-84b1-18f74099d6b1" providerId="ADAL" clId="{18B14563-CCEC-0C42-8C0A-ABD616E2CF02}" dt="2023-11-06T14:57:14.273" v="3105"/>
            <ac:spMkLst>
              <pc:docMk/>
              <pc:sldMasterMk cId="2317532505" sldId="2147483672"/>
              <pc:sldLayoutMk cId="3561885276" sldId="2147483690"/>
              <ac:spMk id="94" creationId="{B66C1B3F-6FA0-01EF-282C-CBD2714E567B}"/>
            </ac:spMkLst>
          </pc:spChg>
          <pc:spChg chg="mod topLvl">
            <ac:chgData name="Chuck Tomasi" userId="79514c44-a18e-4aaa-84b1-18f74099d6b1" providerId="ADAL" clId="{18B14563-CCEC-0C42-8C0A-ABD616E2CF02}" dt="2023-10-18T20:00:50.628" v="356" actId="164"/>
            <ac:spMkLst>
              <pc:docMk/>
              <pc:sldMasterMk cId="2317532505" sldId="2147483672"/>
              <pc:sldLayoutMk cId="3561885276" sldId="2147483690"/>
              <ac:spMk id="95" creationId="{76D2E330-99E2-01B8-3283-2E8DCC425B40}"/>
            </ac:spMkLst>
          </pc:spChg>
          <pc:spChg chg="mod">
            <ac:chgData name="Chuck Tomasi" userId="79514c44-a18e-4aaa-84b1-18f74099d6b1" providerId="ADAL" clId="{18B14563-CCEC-0C42-8C0A-ABD616E2CF02}" dt="2023-11-06T14:57:14.273" v="3105"/>
            <ac:spMkLst>
              <pc:docMk/>
              <pc:sldMasterMk cId="2317532505" sldId="2147483672"/>
              <pc:sldLayoutMk cId="3561885276" sldId="2147483690"/>
              <ac:spMk id="95" creationId="{CFEA3AE2-AB48-69F7-077A-F1441A1F943A}"/>
            </ac:spMkLst>
          </pc:spChg>
          <pc:spChg chg="mod">
            <ac:chgData name="Chuck Tomasi" userId="79514c44-a18e-4aaa-84b1-18f74099d6b1" providerId="ADAL" clId="{18B14563-CCEC-0C42-8C0A-ABD616E2CF02}" dt="2023-11-06T14:57:14.273" v="3105"/>
            <ac:spMkLst>
              <pc:docMk/>
              <pc:sldMasterMk cId="2317532505" sldId="2147483672"/>
              <pc:sldLayoutMk cId="3561885276" sldId="2147483690"/>
              <ac:spMk id="96" creationId="{61194414-CA68-EAD0-E659-A0F7A0CFEB2C}"/>
            </ac:spMkLst>
          </pc:spChg>
          <pc:spChg chg="mod topLvl">
            <ac:chgData name="Chuck Tomasi" userId="79514c44-a18e-4aaa-84b1-18f74099d6b1" providerId="ADAL" clId="{18B14563-CCEC-0C42-8C0A-ABD616E2CF02}" dt="2023-10-18T20:00:50.628" v="356" actId="164"/>
            <ac:spMkLst>
              <pc:docMk/>
              <pc:sldMasterMk cId="2317532505" sldId="2147483672"/>
              <pc:sldLayoutMk cId="3561885276" sldId="2147483690"/>
              <ac:spMk id="96" creationId="{DDBE49B3-E92C-E617-5644-57FF994250C4}"/>
            </ac:spMkLst>
          </pc:spChg>
          <pc:spChg chg="mod">
            <ac:chgData name="Chuck Tomasi" userId="79514c44-a18e-4aaa-84b1-18f74099d6b1" providerId="ADAL" clId="{18B14563-CCEC-0C42-8C0A-ABD616E2CF02}" dt="2023-11-06T14:57:14.273" v="3105"/>
            <ac:spMkLst>
              <pc:docMk/>
              <pc:sldMasterMk cId="2317532505" sldId="2147483672"/>
              <pc:sldLayoutMk cId="3561885276" sldId="2147483690"/>
              <ac:spMk id="97" creationId="{46A9C5E2-BCDC-2386-D904-3E6AF9575389}"/>
            </ac:spMkLst>
          </pc:spChg>
          <pc:spChg chg="mod topLvl">
            <ac:chgData name="Chuck Tomasi" userId="79514c44-a18e-4aaa-84b1-18f74099d6b1" providerId="ADAL" clId="{18B14563-CCEC-0C42-8C0A-ABD616E2CF02}" dt="2023-10-18T20:00:50.628" v="356" actId="164"/>
            <ac:spMkLst>
              <pc:docMk/>
              <pc:sldMasterMk cId="2317532505" sldId="2147483672"/>
              <pc:sldLayoutMk cId="3561885276" sldId="2147483690"/>
              <ac:spMk id="97" creationId="{C5EC94ED-3618-FC7B-3C4B-6090CD70C141}"/>
            </ac:spMkLst>
          </pc:spChg>
          <pc:spChg chg="mod">
            <ac:chgData name="Chuck Tomasi" userId="79514c44-a18e-4aaa-84b1-18f74099d6b1" providerId="ADAL" clId="{18B14563-CCEC-0C42-8C0A-ABD616E2CF02}" dt="2023-11-06T14:57:14.273" v="3105"/>
            <ac:spMkLst>
              <pc:docMk/>
              <pc:sldMasterMk cId="2317532505" sldId="2147483672"/>
              <pc:sldLayoutMk cId="3561885276" sldId="2147483690"/>
              <ac:spMk id="98" creationId="{455A5B3A-51E0-BE0F-B511-6602177A1CC8}"/>
            </ac:spMkLst>
          </pc:spChg>
          <pc:spChg chg="mod topLvl">
            <ac:chgData name="Chuck Tomasi" userId="79514c44-a18e-4aaa-84b1-18f74099d6b1" providerId="ADAL" clId="{18B14563-CCEC-0C42-8C0A-ABD616E2CF02}" dt="2023-10-18T20:00:50.628" v="356" actId="164"/>
            <ac:spMkLst>
              <pc:docMk/>
              <pc:sldMasterMk cId="2317532505" sldId="2147483672"/>
              <pc:sldLayoutMk cId="3561885276" sldId="2147483690"/>
              <ac:spMk id="98" creationId="{D68F4D7E-E8BC-566C-0005-9907D4BC5788}"/>
            </ac:spMkLst>
          </pc:spChg>
          <pc:spChg chg="mod topLvl">
            <ac:chgData name="Chuck Tomasi" userId="79514c44-a18e-4aaa-84b1-18f74099d6b1" providerId="ADAL" clId="{18B14563-CCEC-0C42-8C0A-ABD616E2CF02}" dt="2023-10-18T20:00:50.628" v="356" actId="164"/>
            <ac:spMkLst>
              <pc:docMk/>
              <pc:sldMasterMk cId="2317532505" sldId="2147483672"/>
              <pc:sldLayoutMk cId="3561885276" sldId="2147483690"/>
              <ac:spMk id="99" creationId="{A864E3CE-8363-831F-FDC1-467450300C71}"/>
            </ac:spMkLst>
          </pc:spChg>
          <pc:spChg chg="mod">
            <ac:chgData name="Chuck Tomasi" userId="79514c44-a18e-4aaa-84b1-18f74099d6b1" providerId="ADAL" clId="{18B14563-CCEC-0C42-8C0A-ABD616E2CF02}" dt="2023-11-06T14:57:14.273" v="3105"/>
            <ac:spMkLst>
              <pc:docMk/>
              <pc:sldMasterMk cId="2317532505" sldId="2147483672"/>
              <pc:sldLayoutMk cId="3561885276" sldId="2147483690"/>
              <ac:spMk id="99" creationId="{EFAF1687-8F19-A154-94F1-3811168C4832}"/>
            </ac:spMkLst>
          </pc:spChg>
          <pc:spChg chg="mod topLvl">
            <ac:chgData name="Chuck Tomasi" userId="79514c44-a18e-4aaa-84b1-18f74099d6b1" providerId="ADAL" clId="{18B14563-CCEC-0C42-8C0A-ABD616E2CF02}" dt="2023-10-18T20:00:50.628" v="356" actId="164"/>
            <ac:spMkLst>
              <pc:docMk/>
              <pc:sldMasterMk cId="2317532505" sldId="2147483672"/>
              <pc:sldLayoutMk cId="3561885276" sldId="2147483690"/>
              <ac:spMk id="100" creationId="{33299F23-EBD9-45D5-F809-1307E43E5417}"/>
            </ac:spMkLst>
          </pc:spChg>
          <pc:spChg chg="mod topLvl">
            <ac:chgData name="Chuck Tomasi" userId="79514c44-a18e-4aaa-84b1-18f74099d6b1" providerId="ADAL" clId="{18B14563-CCEC-0C42-8C0A-ABD616E2CF02}" dt="2023-10-18T20:00:50.628" v="356" actId="164"/>
            <ac:spMkLst>
              <pc:docMk/>
              <pc:sldMasterMk cId="2317532505" sldId="2147483672"/>
              <pc:sldLayoutMk cId="3561885276" sldId="2147483690"/>
              <ac:spMk id="101" creationId="{DAD416B8-D98D-FBF1-B5A6-CE2C6819301F}"/>
            </ac:spMkLst>
          </pc:spChg>
          <pc:spChg chg="mod topLvl">
            <ac:chgData name="Chuck Tomasi" userId="79514c44-a18e-4aaa-84b1-18f74099d6b1" providerId="ADAL" clId="{18B14563-CCEC-0C42-8C0A-ABD616E2CF02}" dt="2023-10-18T20:00:50.628" v="356" actId="164"/>
            <ac:spMkLst>
              <pc:docMk/>
              <pc:sldMasterMk cId="2317532505" sldId="2147483672"/>
              <pc:sldLayoutMk cId="3561885276" sldId="2147483690"/>
              <ac:spMk id="102" creationId="{0378AD10-0523-F032-12EF-F9A532AA89E7}"/>
            </ac:spMkLst>
          </pc:spChg>
          <pc:spChg chg="mod topLvl">
            <ac:chgData name="Chuck Tomasi" userId="79514c44-a18e-4aaa-84b1-18f74099d6b1" providerId="ADAL" clId="{18B14563-CCEC-0C42-8C0A-ABD616E2CF02}" dt="2023-10-18T20:00:50.628" v="356" actId="164"/>
            <ac:spMkLst>
              <pc:docMk/>
              <pc:sldMasterMk cId="2317532505" sldId="2147483672"/>
              <pc:sldLayoutMk cId="3561885276" sldId="2147483690"/>
              <ac:spMk id="103" creationId="{F8D23A68-6976-5019-95B6-8403F4B66EB9}"/>
            </ac:spMkLst>
          </pc:spChg>
          <pc:spChg chg="mod">
            <ac:chgData name="Chuck Tomasi" userId="79514c44-a18e-4aaa-84b1-18f74099d6b1" providerId="ADAL" clId="{18B14563-CCEC-0C42-8C0A-ABD616E2CF02}" dt="2023-11-05T20:41:41.877" v="1480"/>
            <ac:spMkLst>
              <pc:docMk/>
              <pc:sldMasterMk cId="2317532505" sldId="2147483672"/>
              <pc:sldLayoutMk cId="3561885276" sldId="2147483690"/>
              <ac:spMk id="104" creationId="{51A85BBC-4037-2EB6-E03C-FD547561E257}"/>
            </ac:spMkLst>
          </pc:spChg>
          <pc:spChg chg="mod">
            <ac:chgData name="Chuck Tomasi" userId="79514c44-a18e-4aaa-84b1-18f74099d6b1" providerId="ADAL" clId="{18B14563-CCEC-0C42-8C0A-ABD616E2CF02}" dt="2023-11-05T20:41:41.877" v="1480"/>
            <ac:spMkLst>
              <pc:docMk/>
              <pc:sldMasterMk cId="2317532505" sldId="2147483672"/>
              <pc:sldLayoutMk cId="3561885276" sldId="2147483690"/>
              <ac:spMk id="105" creationId="{615A60E2-BDC6-0131-60EC-7A6C4FE63FE4}"/>
            </ac:spMkLst>
          </pc:spChg>
          <pc:spChg chg="mod">
            <ac:chgData name="Chuck Tomasi" userId="79514c44-a18e-4aaa-84b1-18f74099d6b1" providerId="ADAL" clId="{18B14563-CCEC-0C42-8C0A-ABD616E2CF02}" dt="2023-11-05T20:41:41.877" v="1480"/>
            <ac:spMkLst>
              <pc:docMk/>
              <pc:sldMasterMk cId="2317532505" sldId="2147483672"/>
              <pc:sldLayoutMk cId="3561885276" sldId="2147483690"/>
              <ac:spMk id="106" creationId="{AF3899D0-0575-3039-F13F-1EF9F2820B0D}"/>
            </ac:spMkLst>
          </pc:spChg>
          <pc:spChg chg="mod">
            <ac:chgData name="Chuck Tomasi" userId="79514c44-a18e-4aaa-84b1-18f74099d6b1" providerId="ADAL" clId="{18B14563-CCEC-0C42-8C0A-ABD616E2CF02}" dt="2023-11-05T20:41:41.877" v="1480"/>
            <ac:spMkLst>
              <pc:docMk/>
              <pc:sldMasterMk cId="2317532505" sldId="2147483672"/>
              <pc:sldLayoutMk cId="3561885276" sldId="2147483690"/>
              <ac:spMk id="107" creationId="{5F889A18-6F04-6664-7ABE-BA06AF617C7F}"/>
            </ac:spMkLst>
          </pc:spChg>
          <pc:spChg chg="mod">
            <ac:chgData name="Chuck Tomasi" userId="79514c44-a18e-4aaa-84b1-18f74099d6b1" providerId="ADAL" clId="{18B14563-CCEC-0C42-8C0A-ABD616E2CF02}" dt="2023-11-05T20:41:41.877" v="1480"/>
            <ac:spMkLst>
              <pc:docMk/>
              <pc:sldMasterMk cId="2317532505" sldId="2147483672"/>
              <pc:sldLayoutMk cId="3561885276" sldId="2147483690"/>
              <ac:spMk id="108" creationId="{E7C127CD-87C0-4D7B-350B-F7885278993C}"/>
            </ac:spMkLst>
          </pc:spChg>
          <pc:spChg chg="mod">
            <ac:chgData name="Chuck Tomasi" userId="79514c44-a18e-4aaa-84b1-18f74099d6b1" providerId="ADAL" clId="{18B14563-CCEC-0C42-8C0A-ABD616E2CF02}" dt="2023-11-05T20:41:41.877" v="1480"/>
            <ac:spMkLst>
              <pc:docMk/>
              <pc:sldMasterMk cId="2317532505" sldId="2147483672"/>
              <pc:sldLayoutMk cId="3561885276" sldId="2147483690"/>
              <ac:spMk id="109" creationId="{28FCC519-6D45-3B88-7D2F-470007005AA0}"/>
            </ac:spMkLst>
          </pc:spChg>
          <pc:spChg chg="mod">
            <ac:chgData name="Chuck Tomasi" userId="79514c44-a18e-4aaa-84b1-18f74099d6b1" providerId="ADAL" clId="{18B14563-CCEC-0C42-8C0A-ABD616E2CF02}" dt="2023-11-05T20:41:41.877" v="1480"/>
            <ac:spMkLst>
              <pc:docMk/>
              <pc:sldMasterMk cId="2317532505" sldId="2147483672"/>
              <pc:sldLayoutMk cId="3561885276" sldId="2147483690"/>
              <ac:spMk id="110" creationId="{44243817-0591-B322-C9B5-1D9EDFBCD33B}"/>
            </ac:spMkLst>
          </pc:spChg>
          <pc:spChg chg="mod">
            <ac:chgData name="Chuck Tomasi" userId="79514c44-a18e-4aaa-84b1-18f74099d6b1" providerId="ADAL" clId="{18B14563-CCEC-0C42-8C0A-ABD616E2CF02}" dt="2023-11-05T20:41:41.877" v="1480"/>
            <ac:spMkLst>
              <pc:docMk/>
              <pc:sldMasterMk cId="2317532505" sldId="2147483672"/>
              <pc:sldLayoutMk cId="3561885276" sldId="2147483690"/>
              <ac:spMk id="111" creationId="{4608347C-98D0-9235-037A-500A470035B4}"/>
            </ac:spMkLst>
          </pc:spChg>
          <pc:spChg chg="mod">
            <ac:chgData name="Chuck Tomasi" userId="79514c44-a18e-4aaa-84b1-18f74099d6b1" providerId="ADAL" clId="{18B14563-CCEC-0C42-8C0A-ABD616E2CF02}" dt="2023-11-05T20:41:41.877" v="1480"/>
            <ac:spMkLst>
              <pc:docMk/>
              <pc:sldMasterMk cId="2317532505" sldId="2147483672"/>
              <pc:sldLayoutMk cId="3561885276" sldId="2147483690"/>
              <ac:spMk id="112" creationId="{D6EBFA16-EDD9-CE8A-3EB2-A0A888EF1B2B}"/>
            </ac:spMkLst>
          </pc:spChg>
          <pc:spChg chg="mod">
            <ac:chgData name="Chuck Tomasi" userId="79514c44-a18e-4aaa-84b1-18f74099d6b1" providerId="ADAL" clId="{18B14563-CCEC-0C42-8C0A-ABD616E2CF02}" dt="2023-11-05T20:41:41.877" v="1480"/>
            <ac:spMkLst>
              <pc:docMk/>
              <pc:sldMasterMk cId="2317532505" sldId="2147483672"/>
              <pc:sldLayoutMk cId="3561885276" sldId="2147483690"/>
              <ac:spMk id="113" creationId="{FE08BD8F-AAE3-9F9E-F327-FF681744278E}"/>
            </ac:spMkLst>
          </pc:spChg>
          <pc:spChg chg="mod">
            <ac:chgData name="Chuck Tomasi" userId="79514c44-a18e-4aaa-84b1-18f74099d6b1" providerId="ADAL" clId="{18B14563-CCEC-0C42-8C0A-ABD616E2CF02}" dt="2023-11-05T20:41:41.877" v="1480"/>
            <ac:spMkLst>
              <pc:docMk/>
              <pc:sldMasterMk cId="2317532505" sldId="2147483672"/>
              <pc:sldLayoutMk cId="3561885276" sldId="2147483690"/>
              <ac:spMk id="114" creationId="{153376B0-445C-3F46-366F-CB3CB244DDF0}"/>
            </ac:spMkLst>
          </pc:spChg>
          <pc:grpChg chg="add mod">
            <ac:chgData name="Chuck Tomasi" userId="79514c44-a18e-4aaa-84b1-18f74099d6b1" providerId="ADAL" clId="{18B14563-CCEC-0C42-8C0A-ABD616E2CF02}" dt="2023-11-06T14:57:21.057" v="3107" actId="1076"/>
            <ac:grpSpMkLst>
              <pc:docMk/>
              <pc:sldMasterMk cId="2317532505" sldId="2147483672"/>
              <pc:sldLayoutMk cId="3561885276" sldId="2147483690"/>
              <ac:grpSpMk id="4" creationId="{E97EED18-868C-038F-9E38-6900BD20B7E2}"/>
            </ac:grpSpMkLst>
          </pc:grpChg>
          <pc:grpChg chg="add del mod">
            <ac:chgData name="Chuck Tomasi" userId="79514c44-a18e-4aaa-84b1-18f74099d6b1" providerId="ADAL" clId="{18B14563-CCEC-0C42-8C0A-ABD616E2CF02}" dt="2023-11-05T20:34:58.602" v="1419" actId="478"/>
            <ac:grpSpMkLst>
              <pc:docMk/>
              <pc:sldMasterMk cId="2317532505" sldId="2147483672"/>
              <pc:sldLayoutMk cId="3561885276" sldId="2147483690"/>
              <ac:grpSpMk id="15" creationId="{2A157C17-FC5C-3FC7-ED26-C19345624392}"/>
            </ac:grpSpMkLst>
          </pc:grpChg>
          <pc:grpChg chg="del">
            <ac:chgData name="Chuck Tomasi" userId="79514c44-a18e-4aaa-84b1-18f74099d6b1" providerId="ADAL" clId="{18B14563-CCEC-0C42-8C0A-ABD616E2CF02}" dt="2023-10-18T20:00:07.426" v="352" actId="165"/>
            <ac:grpSpMkLst>
              <pc:docMk/>
              <pc:sldMasterMk cId="2317532505" sldId="2147483672"/>
              <pc:sldLayoutMk cId="3561885276" sldId="2147483690"/>
              <ac:grpSpMk id="35" creationId="{5D783442-17BB-680F-63F0-0F0194B4E525}"/>
            </ac:grpSpMkLst>
          </pc:grpChg>
          <pc:grpChg chg="add del mod">
            <ac:chgData name="Chuck Tomasi" userId="79514c44-a18e-4aaa-84b1-18f74099d6b1" providerId="ADAL" clId="{18B14563-CCEC-0C42-8C0A-ABD616E2CF02}" dt="2023-11-06T14:57:13.714" v="3104" actId="478"/>
            <ac:grpSpMkLst>
              <pc:docMk/>
              <pc:sldMasterMk cId="2317532505" sldId="2147483672"/>
              <pc:sldLayoutMk cId="3561885276" sldId="2147483690"/>
              <ac:grpSpMk id="37" creationId="{DD1AA312-ACC7-6B38-A222-572C7C16083E}"/>
            </ac:grpSpMkLst>
          </pc:grpChg>
          <pc:graphicFrameChg chg="add mod">
            <ac:chgData name="Chuck Tomasi" userId="79514c44-a18e-4aaa-84b1-18f74099d6b1" providerId="ADAL" clId="{18B14563-CCEC-0C42-8C0A-ABD616E2CF02}" dt="2023-10-18T16:44:46.288" v="263"/>
            <ac:graphicFrameMkLst>
              <pc:docMk/>
              <pc:sldMasterMk cId="2317532505" sldId="2147483672"/>
              <pc:sldLayoutMk cId="3561885276" sldId="2147483690"/>
              <ac:graphicFrameMk id="12" creationId="{950EC12F-E497-B819-D34F-44350A0DC485}"/>
            </ac:graphicFrameMkLst>
          </pc:graphicFrameChg>
          <pc:graphicFrameChg chg="del">
            <ac:chgData name="Chuck Tomasi" userId="79514c44-a18e-4aaa-84b1-18f74099d6b1" providerId="ADAL" clId="{18B14563-CCEC-0C42-8C0A-ABD616E2CF02}" dt="2023-10-18T15:40:16.924" v="125" actId="478"/>
            <ac:graphicFrameMkLst>
              <pc:docMk/>
              <pc:sldMasterMk cId="2317532505" sldId="2147483672"/>
              <pc:sldLayoutMk cId="3561885276" sldId="2147483690"/>
              <ac:graphicFrameMk id="153" creationId="{E3701B5F-9F05-B99B-2C27-FE7A58DD6F8B}"/>
            </ac:graphicFrameMkLst>
          </pc:graphicFrameChg>
          <pc:picChg chg="add mod">
            <ac:chgData name="Chuck Tomasi" userId="79514c44-a18e-4aaa-84b1-18f74099d6b1" providerId="ADAL" clId="{18B14563-CCEC-0C42-8C0A-ABD616E2CF02}" dt="2023-10-18T16:44:46.288" v="263"/>
            <ac:picMkLst>
              <pc:docMk/>
              <pc:sldMasterMk cId="2317532505" sldId="2147483672"/>
              <pc:sldLayoutMk cId="3561885276" sldId="2147483690"/>
              <ac:picMk id="10" creationId="{33E45923-839C-E8BA-DC7F-7E898B3D5A20}"/>
            </ac:picMkLst>
          </pc:picChg>
          <pc:picChg chg="del">
            <ac:chgData name="Chuck Tomasi" userId="79514c44-a18e-4aaa-84b1-18f74099d6b1" providerId="ADAL" clId="{18B14563-CCEC-0C42-8C0A-ABD616E2CF02}" dt="2023-10-18T15:40:16.924" v="125" actId="478"/>
            <ac:picMkLst>
              <pc:docMk/>
              <pc:sldMasterMk cId="2317532505" sldId="2147483672"/>
              <pc:sldLayoutMk cId="3561885276" sldId="2147483690"/>
              <ac:picMk id="57" creationId="{69324FBE-DFBA-F6D2-1011-D622F337C1F6}"/>
            </ac:picMkLst>
          </pc:picChg>
          <pc:cxnChg chg="add del mod">
            <ac:chgData name="Chuck Tomasi" userId="79514c44-a18e-4aaa-84b1-18f74099d6b1" providerId="ADAL" clId="{18B14563-CCEC-0C42-8C0A-ABD616E2CF02}" dt="2023-11-05T20:35:01.819" v="1420" actId="478"/>
            <ac:cxnSpMkLst>
              <pc:docMk/>
              <pc:sldMasterMk cId="2317532505" sldId="2147483672"/>
              <pc:sldLayoutMk cId="3561885276" sldId="2147483690"/>
              <ac:cxnSpMk id="4" creationId="{DC6E1D26-ECF0-539F-AEF3-2E1D425B84D4}"/>
            </ac:cxnSpMkLst>
          </pc:cxnChg>
          <pc:cxnChg chg="add del mod">
            <ac:chgData name="Chuck Tomasi" userId="79514c44-a18e-4aaa-84b1-18f74099d6b1" providerId="ADAL" clId="{18B14563-CCEC-0C42-8C0A-ABD616E2CF02}" dt="2023-11-05T20:35:01.819" v="1420" actId="478"/>
            <ac:cxnSpMkLst>
              <pc:docMk/>
              <pc:sldMasterMk cId="2317532505" sldId="2147483672"/>
              <pc:sldLayoutMk cId="3561885276" sldId="2147483690"/>
              <ac:cxnSpMk id="7" creationId="{65A9A6F9-CDD4-DB89-319C-7363C7ED16BA}"/>
            </ac:cxnSpMkLst>
          </pc:cxnChg>
          <pc:cxnChg chg="add del mod">
            <ac:chgData name="Chuck Tomasi" userId="79514c44-a18e-4aaa-84b1-18f74099d6b1" providerId="ADAL" clId="{18B14563-CCEC-0C42-8C0A-ABD616E2CF02}" dt="2023-11-05T20:35:01.819" v="1420" actId="478"/>
            <ac:cxnSpMkLst>
              <pc:docMk/>
              <pc:sldMasterMk cId="2317532505" sldId="2147483672"/>
              <pc:sldLayoutMk cId="3561885276" sldId="2147483690"/>
              <ac:cxnSpMk id="8" creationId="{F2AAF67F-84F2-A9B3-A7EF-09F72ECEAF42}"/>
            </ac:cxnSpMkLst>
          </pc:cxnChg>
          <pc:cxnChg chg="del mod">
            <ac:chgData name="Chuck Tomasi" userId="79514c44-a18e-4aaa-84b1-18f74099d6b1" providerId="ADAL" clId="{18B14563-CCEC-0C42-8C0A-ABD616E2CF02}" dt="2023-10-18T15:40:16.924" v="125" actId="478"/>
            <ac:cxnSpMkLst>
              <pc:docMk/>
              <pc:sldMasterMk cId="2317532505" sldId="2147483672"/>
              <pc:sldLayoutMk cId="3561885276" sldId="2147483690"/>
              <ac:cxnSpMk id="10" creationId="{ED71AF66-A479-1729-3AE2-A02D913D0092}"/>
            </ac:cxnSpMkLst>
          </pc:cxnChg>
          <pc:cxnChg chg="del mod">
            <ac:chgData name="Chuck Tomasi" userId="79514c44-a18e-4aaa-84b1-18f74099d6b1" providerId="ADAL" clId="{18B14563-CCEC-0C42-8C0A-ABD616E2CF02}" dt="2023-10-18T15:40:16.924" v="125" actId="478"/>
            <ac:cxnSpMkLst>
              <pc:docMk/>
              <pc:sldMasterMk cId="2317532505" sldId="2147483672"/>
              <pc:sldLayoutMk cId="3561885276" sldId="2147483690"/>
              <ac:cxnSpMk id="11" creationId="{2A705A15-9213-0DA9-A1F3-33FEDE57631F}"/>
            </ac:cxnSpMkLst>
          </pc:cxnChg>
          <pc:cxnChg chg="del mod">
            <ac:chgData name="Chuck Tomasi" userId="79514c44-a18e-4aaa-84b1-18f74099d6b1" providerId="ADAL" clId="{18B14563-CCEC-0C42-8C0A-ABD616E2CF02}" dt="2023-10-18T15:40:16.924" v="125" actId="478"/>
            <ac:cxnSpMkLst>
              <pc:docMk/>
              <pc:sldMasterMk cId="2317532505" sldId="2147483672"/>
              <pc:sldLayoutMk cId="3561885276" sldId="2147483690"/>
              <ac:cxnSpMk id="12" creationId="{B3ED8BC3-0A93-F648-0E98-F2D85E4A31B0}"/>
            </ac:cxnSpMkLst>
          </pc:cxnChg>
          <pc:cxnChg chg="add mod">
            <ac:chgData name="Chuck Tomasi" userId="79514c44-a18e-4aaa-84b1-18f74099d6b1" providerId="ADAL" clId="{18B14563-CCEC-0C42-8C0A-ABD616E2CF02}" dt="2023-11-05T20:39:04.019" v="1467"/>
            <ac:cxnSpMkLst>
              <pc:docMk/>
              <pc:sldMasterMk cId="2317532505" sldId="2147483672"/>
              <pc:sldLayoutMk cId="3561885276" sldId="2147483690"/>
              <ac:cxnSpMk id="17" creationId="{4A6C913B-99A1-A86B-32D0-2B2B2BB5104D}"/>
            </ac:cxnSpMkLst>
          </pc:cxnChg>
          <pc:cxnChg chg="add mod">
            <ac:chgData name="Chuck Tomasi" userId="79514c44-a18e-4aaa-84b1-18f74099d6b1" providerId="ADAL" clId="{18B14563-CCEC-0C42-8C0A-ABD616E2CF02}" dt="2023-11-05T20:39:04.019" v="1467"/>
            <ac:cxnSpMkLst>
              <pc:docMk/>
              <pc:sldMasterMk cId="2317532505" sldId="2147483672"/>
              <pc:sldLayoutMk cId="3561885276" sldId="2147483690"/>
              <ac:cxnSpMk id="34" creationId="{167A4F1F-4899-2C81-0B7C-825A9D957589}"/>
            </ac:cxnSpMkLst>
          </pc:cxnChg>
          <pc:cxnChg chg="add mod">
            <ac:chgData name="Chuck Tomasi" userId="79514c44-a18e-4aaa-84b1-18f74099d6b1" providerId="ADAL" clId="{18B14563-CCEC-0C42-8C0A-ABD616E2CF02}" dt="2023-11-05T20:39:04.019" v="1467"/>
            <ac:cxnSpMkLst>
              <pc:docMk/>
              <pc:sldMasterMk cId="2317532505" sldId="2147483672"/>
              <pc:sldLayoutMk cId="3561885276" sldId="2147483690"/>
              <ac:cxnSpMk id="35" creationId="{32403279-74FC-5EED-AC98-3304343E9A70}"/>
            </ac:cxnSpMkLst>
          </pc:cxnChg>
        </pc:sldLayoutChg>
        <pc:sldLayoutChg chg="addSp delSp modSp mod">
          <pc:chgData name="Chuck Tomasi" userId="79514c44-a18e-4aaa-84b1-18f74099d6b1" providerId="ADAL" clId="{18B14563-CCEC-0C42-8C0A-ABD616E2CF02}" dt="2023-11-06T14:57:57.660" v="3113"/>
          <pc:sldLayoutMkLst>
            <pc:docMk/>
            <pc:sldMasterMk cId="2317532505" sldId="2147483672"/>
            <pc:sldLayoutMk cId="2765756988" sldId="2147483691"/>
          </pc:sldLayoutMkLst>
          <pc:spChg chg="mod topLvl">
            <ac:chgData name="Chuck Tomasi" userId="79514c44-a18e-4aaa-84b1-18f74099d6b1" providerId="ADAL" clId="{18B14563-CCEC-0C42-8C0A-ABD616E2CF02}" dt="2023-10-18T20:05:28.033" v="384" actId="164"/>
            <ac:spMkLst>
              <pc:docMk/>
              <pc:sldMasterMk cId="2317532505" sldId="2147483672"/>
              <pc:sldLayoutMk cId="2765756988" sldId="2147483691"/>
              <ac:spMk id="2" creationId="{2DA0D9DB-C8B8-C6A4-750C-0435A4B2DFA9}"/>
            </ac:spMkLst>
          </pc:spChg>
          <pc:spChg chg="add mod">
            <ac:chgData name="Chuck Tomasi" userId="79514c44-a18e-4aaa-84b1-18f74099d6b1" providerId="ADAL" clId="{18B14563-CCEC-0C42-8C0A-ABD616E2CF02}" dt="2023-10-18T16:44:49.597" v="264"/>
            <ac:spMkLst>
              <pc:docMk/>
              <pc:sldMasterMk cId="2317532505" sldId="2147483672"/>
              <pc:sldLayoutMk cId="2765756988" sldId="2147483691"/>
              <ac:spMk id="3" creationId="{4B7C11EB-78A8-D7B6-B94E-2FE13CE0B2B9}"/>
            </ac:spMkLst>
          </pc:spChg>
          <pc:spChg chg="add mod">
            <ac:chgData name="Chuck Tomasi" userId="79514c44-a18e-4aaa-84b1-18f74099d6b1" providerId="ADAL" clId="{18B14563-CCEC-0C42-8C0A-ABD616E2CF02}" dt="2023-10-18T16:44:49.597" v="264"/>
            <ac:spMkLst>
              <pc:docMk/>
              <pc:sldMasterMk cId="2317532505" sldId="2147483672"/>
              <pc:sldLayoutMk cId="2765756988" sldId="2147483691"/>
              <ac:spMk id="4" creationId="{D500881E-DE0B-D737-66BB-4B490AF79952}"/>
            </ac:spMkLst>
          </pc:spChg>
          <pc:spChg chg="mod">
            <ac:chgData name="Chuck Tomasi" userId="79514c44-a18e-4aaa-84b1-18f74099d6b1" providerId="ADAL" clId="{18B14563-CCEC-0C42-8C0A-ABD616E2CF02}" dt="2023-11-06T14:57:57.660" v="3113"/>
            <ac:spMkLst>
              <pc:docMk/>
              <pc:sldMasterMk cId="2317532505" sldId="2147483672"/>
              <pc:sldLayoutMk cId="2765756988" sldId="2147483691"/>
              <ac:spMk id="5" creationId="{38C2EC66-FA42-C4A7-3C4F-CDD025DFAE30}"/>
            </ac:spMkLst>
          </pc:spChg>
          <pc:spChg chg="mod">
            <ac:chgData name="Chuck Tomasi" userId="79514c44-a18e-4aaa-84b1-18f74099d6b1" providerId="ADAL" clId="{18B14563-CCEC-0C42-8C0A-ABD616E2CF02}" dt="2023-11-06T14:57:57.660" v="3113"/>
            <ac:spMkLst>
              <pc:docMk/>
              <pc:sldMasterMk cId="2317532505" sldId="2147483672"/>
              <pc:sldLayoutMk cId="2765756988" sldId="2147483691"/>
              <ac:spMk id="6" creationId="{3FD256E2-E8D5-28E5-96B3-509CEA99E9A6}"/>
            </ac:spMkLst>
          </pc:spChg>
          <pc:spChg chg="mod topLvl">
            <ac:chgData name="Chuck Tomasi" userId="79514c44-a18e-4aaa-84b1-18f74099d6b1" providerId="ADAL" clId="{18B14563-CCEC-0C42-8C0A-ABD616E2CF02}" dt="2023-10-18T20:05:28.033" v="384" actId="164"/>
            <ac:spMkLst>
              <pc:docMk/>
              <pc:sldMasterMk cId="2317532505" sldId="2147483672"/>
              <pc:sldLayoutMk cId="2765756988" sldId="2147483691"/>
              <ac:spMk id="6" creationId="{A51B584A-F169-3531-52B3-B231F6874DA1}"/>
            </ac:spMkLst>
          </pc:spChg>
          <pc:spChg chg="del">
            <ac:chgData name="Chuck Tomasi" userId="79514c44-a18e-4aaa-84b1-18f74099d6b1" providerId="ADAL" clId="{18B14563-CCEC-0C42-8C0A-ABD616E2CF02}" dt="2023-10-18T15:40:30.363" v="126" actId="478"/>
            <ac:spMkLst>
              <pc:docMk/>
              <pc:sldMasterMk cId="2317532505" sldId="2147483672"/>
              <pc:sldLayoutMk cId="2765756988" sldId="2147483691"/>
              <ac:spMk id="7" creationId="{5DBC961D-11B3-FD60-DBB1-3BB5A9EF7EA8}"/>
            </ac:spMkLst>
          </pc:spChg>
          <pc:spChg chg="mod">
            <ac:chgData name="Chuck Tomasi" userId="79514c44-a18e-4aaa-84b1-18f74099d6b1" providerId="ADAL" clId="{18B14563-CCEC-0C42-8C0A-ABD616E2CF02}" dt="2023-11-06T14:57:57.660" v="3113"/>
            <ac:spMkLst>
              <pc:docMk/>
              <pc:sldMasterMk cId="2317532505" sldId="2147483672"/>
              <pc:sldLayoutMk cId="2765756988" sldId="2147483691"/>
              <ac:spMk id="7" creationId="{EFB178E9-6B36-4AEF-BCF1-B31BF2368393}"/>
            </ac:spMkLst>
          </pc:spChg>
          <pc:spChg chg="mod">
            <ac:chgData name="Chuck Tomasi" userId="79514c44-a18e-4aaa-84b1-18f74099d6b1" providerId="ADAL" clId="{18B14563-CCEC-0C42-8C0A-ABD616E2CF02}" dt="2023-11-06T14:57:57.660" v="3113"/>
            <ac:spMkLst>
              <pc:docMk/>
              <pc:sldMasterMk cId="2317532505" sldId="2147483672"/>
              <pc:sldLayoutMk cId="2765756988" sldId="2147483691"/>
              <ac:spMk id="8" creationId="{5EB47432-CA07-39FF-F908-56D558DED149}"/>
            </ac:spMkLst>
          </pc:spChg>
          <pc:spChg chg="del">
            <ac:chgData name="Chuck Tomasi" userId="79514c44-a18e-4aaa-84b1-18f74099d6b1" providerId="ADAL" clId="{18B14563-CCEC-0C42-8C0A-ABD616E2CF02}" dt="2023-10-18T15:40:30.363" v="126" actId="478"/>
            <ac:spMkLst>
              <pc:docMk/>
              <pc:sldMasterMk cId="2317532505" sldId="2147483672"/>
              <pc:sldLayoutMk cId="2765756988" sldId="2147483691"/>
              <ac:spMk id="8" creationId="{A2ACED5D-22CF-558E-0E6B-EA084D7400CA}"/>
            </ac:spMkLst>
          </pc:spChg>
          <pc:spChg chg="add del mod">
            <ac:chgData name="Chuck Tomasi" userId="79514c44-a18e-4aaa-84b1-18f74099d6b1" providerId="ADAL" clId="{18B14563-CCEC-0C42-8C0A-ABD616E2CF02}" dt="2023-11-05T20:36:14.038" v="1423" actId="478"/>
            <ac:spMkLst>
              <pc:docMk/>
              <pc:sldMasterMk cId="2317532505" sldId="2147483672"/>
              <pc:sldLayoutMk cId="2765756988" sldId="2147483691"/>
              <ac:spMk id="11" creationId="{1211E1C8-E70A-77BB-D5DC-3ED63A0981BD}"/>
            </ac:spMkLst>
          </pc:spChg>
          <pc:spChg chg="mod">
            <ac:chgData name="Chuck Tomasi" userId="79514c44-a18e-4aaa-84b1-18f74099d6b1" providerId="ADAL" clId="{18B14563-CCEC-0C42-8C0A-ABD616E2CF02}" dt="2023-11-06T14:57:57.660" v="3113"/>
            <ac:spMkLst>
              <pc:docMk/>
              <pc:sldMasterMk cId="2317532505" sldId="2147483672"/>
              <pc:sldLayoutMk cId="2765756988" sldId="2147483691"/>
              <ac:spMk id="11" creationId="{25E10364-EC1D-6019-D856-0D51027A9874}"/>
            </ac:spMkLst>
          </pc:spChg>
          <pc:spChg chg="mod">
            <ac:chgData name="Chuck Tomasi" userId="79514c44-a18e-4aaa-84b1-18f74099d6b1" providerId="ADAL" clId="{18B14563-CCEC-0C42-8C0A-ABD616E2CF02}" dt="2023-11-06T14:57:57.660" v="3113"/>
            <ac:spMkLst>
              <pc:docMk/>
              <pc:sldMasterMk cId="2317532505" sldId="2147483672"/>
              <pc:sldLayoutMk cId="2765756988" sldId="2147483691"/>
              <ac:spMk id="13" creationId="{696771CD-1CA0-2142-A81E-2530E7E64AD7}"/>
            </ac:spMkLst>
          </pc:spChg>
          <pc:spChg chg="mod topLvl">
            <ac:chgData name="Chuck Tomasi" userId="79514c44-a18e-4aaa-84b1-18f74099d6b1" providerId="ADAL" clId="{18B14563-CCEC-0C42-8C0A-ABD616E2CF02}" dt="2023-10-18T20:05:28.033" v="384" actId="164"/>
            <ac:spMkLst>
              <pc:docMk/>
              <pc:sldMasterMk cId="2317532505" sldId="2147483672"/>
              <pc:sldLayoutMk cId="2765756988" sldId="2147483691"/>
              <ac:spMk id="14" creationId="{0DB7B0F6-1165-C334-E4A1-A6F242FC2AE8}"/>
            </ac:spMkLst>
          </pc:spChg>
          <pc:spChg chg="mod">
            <ac:chgData name="Chuck Tomasi" userId="79514c44-a18e-4aaa-84b1-18f74099d6b1" providerId="ADAL" clId="{18B14563-CCEC-0C42-8C0A-ABD616E2CF02}" dt="2023-11-06T14:57:57.660" v="3113"/>
            <ac:spMkLst>
              <pc:docMk/>
              <pc:sldMasterMk cId="2317532505" sldId="2147483672"/>
              <pc:sldLayoutMk cId="2765756988" sldId="2147483691"/>
              <ac:spMk id="14" creationId="{669C63D6-F7EF-4265-AE89-0650815D1B0D}"/>
            </ac:spMkLst>
          </pc:spChg>
          <pc:spChg chg="del">
            <ac:chgData name="Chuck Tomasi" userId="79514c44-a18e-4aaa-84b1-18f74099d6b1" providerId="ADAL" clId="{18B14563-CCEC-0C42-8C0A-ABD616E2CF02}" dt="2023-10-18T15:40:30.363" v="126" actId="478"/>
            <ac:spMkLst>
              <pc:docMk/>
              <pc:sldMasterMk cId="2317532505" sldId="2147483672"/>
              <pc:sldLayoutMk cId="2765756988" sldId="2147483691"/>
              <ac:spMk id="15" creationId="{B887D142-1913-4AF5-FE7C-F7D25A54E51A}"/>
            </ac:spMkLst>
          </pc:spChg>
          <pc:spChg chg="mod">
            <ac:chgData name="Chuck Tomasi" userId="79514c44-a18e-4aaa-84b1-18f74099d6b1" providerId="ADAL" clId="{18B14563-CCEC-0C42-8C0A-ABD616E2CF02}" dt="2023-11-06T14:57:57.660" v="3113"/>
            <ac:spMkLst>
              <pc:docMk/>
              <pc:sldMasterMk cId="2317532505" sldId="2147483672"/>
              <pc:sldLayoutMk cId="2765756988" sldId="2147483691"/>
              <ac:spMk id="16" creationId="{92B58B70-FF5E-AD6C-0A4D-BFA05401F8AC}"/>
            </ac:spMkLst>
          </pc:spChg>
          <pc:spChg chg="mod topLvl">
            <ac:chgData name="Chuck Tomasi" userId="79514c44-a18e-4aaa-84b1-18f74099d6b1" providerId="ADAL" clId="{18B14563-CCEC-0C42-8C0A-ABD616E2CF02}" dt="2023-10-18T20:05:28.033" v="384" actId="164"/>
            <ac:spMkLst>
              <pc:docMk/>
              <pc:sldMasterMk cId="2317532505" sldId="2147483672"/>
              <pc:sldLayoutMk cId="2765756988" sldId="2147483691"/>
              <ac:spMk id="16" creationId="{B700D232-170E-B0C6-6217-0AD129B4B9CE}"/>
            </ac:spMkLst>
          </pc:spChg>
          <pc:spChg chg="mod">
            <ac:chgData name="Chuck Tomasi" userId="79514c44-a18e-4aaa-84b1-18f74099d6b1" providerId="ADAL" clId="{18B14563-CCEC-0C42-8C0A-ABD616E2CF02}" dt="2023-10-17T15:02:26.781" v="17" actId="207"/>
            <ac:spMkLst>
              <pc:docMk/>
              <pc:sldMasterMk cId="2317532505" sldId="2147483672"/>
              <pc:sldLayoutMk cId="2765756988" sldId="2147483691"/>
              <ac:spMk id="17" creationId="{F4D1C33F-E48D-C734-F72D-3A66A73F67DB}"/>
            </ac:spMkLst>
          </pc:spChg>
          <pc:spChg chg="mod">
            <ac:chgData name="Chuck Tomasi" userId="79514c44-a18e-4aaa-84b1-18f74099d6b1" providerId="ADAL" clId="{18B14563-CCEC-0C42-8C0A-ABD616E2CF02}" dt="2023-10-17T15:02:26.781" v="17" actId="207"/>
            <ac:spMkLst>
              <pc:docMk/>
              <pc:sldMasterMk cId="2317532505" sldId="2147483672"/>
              <pc:sldLayoutMk cId="2765756988" sldId="2147483691"/>
              <ac:spMk id="18" creationId="{5911BE24-DBDD-4BC5-B697-C2622F5113C3}"/>
            </ac:spMkLst>
          </pc:spChg>
          <pc:spChg chg="mod">
            <ac:chgData name="Chuck Tomasi" userId="79514c44-a18e-4aaa-84b1-18f74099d6b1" providerId="ADAL" clId="{18B14563-CCEC-0C42-8C0A-ABD616E2CF02}" dt="2023-10-17T15:02:26.781" v="17" actId="207"/>
            <ac:spMkLst>
              <pc:docMk/>
              <pc:sldMasterMk cId="2317532505" sldId="2147483672"/>
              <pc:sldLayoutMk cId="2765756988" sldId="2147483691"/>
              <ac:spMk id="19" creationId="{20B529E4-D6A9-786B-FF97-B93078C82568}"/>
            </ac:spMkLst>
          </pc:spChg>
          <pc:spChg chg="mod">
            <ac:chgData name="Chuck Tomasi" userId="79514c44-a18e-4aaa-84b1-18f74099d6b1" providerId="ADAL" clId="{18B14563-CCEC-0C42-8C0A-ABD616E2CF02}" dt="2023-10-17T15:02:26.781" v="17" actId="207"/>
            <ac:spMkLst>
              <pc:docMk/>
              <pc:sldMasterMk cId="2317532505" sldId="2147483672"/>
              <pc:sldLayoutMk cId="2765756988" sldId="2147483691"/>
              <ac:spMk id="20" creationId="{5922D0E9-E6C6-83EA-9D43-D6158D29E15C}"/>
            </ac:spMkLst>
          </pc:spChg>
          <pc:spChg chg="mod">
            <ac:chgData name="Chuck Tomasi" userId="79514c44-a18e-4aaa-84b1-18f74099d6b1" providerId="ADAL" clId="{18B14563-CCEC-0C42-8C0A-ABD616E2CF02}" dt="2023-10-17T15:02:22.352" v="16" actId="207"/>
            <ac:spMkLst>
              <pc:docMk/>
              <pc:sldMasterMk cId="2317532505" sldId="2147483672"/>
              <pc:sldLayoutMk cId="2765756988" sldId="2147483691"/>
              <ac:spMk id="22" creationId="{190DEAB1-B56B-7538-4EFD-540FAE36629C}"/>
            </ac:spMkLst>
          </pc:spChg>
          <pc:spChg chg="mod">
            <ac:chgData name="Chuck Tomasi" userId="79514c44-a18e-4aaa-84b1-18f74099d6b1" providerId="ADAL" clId="{18B14563-CCEC-0C42-8C0A-ABD616E2CF02}" dt="2023-10-17T15:02:22.352" v="16" actId="207"/>
            <ac:spMkLst>
              <pc:docMk/>
              <pc:sldMasterMk cId="2317532505" sldId="2147483672"/>
              <pc:sldLayoutMk cId="2765756988" sldId="2147483691"/>
              <ac:spMk id="23" creationId="{02071BAB-88A7-63E6-1A8D-B05C5442A48E}"/>
            </ac:spMkLst>
          </pc:spChg>
          <pc:spChg chg="mod">
            <ac:chgData name="Chuck Tomasi" userId="79514c44-a18e-4aaa-84b1-18f74099d6b1" providerId="ADAL" clId="{18B14563-CCEC-0C42-8C0A-ABD616E2CF02}" dt="2023-10-17T15:02:22.352" v="16" actId="207"/>
            <ac:spMkLst>
              <pc:docMk/>
              <pc:sldMasterMk cId="2317532505" sldId="2147483672"/>
              <pc:sldLayoutMk cId="2765756988" sldId="2147483691"/>
              <ac:spMk id="24" creationId="{A25BAC6B-3FB0-6F9F-91DC-C8E4B451F98D}"/>
            </ac:spMkLst>
          </pc:spChg>
          <pc:spChg chg="mod">
            <ac:chgData name="Chuck Tomasi" userId="79514c44-a18e-4aaa-84b1-18f74099d6b1" providerId="ADAL" clId="{18B14563-CCEC-0C42-8C0A-ABD616E2CF02}" dt="2023-10-17T15:02:22.352" v="16" actId="207"/>
            <ac:spMkLst>
              <pc:docMk/>
              <pc:sldMasterMk cId="2317532505" sldId="2147483672"/>
              <pc:sldLayoutMk cId="2765756988" sldId="2147483691"/>
              <ac:spMk id="25" creationId="{4EDA45C3-A8C2-B998-6C2B-9231CB6DA33D}"/>
            </ac:spMkLst>
          </pc:spChg>
          <pc:spChg chg="mod">
            <ac:chgData name="Chuck Tomasi" userId="79514c44-a18e-4aaa-84b1-18f74099d6b1" providerId="ADAL" clId="{18B14563-CCEC-0C42-8C0A-ABD616E2CF02}" dt="2023-10-17T15:02:22.352" v="16" actId="207"/>
            <ac:spMkLst>
              <pc:docMk/>
              <pc:sldMasterMk cId="2317532505" sldId="2147483672"/>
              <pc:sldLayoutMk cId="2765756988" sldId="2147483691"/>
              <ac:spMk id="26" creationId="{84814D1E-BA1E-9D61-090F-9024D26F060F}"/>
            </ac:spMkLst>
          </pc:spChg>
          <pc:spChg chg="mod">
            <ac:chgData name="Chuck Tomasi" userId="79514c44-a18e-4aaa-84b1-18f74099d6b1" providerId="ADAL" clId="{18B14563-CCEC-0C42-8C0A-ABD616E2CF02}" dt="2023-10-17T15:02:22.352" v="16" actId="207"/>
            <ac:spMkLst>
              <pc:docMk/>
              <pc:sldMasterMk cId="2317532505" sldId="2147483672"/>
              <pc:sldLayoutMk cId="2765756988" sldId="2147483691"/>
              <ac:spMk id="27" creationId="{1650EE13-629B-AA73-61B0-47DD2CC8B60C}"/>
            </ac:spMkLst>
          </pc:spChg>
          <pc:spChg chg="mod">
            <ac:chgData name="Chuck Tomasi" userId="79514c44-a18e-4aaa-84b1-18f74099d6b1" providerId="ADAL" clId="{18B14563-CCEC-0C42-8C0A-ABD616E2CF02}" dt="2023-10-17T15:02:22.352" v="16" actId="207"/>
            <ac:spMkLst>
              <pc:docMk/>
              <pc:sldMasterMk cId="2317532505" sldId="2147483672"/>
              <pc:sldLayoutMk cId="2765756988" sldId="2147483691"/>
              <ac:spMk id="28" creationId="{6F5C1E3C-7154-588C-906D-D4CF412EF3D7}"/>
            </ac:spMkLst>
          </pc:spChg>
          <pc:spChg chg="mod">
            <ac:chgData name="Chuck Tomasi" userId="79514c44-a18e-4aaa-84b1-18f74099d6b1" providerId="ADAL" clId="{18B14563-CCEC-0C42-8C0A-ABD616E2CF02}" dt="2023-10-18T20:02:53.955" v="368" actId="207"/>
            <ac:spMkLst>
              <pc:docMk/>
              <pc:sldMasterMk cId="2317532505" sldId="2147483672"/>
              <pc:sldLayoutMk cId="2765756988" sldId="2147483691"/>
              <ac:spMk id="29" creationId="{5ADC171D-8508-5A54-6C42-C260313477E2}"/>
            </ac:spMkLst>
          </pc:spChg>
          <pc:spChg chg="mod">
            <ac:chgData name="Chuck Tomasi" userId="79514c44-a18e-4aaa-84b1-18f74099d6b1" providerId="ADAL" clId="{18B14563-CCEC-0C42-8C0A-ABD616E2CF02}" dt="2023-11-06T14:57:57.660" v="3113"/>
            <ac:spMkLst>
              <pc:docMk/>
              <pc:sldMasterMk cId="2317532505" sldId="2147483672"/>
              <pc:sldLayoutMk cId="2765756988" sldId="2147483691"/>
              <ac:spMk id="30" creationId="{35EB49DD-9517-CC63-4DD4-5D736D36FD9C}"/>
            </ac:spMkLst>
          </pc:spChg>
          <pc:spChg chg="mod topLvl">
            <ac:chgData name="Chuck Tomasi" userId="79514c44-a18e-4aaa-84b1-18f74099d6b1" providerId="ADAL" clId="{18B14563-CCEC-0C42-8C0A-ABD616E2CF02}" dt="2023-10-18T20:05:28.033" v="384" actId="164"/>
            <ac:spMkLst>
              <pc:docMk/>
              <pc:sldMasterMk cId="2317532505" sldId="2147483672"/>
              <pc:sldLayoutMk cId="2765756988" sldId="2147483691"/>
              <ac:spMk id="30" creationId="{A5A77697-E254-55B3-BC5B-8B929F810A68}"/>
            </ac:spMkLst>
          </pc:spChg>
          <pc:spChg chg="mod">
            <ac:chgData name="Chuck Tomasi" userId="79514c44-a18e-4aaa-84b1-18f74099d6b1" providerId="ADAL" clId="{18B14563-CCEC-0C42-8C0A-ABD616E2CF02}" dt="2023-11-06T14:57:57.660" v="3113"/>
            <ac:spMkLst>
              <pc:docMk/>
              <pc:sldMasterMk cId="2317532505" sldId="2147483672"/>
              <pc:sldLayoutMk cId="2765756988" sldId="2147483691"/>
              <ac:spMk id="31" creationId="{037F05C8-0A7A-D84F-D5E5-74D07A45A5F3}"/>
            </ac:spMkLst>
          </pc:spChg>
          <pc:spChg chg="mod topLvl">
            <ac:chgData name="Chuck Tomasi" userId="79514c44-a18e-4aaa-84b1-18f74099d6b1" providerId="ADAL" clId="{18B14563-CCEC-0C42-8C0A-ABD616E2CF02}" dt="2023-10-18T20:05:28.033" v="384" actId="164"/>
            <ac:spMkLst>
              <pc:docMk/>
              <pc:sldMasterMk cId="2317532505" sldId="2147483672"/>
              <pc:sldLayoutMk cId="2765756988" sldId="2147483691"/>
              <ac:spMk id="31" creationId="{BA786DA9-698D-474B-56DE-C545894EE20C}"/>
            </ac:spMkLst>
          </pc:spChg>
          <pc:spChg chg="mod">
            <ac:chgData name="Chuck Tomasi" userId="79514c44-a18e-4aaa-84b1-18f74099d6b1" providerId="ADAL" clId="{18B14563-CCEC-0C42-8C0A-ABD616E2CF02}" dt="2023-11-06T14:57:57.660" v="3113"/>
            <ac:spMkLst>
              <pc:docMk/>
              <pc:sldMasterMk cId="2317532505" sldId="2147483672"/>
              <pc:sldLayoutMk cId="2765756988" sldId="2147483691"/>
              <ac:spMk id="32" creationId="{7F951B38-2254-CDA2-CCC1-F176E3A78249}"/>
            </ac:spMkLst>
          </pc:spChg>
          <pc:spChg chg="mod topLvl">
            <ac:chgData name="Chuck Tomasi" userId="79514c44-a18e-4aaa-84b1-18f74099d6b1" providerId="ADAL" clId="{18B14563-CCEC-0C42-8C0A-ABD616E2CF02}" dt="2023-10-18T20:05:28.033" v="384" actId="164"/>
            <ac:spMkLst>
              <pc:docMk/>
              <pc:sldMasterMk cId="2317532505" sldId="2147483672"/>
              <pc:sldLayoutMk cId="2765756988" sldId="2147483691"/>
              <ac:spMk id="32" creationId="{800E5F99-7699-F119-D6A7-416DE4D76628}"/>
            </ac:spMkLst>
          </pc:spChg>
          <pc:spChg chg="mod">
            <ac:chgData name="Chuck Tomasi" userId="79514c44-a18e-4aaa-84b1-18f74099d6b1" providerId="ADAL" clId="{18B14563-CCEC-0C42-8C0A-ABD616E2CF02}" dt="2023-11-06T14:57:57.660" v="3113"/>
            <ac:spMkLst>
              <pc:docMk/>
              <pc:sldMasterMk cId="2317532505" sldId="2147483672"/>
              <pc:sldLayoutMk cId="2765756988" sldId="2147483691"/>
              <ac:spMk id="33" creationId="{5064D13E-2D48-3C09-BBF5-2966EE9261BD}"/>
            </ac:spMkLst>
          </pc:spChg>
          <pc:spChg chg="mod topLvl">
            <ac:chgData name="Chuck Tomasi" userId="79514c44-a18e-4aaa-84b1-18f74099d6b1" providerId="ADAL" clId="{18B14563-CCEC-0C42-8C0A-ABD616E2CF02}" dt="2023-10-18T20:05:28.033" v="384" actId="164"/>
            <ac:spMkLst>
              <pc:docMk/>
              <pc:sldMasterMk cId="2317532505" sldId="2147483672"/>
              <pc:sldLayoutMk cId="2765756988" sldId="2147483691"/>
              <ac:spMk id="33" creationId="{F302D010-F38B-0862-7C6C-BFE15A1586B3}"/>
            </ac:spMkLst>
          </pc:spChg>
          <pc:spChg chg="mod topLvl">
            <ac:chgData name="Chuck Tomasi" userId="79514c44-a18e-4aaa-84b1-18f74099d6b1" providerId="ADAL" clId="{18B14563-CCEC-0C42-8C0A-ABD616E2CF02}" dt="2023-10-18T20:05:28.033" v="384" actId="164"/>
            <ac:spMkLst>
              <pc:docMk/>
              <pc:sldMasterMk cId="2317532505" sldId="2147483672"/>
              <pc:sldLayoutMk cId="2765756988" sldId="2147483691"/>
              <ac:spMk id="34" creationId="{1EA37532-1464-4C2B-9336-C97E3636820A}"/>
            </ac:spMkLst>
          </pc:spChg>
          <pc:spChg chg="mod">
            <ac:chgData name="Chuck Tomasi" userId="79514c44-a18e-4aaa-84b1-18f74099d6b1" providerId="ADAL" clId="{18B14563-CCEC-0C42-8C0A-ABD616E2CF02}" dt="2023-11-06T14:57:57.660" v="3113"/>
            <ac:spMkLst>
              <pc:docMk/>
              <pc:sldMasterMk cId="2317532505" sldId="2147483672"/>
              <pc:sldLayoutMk cId="2765756988" sldId="2147483691"/>
              <ac:spMk id="34" creationId="{384E5252-5937-BEB7-8619-71FB8DD34995}"/>
            </ac:spMkLst>
          </pc:spChg>
          <pc:spChg chg="mod">
            <ac:chgData name="Chuck Tomasi" userId="79514c44-a18e-4aaa-84b1-18f74099d6b1" providerId="ADAL" clId="{18B14563-CCEC-0C42-8C0A-ABD616E2CF02}" dt="2023-11-06T14:57:57.660" v="3113"/>
            <ac:spMkLst>
              <pc:docMk/>
              <pc:sldMasterMk cId="2317532505" sldId="2147483672"/>
              <pc:sldLayoutMk cId="2765756988" sldId="2147483691"/>
              <ac:spMk id="35" creationId="{50AF177B-95E2-1976-89C3-210E92FBFDC9}"/>
            </ac:spMkLst>
          </pc:spChg>
          <pc:spChg chg="mod topLvl">
            <ac:chgData name="Chuck Tomasi" userId="79514c44-a18e-4aaa-84b1-18f74099d6b1" providerId="ADAL" clId="{18B14563-CCEC-0C42-8C0A-ABD616E2CF02}" dt="2023-10-18T20:05:28.033" v="384" actId="164"/>
            <ac:spMkLst>
              <pc:docMk/>
              <pc:sldMasterMk cId="2317532505" sldId="2147483672"/>
              <pc:sldLayoutMk cId="2765756988" sldId="2147483691"/>
              <ac:spMk id="35" creationId="{6DF89D9F-C5D6-EDDB-F822-2AE9A4D9017F}"/>
            </ac:spMkLst>
          </pc:spChg>
          <pc:spChg chg="mod topLvl">
            <ac:chgData name="Chuck Tomasi" userId="79514c44-a18e-4aaa-84b1-18f74099d6b1" providerId="ADAL" clId="{18B14563-CCEC-0C42-8C0A-ABD616E2CF02}" dt="2023-10-18T20:05:28.033" v="384" actId="164"/>
            <ac:spMkLst>
              <pc:docMk/>
              <pc:sldMasterMk cId="2317532505" sldId="2147483672"/>
              <pc:sldLayoutMk cId="2765756988" sldId="2147483691"/>
              <ac:spMk id="36" creationId="{56BA3AF4-9759-0F37-AF14-CE79CC3F9231}"/>
            </ac:spMkLst>
          </pc:spChg>
          <pc:spChg chg="mod">
            <ac:chgData name="Chuck Tomasi" userId="79514c44-a18e-4aaa-84b1-18f74099d6b1" providerId="ADAL" clId="{18B14563-CCEC-0C42-8C0A-ABD616E2CF02}" dt="2023-11-06T14:57:57.660" v="3113"/>
            <ac:spMkLst>
              <pc:docMk/>
              <pc:sldMasterMk cId="2317532505" sldId="2147483672"/>
              <pc:sldLayoutMk cId="2765756988" sldId="2147483691"/>
              <ac:spMk id="36" creationId="{F88FFA97-2E2A-879A-A3E4-C35795B9BEBA}"/>
            </ac:spMkLst>
          </pc:spChg>
          <pc:spChg chg="mod topLvl">
            <ac:chgData name="Chuck Tomasi" userId="79514c44-a18e-4aaa-84b1-18f74099d6b1" providerId="ADAL" clId="{18B14563-CCEC-0C42-8C0A-ABD616E2CF02}" dt="2023-10-18T20:05:28.033" v="384" actId="164"/>
            <ac:spMkLst>
              <pc:docMk/>
              <pc:sldMasterMk cId="2317532505" sldId="2147483672"/>
              <pc:sldLayoutMk cId="2765756988" sldId="2147483691"/>
              <ac:spMk id="37" creationId="{80E9BE21-9A5F-04EB-D040-D1746168EF5E}"/>
            </ac:spMkLst>
          </pc:spChg>
          <pc:spChg chg="mod">
            <ac:chgData name="Chuck Tomasi" userId="79514c44-a18e-4aaa-84b1-18f74099d6b1" providerId="ADAL" clId="{18B14563-CCEC-0C42-8C0A-ABD616E2CF02}" dt="2023-11-06T14:57:57.660" v="3113"/>
            <ac:spMkLst>
              <pc:docMk/>
              <pc:sldMasterMk cId="2317532505" sldId="2147483672"/>
              <pc:sldLayoutMk cId="2765756988" sldId="2147483691"/>
              <ac:spMk id="37" creationId="{FE6830C7-562D-EC2E-5068-1A12514D6622}"/>
            </ac:spMkLst>
          </pc:spChg>
          <pc:spChg chg="mod">
            <ac:chgData name="Chuck Tomasi" userId="79514c44-a18e-4aaa-84b1-18f74099d6b1" providerId="ADAL" clId="{18B14563-CCEC-0C42-8C0A-ABD616E2CF02}" dt="2023-11-06T14:57:57.660" v="3113"/>
            <ac:spMkLst>
              <pc:docMk/>
              <pc:sldMasterMk cId="2317532505" sldId="2147483672"/>
              <pc:sldLayoutMk cId="2765756988" sldId="2147483691"/>
              <ac:spMk id="38" creationId="{3B74286D-CC58-F7F9-9394-CC49A90A2FA0}"/>
            </ac:spMkLst>
          </pc:spChg>
          <pc:spChg chg="mod topLvl">
            <ac:chgData name="Chuck Tomasi" userId="79514c44-a18e-4aaa-84b1-18f74099d6b1" providerId="ADAL" clId="{18B14563-CCEC-0C42-8C0A-ABD616E2CF02}" dt="2023-10-18T20:05:28.033" v="384" actId="164"/>
            <ac:spMkLst>
              <pc:docMk/>
              <pc:sldMasterMk cId="2317532505" sldId="2147483672"/>
              <pc:sldLayoutMk cId="2765756988" sldId="2147483691"/>
              <ac:spMk id="38" creationId="{94A009B9-C52C-6D69-A21E-909864837025}"/>
            </ac:spMkLst>
          </pc:spChg>
          <pc:spChg chg="mod topLvl">
            <ac:chgData name="Chuck Tomasi" userId="79514c44-a18e-4aaa-84b1-18f74099d6b1" providerId="ADAL" clId="{18B14563-CCEC-0C42-8C0A-ABD616E2CF02}" dt="2023-10-18T20:05:28.033" v="384" actId="164"/>
            <ac:spMkLst>
              <pc:docMk/>
              <pc:sldMasterMk cId="2317532505" sldId="2147483672"/>
              <pc:sldLayoutMk cId="2765756988" sldId="2147483691"/>
              <ac:spMk id="39" creationId="{3613A3E4-989B-347E-6C6C-4723A91BC9E2}"/>
            </ac:spMkLst>
          </pc:spChg>
          <pc:spChg chg="mod">
            <ac:chgData name="Chuck Tomasi" userId="79514c44-a18e-4aaa-84b1-18f74099d6b1" providerId="ADAL" clId="{18B14563-CCEC-0C42-8C0A-ABD616E2CF02}" dt="2023-11-06T14:57:57.660" v="3113"/>
            <ac:spMkLst>
              <pc:docMk/>
              <pc:sldMasterMk cId="2317532505" sldId="2147483672"/>
              <pc:sldLayoutMk cId="2765756988" sldId="2147483691"/>
              <ac:spMk id="39" creationId="{D93B44D4-9384-AE47-C4AF-9546467142A0}"/>
            </ac:spMkLst>
          </pc:spChg>
          <pc:spChg chg="add mod">
            <ac:chgData name="Chuck Tomasi" userId="79514c44-a18e-4aaa-84b1-18f74099d6b1" providerId="ADAL" clId="{18B14563-CCEC-0C42-8C0A-ABD616E2CF02}" dt="2023-11-05T20:39:01.314" v="1466"/>
            <ac:spMkLst>
              <pc:docMk/>
              <pc:sldMasterMk cId="2317532505" sldId="2147483672"/>
              <pc:sldLayoutMk cId="2765756988" sldId="2147483691"/>
              <ac:spMk id="42" creationId="{66B41F3A-F128-8FAF-890B-1456E132C7FB}"/>
            </ac:spMkLst>
          </pc:spChg>
          <pc:spChg chg="mod">
            <ac:chgData name="Chuck Tomasi" userId="79514c44-a18e-4aaa-84b1-18f74099d6b1" providerId="ADAL" clId="{18B14563-CCEC-0C42-8C0A-ABD616E2CF02}" dt="2023-11-05T20:42:12.428" v="1484"/>
            <ac:spMkLst>
              <pc:docMk/>
              <pc:sldMasterMk cId="2317532505" sldId="2147483672"/>
              <pc:sldLayoutMk cId="2765756988" sldId="2147483691"/>
              <ac:spMk id="44" creationId="{1557F965-423F-61BC-C1A8-7597B4B18D91}"/>
            </ac:spMkLst>
          </pc:spChg>
          <pc:spChg chg="mod">
            <ac:chgData name="Chuck Tomasi" userId="79514c44-a18e-4aaa-84b1-18f74099d6b1" providerId="ADAL" clId="{18B14563-CCEC-0C42-8C0A-ABD616E2CF02}" dt="2023-11-05T20:42:12.428" v="1484"/>
            <ac:spMkLst>
              <pc:docMk/>
              <pc:sldMasterMk cId="2317532505" sldId="2147483672"/>
              <pc:sldLayoutMk cId="2765756988" sldId="2147483691"/>
              <ac:spMk id="45" creationId="{F6FCCFE8-1125-E555-8373-1A70FD4386EC}"/>
            </ac:spMkLst>
          </pc:spChg>
          <pc:spChg chg="mod">
            <ac:chgData name="Chuck Tomasi" userId="79514c44-a18e-4aaa-84b1-18f74099d6b1" providerId="ADAL" clId="{18B14563-CCEC-0C42-8C0A-ABD616E2CF02}" dt="2023-11-05T20:42:12.428" v="1484"/>
            <ac:spMkLst>
              <pc:docMk/>
              <pc:sldMasterMk cId="2317532505" sldId="2147483672"/>
              <pc:sldLayoutMk cId="2765756988" sldId="2147483691"/>
              <ac:spMk id="46" creationId="{A83C3891-4291-117C-64D6-65C2E445BC0D}"/>
            </ac:spMkLst>
          </pc:spChg>
          <pc:spChg chg="mod">
            <ac:chgData name="Chuck Tomasi" userId="79514c44-a18e-4aaa-84b1-18f74099d6b1" providerId="ADAL" clId="{18B14563-CCEC-0C42-8C0A-ABD616E2CF02}" dt="2023-11-05T20:42:12.428" v="1484"/>
            <ac:spMkLst>
              <pc:docMk/>
              <pc:sldMasterMk cId="2317532505" sldId="2147483672"/>
              <pc:sldLayoutMk cId="2765756988" sldId="2147483691"/>
              <ac:spMk id="47" creationId="{40DB8562-C8AE-3D2A-67D5-A1229684097B}"/>
            </ac:spMkLst>
          </pc:spChg>
          <pc:spChg chg="mod">
            <ac:chgData name="Chuck Tomasi" userId="79514c44-a18e-4aaa-84b1-18f74099d6b1" providerId="ADAL" clId="{18B14563-CCEC-0C42-8C0A-ABD616E2CF02}" dt="2023-11-05T20:42:12.428" v="1484"/>
            <ac:spMkLst>
              <pc:docMk/>
              <pc:sldMasterMk cId="2317532505" sldId="2147483672"/>
              <pc:sldLayoutMk cId="2765756988" sldId="2147483691"/>
              <ac:spMk id="48" creationId="{415C61B8-89CB-9184-479D-FADF97A0D572}"/>
            </ac:spMkLst>
          </pc:spChg>
          <pc:spChg chg="mod">
            <ac:chgData name="Chuck Tomasi" userId="79514c44-a18e-4aaa-84b1-18f74099d6b1" providerId="ADAL" clId="{18B14563-CCEC-0C42-8C0A-ABD616E2CF02}" dt="2023-11-05T20:42:12.428" v="1484"/>
            <ac:spMkLst>
              <pc:docMk/>
              <pc:sldMasterMk cId="2317532505" sldId="2147483672"/>
              <pc:sldLayoutMk cId="2765756988" sldId="2147483691"/>
              <ac:spMk id="49" creationId="{A129995C-C15D-98A1-C5D5-6961FEF3C8A5}"/>
            </ac:spMkLst>
          </pc:spChg>
          <pc:spChg chg="mod">
            <ac:chgData name="Chuck Tomasi" userId="79514c44-a18e-4aaa-84b1-18f74099d6b1" providerId="ADAL" clId="{18B14563-CCEC-0C42-8C0A-ABD616E2CF02}" dt="2023-11-05T20:42:12.428" v="1484"/>
            <ac:spMkLst>
              <pc:docMk/>
              <pc:sldMasterMk cId="2317532505" sldId="2147483672"/>
              <pc:sldLayoutMk cId="2765756988" sldId="2147483691"/>
              <ac:spMk id="50" creationId="{8DA96D22-6E5E-C4AC-EAA2-B06A23A9FD31}"/>
            </ac:spMkLst>
          </pc:spChg>
          <pc:spChg chg="mod">
            <ac:chgData name="Chuck Tomasi" userId="79514c44-a18e-4aaa-84b1-18f74099d6b1" providerId="ADAL" clId="{18B14563-CCEC-0C42-8C0A-ABD616E2CF02}" dt="2023-11-05T20:42:12.428" v="1484"/>
            <ac:spMkLst>
              <pc:docMk/>
              <pc:sldMasterMk cId="2317532505" sldId="2147483672"/>
              <pc:sldLayoutMk cId="2765756988" sldId="2147483691"/>
              <ac:spMk id="51" creationId="{5F984064-DC4D-CAD6-8C0F-8B2B512B99CE}"/>
            </ac:spMkLst>
          </pc:spChg>
          <pc:spChg chg="mod">
            <ac:chgData name="Chuck Tomasi" userId="79514c44-a18e-4aaa-84b1-18f74099d6b1" providerId="ADAL" clId="{18B14563-CCEC-0C42-8C0A-ABD616E2CF02}" dt="2023-11-05T20:42:12.428" v="1484"/>
            <ac:spMkLst>
              <pc:docMk/>
              <pc:sldMasterMk cId="2317532505" sldId="2147483672"/>
              <pc:sldLayoutMk cId="2765756988" sldId="2147483691"/>
              <ac:spMk id="52" creationId="{C499CE6B-597A-7D8D-F563-CCB98774B969}"/>
            </ac:spMkLst>
          </pc:spChg>
          <pc:spChg chg="mod">
            <ac:chgData name="Chuck Tomasi" userId="79514c44-a18e-4aaa-84b1-18f74099d6b1" providerId="ADAL" clId="{18B14563-CCEC-0C42-8C0A-ABD616E2CF02}" dt="2023-11-05T20:42:12.428" v="1484"/>
            <ac:spMkLst>
              <pc:docMk/>
              <pc:sldMasterMk cId="2317532505" sldId="2147483672"/>
              <pc:sldLayoutMk cId="2765756988" sldId="2147483691"/>
              <ac:spMk id="53" creationId="{AA675E95-D285-8135-5C2E-A5CCE80F89E4}"/>
            </ac:spMkLst>
          </pc:spChg>
          <pc:spChg chg="mod">
            <ac:chgData name="Chuck Tomasi" userId="79514c44-a18e-4aaa-84b1-18f74099d6b1" providerId="ADAL" clId="{18B14563-CCEC-0C42-8C0A-ABD616E2CF02}" dt="2023-11-05T20:42:12.428" v="1484"/>
            <ac:spMkLst>
              <pc:docMk/>
              <pc:sldMasterMk cId="2317532505" sldId="2147483672"/>
              <pc:sldLayoutMk cId="2765756988" sldId="2147483691"/>
              <ac:spMk id="54" creationId="{990F9040-117E-D750-4D43-BBD907A0B56F}"/>
            </ac:spMkLst>
          </pc:spChg>
          <pc:spChg chg="mod">
            <ac:chgData name="Chuck Tomasi" userId="79514c44-a18e-4aaa-84b1-18f74099d6b1" providerId="ADAL" clId="{18B14563-CCEC-0C42-8C0A-ABD616E2CF02}" dt="2023-11-05T20:42:12.428" v="1484"/>
            <ac:spMkLst>
              <pc:docMk/>
              <pc:sldMasterMk cId="2317532505" sldId="2147483672"/>
              <pc:sldLayoutMk cId="2765756988" sldId="2147483691"/>
              <ac:spMk id="55" creationId="{E9B7A17E-A429-5705-754B-1E26658A0F4E}"/>
            </ac:spMkLst>
          </pc:spChg>
          <pc:spChg chg="mod">
            <ac:chgData name="Chuck Tomasi" userId="79514c44-a18e-4aaa-84b1-18f74099d6b1" providerId="ADAL" clId="{18B14563-CCEC-0C42-8C0A-ABD616E2CF02}" dt="2023-11-05T20:42:12.428" v="1484"/>
            <ac:spMkLst>
              <pc:docMk/>
              <pc:sldMasterMk cId="2317532505" sldId="2147483672"/>
              <pc:sldLayoutMk cId="2765756988" sldId="2147483691"/>
              <ac:spMk id="56" creationId="{03E4F97D-5BB3-6A43-C41B-3AE1354A0CA2}"/>
            </ac:spMkLst>
          </pc:spChg>
          <pc:spChg chg="mod">
            <ac:chgData name="Chuck Tomasi" userId="79514c44-a18e-4aaa-84b1-18f74099d6b1" providerId="ADAL" clId="{18B14563-CCEC-0C42-8C0A-ABD616E2CF02}" dt="2023-11-05T20:42:12.428" v="1484"/>
            <ac:spMkLst>
              <pc:docMk/>
              <pc:sldMasterMk cId="2317532505" sldId="2147483672"/>
              <pc:sldLayoutMk cId="2765756988" sldId="2147483691"/>
              <ac:spMk id="57" creationId="{6F9E42A4-9DC7-D421-620A-BF4FB8E63026}"/>
            </ac:spMkLst>
          </pc:spChg>
          <pc:spChg chg="mod">
            <ac:chgData name="Chuck Tomasi" userId="79514c44-a18e-4aaa-84b1-18f74099d6b1" providerId="ADAL" clId="{18B14563-CCEC-0C42-8C0A-ABD616E2CF02}" dt="2023-11-05T20:42:12.428" v="1484"/>
            <ac:spMkLst>
              <pc:docMk/>
              <pc:sldMasterMk cId="2317532505" sldId="2147483672"/>
              <pc:sldLayoutMk cId="2765756988" sldId="2147483691"/>
              <ac:spMk id="58" creationId="{09515754-5CDB-19B0-3087-3E5B57BA59B9}"/>
            </ac:spMkLst>
          </pc:spChg>
          <pc:spChg chg="mod">
            <ac:chgData name="Chuck Tomasi" userId="79514c44-a18e-4aaa-84b1-18f74099d6b1" providerId="ADAL" clId="{18B14563-CCEC-0C42-8C0A-ABD616E2CF02}" dt="2023-11-05T20:42:12.428" v="1484"/>
            <ac:spMkLst>
              <pc:docMk/>
              <pc:sldMasterMk cId="2317532505" sldId="2147483672"/>
              <pc:sldLayoutMk cId="2765756988" sldId="2147483691"/>
              <ac:spMk id="59" creationId="{808ACB52-7180-325B-0ADC-BBCB74039AAC}"/>
            </ac:spMkLst>
          </pc:spChg>
          <pc:spChg chg="mod">
            <ac:chgData name="Chuck Tomasi" userId="79514c44-a18e-4aaa-84b1-18f74099d6b1" providerId="ADAL" clId="{18B14563-CCEC-0C42-8C0A-ABD616E2CF02}" dt="2023-11-05T20:42:12.428" v="1484"/>
            <ac:spMkLst>
              <pc:docMk/>
              <pc:sldMasterMk cId="2317532505" sldId="2147483672"/>
              <pc:sldLayoutMk cId="2765756988" sldId="2147483691"/>
              <ac:spMk id="60" creationId="{A091FF50-7680-65E1-FF91-DF9B9D63B440}"/>
            </ac:spMkLst>
          </pc:spChg>
          <pc:spChg chg="mod">
            <ac:chgData name="Chuck Tomasi" userId="79514c44-a18e-4aaa-84b1-18f74099d6b1" providerId="ADAL" clId="{18B14563-CCEC-0C42-8C0A-ABD616E2CF02}" dt="2023-11-05T20:42:12.428" v="1484"/>
            <ac:spMkLst>
              <pc:docMk/>
              <pc:sldMasterMk cId="2317532505" sldId="2147483672"/>
              <pc:sldLayoutMk cId="2765756988" sldId="2147483691"/>
              <ac:spMk id="62" creationId="{D2E3562A-F481-E342-3618-9C11A9EC82D4}"/>
            </ac:spMkLst>
          </pc:spChg>
          <pc:spChg chg="mod">
            <ac:chgData name="Chuck Tomasi" userId="79514c44-a18e-4aaa-84b1-18f74099d6b1" providerId="ADAL" clId="{18B14563-CCEC-0C42-8C0A-ABD616E2CF02}" dt="2023-11-05T20:42:12.428" v="1484"/>
            <ac:spMkLst>
              <pc:docMk/>
              <pc:sldMasterMk cId="2317532505" sldId="2147483672"/>
              <pc:sldLayoutMk cId="2765756988" sldId="2147483691"/>
              <ac:spMk id="63" creationId="{7585223E-8DCC-C95B-B02C-FA3F20E4BE34}"/>
            </ac:spMkLst>
          </pc:spChg>
          <pc:spChg chg="mod">
            <ac:chgData name="Chuck Tomasi" userId="79514c44-a18e-4aaa-84b1-18f74099d6b1" providerId="ADAL" clId="{18B14563-CCEC-0C42-8C0A-ABD616E2CF02}" dt="2023-11-05T20:42:12.428" v="1484"/>
            <ac:spMkLst>
              <pc:docMk/>
              <pc:sldMasterMk cId="2317532505" sldId="2147483672"/>
              <pc:sldLayoutMk cId="2765756988" sldId="2147483691"/>
              <ac:spMk id="64" creationId="{9B3DD41C-1ABA-D382-A488-87D3B735F22E}"/>
            </ac:spMkLst>
          </pc:spChg>
          <pc:spChg chg="mod">
            <ac:chgData name="Chuck Tomasi" userId="79514c44-a18e-4aaa-84b1-18f74099d6b1" providerId="ADAL" clId="{18B14563-CCEC-0C42-8C0A-ABD616E2CF02}" dt="2023-11-05T20:42:12.428" v="1484"/>
            <ac:spMkLst>
              <pc:docMk/>
              <pc:sldMasterMk cId="2317532505" sldId="2147483672"/>
              <pc:sldLayoutMk cId="2765756988" sldId="2147483691"/>
              <ac:spMk id="65" creationId="{AC5BD5B9-208C-D8AC-D00B-C7FC65441ABE}"/>
            </ac:spMkLst>
          </pc:spChg>
          <pc:spChg chg="mod">
            <ac:chgData name="Chuck Tomasi" userId="79514c44-a18e-4aaa-84b1-18f74099d6b1" providerId="ADAL" clId="{18B14563-CCEC-0C42-8C0A-ABD616E2CF02}" dt="2023-11-05T20:42:12.428" v="1484"/>
            <ac:spMkLst>
              <pc:docMk/>
              <pc:sldMasterMk cId="2317532505" sldId="2147483672"/>
              <pc:sldLayoutMk cId="2765756988" sldId="2147483691"/>
              <ac:spMk id="66" creationId="{132A459E-0BCB-981B-8BE9-9E24708B5531}"/>
            </ac:spMkLst>
          </pc:spChg>
          <pc:spChg chg="mod">
            <ac:chgData name="Chuck Tomasi" userId="79514c44-a18e-4aaa-84b1-18f74099d6b1" providerId="ADAL" clId="{18B14563-CCEC-0C42-8C0A-ABD616E2CF02}" dt="2023-11-05T20:42:12.428" v="1484"/>
            <ac:spMkLst>
              <pc:docMk/>
              <pc:sldMasterMk cId="2317532505" sldId="2147483672"/>
              <pc:sldLayoutMk cId="2765756988" sldId="2147483691"/>
              <ac:spMk id="67" creationId="{54146714-4A2C-FF09-A408-761A00199E95}"/>
            </ac:spMkLst>
          </pc:spChg>
          <pc:spChg chg="mod">
            <ac:chgData name="Chuck Tomasi" userId="79514c44-a18e-4aaa-84b1-18f74099d6b1" providerId="ADAL" clId="{18B14563-CCEC-0C42-8C0A-ABD616E2CF02}" dt="2023-11-05T20:42:12.428" v="1484"/>
            <ac:spMkLst>
              <pc:docMk/>
              <pc:sldMasterMk cId="2317532505" sldId="2147483672"/>
              <pc:sldLayoutMk cId="2765756988" sldId="2147483691"/>
              <ac:spMk id="68" creationId="{70014A13-680C-9C3D-33A9-73B644F5FB5F}"/>
            </ac:spMkLst>
          </pc:spChg>
          <pc:spChg chg="mod topLvl">
            <ac:chgData name="Chuck Tomasi" userId="79514c44-a18e-4aaa-84b1-18f74099d6b1" providerId="ADAL" clId="{18B14563-CCEC-0C42-8C0A-ABD616E2CF02}" dt="2023-10-18T20:05:28.033" v="384" actId="164"/>
            <ac:spMkLst>
              <pc:docMk/>
              <pc:sldMasterMk cId="2317532505" sldId="2147483672"/>
              <pc:sldLayoutMk cId="2765756988" sldId="2147483691"/>
              <ac:spMk id="69" creationId="{75E73A34-112A-4509-BD56-AB05CEC1101A}"/>
            </ac:spMkLst>
          </pc:spChg>
          <pc:spChg chg="mod">
            <ac:chgData name="Chuck Tomasi" userId="79514c44-a18e-4aaa-84b1-18f74099d6b1" providerId="ADAL" clId="{18B14563-CCEC-0C42-8C0A-ABD616E2CF02}" dt="2023-11-06T14:57:57.660" v="3113"/>
            <ac:spMkLst>
              <pc:docMk/>
              <pc:sldMasterMk cId="2317532505" sldId="2147483672"/>
              <pc:sldLayoutMk cId="2765756988" sldId="2147483691"/>
              <ac:spMk id="69" creationId="{87C90C5D-CE3D-3235-3705-ED117FDBB235}"/>
            </ac:spMkLst>
          </pc:spChg>
          <pc:spChg chg="mod topLvl">
            <ac:chgData name="Chuck Tomasi" userId="79514c44-a18e-4aaa-84b1-18f74099d6b1" providerId="ADAL" clId="{18B14563-CCEC-0C42-8C0A-ABD616E2CF02}" dt="2023-10-18T20:05:28.033" v="384" actId="164"/>
            <ac:spMkLst>
              <pc:docMk/>
              <pc:sldMasterMk cId="2317532505" sldId="2147483672"/>
              <pc:sldLayoutMk cId="2765756988" sldId="2147483691"/>
              <ac:spMk id="70" creationId="{3BD7514F-5007-0F31-8E30-07DDE1C9C1A5}"/>
            </ac:spMkLst>
          </pc:spChg>
          <pc:spChg chg="mod">
            <ac:chgData name="Chuck Tomasi" userId="79514c44-a18e-4aaa-84b1-18f74099d6b1" providerId="ADAL" clId="{18B14563-CCEC-0C42-8C0A-ABD616E2CF02}" dt="2023-11-06T14:57:57.660" v="3113"/>
            <ac:spMkLst>
              <pc:docMk/>
              <pc:sldMasterMk cId="2317532505" sldId="2147483672"/>
              <pc:sldLayoutMk cId="2765756988" sldId="2147483691"/>
              <ac:spMk id="70" creationId="{99ED2AAD-FCD3-FF04-D9DB-283BBB1D0541}"/>
            </ac:spMkLst>
          </pc:spChg>
          <pc:spChg chg="mod">
            <ac:chgData name="Chuck Tomasi" userId="79514c44-a18e-4aaa-84b1-18f74099d6b1" providerId="ADAL" clId="{18B14563-CCEC-0C42-8C0A-ABD616E2CF02}" dt="2023-11-06T14:57:57.660" v="3113"/>
            <ac:spMkLst>
              <pc:docMk/>
              <pc:sldMasterMk cId="2317532505" sldId="2147483672"/>
              <pc:sldLayoutMk cId="2765756988" sldId="2147483691"/>
              <ac:spMk id="71" creationId="{0A67A509-52DB-A68C-E83A-230AB82D1ADC}"/>
            </ac:spMkLst>
          </pc:spChg>
          <pc:spChg chg="mod topLvl">
            <ac:chgData name="Chuck Tomasi" userId="79514c44-a18e-4aaa-84b1-18f74099d6b1" providerId="ADAL" clId="{18B14563-CCEC-0C42-8C0A-ABD616E2CF02}" dt="2023-10-18T20:05:28.033" v="384" actId="164"/>
            <ac:spMkLst>
              <pc:docMk/>
              <pc:sldMasterMk cId="2317532505" sldId="2147483672"/>
              <pc:sldLayoutMk cId="2765756988" sldId="2147483691"/>
              <ac:spMk id="71" creationId="{A7D8F075-5DFF-E0E2-8E46-5E090754489B}"/>
            </ac:spMkLst>
          </pc:spChg>
          <pc:spChg chg="mod">
            <ac:chgData name="Chuck Tomasi" userId="79514c44-a18e-4aaa-84b1-18f74099d6b1" providerId="ADAL" clId="{18B14563-CCEC-0C42-8C0A-ABD616E2CF02}" dt="2023-11-06T14:57:57.660" v="3113"/>
            <ac:spMkLst>
              <pc:docMk/>
              <pc:sldMasterMk cId="2317532505" sldId="2147483672"/>
              <pc:sldLayoutMk cId="2765756988" sldId="2147483691"/>
              <ac:spMk id="72" creationId="{6AB86AF2-BF73-07F6-0342-E9C3E4595FC0}"/>
            </ac:spMkLst>
          </pc:spChg>
          <pc:spChg chg="mod topLvl">
            <ac:chgData name="Chuck Tomasi" userId="79514c44-a18e-4aaa-84b1-18f74099d6b1" providerId="ADAL" clId="{18B14563-CCEC-0C42-8C0A-ABD616E2CF02}" dt="2023-10-18T20:05:28.033" v="384" actId="164"/>
            <ac:spMkLst>
              <pc:docMk/>
              <pc:sldMasterMk cId="2317532505" sldId="2147483672"/>
              <pc:sldLayoutMk cId="2765756988" sldId="2147483691"/>
              <ac:spMk id="72" creationId="{7EEE19D6-8D07-9A6D-DCF4-4D9746DD2C86}"/>
            </ac:spMkLst>
          </pc:spChg>
          <pc:spChg chg="mod topLvl">
            <ac:chgData name="Chuck Tomasi" userId="79514c44-a18e-4aaa-84b1-18f74099d6b1" providerId="ADAL" clId="{18B14563-CCEC-0C42-8C0A-ABD616E2CF02}" dt="2023-10-18T20:05:28.033" v="384" actId="164"/>
            <ac:spMkLst>
              <pc:docMk/>
              <pc:sldMasterMk cId="2317532505" sldId="2147483672"/>
              <pc:sldLayoutMk cId="2765756988" sldId="2147483691"/>
              <ac:spMk id="73" creationId="{25557BFC-CC5A-9246-9ED2-51F509E7F24C}"/>
            </ac:spMkLst>
          </pc:spChg>
          <pc:spChg chg="mod">
            <ac:chgData name="Chuck Tomasi" userId="79514c44-a18e-4aaa-84b1-18f74099d6b1" providerId="ADAL" clId="{18B14563-CCEC-0C42-8C0A-ABD616E2CF02}" dt="2023-11-06T14:57:57.660" v="3113"/>
            <ac:spMkLst>
              <pc:docMk/>
              <pc:sldMasterMk cId="2317532505" sldId="2147483672"/>
              <pc:sldLayoutMk cId="2765756988" sldId="2147483691"/>
              <ac:spMk id="73" creationId="{7F2F8EC9-DDCA-9066-95B2-735BBE94C005}"/>
            </ac:spMkLst>
          </pc:spChg>
          <pc:spChg chg="mod topLvl">
            <ac:chgData name="Chuck Tomasi" userId="79514c44-a18e-4aaa-84b1-18f74099d6b1" providerId="ADAL" clId="{18B14563-CCEC-0C42-8C0A-ABD616E2CF02}" dt="2023-10-18T20:05:28.033" v="384" actId="164"/>
            <ac:spMkLst>
              <pc:docMk/>
              <pc:sldMasterMk cId="2317532505" sldId="2147483672"/>
              <pc:sldLayoutMk cId="2765756988" sldId="2147483691"/>
              <ac:spMk id="74" creationId="{2AEE3FED-9CC0-D879-8033-57B345C67E3E}"/>
            </ac:spMkLst>
          </pc:spChg>
          <pc:spChg chg="mod">
            <ac:chgData name="Chuck Tomasi" userId="79514c44-a18e-4aaa-84b1-18f74099d6b1" providerId="ADAL" clId="{18B14563-CCEC-0C42-8C0A-ABD616E2CF02}" dt="2023-11-06T14:57:57.660" v="3113"/>
            <ac:spMkLst>
              <pc:docMk/>
              <pc:sldMasterMk cId="2317532505" sldId="2147483672"/>
              <pc:sldLayoutMk cId="2765756988" sldId="2147483691"/>
              <ac:spMk id="74" creationId="{3FC4C38F-F19F-A686-CE4A-2152BA3B892C}"/>
            </ac:spMkLst>
          </pc:spChg>
          <pc:spChg chg="mod">
            <ac:chgData name="Chuck Tomasi" userId="79514c44-a18e-4aaa-84b1-18f74099d6b1" providerId="ADAL" clId="{18B14563-CCEC-0C42-8C0A-ABD616E2CF02}" dt="2023-11-06T14:57:57.660" v="3113"/>
            <ac:spMkLst>
              <pc:docMk/>
              <pc:sldMasterMk cId="2317532505" sldId="2147483672"/>
              <pc:sldLayoutMk cId="2765756988" sldId="2147483691"/>
              <ac:spMk id="75" creationId="{648EC57D-1DFE-4A21-288C-308ED926B970}"/>
            </ac:spMkLst>
          </pc:spChg>
          <pc:spChg chg="mod topLvl">
            <ac:chgData name="Chuck Tomasi" userId="79514c44-a18e-4aaa-84b1-18f74099d6b1" providerId="ADAL" clId="{18B14563-CCEC-0C42-8C0A-ABD616E2CF02}" dt="2023-10-18T20:05:28.033" v="384" actId="164"/>
            <ac:spMkLst>
              <pc:docMk/>
              <pc:sldMasterMk cId="2317532505" sldId="2147483672"/>
              <pc:sldLayoutMk cId="2765756988" sldId="2147483691"/>
              <ac:spMk id="75" creationId="{F6ADC88E-7D74-D06A-913C-90B80F8F8AC3}"/>
            </ac:spMkLst>
          </pc:spChg>
          <pc:spChg chg="mod topLvl">
            <ac:chgData name="Chuck Tomasi" userId="79514c44-a18e-4aaa-84b1-18f74099d6b1" providerId="ADAL" clId="{18B14563-CCEC-0C42-8C0A-ABD616E2CF02}" dt="2023-10-18T20:05:28.033" v="384" actId="164"/>
            <ac:spMkLst>
              <pc:docMk/>
              <pc:sldMasterMk cId="2317532505" sldId="2147483672"/>
              <pc:sldLayoutMk cId="2765756988" sldId="2147483691"/>
              <ac:spMk id="76" creationId="{39057BE4-4A14-C583-1A35-1679B477B8C6}"/>
            </ac:spMkLst>
          </pc:spChg>
          <pc:spChg chg="mod">
            <ac:chgData name="Chuck Tomasi" userId="79514c44-a18e-4aaa-84b1-18f74099d6b1" providerId="ADAL" clId="{18B14563-CCEC-0C42-8C0A-ABD616E2CF02}" dt="2023-11-06T14:57:57.660" v="3113"/>
            <ac:spMkLst>
              <pc:docMk/>
              <pc:sldMasterMk cId="2317532505" sldId="2147483672"/>
              <pc:sldLayoutMk cId="2765756988" sldId="2147483691"/>
              <ac:spMk id="76" creationId="{4513BA17-B133-3EDA-B027-C01EE32E158D}"/>
            </ac:spMkLst>
          </pc:spChg>
          <pc:spChg chg="mod">
            <ac:chgData name="Chuck Tomasi" userId="79514c44-a18e-4aaa-84b1-18f74099d6b1" providerId="ADAL" clId="{18B14563-CCEC-0C42-8C0A-ABD616E2CF02}" dt="2023-11-06T14:57:57.660" v="3113"/>
            <ac:spMkLst>
              <pc:docMk/>
              <pc:sldMasterMk cId="2317532505" sldId="2147483672"/>
              <pc:sldLayoutMk cId="2765756988" sldId="2147483691"/>
              <ac:spMk id="77" creationId="{1298C858-F30B-1C6C-A24A-112000249A26}"/>
            </ac:spMkLst>
          </pc:spChg>
          <pc:spChg chg="mod topLvl">
            <ac:chgData name="Chuck Tomasi" userId="79514c44-a18e-4aaa-84b1-18f74099d6b1" providerId="ADAL" clId="{18B14563-CCEC-0C42-8C0A-ABD616E2CF02}" dt="2023-10-18T20:05:28.033" v="384" actId="164"/>
            <ac:spMkLst>
              <pc:docMk/>
              <pc:sldMasterMk cId="2317532505" sldId="2147483672"/>
              <pc:sldLayoutMk cId="2765756988" sldId="2147483691"/>
              <ac:spMk id="77" creationId="{57449914-5AB7-93D4-9BE9-05F11287C581}"/>
            </ac:spMkLst>
          </pc:spChg>
          <pc:spChg chg="mod">
            <ac:chgData name="Chuck Tomasi" userId="79514c44-a18e-4aaa-84b1-18f74099d6b1" providerId="ADAL" clId="{18B14563-CCEC-0C42-8C0A-ABD616E2CF02}" dt="2023-11-06T14:57:57.660" v="3113"/>
            <ac:spMkLst>
              <pc:docMk/>
              <pc:sldMasterMk cId="2317532505" sldId="2147483672"/>
              <pc:sldLayoutMk cId="2765756988" sldId="2147483691"/>
              <ac:spMk id="78" creationId="{2A1694F5-46FC-320F-4FE2-D7A6083ACD96}"/>
            </ac:spMkLst>
          </pc:spChg>
          <pc:spChg chg="mod topLvl">
            <ac:chgData name="Chuck Tomasi" userId="79514c44-a18e-4aaa-84b1-18f74099d6b1" providerId="ADAL" clId="{18B14563-CCEC-0C42-8C0A-ABD616E2CF02}" dt="2023-10-18T20:05:28.033" v="384" actId="164"/>
            <ac:spMkLst>
              <pc:docMk/>
              <pc:sldMasterMk cId="2317532505" sldId="2147483672"/>
              <pc:sldLayoutMk cId="2765756988" sldId="2147483691"/>
              <ac:spMk id="78" creationId="{6FB3669F-C823-7567-0D76-923CBBF18A72}"/>
            </ac:spMkLst>
          </pc:spChg>
          <pc:spChg chg="mod">
            <ac:chgData name="Chuck Tomasi" userId="79514c44-a18e-4aaa-84b1-18f74099d6b1" providerId="ADAL" clId="{18B14563-CCEC-0C42-8C0A-ABD616E2CF02}" dt="2023-11-06T14:57:57.660" v="3113"/>
            <ac:spMkLst>
              <pc:docMk/>
              <pc:sldMasterMk cId="2317532505" sldId="2147483672"/>
              <pc:sldLayoutMk cId="2765756988" sldId="2147483691"/>
              <ac:spMk id="79" creationId="{71554019-E3D1-BB20-3B36-5855FD17DB3D}"/>
            </ac:spMkLst>
          </pc:spChg>
          <pc:spChg chg="mod topLvl">
            <ac:chgData name="Chuck Tomasi" userId="79514c44-a18e-4aaa-84b1-18f74099d6b1" providerId="ADAL" clId="{18B14563-CCEC-0C42-8C0A-ABD616E2CF02}" dt="2023-10-18T20:05:28.033" v="384" actId="164"/>
            <ac:spMkLst>
              <pc:docMk/>
              <pc:sldMasterMk cId="2317532505" sldId="2147483672"/>
              <pc:sldLayoutMk cId="2765756988" sldId="2147483691"/>
              <ac:spMk id="79" creationId="{7896325F-686A-A3F8-0937-1CC5F77511A4}"/>
            </ac:spMkLst>
          </pc:spChg>
          <pc:spChg chg="mod">
            <ac:chgData name="Chuck Tomasi" userId="79514c44-a18e-4aaa-84b1-18f74099d6b1" providerId="ADAL" clId="{18B14563-CCEC-0C42-8C0A-ABD616E2CF02}" dt="2023-11-06T14:57:57.660" v="3113"/>
            <ac:spMkLst>
              <pc:docMk/>
              <pc:sldMasterMk cId="2317532505" sldId="2147483672"/>
              <pc:sldLayoutMk cId="2765756988" sldId="2147483691"/>
              <ac:spMk id="80" creationId="{44657562-9F8F-847D-A41A-56F532605A4D}"/>
            </ac:spMkLst>
          </pc:spChg>
          <pc:spChg chg="mod topLvl">
            <ac:chgData name="Chuck Tomasi" userId="79514c44-a18e-4aaa-84b1-18f74099d6b1" providerId="ADAL" clId="{18B14563-CCEC-0C42-8C0A-ABD616E2CF02}" dt="2023-10-18T20:05:28.033" v="384" actId="164"/>
            <ac:spMkLst>
              <pc:docMk/>
              <pc:sldMasterMk cId="2317532505" sldId="2147483672"/>
              <pc:sldLayoutMk cId="2765756988" sldId="2147483691"/>
              <ac:spMk id="80" creationId="{668364D4-D28B-67BF-FFA8-6C1BFE9B61AE}"/>
            </ac:spMkLst>
          </pc:spChg>
          <pc:spChg chg="mod">
            <ac:chgData name="Chuck Tomasi" userId="79514c44-a18e-4aaa-84b1-18f74099d6b1" providerId="ADAL" clId="{18B14563-CCEC-0C42-8C0A-ABD616E2CF02}" dt="2023-11-06T14:57:57.660" v="3113"/>
            <ac:spMkLst>
              <pc:docMk/>
              <pc:sldMasterMk cId="2317532505" sldId="2147483672"/>
              <pc:sldLayoutMk cId="2765756988" sldId="2147483691"/>
              <ac:spMk id="81" creationId="{866C118C-906F-F517-2C50-4AFD8F31688E}"/>
            </ac:spMkLst>
          </pc:spChg>
          <pc:spChg chg="mod topLvl">
            <ac:chgData name="Chuck Tomasi" userId="79514c44-a18e-4aaa-84b1-18f74099d6b1" providerId="ADAL" clId="{18B14563-CCEC-0C42-8C0A-ABD616E2CF02}" dt="2023-10-18T20:05:28.033" v="384" actId="164"/>
            <ac:spMkLst>
              <pc:docMk/>
              <pc:sldMasterMk cId="2317532505" sldId="2147483672"/>
              <pc:sldLayoutMk cId="2765756988" sldId="2147483691"/>
              <ac:spMk id="81" creationId="{E4834572-1043-D02A-0D02-297B3D1430B2}"/>
            </ac:spMkLst>
          </pc:spChg>
          <pc:spChg chg="mod topLvl">
            <ac:chgData name="Chuck Tomasi" userId="79514c44-a18e-4aaa-84b1-18f74099d6b1" providerId="ADAL" clId="{18B14563-CCEC-0C42-8C0A-ABD616E2CF02}" dt="2023-10-18T20:05:28.033" v="384" actId="164"/>
            <ac:spMkLst>
              <pc:docMk/>
              <pc:sldMasterMk cId="2317532505" sldId="2147483672"/>
              <pc:sldLayoutMk cId="2765756988" sldId="2147483691"/>
              <ac:spMk id="82" creationId="{21409725-1A4A-61DC-997F-4CF88803D3F4}"/>
            </ac:spMkLst>
          </pc:spChg>
          <pc:spChg chg="mod">
            <ac:chgData name="Chuck Tomasi" userId="79514c44-a18e-4aaa-84b1-18f74099d6b1" providerId="ADAL" clId="{18B14563-CCEC-0C42-8C0A-ABD616E2CF02}" dt="2023-11-06T14:57:57.660" v="3113"/>
            <ac:spMkLst>
              <pc:docMk/>
              <pc:sldMasterMk cId="2317532505" sldId="2147483672"/>
              <pc:sldLayoutMk cId="2765756988" sldId="2147483691"/>
              <ac:spMk id="82" creationId="{696B537A-89F2-CCAD-AE71-E50089AE6D18}"/>
            </ac:spMkLst>
          </pc:spChg>
          <pc:spChg chg="mod">
            <ac:chgData name="Chuck Tomasi" userId="79514c44-a18e-4aaa-84b1-18f74099d6b1" providerId="ADAL" clId="{18B14563-CCEC-0C42-8C0A-ABD616E2CF02}" dt="2023-11-06T14:57:57.660" v="3113"/>
            <ac:spMkLst>
              <pc:docMk/>
              <pc:sldMasterMk cId="2317532505" sldId="2147483672"/>
              <pc:sldLayoutMk cId="2765756988" sldId="2147483691"/>
              <ac:spMk id="83" creationId="{4EB86E1E-56E3-F8A2-EBF3-01D9F52AC609}"/>
            </ac:spMkLst>
          </pc:spChg>
          <pc:spChg chg="mod topLvl">
            <ac:chgData name="Chuck Tomasi" userId="79514c44-a18e-4aaa-84b1-18f74099d6b1" providerId="ADAL" clId="{18B14563-CCEC-0C42-8C0A-ABD616E2CF02}" dt="2023-10-18T20:05:28.033" v="384" actId="164"/>
            <ac:spMkLst>
              <pc:docMk/>
              <pc:sldMasterMk cId="2317532505" sldId="2147483672"/>
              <pc:sldLayoutMk cId="2765756988" sldId="2147483691"/>
              <ac:spMk id="83" creationId="{A0E23BB7-06A5-B32F-C8FE-C2612660B9A3}"/>
            </ac:spMkLst>
          </pc:spChg>
          <pc:spChg chg="mod topLvl">
            <ac:chgData name="Chuck Tomasi" userId="79514c44-a18e-4aaa-84b1-18f74099d6b1" providerId="ADAL" clId="{18B14563-CCEC-0C42-8C0A-ABD616E2CF02}" dt="2023-10-18T20:05:28.033" v="384" actId="164"/>
            <ac:spMkLst>
              <pc:docMk/>
              <pc:sldMasterMk cId="2317532505" sldId="2147483672"/>
              <pc:sldLayoutMk cId="2765756988" sldId="2147483691"/>
              <ac:spMk id="84" creationId="{13DB703F-57A4-588A-79F9-5C68D37E6F0D}"/>
            </ac:spMkLst>
          </pc:spChg>
          <pc:spChg chg="mod">
            <ac:chgData name="Chuck Tomasi" userId="79514c44-a18e-4aaa-84b1-18f74099d6b1" providerId="ADAL" clId="{18B14563-CCEC-0C42-8C0A-ABD616E2CF02}" dt="2023-11-06T14:57:57.660" v="3113"/>
            <ac:spMkLst>
              <pc:docMk/>
              <pc:sldMasterMk cId="2317532505" sldId="2147483672"/>
              <pc:sldLayoutMk cId="2765756988" sldId="2147483691"/>
              <ac:spMk id="84" creationId="{4C6020AB-FFAF-D9FE-DA1B-91B5A91B77D9}"/>
            </ac:spMkLst>
          </pc:spChg>
          <pc:spChg chg="mod">
            <ac:chgData name="Chuck Tomasi" userId="79514c44-a18e-4aaa-84b1-18f74099d6b1" providerId="ADAL" clId="{18B14563-CCEC-0C42-8C0A-ABD616E2CF02}" dt="2023-11-06T14:57:57.660" v="3113"/>
            <ac:spMkLst>
              <pc:docMk/>
              <pc:sldMasterMk cId="2317532505" sldId="2147483672"/>
              <pc:sldLayoutMk cId="2765756988" sldId="2147483691"/>
              <ac:spMk id="85" creationId="{682A710E-7E24-CC7D-B179-56E3EF8138EE}"/>
            </ac:spMkLst>
          </pc:spChg>
          <pc:spChg chg="mod topLvl">
            <ac:chgData name="Chuck Tomasi" userId="79514c44-a18e-4aaa-84b1-18f74099d6b1" providerId="ADAL" clId="{18B14563-CCEC-0C42-8C0A-ABD616E2CF02}" dt="2023-10-18T20:05:28.033" v="384" actId="164"/>
            <ac:spMkLst>
              <pc:docMk/>
              <pc:sldMasterMk cId="2317532505" sldId="2147483672"/>
              <pc:sldLayoutMk cId="2765756988" sldId="2147483691"/>
              <ac:spMk id="85" creationId="{BB310D02-7D43-9AC8-01C1-FC158A63A401}"/>
            </ac:spMkLst>
          </pc:spChg>
          <pc:spChg chg="mod">
            <ac:chgData name="Chuck Tomasi" userId="79514c44-a18e-4aaa-84b1-18f74099d6b1" providerId="ADAL" clId="{18B14563-CCEC-0C42-8C0A-ABD616E2CF02}" dt="2023-11-06T14:57:57.660" v="3113"/>
            <ac:spMkLst>
              <pc:docMk/>
              <pc:sldMasterMk cId="2317532505" sldId="2147483672"/>
              <pc:sldLayoutMk cId="2765756988" sldId="2147483691"/>
              <ac:spMk id="86" creationId="{1F5E45C7-F3EB-BA22-11D4-4697E3B1E52E}"/>
            </ac:spMkLst>
          </pc:spChg>
          <pc:spChg chg="mod topLvl">
            <ac:chgData name="Chuck Tomasi" userId="79514c44-a18e-4aaa-84b1-18f74099d6b1" providerId="ADAL" clId="{18B14563-CCEC-0C42-8C0A-ABD616E2CF02}" dt="2023-10-18T20:05:28.033" v="384" actId="164"/>
            <ac:spMkLst>
              <pc:docMk/>
              <pc:sldMasterMk cId="2317532505" sldId="2147483672"/>
              <pc:sldLayoutMk cId="2765756988" sldId="2147483691"/>
              <ac:spMk id="86" creationId="{3F75CE51-6D03-4B59-C31D-C2E19ACE8CD5}"/>
            </ac:spMkLst>
          </pc:spChg>
          <pc:spChg chg="mod topLvl">
            <ac:chgData name="Chuck Tomasi" userId="79514c44-a18e-4aaa-84b1-18f74099d6b1" providerId="ADAL" clId="{18B14563-CCEC-0C42-8C0A-ABD616E2CF02}" dt="2023-10-18T20:05:28.033" v="384" actId="164"/>
            <ac:spMkLst>
              <pc:docMk/>
              <pc:sldMasterMk cId="2317532505" sldId="2147483672"/>
              <pc:sldLayoutMk cId="2765756988" sldId="2147483691"/>
              <ac:spMk id="87" creationId="{2D693C16-F92E-D1FE-5F63-646FED261870}"/>
            </ac:spMkLst>
          </pc:spChg>
          <pc:spChg chg="mod">
            <ac:chgData name="Chuck Tomasi" userId="79514c44-a18e-4aaa-84b1-18f74099d6b1" providerId="ADAL" clId="{18B14563-CCEC-0C42-8C0A-ABD616E2CF02}" dt="2023-11-06T14:57:57.660" v="3113"/>
            <ac:spMkLst>
              <pc:docMk/>
              <pc:sldMasterMk cId="2317532505" sldId="2147483672"/>
              <pc:sldLayoutMk cId="2765756988" sldId="2147483691"/>
              <ac:spMk id="87" creationId="{B316600F-1E78-5B77-AE88-18A25797783F}"/>
            </ac:spMkLst>
          </pc:spChg>
          <pc:spChg chg="mod topLvl">
            <ac:chgData name="Chuck Tomasi" userId="79514c44-a18e-4aaa-84b1-18f74099d6b1" providerId="ADAL" clId="{18B14563-CCEC-0C42-8C0A-ABD616E2CF02}" dt="2023-10-18T20:05:28.033" v="384" actId="164"/>
            <ac:spMkLst>
              <pc:docMk/>
              <pc:sldMasterMk cId="2317532505" sldId="2147483672"/>
              <pc:sldLayoutMk cId="2765756988" sldId="2147483691"/>
              <ac:spMk id="88" creationId="{110119AF-E795-4E56-563D-CA59AF7BF2B0}"/>
            </ac:spMkLst>
          </pc:spChg>
          <pc:spChg chg="mod">
            <ac:chgData name="Chuck Tomasi" userId="79514c44-a18e-4aaa-84b1-18f74099d6b1" providerId="ADAL" clId="{18B14563-CCEC-0C42-8C0A-ABD616E2CF02}" dt="2023-11-06T14:57:57.660" v="3113"/>
            <ac:spMkLst>
              <pc:docMk/>
              <pc:sldMasterMk cId="2317532505" sldId="2147483672"/>
              <pc:sldLayoutMk cId="2765756988" sldId="2147483691"/>
              <ac:spMk id="88" creationId="{20CBC4BE-7539-742E-A072-A7553FF20B9B}"/>
            </ac:spMkLst>
          </pc:spChg>
          <pc:spChg chg="mod">
            <ac:chgData name="Chuck Tomasi" userId="79514c44-a18e-4aaa-84b1-18f74099d6b1" providerId="ADAL" clId="{18B14563-CCEC-0C42-8C0A-ABD616E2CF02}" dt="2023-11-06T14:57:57.660" v="3113"/>
            <ac:spMkLst>
              <pc:docMk/>
              <pc:sldMasterMk cId="2317532505" sldId="2147483672"/>
              <pc:sldLayoutMk cId="2765756988" sldId="2147483691"/>
              <ac:spMk id="89" creationId="{878FCF75-9F77-6CA9-7135-D432BBB32B5F}"/>
            </ac:spMkLst>
          </pc:spChg>
          <pc:spChg chg="mod topLvl">
            <ac:chgData name="Chuck Tomasi" userId="79514c44-a18e-4aaa-84b1-18f74099d6b1" providerId="ADAL" clId="{18B14563-CCEC-0C42-8C0A-ABD616E2CF02}" dt="2023-10-18T20:05:28.033" v="384" actId="164"/>
            <ac:spMkLst>
              <pc:docMk/>
              <pc:sldMasterMk cId="2317532505" sldId="2147483672"/>
              <pc:sldLayoutMk cId="2765756988" sldId="2147483691"/>
              <ac:spMk id="89" creationId="{F8535587-63C0-6355-051D-13C2D77CD3F5}"/>
            </ac:spMkLst>
          </pc:spChg>
          <pc:spChg chg="mod topLvl">
            <ac:chgData name="Chuck Tomasi" userId="79514c44-a18e-4aaa-84b1-18f74099d6b1" providerId="ADAL" clId="{18B14563-CCEC-0C42-8C0A-ABD616E2CF02}" dt="2023-10-18T20:05:28.033" v="384" actId="164"/>
            <ac:spMkLst>
              <pc:docMk/>
              <pc:sldMasterMk cId="2317532505" sldId="2147483672"/>
              <pc:sldLayoutMk cId="2765756988" sldId="2147483691"/>
              <ac:spMk id="90" creationId="{8263724F-C0DC-AD32-BDDD-70512AB1DF8C}"/>
            </ac:spMkLst>
          </pc:spChg>
          <pc:spChg chg="mod">
            <ac:chgData name="Chuck Tomasi" userId="79514c44-a18e-4aaa-84b1-18f74099d6b1" providerId="ADAL" clId="{18B14563-CCEC-0C42-8C0A-ABD616E2CF02}" dt="2023-11-06T14:57:57.660" v="3113"/>
            <ac:spMkLst>
              <pc:docMk/>
              <pc:sldMasterMk cId="2317532505" sldId="2147483672"/>
              <pc:sldLayoutMk cId="2765756988" sldId="2147483691"/>
              <ac:spMk id="90" creationId="{C8ADA833-72A5-A7EB-134C-64873647D964}"/>
            </ac:spMkLst>
          </pc:spChg>
          <pc:spChg chg="mod topLvl">
            <ac:chgData name="Chuck Tomasi" userId="79514c44-a18e-4aaa-84b1-18f74099d6b1" providerId="ADAL" clId="{18B14563-CCEC-0C42-8C0A-ABD616E2CF02}" dt="2023-10-18T20:05:28.033" v="384" actId="164"/>
            <ac:spMkLst>
              <pc:docMk/>
              <pc:sldMasterMk cId="2317532505" sldId="2147483672"/>
              <pc:sldLayoutMk cId="2765756988" sldId="2147483691"/>
              <ac:spMk id="91" creationId="{0C6A6E98-A259-7F8D-388D-DDEA67E4FC11}"/>
            </ac:spMkLst>
          </pc:spChg>
          <pc:spChg chg="mod">
            <ac:chgData name="Chuck Tomasi" userId="79514c44-a18e-4aaa-84b1-18f74099d6b1" providerId="ADAL" clId="{18B14563-CCEC-0C42-8C0A-ABD616E2CF02}" dt="2023-11-06T14:57:57.660" v="3113"/>
            <ac:spMkLst>
              <pc:docMk/>
              <pc:sldMasterMk cId="2317532505" sldId="2147483672"/>
              <pc:sldLayoutMk cId="2765756988" sldId="2147483691"/>
              <ac:spMk id="91" creationId="{1DA5FD9A-32DA-2995-CEFD-4C659A18915E}"/>
            </ac:spMkLst>
          </pc:spChg>
          <pc:spChg chg="mod">
            <ac:chgData name="Chuck Tomasi" userId="79514c44-a18e-4aaa-84b1-18f74099d6b1" providerId="ADAL" clId="{18B14563-CCEC-0C42-8C0A-ABD616E2CF02}" dt="2023-11-06T14:57:57.660" v="3113"/>
            <ac:spMkLst>
              <pc:docMk/>
              <pc:sldMasterMk cId="2317532505" sldId="2147483672"/>
              <pc:sldLayoutMk cId="2765756988" sldId="2147483691"/>
              <ac:spMk id="92" creationId="{CA2981B1-B62E-CA76-7A80-5867AB8FE626}"/>
            </ac:spMkLst>
          </pc:spChg>
          <pc:spChg chg="mod topLvl">
            <ac:chgData name="Chuck Tomasi" userId="79514c44-a18e-4aaa-84b1-18f74099d6b1" providerId="ADAL" clId="{18B14563-CCEC-0C42-8C0A-ABD616E2CF02}" dt="2023-10-18T20:05:28.033" v="384" actId="164"/>
            <ac:spMkLst>
              <pc:docMk/>
              <pc:sldMasterMk cId="2317532505" sldId="2147483672"/>
              <pc:sldLayoutMk cId="2765756988" sldId="2147483691"/>
              <ac:spMk id="92" creationId="{D6ABD067-018F-037B-2A10-C93D518D6688}"/>
            </ac:spMkLst>
          </pc:spChg>
          <pc:spChg chg="mod">
            <ac:chgData name="Chuck Tomasi" userId="79514c44-a18e-4aaa-84b1-18f74099d6b1" providerId="ADAL" clId="{18B14563-CCEC-0C42-8C0A-ABD616E2CF02}" dt="2023-11-06T14:57:57.660" v="3113"/>
            <ac:spMkLst>
              <pc:docMk/>
              <pc:sldMasterMk cId="2317532505" sldId="2147483672"/>
              <pc:sldLayoutMk cId="2765756988" sldId="2147483691"/>
              <ac:spMk id="93" creationId="{9574D2B0-50F7-9429-611A-8B849FF88B2F}"/>
            </ac:spMkLst>
          </pc:spChg>
          <pc:spChg chg="mod topLvl">
            <ac:chgData name="Chuck Tomasi" userId="79514c44-a18e-4aaa-84b1-18f74099d6b1" providerId="ADAL" clId="{18B14563-CCEC-0C42-8C0A-ABD616E2CF02}" dt="2023-10-18T20:05:28.033" v="384" actId="164"/>
            <ac:spMkLst>
              <pc:docMk/>
              <pc:sldMasterMk cId="2317532505" sldId="2147483672"/>
              <pc:sldLayoutMk cId="2765756988" sldId="2147483691"/>
              <ac:spMk id="93" creationId="{9D5AAAFC-C3E7-FAB3-A3A4-CF8973F7D05A}"/>
            </ac:spMkLst>
          </pc:spChg>
          <pc:spChg chg="mod">
            <ac:chgData name="Chuck Tomasi" userId="79514c44-a18e-4aaa-84b1-18f74099d6b1" providerId="ADAL" clId="{18B14563-CCEC-0C42-8C0A-ABD616E2CF02}" dt="2023-11-06T14:57:57.660" v="3113"/>
            <ac:spMkLst>
              <pc:docMk/>
              <pc:sldMasterMk cId="2317532505" sldId="2147483672"/>
              <pc:sldLayoutMk cId="2765756988" sldId="2147483691"/>
              <ac:spMk id="94" creationId="{2FF03D32-7C8A-69BE-7469-A07131F4D4DA}"/>
            </ac:spMkLst>
          </pc:spChg>
          <pc:spChg chg="mod topLvl">
            <ac:chgData name="Chuck Tomasi" userId="79514c44-a18e-4aaa-84b1-18f74099d6b1" providerId="ADAL" clId="{18B14563-CCEC-0C42-8C0A-ABD616E2CF02}" dt="2023-10-18T20:05:28.033" v="384" actId="164"/>
            <ac:spMkLst>
              <pc:docMk/>
              <pc:sldMasterMk cId="2317532505" sldId="2147483672"/>
              <pc:sldLayoutMk cId="2765756988" sldId="2147483691"/>
              <ac:spMk id="94" creationId="{A7D64750-0013-16DD-B17C-1028602F5D9F}"/>
            </ac:spMkLst>
          </pc:spChg>
          <pc:spChg chg="mod topLvl">
            <ac:chgData name="Chuck Tomasi" userId="79514c44-a18e-4aaa-84b1-18f74099d6b1" providerId="ADAL" clId="{18B14563-CCEC-0C42-8C0A-ABD616E2CF02}" dt="2023-10-18T20:05:28.033" v="384" actId="164"/>
            <ac:spMkLst>
              <pc:docMk/>
              <pc:sldMasterMk cId="2317532505" sldId="2147483672"/>
              <pc:sldLayoutMk cId="2765756988" sldId="2147483691"/>
              <ac:spMk id="95" creationId="{76D2E330-99E2-01B8-3283-2E8DCC425B40}"/>
            </ac:spMkLst>
          </pc:spChg>
          <pc:spChg chg="mod">
            <ac:chgData name="Chuck Tomasi" userId="79514c44-a18e-4aaa-84b1-18f74099d6b1" providerId="ADAL" clId="{18B14563-CCEC-0C42-8C0A-ABD616E2CF02}" dt="2023-11-06T14:57:57.660" v="3113"/>
            <ac:spMkLst>
              <pc:docMk/>
              <pc:sldMasterMk cId="2317532505" sldId="2147483672"/>
              <pc:sldLayoutMk cId="2765756988" sldId="2147483691"/>
              <ac:spMk id="95" creationId="{7D24EE81-D6D9-0DA9-8204-700EC95CB7AA}"/>
            </ac:spMkLst>
          </pc:spChg>
          <pc:spChg chg="mod topLvl">
            <ac:chgData name="Chuck Tomasi" userId="79514c44-a18e-4aaa-84b1-18f74099d6b1" providerId="ADAL" clId="{18B14563-CCEC-0C42-8C0A-ABD616E2CF02}" dt="2023-10-18T20:05:28.033" v="384" actId="164"/>
            <ac:spMkLst>
              <pc:docMk/>
              <pc:sldMasterMk cId="2317532505" sldId="2147483672"/>
              <pc:sldLayoutMk cId="2765756988" sldId="2147483691"/>
              <ac:spMk id="96" creationId="{DDBE49B3-E92C-E617-5644-57FF994250C4}"/>
            </ac:spMkLst>
          </pc:spChg>
          <pc:spChg chg="mod">
            <ac:chgData name="Chuck Tomasi" userId="79514c44-a18e-4aaa-84b1-18f74099d6b1" providerId="ADAL" clId="{18B14563-CCEC-0C42-8C0A-ABD616E2CF02}" dt="2023-11-06T14:57:57.660" v="3113"/>
            <ac:spMkLst>
              <pc:docMk/>
              <pc:sldMasterMk cId="2317532505" sldId="2147483672"/>
              <pc:sldLayoutMk cId="2765756988" sldId="2147483691"/>
              <ac:spMk id="96" creationId="{E9D1C7BA-541F-B1F5-6C5A-074CE037BCB9}"/>
            </ac:spMkLst>
          </pc:spChg>
          <pc:spChg chg="mod">
            <ac:chgData name="Chuck Tomasi" userId="79514c44-a18e-4aaa-84b1-18f74099d6b1" providerId="ADAL" clId="{18B14563-CCEC-0C42-8C0A-ABD616E2CF02}" dt="2023-11-06T14:57:57.660" v="3113"/>
            <ac:spMkLst>
              <pc:docMk/>
              <pc:sldMasterMk cId="2317532505" sldId="2147483672"/>
              <pc:sldLayoutMk cId="2765756988" sldId="2147483691"/>
              <ac:spMk id="97" creationId="{C1674144-466E-0F7B-EB92-2314338AF268}"/>
            </ac:spMkLst>
          </pc:spChg>
          <pc:spChg chg="mod topLvl">
            <ac:chgData name="Chuck Tomasi" userId="79514c44-a18e-4aaa-84b1-18f74099d6b1" providerId="ADAL" clId="{18B14563-CCEC-0C42-8C0A-ABD616E2CF02}" dt="2023-10-18T20:05:28.033" v="384" actId="164"/>
            <ac:spMkLst>
              <pc:docMk/>
              <pc:sldMasterMk cId="2317532505" sldId="2147483672"/>
              <pc:sldLayoutMk cId="2765756988" sldId="2147483691"/>
              <ac:spMk id="97" creationId="{C5EC94ED-3618-FC7B-3C4B-6090CD70C141}"/>
            </ac:spMkLst>
          </pc:spChg>
          <pc:spChg chg="mod">
            <ac:chgData name="Chuck Tomasi" userId="79514c44-a18e-4aaa-84b1-18f74099d6b1" providerId="ADAL" clId="{18B14563-CCEC-0C42-8C0A-ABD616E2CF02}" dt="2023-11-06T14:57:57.660" v="3113"/>
            <ac:spMkLst>
              <pc:docMk/>
              <pc:sldMasterMk cId="2317532505" sldId="2147483672"/>
              <pc:sldLayoutMk cId="2765756988" sldId="2147483691"/>
              <ac:spMk id="98" creationId="{28F906FF-BD13-8945-31B2-BB85C92F0877}"/>
            </ac:spMkLst>
          </pc:spChg>
          <pc:spChg chg="mod topLvl">
            <ac:chgData name="Chuck Tomasi" userId="79514c44-a18e-4aaa-84b1-18f74099d6b1" providerId="ADAL" clId="{18B14563-CCEC-0C42-8C0A-ABD616E2CF02}" dt="2023-10-18T20:05:28.033" v="384" actId="164"/>
            <ac:spMkLst>
              <pc:docMk/>
              <pc:sldMasterMk cId="2317532505" sldId="2147483672"/>
              <pc:sldLayoutMk cId="2765756988" sldId="2147483691"/>
              <ac:spMk id="98" creationId="{D68F4D7E-E8BC-566C-0005-9907D4BC5788}"/>
            </ac:spMkLst>
          </pc:spChg>
          <pc:spChg chg="mod">
            <ac:chgData name="Chuck Tomasi" userId="79514c44-a18e-4aaa-84b1-18f74099d6b1" providerId="ADAL" clId="{18B14563-CCEC-0C42-8C0A-ABD616E2CF02}" dt="2023-11-06T14:57:57.660" v="3113"/>
            <ac:spMkLst>
              <pc:docMk/>
              <pc:sldMasterMk cId="2317532505" sldId="2147483672"/>
              <pc:sldLayoutMk cId="2765756988" sldId="2147483691"/>
              <ac:spMk id="99" creationId="{1B50F17B-E519-20EA-366D-F93CC41056B9}"/>
            </ac:spMkLst>
          </pc:spChg>
          <pc:spChg chg="mod topLvl">
            <ac:chgData name="Chuck Tomasi" userId="79514c44-a18e-4aaa-84b1-18f74099d6b1" providerId="ADAL" clId="{18B14563-CCEC-0C42-8C0A-ABD616E2CF02}" dt="2023-10-18T20:05:28.033" v="384" actId="164"/>
            <ac:spMkLst>
              <pc:docMk/>
              <pc:sldMasterMk cId="2317532505" sldId="2147483672"/>
              <pc:sldLayoutMk cId="2765756988" sldId="2147483691"/>
              <ac:spMk id="99" creationId="{A864E3CE-8363-831F-FDC1-467450300C71}"/>
            </ac:spMkLst>
          </pc:spChg>
          <pc:spChg chg="mod topLvl">
            <ac:chgData name="Chuck Tomasi" userId="79514c44-a18e-4aaa-84b1-18f74099d6b1" providerId="ADAL" clId="{18B14563-CCEC-0C42-8C0A-ABD616E2CF02}" dt="2023-10-18T20:05:28.033" v="384" actId="164"/>
            <ac:spMkLst>
              <pc:docMk/>
              <pc:sldMasterMk cId="2317532505" sldId="2147483672"/>
              <pc:sldLayoutMk cId="2765756988" sldId="2147483691"/>
              <ac:spMk id="100" creationId="{33299F23-EBD9-45D5-F809-1307E43E5417}"/>
            </ac:spMkLst>
          </pc:spChg>
          <pc:spChg chg="mod topLvl">
            <ac:chgData name="Chuck Tomasi" userId="79514c44-a18e-4aaa-84b1-18f74099d6b1" providerId="ADAL" clId="{18B14563-CCEC-0C42-8C0A-ABD616E2CF02}" dt="2023-10-18T20:05:28.033" v="384" actId="164"/>
            <ac:spMkLst>
              <pc:docMk/>
              <pc:sldMasterMk cId="2317532505" sldId="2147483672"/>
              <pc:sldLayoutMk cId="2765756988" sldId="2147483691"/>
              <ac:spMk id="101" creationId="{DAD416B8-D98D-FBF1-B5A6-CE2C6819301F}"/>
            </ac:spMkLst>
          </pc:spChg>
          <pc:spChg chg="mod topLvl">
            <ac:chgData name="Chuck Tomasi" userId="79514c44-a18e-4aaa-84b1-18f74099d6b1" providerId="ADAL" clId="{18B14563-CCEC-0C42-8C0A-ABD616E2CF02}" dt="2023-10-18T20:05:28.033" v="384" actId="164"/>
            <ac:spMkLst>
              <pc:docMk/>
              <pc:sldMasterMk cId="2317532505" sldId="2147483672"/>
              <pc:sldLayoutMk cId="2765756988" sldId="2147483691"/>
              <ac:spMk id="102" creationId="{0378AD10-0523-F032-12EF-F9A532AA89E7}"/>
            </ac:spMkLst>
          </pc:spChg>
          <pc:spChg chg="mod topLvl">
            <ac:chgData name="Chuck Tomasi" userId="79514c44-a18e-4aaa-84b1-18f74099d6b1" providerId="ADAL" clId="{18B14563-CCEC-0C42-8C0A-ABD616E2CF02}" dt="2023-10-18T20:05:28.033" v="384" actId="164"/>
            <ac:spMkLst>
              <pc:docMk/>
              <pc:sldMasterMk cId="2317532505" sldId="2147483672"/>
              <pc:sldLayoutMk cId="2765756988" sldId="2147483691"/>
              <ac:spMk id="103" creationId="{F8D23A68-6976-5019-95B6-8403F4B66EB9}"/>
            </ac:spMkLst>
          </pc:spChg>
          <pc:spChg chg="mod">
            <ac:chgData name="Chuck Tomasi" userId="79514c44-a18e-4aaa-84b1-18f74099d6b1" providerId="ADAL" clId="{18B14563-CCEC-0C42-8C0A-ABD616E2CF02}" dt="2023-11-05T20:42:12.428" v="1484"/>
            <ac:spMkLst>
              <pc:docMk/>
              <pc:sldMasterMk cId="2317532505" sldId="2147483672"/>
              <pc:sldLayoutMk cId="2765756988" sldId="2147483691"/>
              <ac:spMk id="104" creationId="{C3FB6AC4-A799-9983-0BE7-D58CF9C4CCFB}"/>
            </ac:spMkLst>
          </pc:spChg>
          <pc:spChg chg="mod">
            <ac:chgData name="Chuck Tomasi" userId="79514c44-a18e-4aaa-84b1-18f74099d6b1" providerId="ADAL" clId="{18B14563-CCEC-0C42-8C0A-ABD616E2CF02}" dt="2023-11-05T20:42:12.428" v="1484"/>
            <ac:spMkLst>
              <pc:docMk/>
              <pc:sldMasterMk cId="2317532505" sldId="2147483672"/>
              <pc:sldLayoutMk cId="2765756988" sldId="2147483691"/>
              <ac:spMk id="105" creationId="{20F8BC39-3C90-1A90-5C09-23BDA9CEEAE0}"/>
            </ac:spMkLst>
          </pc:spChg>
          <pc:spChg chg="mod">
            <ac:chgData name="Chuck Tomasi" userId="79514c44-a18e-4aaa-84b1-18f74099d6b1" providerId="ADAL" clId="{18B14563-CCEC-0C42-8C0A-ABD616E2CF02}" dt="2023-11-05T20:42:12.428" v="1484"/>
            <ac:spMkLst>
              <pc:docMk/>
              <pc:sldMasterMk cId="2317532505" sldId="2147483672"/>
              <pc:sldLayoutMk cId="2765756988" sldId="2147483691"/>
              <ac:spMk id="106" creationId="{B1A80C6E-E380-486F-CFD1-8470BB8D6EE0}"/>
            </ac:spMkLst>
          </pc:spChg>
          <pc:spChg chg="mod">
            <ac:chgData name="Chuck Tomasi" userId="79514c44-a18e-4aaa-84b1-18f74099d6b1" providerId="ADAL" clId="{18B14563-CCEC-0C42-8C0A-ABD616E2CF02}" dt="2023-11-05T20:42:12.428" v="1484"/>
            <ac:spMkLst>
              <pc:docMk/>
              <pc:sldMasterMk cId="2317532505" sldId="2147483672"/>
              <pc:sldLayoutMk cId="2765756988" sldId="2147483691"/>
              <ac:spMk id="107" creationId="{824DDEF3-31FE-8669-38F3-D5F0EFBC18E5}"/>
            </ac:spMkLst>
          </pc:spChg>
          <pc:spChg chg="mod">
            <ac:chgData name="Chuck Tomasi" userId="79514c44-a18e-4aaa-84b1-18f74099d6b1" providerId="ADAL" clId="{18B14563-CCEC-0C42-8C0A-ABD616E2CF02}" dt="2023-11-05T20:42:12.428" v="1484"/>
            <ac:spMkLst>
              <pc:docMk/>
              <pc:sldMasterMk cId="2317532505" sldId="2147483672"/>
              <pc:sldLayoutMk cId="2765756988" sldId="2147483691"/>
              <ac:spMk id="108" creationId="{236FFC2F-C011-87E1-6952-9B63EB92B23F}"/>
            </ac:spMkLst>
          </pc:spChg>
          <pc:spChg chg="mod">
            <ac:chgData name="Chuck Tomasi" userId="79514c44-a18e-4aaa-84b1-18f74099d6b1" providerId="ADAL" clId="{18B14563-CCEC-0C42-8C0A-ABD616E2CF02}" dt="2023-11-05T20:42:12.428" v="1484"/>
            <ac:spMkLst>
              <pc:docMk/>
              <pc:sldMasterMk cId="2317532505" sldId="2147483672"/>
              <pc:sldLayoutMk cId="2765756988" sldId="2147483691"/>
              <ac:spMk id="109" creationId="{FD8CF6F0-6474-858B-91AA-3A344A80BEBB}"/>
            </ac:spMkLst>
          </pc:spChg>
          <pc:spChg chg="mod">
            <ac:chgData name="Chuck Tomasi" userId="79514c44-a18e-4aaa-84b1-18f74099d6b1" providerId="ADAL" clId="{18B14563-CCEC-0C42-8C0A-ABD616E2CF02}" dt="2023-11-05T20:42:12.428" v="1484"/>
            <ac:spMkLst>
              <pc:docMk/>
              <pc:sldMasterMk cId="2317532505" sldId="2147483672"/>
              <pc:sldLayoutMk cId="2765756988" sldId="2147483691"/>
              <ac:spMk id="110" creationId="{D68BD7A5-8167-9AC5-D02B-07026879968C}"/>
            </ac:spMkLst>
          </pc:spChg>
          <pc:spChg chg="mod">
            <ac:chgData name="Chuck Tomasi" userId="79514c44-a18e-4aaa-84b1-18f74099d6b1" providerId="ADAL" clId="{18B14563-CCEC-0C42-8C0A-ABD616E2CF02}" dt="2023-11-05T20:42:12.428" v="1484"/>
            <ac:spMkLst>
              <pc:docMk/>
              <pc:sldMasterMk cId="2317532505" sldId="2147483672"/>
              <pc:sldLayoutMk cId="2765756988" sldId="2147483691"/>
              <ac:spMk id="111" creationId="{3C1A5321-A843-AF3C-34B4-2A4E72EA6ACF}"/>
            </ac:spMkLst>
          </pc:spChg>
          <pc:spChg chg="mod">
            <ac:chgData name="Chuck Tomasi" userId="79514c44-a18e-4aaa-84b1-18f74099d6b1" providerId="ADAL" clId="{18B14563-CCEC-0C42-8C0A-ABD616E2CF02}" dt="2023-11-05T20:42:12.428" v="1484"/>
            <ac:spMkLst>
              <pc:docMk/>
              <pc:sldMasterMk cId="2317532505" sldId="2147483672"/>
              <pc:sldLayoutMk cId="2765756988" sldId="2147483691"/>
              <ac:spMk id="112" creationId="{584DCCB8-4E20-D6BE-CBCA-D659B11104F4}"/>
            </ac:spMkLst>
          </pc:spChg>
          <pc:spChg chg="mod">
            <ac:chgData name="Chuck Tomasi" userId="79514c44-a18e-4aaa-84b1-18f74099d6b1" providerId="ADAL" clId="{18B14563-CCEC-0C42-8C0A-ABD616E2CF02}" dt="2023-11-05T20:42:12.428" v="1484"/>
            <ac:spMkLst>
              <pc:docMk/>
              <pc:sldMasterMk cId="2317532505" sldId="2147483672"/>
              <pc:sldLayoutMk cId="2765756988" sldId="2147483691"/>
              <ac:spMk id="113" creationId="{B0FAB8E6-9CF0-F0CB-3922-7C7701655ECB}"/>
            </ac:spMkLst>
          </pc:spChg>
          <pc:spChg chg="mod">
            <ac:chgData name="Chuck Tomasi" userId="79514c44-a18e-4aaa-84b1-18f74099d6b1" providerId="ADAL" clId="{18B14563-CCEC-0C42-8C0A-ABD616E2CF02}" dt="2023-11-05T20:42:12.428" v="1484"/>
            <ac:spMkLst>
              <pc:docMk/>
              <pc:sldMasterMk cId="2317532505" sldId="2147483672"/>
              <pc:sldLayoutMk cId="2765756988" sldId="2147483691"/>
              <ac:spMk id="114" creationId="{1A1603E2-8F77-6DC9-43A2-39E2D39FF4A8}"/>
            </ac:spMkLst>
          </pc:spChg>
          <pc:spChg chg="mod">
            <ac:chgData name="Chuck Tomasi" userId="79514c44-a18e-4aaa-84b1-18f74099d6b1" providerId="ADAL" clId="{18B14563-CCEC-0C42-8C0A-ABD616E2CF02}" dt="2023-11-05T20:42:12.428" v="1484"/>
            <ac:spMkLst>
              <pc:docMk/>
              <pc:sldMasterMk cId="2317532505" sldId="2147483672"/>
              <pc:sldLayoutMk cId="2765756988" sldId="2147483691"/>
              <ac:spMk id="115" creationId="{FBC935C8-93A7-BD8C-6E62-0ED168C64E76}"/>
            </ac:spMkLst>
          </pc:spChg>
          <pc:spChg chg="mod">
            <ac:chgData name="Chuck Tomasi" userId="79514c44-a18e-4aaa-84b1-18f74099d6b1" providerId="ADAL" clId="{18B14563-CCEC-0C42-8C0A-ABD616E2CF02}" dt="2023-11-05T20:42:12.428" v="1484"/>
            <ac:spMkLst>
              <pc:docMk/>
              <pc:sldMasterMk cId="2317532505" sldId="2147483672"/>
              <pc:sldLayoutMk cId="2765756988" sldId="2147483691"/>
              <ac:spMk id="116" creationId="{3AF146D3-E581-E30F-3AB1-3E4F7A788BFD}"/>
            </ac:spMkLst>
          </pc:spChg>
          <pc:spChg chg="mod">
            <ac:chgData name="Chuck Tomasi" userId="79514c44-a18e-4aaa-84b1-18f74099d6b1" providerId="ADAL" clId="{18B14563-CCEC-0C42-8C0A-ABD616E2CF02}" dt="2023-11-05T20:42:12.428" v="1484"/>
            <ac:spMkLst>
              <pc:docMk/>
              <pc:sldMasterMk cId="2317532505" sldId="2147483672"/>
              <pc:sldLayoutMk cId="2765756988" sldId="2147483691"/>
              <ac:spMk id="117" creationId="{A59AC965-5870-B97B-2362-D0C2C7065594}"/>
            </ac:spMkLst>
          </pc:spChg>
          <pc:spChg chg="mod">
            <ac:chgData name="Chuck Tomasi" userId="79514c44-a18e-4aaa-84b1-18f74099d6b1" providerId="ADAL" clId="{18B14563-CCEC-0C42-8C0A-ABD616E2CF02}" dt="2023-11-05T20:42:12.428" v="1484"/>
            <ac:spMkLst>
              <pc:docMk/>
              <pc:sldMasterMk cId="2317532505" sldId="2147483672"/>
              <pc:sldLayoutMk cId="2765756988" sldId="2147483691"/>
              <ac:spMk id="118" creationId="{BA48B6F7-5997-0219-1231-2B60402B3C93}"/>
            </ac:spMkLst>
          </pc:spChg>
          <pc:spChg chg="mod">
            <ac:chgData name="Chuck Tomasi" userId="79514c44-a18e-4aaa-84b1-18f74099d6b1" providerId="ADAL" clId="{18B14563-CCEC-0C42-8C0A-ABD616E2CF02}" dt="2023-11-05T20:42:12.428" v="1484"/>
            <ac:spMkLst>
              <pc:docMk/>
              <pc:sldMasterMk cId="2317532505" sldId="2147483672"/>
              <pc:sldLayoutMk cId="2765756988" sldId="2147483691"/>
              <ac:spMk id="119" creationId="{C9001945-DCDC-3C9E-84EE-3DAD85D5AC46}"/>
            </ac:spMkLst>
          </pc:spChg>
          <pc:spChg chg="mod">
            <ac:chgData name="Chuck Tomasi" userId="79514c44-a18e-4aaa-84b1-18f74099d6b1" providerId="ADAL" clId="{18B14563-CCEC-0C42-8C0A-ABD616E2CF02}" dt="2023-11-05T20:42:12.428" v="1484"/>
            <ac:spMkLst>
              <pc:docMk/>
              <pc:sldMasterMk cId="2317532505" sldId="2147483672"/>
              <pc:sldLayoutMk cId="2765756988" sldId="2147483691"/>
              <ac:spMk id="120" creationId="{B075F005-1358-B009-51CF-0009D9DFE500}"/>
            </ac:spMkLst>
          </pc:spChg>
          <pc:spChg chg="mod">
            <ac:chgData name="Chuck Tomasi" userId="79514c44-a18e-4aaa-84b1-18f74099d6b1" providerId="ADAL" clId="{18B14563-CCEC-0C42-8C0A-ABD616E2CF02}" dt="2023-11-05T20:42:12.428" v="1484"/>
            <ac:spMkLst>
              <pc:docMk/>
              <pc:sldMasterMk cId="2317532505" sldId="2147483672"/>
              <pc:sldLayoutMk cId="2765756988" sldId="2147483691"/>
              <ac:spMk id="121" creationId="{CFA0F6D1-219B-0572-F95A-1231C33A434A}"/>
            </ac:spMkLst>
          </pc:spChg>
          <pc:spChg chg="mod">
            <ac:chgData name="Chuck Tomasi" userId="79514c44-a18e-4aaa-84b1-18f74099d6b1" providerId="ADAL" clId="{18B14563-CCEC-0C42-8C0A-ABD616E2CF02}" dt="2023-11-05T20:42:12.428" v="1484"/>
            <ac:spMkLst>
              <pc:docMk/>
              <pc:sldMasterMk cId="2317532505" sldId="2147483672"/>
              <pc:sldLayoutMk cId="2765756988" sldId="2147483691"/>
              <ac:spMk id="122" creationId="{D52D831A-EEB7-FE87-1E70-5E4E2CCCEA6A}"/>
            </ac:spMkLst>
          </pc:spChg>
          <pc:spChg chg="mod">
            <ac:chgData name="Chuck Tomasi" userId="79514c44-a18e-4aaa-84b1-18f74099d6b1" providerId="ADAL" clId="{18B14563-CCEC-0C42-8C0A-ABD616E2CF02}" dt="2023-11-05T20:42:12.428" v="1484"/>
            <ac:spMkLst>
              <pc:docMk/>
              <pc:sldMasterMk cId="2317532505" sldId="2147483672"/>
              <pc:sldLayoutMk cId="2765756988" sldId="2147483691"/>
              <ac:spMk id="123" creationId="{D8A51CD8-7B8E-BE01-FCA5-C291A85EBB81}"/>
            </ac:spMkLst>
          </pc:spChg>
          <pc:spChg chg="mod">
            <ac:chgData name="Chuck Tomasi" userId="79514c44-a18e-4aaa-84b1-18f74099d6b1" providerId="ADAL" clId="{18B14563-CCEC-0C42-8C0A-ABD616E2CF02}" dt="2023-11-05T20:42:12.428" v="1484"/>
            <ac:spMkLst>
              <pc:docMk/>
              <pc:sldMasterMk cId="2317532505" sldId="2147483672"/>
              <pc:sldLayoutMk cId="2765756988" sldId="2147483691"/>
              <ac:spMk id="124" creationId="{EF754820-6EB4-9B0E-98CA-440FD2974F9D}"/>
            </ac:spMkLst>
          </pc:spChg>
          <pc:spChg chg="mod">
            <ac:chgData name="Chuck Tomasi" userId="79514c44-a18e-4aaa-84b1-18f74099d6b1" providerId="ADAL" clId="{18B14563-CCEC-0C42-8C0A-ABD616E2CF02}" dt="2023-11-05T20:42:12.428" v="1484"/>
            <ac:spMkLst>
              <pc:docMk/>
              <pc:sldMasterMk cId="2317532505" sldId="2147483672"/>
              <pc:sldLayoutMk cId="2765756988" sldId="2147483691"/>
              <ac:spMk id="125" creationId="{707BE29D-2534-D33F-3C8C-0D5DE37246C7}"/>
            </ac:spMkLst>
          </pc:spChg>
          <pc:spChg chg="mod">
            <ac:chgData name="Chuck Tomasi" userId="79514c44-a18e-4aaa-84b1-18f74099d6b1" providerId="ADAL" clId="{18B14563-CCEC-0C42-8C0A-ABD616E2CF02}" dt="2023-11-05T20:42:12.428" v="1484"/>
            <ac:spMkLst>
              <pc:docMk/>
              <pc:sldMasterMk cId="2317532505" sldId="2147483672"/>
              <pc:sldLayoutMk cId="2765756988" sldId="2147483691"/>
              <ac:spMk id="126" creationId="{C34DBAAE-39B8-7818-6428-2BB2E5C37334}"/>
            </ac:spMkLst>
          </pc:spChg>
          <pc:spChg chg="mod">
            <ac:chgData name="Chuck Tomasi" userId="79514c44-a18e-4aaa-84b1-18f74099d6b1" providerId="ADAL" clId="{18B14563-CCEC-0C42-8C0A-ABD616E2CF02}" dt="2023-11-05T20:42:12.428" v="1484"/>
            <ac:spMkLst>
              <pc:docMk/>
              <pc:sldMasterMk cId="2317532505" sldId="2147483672"/>
              <pc:sldLayoutMk cId="2765756988" sldId="2147483691"/>
              <ac:spMk id="127" creationId="{6670CC26-F3B6-1840-166A-14A0DCF7AC0D}"/>
            </ac:spMkLst>
          </pc:spChg>
          <pc:spChg chg="mod">
            <ac:chgData name="Chuck Tomasi" userId="79514c44-a18e-4aaa-84b1-18f74099d6b1" providerId="ADAL" clId="{18B14563-CCEC-0C42-8C0A-ABD616E2CF02}" dt="2023-11-05T20:42:12.428" v="1484"/>
            <ac:spMkLst>
              <pc:docMk/>
              <pc:sldMasterMk cId="2317532505" sldId="2147483672"/>
              <pc:sldLayoutMk cId="2765756988" sldId="2147483691"/>
              <ac:spMk id="128" creationId="{0431F881-9F24-6BF2-A3E4-D6FF20A38320}"/>
            </ac:spMkLst>
          </pc:spChg>
          <pc:grpChg chg="add mod">
            <ac:chgData name="Chuck Tomasi" userId="79514c44-a18e-4aaa-84b1-18f74099d6b1" providerId="ADAL" clId="{18B14563-CCEC-0C42-8C0A-ABD616E2CF02}" dt="2023-11-06T14:57:57.660" v="3113"/>
            <ac:grpSpMkLst>
              <pc:docMk/>
              <pc:sldMasterMk cId="2317532505" sldId="2147483672"/>
              <pc:sldLayoutMk cId="2765756988" sldId="2147483691"/>
              <ac:grpSpMk id="2" creationId="{940B192F-1576-25DF-0F3C-AC89B0B5BD93}"/>
            </ac:grpSpMkLst>
          </pc:grpChg>
          <pc:grpChg chg="add del mod">
            <ac:chgData name="Chuck Tomasi" userId="79514c44-a18e-4aaa-84b1-18f74099d6b1" providerId="ADAL" clId="{18B14563-CCEC-0C42-8C0A-ABD616E2CF02}" dt="2023-11-05T20:35:12.341" v="1422" actId="478"/>
            <ac:grpSpMkLst>
              <pc:docMk/>
              <pc:sldMasterMk cId="2317532505" sldId="2147483672"/>
              <pc:sldLayoutMk cId="2765756988" sldId="2147483691"/>
              <ac:grpSpMk id="13" creationId="{16440854-512B-EA98-A543-F1CB44E4E341}"/>
            </ac:grpSpMkLst>
          </pc:grpChg>
          <pc:grpChg chg="del">
            <ac:chgData name="Chuck Tomasi" userId="79514c44-a18e-4aaa-84b1-18f74099d6b1" providerId="ADAL" clId="{18B14563-CCEC-0C42-8C0A-ABD616E2CF02}" dt="2023-10-18T20:04:33.746" v="380" actId="165"/>
            <ac:grpSpMkLst>
              <pc:docMk/>
              <pc:sldMasterMk cId="2317532505" sldId="2147483672"/>
              <pc:sldLayoutMk cId="2765756988" sldId="2147483691"/>
              <ac:grpSpMk id="40" creationId="{C7206D11-35BD-4778-942C-94F41F51C5F6}"/>
            </ac:grpSpMkLst>
          </pc:grpChg>
          <pc:grpChg chg="add del mod">
            <ac:chgData name="Chuck Tomasi" userId="79514c44-a18e-4aaa-84b1-18f74099d6b1" providerId="ADAL" clId="{18B14563-CCEC-0C42-8C0A-ABD616E2CF02}" dt="2023-11-06T14:57:32.533" v="3109" actId="478"/>
            <ac:grpSpMkLst>
              <pc:docMk/>
              <pc:sldMasterMk cId="2317532505" sldId="2147483672"/>
              <pc:sldLayoutMk cId="2765756988" sldId="2147483691"/>
              <ac:grpSpMk id="43" creationId="{32E86F4D-B826-FA9C-DBFF-20C596386C53}"/>
            </ac:grpSpMkLst>
          </pc:grpChg>
          <pc:graphicFrameChg chg="add mod">
            <ac:chgData name="Chuck Tomasi" userId="79514c44-a18e-4aaa-84b1-18f74099d6b1" providerId="ADAL" clId="{18B14563-CCEC-0C42-8C0A-ABD616E2CF02}" dt="2023-10-18T16:44:49.597" v="264"/>
            <ac:graphicFrameMkLst>
              <pc:docMk/>
              <pc:sldMasterMk cId="2317532505" sldId="2147483672"/>
              <pc:sldLayoutMk cId="2765756988" sldId="2147483691"/>
              <ac:graphicFrameMk id="12" creationId="{AF124C6E-BDFF-C7CB-6151-A802199337E3}"/>
            </ac:graphicFrameMkLst>
          </pc:graphicFrameChg>
          <pc:graphicFrameChg chg="del">
            <ac:chgData name="Chuck Tomasi" userId="79514c44-a18e-4aaa-84b1-18f74099d6b1" providerId="ADAL" clId="{18B14563-CCEC-0C42-8C0A-ABD616E2CF02}" dt="2023-10-18T15:40:30.363" v="126" actId="478"/>
            <ac:graphicFrameMkLst>
              <pc:docMk/>
              <pc:sldMasterMk cId="2317532505" sldId="2147483672"/>
              <pc:sldLayoutMk cId="2765756988" sldId="2147483691"/>
              <ac:graphicFrameMk id="153" creationId="{E3701B5F-9F05-B99B-2C27-FE7A58DD6F8B}"/>
            </ac:graphicFrameMkLst>
          </pc:graphicFrameChg>
          <pc:picChg chg="add mod">
            <ac:chgData name="Chuck Tomasi" userId="79514c44-a18e-4aaa-84b1-18f74099d6b1" providerId="ADAL" clId="{18B14563-CCEC-0C42-8C0A-ABD616E2CF02}" dt="2023-10-18T16:44:49.597" v="264"/>
            <ac:picMkLst>
              <pc:docMk/>
              <pc:sldMasterMk cId="2317532505" sldId="2147483672"/>
              <pc:sldLayoutMk cId="2765756988" sldId="2147483691"/>
              <ac:picMk id="10" creationId="{91515214-40AE-B41D-461E-C050859D099B}"/>
            </ac:picMkLst>
          </pc:picChg>
          <pc:picChg chg="del">
            <ac:chgData name="Chuck Tomasi" userId="79514c44-a18e-4aaa-84b1-18f74099d6b1" providerId="ADAL" clId="{18B14563-CCEC-0C42-8C0A-ABD616E2CF02}" dt="2023-10-18T15:40:30.363" v="126" actId="478"/>
            <ac:picMkLst>
              <pc:docMk/>
              <pc:sldMasterMk cId="2317532505" sldId="2147483672"/>
              <pc:sldLayoutMk cId="2765756988" sldId="2147483691"/>
              <ac:picMk id="57" creationId="{69324FBE-DFBA-F6D2-1011-D622F337C1F6}"/>
            </ac:picMkLst>
          </pc:picChg>
          <pc:cxnChg chg="add del mod">
            <ac:chgData name="Chuck Tomasi" userId="79514c44-a18e-4aaa-84b1-18f74099d6b1" providerId="ADAL" clId="{18B14563-CCEC-0C42-8C0A-ABD616E2CF02}" dt="2023-11-05T20:36:14.038" v="1423" actId="478"/>
            <ac:cxnSpMkLst>
              <pc:docMk/>
              <pc:sldMasterMk cId="2317532505" sldId="2147483672"/>
              <pc:sldLayoutMk cId="2765756988" sldId="2147483691"/>
              <ac:cxnSpMk id="5" creationId="{6611F4C0-0AF7-B717-E546-3916DBEAB58B}"/>
            </ac:cxnSpMkLst>
          </pc:cxnChg>
          <pc:cxnChg chg="add del mod">
            <ac:chgData name="Chuck Tomasi" userId="79514c44-a18e-4aaa-84b1-18f74099d6b1" providerId="ADAL" clId="{18B14563-CCEC-0C42-8C0A-ABD616E2CF02}" dt="2023-11-05T20:36:14.038" v="1423" actId="478"/>
            <ac:cxnSpMkLst>
              <pc:docMk/>
              <pc:sldMasterMk cId="2317532505" sldId="2147483672"/>
              <pc:sldLayoutMk cId="2765756988" sldId="2147483691"/>
              <ac:cxnSpMk id="7" creationId="{37F571F9-A888-0E86-C962-BC2EA4B10BAA}"/>
            </ac:cxnSpMkLst>
          </pc:cxnChg>
          <pc:cxnChg chg="add del mod">
            <ac:chgData name="Chuck Tomasi" userId="79514c44-a18e-4aaa-84b1-18f74099d6b1" providerId="ADAL" clId="{18B14563-CCEC-0C42-8C0A-ABD616E2CF02}" dt="2023-11-05T20:36:14.038" v="1423" actId="478"/>
            <ac:cxnSpMkLst>
              <pc:docMk/>
              <pc:sldMasterMk cId="2317532505" sldId="2147483672"/>
              <pc:sldLayoutMk cId="2765756988" sldId="2147483691"/>
              <ac:cxnSpMk id="8" creationId="{7FB87D2D-272C-8D61-C59F-B3999C48ECD0}"/>
            </ac:cxnSpMkLst>
          </pc:cxnChg>
          <pc:cxnChg chg="del">
            <ac:chgData name="Chuck Tomasi" userId="79514c44-a18e-4aaa-84b1-18f74099d6b1" providerId="ADAL" clId="{18B14563-CCEC-0C42-8C0A-ABD616E2CF02}" dt="2023-10-18T15:40:30.363" v="126" actId="478"/>
            <ac:cxnSpMkLst>
              <pc:docMk/>
              <pc:sldMasterMk cId="2317532505" sldId="2147483672"/>
              <pc:sldLayoutMk cId="2765756988" sldId="2147483691"/>
              <ac:cxnSpMk id="10" creationId="{ED71AF66-A479-1729-3AE2-A02D913D0092}"/>
            </ac:cxnSpMkLst>
          </pc:cxnChg>
          <pc:cxnChg chg="del">
            <ac:chgData name="Chuck Tomasi" userId="79514c44-a18e-4aaa-84b1-18f74099d6b1" providerId="ADAL" clId="{18B14563-CCEC-0C42-8C0A-ABD616E2CF02}" dt="2023-10-18T15:40:30.363" v="126" actId="478"/>
            <ac:cxnSpMkLst>
              <pc:docMk/>
              <pc:sldMasterMk cId="2317532505" sldId="2147483672"/>
              <pc:sldLayoutMk cId="2765756988" sldId="2147483691"/>
              <ac:cxnSpMk id="11" creationId="{2A705A15-9213-0DA9-A1F3-33FEDE57631F}"/>
            </ac:cxnSpMkLst>
          </pc:cxnChg>
          <pc:cxnChg chg="del">
            <ac:chgData name="Chuck Tomasi" userId="79514c44-a18e-4aaa-84b1-18f74099d6b1" providerId="ADAL" clId="{18B14563-CCEC-0C42-8C0A-ABD616E2CF02}" dt="2023-10-18T15:40:30.363" v="126" actId="478"/>
            <ac:cxnSpMkLst>
              <pc:docMk/>
              <pc:sldMasterMk cId="2317532505" sldId="2147483672"/>
              <pc:sldLayoutMk cId="2765756988" sldId="2147483691"/>
              <ac:cxnSpMk id="12" creationId="{B3ED8BC3-0A93-F648-0E98-F2D85E4A31B0}"/>
            </ac:cxnSpMkLst>
          </pc:cxnChg>
          <pc:cxnChg chg="add mod">
            <ac:chgData name="Chuck Tomasi" userId="79514c44-a18e-4aaa-84b1-18f74099d6b1" providerId="ADAL" clId="{18B14563-CCEC-0C42-8C0A-ABD616E2CF02}" dt="2023-11-05T20:39:01.314" v="1466"/>
            <ac:cxnSpMkLst>
              <pc:docMk/>
              <pc:sldMasterMk cId="2317532505" sldId="2147483672"/>
              <pc:sldLayoutMk cId="2765756988" sldId="2147483691"/>
              <ac:cxnSpMk id="15" creationId="{488D07D6-A9C4-5E9C-902C-EC2429E629DC}"/>
            </ac:cxnSpMkLst>
          </pc:cxnChg>
          <pc:cxnChg chg="add mod">
            <ac:chgData name="Chuck Tomasi" userId="79514c44-a18e-4aaa-84b1-18f74099d6b1" providerId="ADAL" clId="{18B14563-CCEC-0C42-8C0A-ABD616E2CF02}" dt="2023-11-05T20:39:01.314" v="1466"/>
            <ac:cxnSpMkLst>
              <pc:docMk/>
              <pc:sldMasterMk cId="2317532505" sldId="2147483672"/>
              <pc:sldLayoutMk cId="2765756988" sldId="2147483691"/>
              <ac:cxnSpMk id="40" creationId="{D9522643-F9E8-EB42-CE46-175BF8177DBC}"/>
            </ac:cxnSpMkLst>
          </pc:cxnChg>
          <pc:cxnChg chg="add mod">
            <ac:chgData name="Chuck Tomasi" userId="79514c44-a18e-4aaa-84b1-18f74099d6b1" providerId="ADAL" clId="{18B14563-CCEC-0C42-8C0A-ABD616E2CF02}" dt="2023-11-05T20:39:01.314" v="1466"/>
            <ac:cxnSpMkLst>
              <pc:docMk/>
              <pc:sldMasterMk cId="2317532505" sldId="2147483672"/>
              <pc:sldLayoutMk cId="2765756988" sldId="2147483691"/>
              <ac:cxnSpMk id="41" creationId="{8FF71A48-6087-2CE5-B4EB-532BE84C7666}"/>
            </ac:cxnSpMkLst>
          </pc:cxnChg>
          <pc:cxnChg chg="add del mod">
            <ac:chgData name="Chuck Tomasi" userId="79514c44-a18e-4aaa-84b1-18f74099d6b1" providerId="ADAL" clId="{18B14563-CCEC-0C42-8C0A-ABD616E2CF02}" dt="2023-11-05T20:43:34.508" v="1496" actId="21"/>
            <ac:cxnSpMkLst>
              <pc:docMk/>
              <pc:sldMasterMk cId="2317532505" sldId="2147483672"/>
              <pc:sldLayoutMk cId="2765756988" sldId="2147483691"/>
              <ac:cxnSpMk id="129" creationId="{2C5F2E06-0F18-C9CF-6C39-C934B5F4021E}"/>
            </ac:cxnSpMkLst>
          </pc:cxnChg>
          <pc:cxnChg chg="add del mod">
            <ac:chgData name="Chuck Tomasi" userId="79514c44-a18e-4aaa-84b1-18f74099d6b1" providerId="ADAL" clId="{18B14563-CCEC-0C42-8C0A-ABD616E2CF02}" dt="2023-11-05T20:43:34.508" v="1496" actId="21"/>
            <ac:cxnSpMkLst>
              <pc:docMk/>
              <pc:sldMasterMk cId="2317532505" sldId="2147483672"/>
              <pc:sldLayoutMk cId="2765756988" sldId="2147483691"/>
              <ac:cxnSpMk id="130" creationId="{9BBA3901-9D28-F753-8836-7836E77AC18F}"/>
            </ac:cxnSpMkLst>
          </pc:cxnChg>
          <pc:cxnChg chg="add del mod">
            <ac:chgData name="Chuck Tomasi" userId="79514c44-a18e-4aaa-84b1-18f74099d6b1" providerId="ADAL" clId="{18B14563-CCEC-0C42-8C0A-ABD616E2CF02}" dt="2023-11-05T20:43:34.508" v="1496" actId="21"/>
            <ac:cxnSpMkLst>
              <pc:docMk/>
              <pc:sldMasterMk cId="2317532505" sldId="2147483672"/>
              <pc:sldLayoutMk cId="2765756988" sldId="2147483691"/>
              <ac:cxnSpMk id="131" creationId="{1FCD356A-3BBC-10BF-084B-031CAAA98589}"/>
            </ac:cxnSpMkLst>
          </pc:cxnChg>
        </pc:sldLayoutChg>
        <pc:sldLayoutChg chg="addSp delSp modSp mod">
          <pc:chgData name="Chuck Tomasi" userId="79514c44-a18e-4aaa-84b1-18f74099d6b1" providerId="ADAL" clId="{18B14563-CCEC-0C42-8C0A-ABD616E2CF02}" dt="2023-11-06T14:59:43.578" v="3124"/>
          <pc:sldLayoutMkLst>
            <pc:docMk/>
            <pc:sldMasterMk cId="2317532505" sldId="2147483672"/>
            <pc:sldLayoutMk cId="3115124350" sldId="2147483692"/>
          </pc:sldLayoutMkLst>
          <pc:spChg chg="add mod">
            <ac:chgData name="Chuck Tomasi" userId="79514c44-a18e-4aaa-84b1-18f74099d6b1" providerId="ADAL" clId="{18B14563-CCEC-0C42-8C0A-ABD616E2CF02}" dt="2023-10-18T16:44:52.334" v="265"/>
            <ac:spMkLst>
              <pc:docMk/>
              <pc:sldMasterMk cId="2317532505" sldId="2147483672"/>
              <pc:sldLayoutMk cId="3115124350" sldId="2147483692"/>
              <ac:spMk id="2" creationId="{1259FEEC-3F95-E4E9-74AC-3C2E48FF3FB9}"/>
            </ac:spMkLst>
          </pc:spChg>
          <pc:spChg chg="add mod">
            <ac:chgData name="Chuck Tomasi" userId="79514c44-a18e-4aaa-84b1-18f74099d6b1" providerId="ADAL" clId="{18B14563-CCEC-0C42-8C0A-ABD616E2CF02}" dt="2023-10-18T16:44:52.334" v="265"/>
            <ac:spMkLst>
              <pc:docMk/>
              <pc:sldMasterMk cId="2317532505" sldId="2147483672"/>
              <pc:sldLayoutMk cId="3115124350" sldId="2147483692"/>
              <ac:spMk id="3" creationId="{FC068A60-F67B-A976-1297-933CA24586B4}"/>
            </ac:spMkLst>
          </pc:spChg>
          <pc:spChg chg="mod topLvl">
            <ac:chgData name="Chuck Tomasi" userId="79514c44-a18e-4aaa-84b1-18f74099d6b1" providerId="ADAL" clId="{18B14563-CCEC-0C42-8C0A-ABD616E2CF02}" dt="2023-10-18T20:06:51.744" v="391" actId="164"/>
            <ac:spMkLst>
              <pc:docMk/>
              <pc:sldMasterMk cId="2317532505" sldId="2147483672"/>
              <pc:sldLayoutMk cId="3115124350" sldId="2147483692"/>
              <ac:spMk id="5" creationId="{6AED29C7-3DC6-C512-A023-333AE2B82DD3}"/>
            </ac:spMkLst>
          </pc:spChg>
          <pc:spChg chg="mod">
            <ac:chgData name="Chuck Tomasi" userId="79514c44-a18e-4aaa-84b1-18f74099d6b1" providerId="ADAL" clId="{18B14563-CCEC-0C42-8C0A-ABD616E2CF02}" dt="2023-11-06T14:59:43.578" v="3124"/>
            <ac:spMkLst>
              <pc:docMk/>
              <pc:sldMasterMk cId="2317532505" sldId="2147483672"/>
              <pc:sldLayoutMk cId="3115124350" sldId="2147483692"/>
              <ac:spMk id="5" creationId="{A52ADCCA-0FA8-3EB4-AFA5-4041602A53E1}"/>
            </ac:spMkLst>
          </pc:spChg>
          <pc:spChg chg="mod">
            <ac:chgData name="Chuck Tomasi" userId="79514c44-a18e-4aaa-84b1-18f74099d6b1" providerId="ADAL" clId="{18B14563-CCEC-0C42-8C0A-ABD616E2CF02}" dt="2023-11-06T14:59:43.578" v="3124"/>
            <ac:spMkLst>
              <pc:docMk/>
              <pc:sldMasterMk cId="2317532505" sldId="2147483672"/>
              <pc:sldLayoutMk cId="3115124350" sldId="2147483692"/>
              <ac:spMk id="6" creationId="{6B2A8962-307F-2AA5-2F3E-C12EA54E5845}"/>
            </ac:spMkLst>
          </pc:spChg>
          <pc:spChg chg="mod topLvl">
            <ac:chgData name="Chuck Tomasi" userId="79514c44-a18e-4aaa-84b1-18f74099d6b1" providerId="ADAL" clId="{18B14563-CCEC-0C42-8C0A-ABD616E2CF02}" dt="2023-10-18T20:06:51.744" v="391" actId="164"/>
            <ac:spMkLst>
              <pc:docMk/>
              <pc:sldMasterMk cId="2317532505" sldId="2147483672"/>
              <pc:sldLayoutMk cId="3115124350" sldId="2147483692"/>
              <ac:spMk id="6" creationId="{825D1A09-5825-CC42-D368-67ABE092B4CB}"/>
            </ac:spMkLst>
          </pc:spChg>
          <pc:spChg chg="del">
            <ac:chgData name="Chuck Tomasi" userId="79514c44-a18e-4aaa-84b1-18f74099d6b1" providerId="ADAL" clId="{18B14563-CCEC-0C42-8C0A-ABD616E2CF02}" dt="2023-10-18T15:40:38.657" v="127" actId="478"/>
            <ac:spMkLst>
              <pc:docMk/>
              <pc:sldMasterMk cId="2317532505" sldId="2147483672"/>
              <pc:sldLayoutMk cId="3115124350" sldId="2147483692"/>
              <ac:spMk id="7" creationId="{5DBC961D-11B3-FD60-DBB1-3BB5A9EF7EA8}"/>
            </ac:spMkLst>
          </pc:spChg>
          <pc:spChg chg="mod">
            <ac:chgData name="Chuck Tomasi" userId="79514c44-a18e-4aaa-84b1-18f74099d6b1" providerId="ADAL" clId="{18B14563-CCEC-0C42-8C0A-ABD616E2CF02}" dt="2023-11-06T14:59:43.578" v="3124"/>
            <ac:spMkLst>
              <pc:docMk/>
              <pc:sldMasterMk cId="2317532505" sldId="2147483672"/>
              <pc:sldLayoutMk cId="3115124350" sldId="2147483692"/>
              <ac:spMk id="7" creationId="{F30391F1-E7F5-8BDF-9A29-EDB652CD7F55}"/>
            </ac:spMkLst>
          </pc:spChg>
          <pc:spChg chg="mod">
            <ac:chgData name="Chuck Tomasi" userId="79514c44-a18e-4aaa-84b1-18f74099d6b1" providerId="ADAL" clId="{18B14563-CCEC-0C42-8C0A-ABD616E2CF02}" dt="2023-11-06T14:59:43.578" v="3124"/>
            <ac:spMkLst>
              <pc:docMk/>
              <pc:sldMasterMk cId="2317532505" sldId="2147483672"/>
              <pc:sldLayoutMk cId="3115124350" sldId="2147483692"/>
              <ac:spMk id="8" creationId="{708AA5A4-BFD3-5B4D-67DA-B6D0126995F4}"/>
            </ac:spMkLst>
          </pc:spChg>
          <pc:spChg chg="del mod">
            <ac:chgData name="Chuck Tomasi" userId="79514c44-a18e-4aaa-84b1-18f74099d6b1" providerId="ADAL" clId="{18B14563-CCEC-0C42-8C0A-ABD616E2CF02}" dt="2023-10-18T15:40:41.841" v="129" actId="478"/>
            <ac:spMkLst>
              <pc:docMk/>
              <pc:sldMasterMk cId="2317532505" sldId="2147483672"/>
              <pc:sldLayoutMk cId="3115124350" sldId="2147483692"/>
              <ac:spMk id="8" creationId="{A2ACED5D-22CF-558E-0E6B-EA084D7400CA}"/>
            </ac:spMkLst>
          </pc:spChg>
          <pc:spChg chg="mod">
            <ac:chgData name="Chuck Tomasi" userId="79514c44-a18e-4aaa-84b1-18f74099d6b1" providerId="ADAL" clId="{18B14563-CCEC-0C42-8C0A-ABD616E2CF02}" dt="2023-10-17T14:59:31.782" v="0" actId="207"/>
            <ac:spMkLst>
              <pc:docMk/>
              <pc:sldMasterMk cId="2317532505" sldId="2147483672"/>
              <pc:sldLayoutMk cId="3115124350" sldId="2147483692"/>
              <ac:spMk id="9" creationId="{8F26C48C-2135-733D-8E9A-C81BAEE655C3}"/>
            </ac:spMkLst>
          </pc:spChg>
          <pc:spChg chg="mod">
            <ac:chgData name="Chuck Tomasi" userId="79514c44-a18e-4aaa-84b1-18f74099d6b1" providerId="ADAL" clId="{18B14563-CCEC-0C42-8C0A-ABD616E2CF02}" dt="2023-11-06T14:59:43.578" v="3124"/>
            <ac:spMkLst>
              <pc:docMk/>
              <pc:sldMasterMk cId="2317532505" sldId="2147483672"/>
              <pc:sldLayoutMk cId="3115124350" sldId="2147483692"/>
              <ac:spMk id="11" creationId="{3902B606-7389-A5B0-4717-1FCFA95CEDD6}"/>
            </ac:spMkLst>
          </pc:spChg>
          <pc:spChg chg="add del mod">
            <ac:chgData name="Chuck Tomasi" userId="79514c44-a18e-4aaa-84b1-18f74099d6b1" providerId="ADAL" clId="{18B14563-CCEC-0C42-8C0A-ABD616E2CF02}" dt="2023-11-05T20:36:25.895" v="1426" actId="478"/>
            <ac:spMkLst>
              <pc:docMk/>
              <pc:sldMasterMk cId="2317532505" sldId="2147483672"/>
              <pc:sldLayoutMk cId="3115124350" sldId="2147483692"/>
              <ac:spMk id="11" creationId="{D244EB74-A221-5A7D-2D42-3F93F062B70A}"/>
            </ac:spMkLst>
          </pc:spChg>
          <pc:spChg chg="mod topLvl">
            <ac:chgData name="Chuck Tomasi" userId="79514c44-a18e-4aaa-84b1-18f74099d6b1" providerId="ADAL" clId="{18B14563-CCEC-0C42-8C0A-ABD616E2CF02}" dt="2023-10-18T20:06:51.744" v="391" actId="164"/>
            <ac:spMkLst>
              <pc:docMk/>
              <pc:sldMasterMk cId="2317532505" sldId="2147483672"/>
              <pc:sldLayoutMk cId="3115124350" sldId="2147483692"/>
              <ac:spMk id="13" creationId="{200ECCE7-2BB9-AFD2-0057-F9A451C0D9D1}"/>
            </ac:spMkLst>
          </pc:spChg>
          <pc:spChg chg="mod">
            <ac:chgData name="Chuck Tomasi" userId="79514c44-a18e-4aaa-84b1-18f74099d6b1" providerId="ADAL" clId="{18B14563-CCEC-0C42-8C0A-ABD616E2CF02}" dt="2023-11-06T14:59:43.578" v="3124"/>
            <ac:spMkLst>
              <pc:docMk/>
              <pc:sldMasterMk cId="2317532505" sldId="2147483672"/>
              <pc:sldLayoutMk cId="3115124350" sldId="2147483692"/>
              <ac:spMk id="13" creationId="{D2B2347E-50F3-1E1C-BD13-81730DDC1ACE}"/>
            </ac:spMkLst>
          </pc:spChg>
          <pc:spChg chg="mod topLvl">
            <ac:chgData name="Chuck Tomasi" userId="79514c44-a18e-4aaa-84b1-18f74099d6b1" providerId="ADAL" clId="{18B14563-CCEC-0C42-8C0A-ABD616E2CF02}" dt="2023-10-18T20:06:51.744" v="391" actId="164"/>
            <ac:spMkLst>
              <pc:docMk/>
              <pc:sldMasterMk cId="2317532505" sldId="2147483672"/>
              <pc:sldLayoutMk cId="3115124350" sldId="2147483692"/>
              <ac:spMk id="14" creationId="{9A5806E5-E142-88BA-2351-5C7ADEB883D5}"/>
            </ac:spMkLst>
          </pc:spChg>
          <pc:spChg chg="mod">
            <ac:chgData name="Chuck Tomasi" userId="79514c44-a18e-4aaa-84b1-18f74099d6b1" providerId="ADAL" clId="{18B14563-CCEC-0C42-8C0A-ABD616E2CF02}" dt="2023-11-06T14:59:43.578" v="3124"/>
            <ac:spMkLst>
              <pc:docMk/>
              <pc:sldMasterMk cId="2317532505" sldId="2147483672"/>
              <pc:sldLayoutMk cId="3115124350" sldId="2147483692"/>
              <ac:spMk id="14" creationId="{B590F77B-E861-AE8A-34F3-66A232726BBB}"/>
            </ac:spMkLst>
          </pc:spChg>
          <pc:spChg chg="mod">
            <ac:chgData name="Chuck Tomasi" userId="79514c44-a18e-4aaa-84b1-18f74099d6b1" providerId="ADAL" clId="{18B14563-CCEC-0C42-8C0A-ABD616E2CF02}" dt="2023-11-06T14:59:43.578" v="3124"/>
            <ac:spMkLst>
              <pc:docMk/>
              <pc:sldMasterMk cId="2317532505" sldId="2147483672"/>
              <pc:sldLayoutMk cId="3115124350" sldId="2147483692"/>
              <ac:spMk id="15" creationId="{6DF66457-9AA3-ACD0-0FC2-B545CE012228}"/>
            </ac:spMkLst>
          </pc:spChg>
          <pc:spChg chg="del">
            <ac:chgData name="Chuck Tomasi" userId="79514c44-a18e-4aaa-84b1-18f74099d6b1" providerId="ADAL" clId="{18B14563-CCEC-0C42-8C0A-ABD616E2CF02}" dt="2023-10-18T15:40:38.657" v="127" actId="478"/>
            <ac:spMkLst>
              <pc:docMk/>
              <pc:sldMasterMk cId="2317532505" sldId="2147483672"/>
              <pc:sldLayoutMk cId="3115124350" sldId="2147483692"/>
              <ac:spMk id="15" creationId="{B887D142-1913-4AF5-FE7C-F7D25A54E51A}"/>
            </ac:spMkLst>
          </pc:spChg>
          <pc:spChg chg="mod">
            <ac:chgData name="Chuck Tomasi" userId="79514c44-a18e-4aaa-84b1-18f74099d6b1" providerId="ADAL" clId="{18B14563-CCEC-0C42-8C0A-ABD616E2CF02}" dt="2023-10-17T15:02:37.687" v="19" actId="207"/>
            <ac:spMkLst>
              <pc:docMk/>
              <pc:sldMasterMk cId="2317532505" sldId="2147483672"/>
              <pc:sldLayoutMk cId="3115124350" sldId="2147483692"/>
              <ac:spMk id="17" creationId="{FB0E7333-B517-32D5-995C-AEBBE16CA0AE}"/>
            </ac:spMkLst>
          </pc:spChg>
          <pc:spChg chg="mod">
            <ac:chgData name="Chuck Tomasi" userId="79514c44-a18e-4aaa-84b1-18f74099d6b1" providerId="ADAL" clId="{18B14563-CCEC-0C42-8C0A-ABD616E2CF02}" dt="2023-10-17T15:02:37.687" v="19" actId="207"/>
            <ac:spMkLst>
              <pc:docMk/>
              <pc:sldMasterMk cId="2317532505" sldId="2147483672"/>
              <pc:sldLayoutMk cId="3115124350" sldId="2147483692"/>
              <ac:spMk id="18" creationId="{FA1C6755-AC0C-A8F3-1CD2-A017054213D4}"/>
            </ac:spMkLst>
          </pc:spChg>
          <pc:spChg chg="mod">
            <ac:chgData name="Chuck Tomasi" userId="79514c44-a18e-4aaa-84b1-18f74099d6b1" providerId="ADAL" clId="{18B14563-CCEC-0C42-8C0A-ABD616E2CF02}" dt="2023-10-17T15:02:37.687" v="19" actId="207"/>
            <ac:spMkLst>
              <pc:docMk/>
              <pc:sldMasterMk cId="2317532505" sldId="2147483672"/>
              <pc:sldLayoutMk cId="3115124350" sldId="2147483692"/>
              <ac:spMk id="19" creationId="{F785CE28-4760-E43C-A23C-F2FB723E2351}"/>
            </ac:spMkLst>
          </pc:spChg>
          <pc:spChg chg="mod">
            <ac:chgData name="Chuck Tomasi" userId="79514c44-a18e-4aaa-84b1-18f74099d6b1" providerId="ADAL" clId="{18B14563-CCEC-0C42-8C0A-ABD616E2CF02}" dt="2023-10-17T15:02:37.687" v="19" actId="207"/>
            <ac:spMkLst>
              <pc:docMk/>
              <pc:sldMasterMk cId="2317532505" sldId="2147483672"/>
              <pc:sldLayoutMk cId="3115124350" sldId="2147483692"/>
              <ac:spMk id="20" creationId="{D153D046-D2AF-D3C0-0AF0-D995193AC422}"/>
            </ac:spMkLst>
          </pc:spChg>
          <pc:spChg chg="mod">
            <ac:chgData name="Chuck Tomasi" userId="79514c44-a18e-4aaa-84b1-18f74099d6b1" providerId="ADAL" clId="{18B14563-CCEC-0C42-8C0A-ABD616E2CF02}" dt="2023-10-17T15:02:37.687" v="19" actId="207"/>
            <ac:spMkLst>
              <pc:docMk/>
              <pc:sldMasterMk cId="2317532505" sldId="2147483672"/>
              <pc:sldLayoutMk cId="3115124350" sldId="2147483692"/>
              <ac:spMk id="21" creationId="{3AE2F322-F830-EBC0-AEC1-98A1A6EBA3A7}"/>
            </ac:spMkLst>
          </pc:spChg>
          <pc:spChg chg="mod">
            <ac:chgData name="Chuck Tomasi" userId="79514c44-a18e-4aaa-84b1-18f74099d6b1" providerId="ADAL" clId="{18B14563-CCEC-0C42-8C0A-ABD616E2CF02}" dt="2023-10-17T15:02:33.956" v="18" actId="207"/>
            <ac:spMkLst>
              <pc:docMk/>
              <pc:sldMasterMk cId="2317532505" sldId="2147483672"/>
              <pc:sldLayoutMk cId="3115124350" sldId="2147483692"/>
              <ac:spMk id="23" creationId="{E309E29C-77A1-5F26-954B-7A510962F57C}"/>
            </ac:spMkLst>
          </pc:spChg>
          <pc:spChg chg="mod">
            <ac:chgData name="Chuck Tomasi" userId="79514c44-a18e-4aaa-84b1-18f74099d6b1" providerId="ADAL" clId="{18B14563-CCEC-0C42-8C0A-ABD616E2CF02}" dt="2023-10-17T15:02:33.956" v="18" actId="207"/>
            <ac:spMkLst>
              <pc:docMk/>
              <pc:sldMasterMk cId="2317532505" sldId="2147483672"/>
              <pc:sldLayoutMk cId="3115124350" sldId="2147483692"/>
              <ac:spMk id="24" creationId="{2A9CEDFD-AB8C-8A95-6BB8-0C371EE21C0A}"/>
            </ac:spMkLst>
          </pc:spChg>
          <pc:spChg chg="mod">
            <ac:chgData name="Chuck Tomasi" userId="79514c44-a18e-4aaa-84b1-18f74099d6b1" providerId="ADAL" clId="{18B14563-CCEC-0C42-8C0A-ABD616E2CF02}" dt="2023-10-17T15:02:33.956" v="18" actId="207"/>
            <ac:spMkLst>
              <pc:docMk/>
              <pc:sldMasterMk cId="2317532505" sldId="2147483672"/>
              <pc:sldLayoutMk cId="3115124350" sldId="2147483692"/>
              <ac:spMk id="25" creationId="{26581F8C-F4A5-6F60-FDFC-958F9C5FEDCB}"/>
            </ac:spMkLst>
          </pc:spChg>
          <pc:spChg chg="mod">
            <ac:chgData name="Chuck Tomasi" userId="79514c44-a18e-4aaa-84b1-18f74099d6b1" providerId="ADAL" clId="{18B14563-CCEC-0C42-8C0A-ABD616E2CF02}" dt="2023-10-17T15:02:33.956" v="18" actId="207"/>
            <ac:spMkLst>
              <pc:docMk/>
              <pc:sldMasterMk cId="2317532505" sldId="2147483672"/>
              <pc:sldLayoutMk cId="3115124350" sldId="2147483692"/>
              <ac:spMk id="26" creationId="{2D2006BA-353A-F947-5BF3-8E94AE1D569D}"/>
            </ac:spMkLst>
          </pc:spChg>
          <pc:spChg chg="mod">
            <ac:chgData name="Chuck Tomasi" userId="79514c44-a18e-4aaa-84b1-18f74099d6b1" providerId="ADAL" clId="{18B14563-CCEC-0C42-8C0A-ABD616E2CF02}" dt="2023-10-17T15:02:33.956" v="18" actId="207"/>
            <ac:spMkLst>
              <pc:docMk/>
              <pc:sldMasterMk cId="2317532505" sldId="2147483672"/>
              <pc:sldLayoutMk cId="3115124350" sldId="2147483692"/>
              <ac:spMk id="27" creationId="{C0783C50-94D6-C63F-8341-ABAFDE6FA736}"/>
            </ac:spMkLst>
          </pc:spChg>
          <pc:spChg chg="mod">
            <ac:chgData name="Chuck Tomasi" userId="79514c44-a18e-4aaa-84b1-18f74099d6b1" providerId="ADAL" clId="{18B14563-CCEC-0C42-8C0A-ABD616E2CF02}" dt="2023-10-17T15:02:33.956" v="18" actId="207"/>
            <ac:spMkLst>
              <pc:docMk/>
              <pc:sldMasterMk cId="2317532505" sldId="2147483672"/>
              <pc:sldLayoutMk cId="3115124350" sldId="2147483692"/>
              <ac:spMk id="28" creationId="{2A1E753C-B23D-C35E-8DB2-00447F1C86EA}"/>
            </ac:spMkLst>
          </pc:spChg>
          <pc:spChg chg="mod">
            <ac:chgData name="Chuck Tomasi" userId="79514c44-a18e-4aaa-84b1-18f74099d6b1" providerId="ADAL" clId="{18B14563-CCEC-0C42-8C0A-ABD616E2CF02}" dt="2023-10-18T20:02:59.980" v="369" actId="207"/>
            <ac:spMkLst>
              <pc:docMk/>
              <pc:sldMasterMk cId="2317532505" sldId="2147483672"/>
              <pc:sldLayoutMk cId="3115124350" sldId="2147483692"/>
              <ac:spMk id="29" creationId="{95B53127-23D3-0B40-0A0F-254820ACF1E2}"/>
            </ac:spMkLst>
          </pc:spChg>
          <pc:spChg chg="mod">
            <ac:chgData name="Chuck Tomasi" userId="79514c44-a18e-4aaa-84b1-18f74099d6b1" providerId="ADAL" clId="{18B14563-CCEC-0C42-8C0A-ABD616E2CF02}" dt="2023-11-06T14:59:43.578" v="3124"/>
            <ac:spMkLst>
              <pc:docMk/>
              <pc:sldMasterMk cId="2317532505" sldId="2147483672"/>
              <pc:sldLayoutMk cId="3115124350" sldId="2147483692"/>
              <ac:spMk id="30" creationId="{D5DB2516-AC41-1353-F60A-6200FBBB2546}"/>
            </ac:spMkLst>
          </pc:spChg>
          <pc:spChg chg="mod topLvl">
            <ac:chgData name="Chuck Tomasi" userId="79514c44-a18e-4aaa-84b1-18f74099d6b1" providerId="ADAL" clId="{18B14563-CCEC-0C42-8C0A-ABD616E2CF02}" dt="2023-10-18T20:06:51.744" v="391" actId="164"/>
            <ac:spMkLst>
              <pc:docMk/>
              <pc:sldMasterMk cId="2317532505" sldId="2147483672"/>
              <pc:sldLayoutMk cId="3115124350" sldId="2147483692"/>
              <ac:spMk id="30" creationId="{EC44CD10-88E1-9407-4A41-F69229DB8B18}"/>
            </ac:spMkLst>
          </pc:spChg>
          <pc:spChg chg="mod">
            <ac:chgData name="Chuck Tomasi" userId="79514c44-a18e-4aaa-84b1-18f74099d6b1" providerId="ADAL" clId="{18B14563-CCEC-0C42-8C0A-ABD616E2CF02}" dt="2023-11-06T14:59:43.578" v="3124"/>
            <ac:spMkLst>
              <pc:docMk/>
              <pc:sldMasterMk cId="2317532505" sldId="2147483672"/>
              <pc:sldLayoutMk cId="3115124350" sldId="2147483692"/>
              <ac:spMk id="31" creationId="{4AA8C40B-9AA3-EA7B-C9AB-27820D1EF021}"/>
            </ac:spMkLst>
          </pc:spChg>
          <pc:spChg chg="mod topLvl">
            <ac:chgData name="Chuck Tomasi" userId="79514c44-a18e-4aaa-84b1-18f74099d6b1" providerId="ADAL" clId="{18B14563-CCEC-0C42-8C0A-ABD616E2CF02}" dt="2023-10-18T20:06:51.744" v="391" actId="164"/>
            <ac:spMkLst>
              <pc:docMk/>
              <pc:sldMasterMk cId="2317532505" sldId="2147483672"/>
              <pc:sldLayoutMk cId="3115124350" sldId="2147483692"/>
              <ac:spMk id="31" creationId="{A1A070FA-8EA0-3518-387B-5886488E7E60}"/>
            </ac:spMkLst>
          </pc:spChg>
          <pc:spChg chg="mod">
            <ac:chgData name="Chuck Tomasi" userId="79514c44-a18e-4aaa-84b1-18f74099d6b1" providerId="ADAL" clId="{18B14563-CCEC-0C42-8C0A-ABD616E2CF02}" dt="2023-11-06T14:59:43.578" v="3124"/>
            <ac:spMkLst>
              <pc:docMk/>
              <pc:sldMasterMk cId="2317532505" sldId="2147483672"/>
              <pc:sldLayoutMk cId="3115124350" sldId="2147483692"/>
              <ac:spMk id="32" creationId="{8C3A3D3E-836C-8636-EA87-7B0110D653C2}"/>
            </ac:spMkLst>
          </pc:spChg>
          <pc:spChg chg="mod topLvl">
            <ac:chgData name="Chuck Tomasi" userId="79514c44-a18e-4aaa-84b1-18f74099d6b1" providerId="ADAL" clId="{18B14563-CCEC-0C42-8C0A-ABD616E2CF02}" dt="2023-10-18T20:06:51.744" v="391" actId="164"/>
            <ac:spMkLst>
              <pc:docMk/>
              <pc:sldMasterMk cId="2317532505" sldId="2147483672"/>
              <pc:sldLayoutMk cId="3115124350" sldId="2147483692"/>
              <ac:spMk id="32" creationId="{EA7CFB57-AC85-1A8D-F2BD-1044F2EDD22E}"/>
            </ac:spMkLst>
          </pc:spChg>
          <pc:spChg chg="add mod">
            <ac:chgData name="Chuck Tomasi" userId="79514c44-a18e-4aaa-84b1-18f74099d6b1" providerId="ADAL" clId="{18B14563-CCEC-0C42-8C0A-ABD616E2CF02}" dt="2023-11-05T20:38:58.460" v="1465"/>
            <ac:spMkLst>
              <pc:docMk/>
              <pc:sldMasterMk cId="2317532505" sldId="2147483672"/>
              <pc:sldLayoutMk cId="3115124350" sldId="2147483692"/>
              <ac:spMk id="35" creationId="{60F87344-8247-D022-1A4A-64DC98AB7D77}"/>
            </ac:spMkLst>
          </pc:spChg>
          <pc:spChg chg="mod">
            <ac:chgData name="Chuck Tomasi" userId="79514c44-a18e-4aaa-84b1-18f74099d6b1" providerId="ADAL" clId="{18B14563-CCEC-0C42-8C0A-ABD616E2CF02}" dt="2023-11-05T20:48:12.855" v="1525"/>
            <ac:spMkLst>
              <pc:docMk/>
              <pc:sldMasterMk cId="2317532505" sldId="2147483672"/>
              <pc:sldLayoutMk cId="3115124350" sldId="2147483692"/>
              <ac:spMk id="37" creationId="{241E4121-2FF8-3202-9C89-73DC4982653C}"/>
            </ac:spMkLst>
          </pc:spChg>
          <pc:spChg chg="mod">
            <ac:chgData name="Chuck Tomasi" userId="79514c44-a18e-4aaa-84b1-18f74099d6b1" providerId="ADAL" clId="{18B14563-CCEC-0C42-8C0A-ABD616E2CF02}" dt="2023-11-05T20:48:12.855" v="1525"/>
            <ac:spMkLst>
              <pc:docMk/>
              <pc:sldMasterMk cId="2317532505" sldId="2147483672"/>
              <pc:sldLayoutMk cId="3115124350" sldId="2147483692"/>
              <ac:spMk id="38" creationId="{BEDA7FA2-F01D-383E-7DB5-B633EA1E3EDE}"/>
            </ac:spMkLst>
          </pc:spChg>
          <pc:spChg chg="mod">
            <ac:chgData name="Chuck Tomasi" userId="79514c44-a18e-4aaa-84b1-18f74099d6b1" providerId="ADAL" clId="{18B14563-CCEC-0C42-8C0A-ABD616E2CF02}" dt="2023-11-05T20:48:12.855" v="1525"/>
            <ac:spMkLst>
              <pc:docMk/>
              <pc:sldMasterMk cId="2317532505" sldId="2147483672"/>
              <pc:sldLayoutMk cId="3115124350" sldId="2147483692"/>
              <ac:spMk id="39" creationId="{77B103D5-755A-C08E-1406-193265A3F8E8}"/>
            </ac:spMkLst>
          </pc:spChg>
          <pc:spChg chg="mod">
            <ac:chgData name="Chuck Tomasi" userId="79514c44-a18e-4aaa-84b1-18f74099d6b1" providerId="ADAL" clId="{18B14563-CCEC-0C42-8C0A-ABD616E2CF02}" dt="2023-11-06T14:59:43.578" v="3124"/>
            <ac:spMkLst>
              <pc:docMk/>
              <pc:sldMasterMk cId="2317532505" sldId="2147483672"/>
              <pc:sldLayoutMk cId="3115124350" sldId="2147483692"/>
              <ac:spMk id="40" creationId="{A41D89C8-0170-9B07-158D-9DB03844E291}"/>
            </ac:spMkLst>
          </pc:spChg>
          <pc:spChg chg="mod topLvl">
            <ac:chgData name="Chuck Tomasi" userId="79514c44-a18e-4aaa-84b1-18f74099d6b1" providerId="ADAL" clId="{18B14563-CCEC-0C42-8C0A-ABD616E2CF02}" dt="2023-10-18T20:06:51.744" v="391" actId="164"/>
            <ac:spMkLst>
              <pc:docMk/>
              <pc:sldMasterMk cId="2317532505" sldId="2147483672"/>
              <pc:sldLayoutMk cId="3115124350" sldId="2147483692"/>
              <ac:spMk id="40" creationId="{A7CFCA0C-57C2-EEB2-78FF-B4CEEAB8CFC4}"/>
            </ac:spMkLst>
          </pc:spChg>
          <pc:spChg chg="mod">
            <ac:chgData name="Chuck Tomasi" userId="79514c44-a18e-4aaa-84b1-18f74099d6b1" providerId="ADAL" clId="{18B14563-CCEC-0C42-8C0A-ABD616E2CF02}" dt="2023-11-05T20:48:12.855" v="1525"/>
            <ac:spMkLst>
              <pc:docMk/>
              <pc:sldMasterMk cId="2317532505" sldId="2147483672"/>
              <pc:sldLayoutMk cId="3115124350" sldId="2147483692"/>
              <ac:spMk id="41" creationId="{BA87AF92-BD27-E267-247A-213C8850371A}"/>
            </ac:spMkLst>
          </pc:spChg>
          <pc:spChg chg="mod">
            <ac:chgData name="Chuck Tomasi" userId="79514c44-a18e-4aaa-84b1-18f74099d6b1" providerId="ADAL" clId="{18B14563-CCEC-0C42-8C0A-ABD616E2CF02}" dt="2023-11-05T20:48:12.855" v="1525"/>
            <ac:spMkLst>
              <pc:docMk/>
              <pc:sldMasterMk cId="2317532505" sldId="2147483672"/>
              <pc:sldLayoutMk cId="3115124350" sldId="2147483692"/>
              <ac:spMk id="42" creationId="{6E666118-0F8D-8115-B210-57371556BE40}"/>
            </ac:spMkLst>
          </pc:spChg>
          <pc:spChg chg="mod">
            <ac:chgData name="Chuck Tomasi" userId="79514c44-a18e-4aaa-84b1-18f74099d6b1" providerId="ADAL" clId="{18B14563-CCEC-0C42-8C0A-ABD616E2CF02}" dt="2023-11-05T20:48:12.855" v="1525"/>
            <ac:spMkLst>
              <pc:docMk/>
              <pc:sldMasterMk cId="2317532505" sldId="2147483672"/>
              <pc:sldLayoutMk cId="3115124350" sldId="2147483692"/>
              <ac:spMk id="43" creationId="{F156030F-7645-08C6-88F3-9623454691B5}"/>
            </ac:spMkLst>
          </pc:spChg>
          <pc:spChg chg="mod">
            <ac:chgData name="Chuck Tomasi" userId="79514c44-a18e-4aaa-84b1-18f74099d6b1" providerId="ADAL" clId="{18B14563-CCEC-0C42-8C0A-ABD616E2CF02}" dt="2023-11-05T20:48:12.855" v="1525"/>
            <ac:spMkLst>
              <pc:docMk/>
              <pc:sldMasterMk cId="2317532505" sldId="2147483672"/>
              <pc:sldLayoutMk cId="3115124350" sldId="2147483692"/>
              <ac:spMk id="44" creationId="{C3427239-E85E-EC28-AE8F-30355AAA8F2D}"/>
            </ac:spMkLst>
          </pc:spChg>
          <pc:spChg chg="mod">
            <ac:chgData name="Chuck Tomasi" userId="79514c44-a18e-4aaa-84b1-18f74099d6b1" providerId="ADAL" clId="{18B14563-CCEC-0C42-8C0A-ABD616E2CF02}" dt="2023-11-05T20:48:12.855" v="1525"/>
            <ac:spMkLst>
              <pc:docMk/>
              <pc:sldMasterMk cId="2317532505" sldId="2147483672"/>
              <pc:sldLayoutMk cId="3115124350" sldId="2147483692"/>
              <ac:spMk id="45" creationId="{DA625B9E-2773-AAD5-C8F3-881ADCD15F68}"/>
            </ac:spMkLst>
          </pc:spChg>
          <pc:spChg chg="mod">
            <ac:chgData name="Chuck Tomasi" userId="79514c44-a18e-4aaa-84b1-18f74099d6b1" providerId="ADAL" clId="{18B14563-CCEC-0C42-8C0A-ABD616E2CF02}" dt="2023-11-05T20:48:12.855" v="1525"/>
            <ac:spMkLst>
              <pc:docMk/>
              <pc:sldMasterMk cId="2317532505" sldId="2147483672"/>
              <pc:sldLayoutMk cId="3115124350" sldId="2147483692"/>
              <ac:spMk id="46" creationId="{6889C0C0-C24F-1BF5-6FB3-B9D26A31D287}"/>
            </ac:spMkLst>
          </pc:spChg>
          <pc:spChg chg="mod">
            <ac:chgData name="Chuck Tomasi" userId="79514c44-a18e-4aaa-84b1-18f74099d6b1" providerId="ADAL" clId="{18B14563-CCEC-0C42-8C0A-ABD616E2CF02}" dt="2023-11-05T20:48:12.855" v="1525"/>
            <ac:spMkLst>
              <pc:docMk/>
              <pc:sldMasterMk cId="2317532505" sldId="2147483672"/>
              <pc:sldLayoutMk cId="3115124350" sldId="2147483692"/>
              <ac:spMk id="47" creationId="{D565E81E-F04D-4E2E-8468-B6549A4BC0F6}"/>
            </ac:spMkLst>
          </pc:spChg>
          <pc:spChg chg="mod">
            <ac:chgData name="Chuck Tomasi" userId="79514c44-a18e-4aaa-84b1-18f74099d6b1" providerId="ADAL" clId="{18B14563-CCEC-0C42-8C0A-ABD616E2CF02}" dt="2023-11-05T20:48:12.855" v="1525"/>
            <ac:spMkLst>
              <pc:docMk/>
              <pc:sldMasterMk cId="2317532505" sldId="2147483672"/>
              <pc:sldLayoutMk cId="3115124350" sldId="2147483692"/>
              <ac:spMk id="48" creationId="{7CDCF163-2BEA-459F-A846-1EEE3F0924FA}"/>
            </ac:spMkLst>
          </pc:spChg>
          <pc:spChg chg="mod">
            <ac:chgData name="Chuck Tomasi" userId="79514c44-a18e-4aaa-84b1-18f74099d6b1" providerId="ADAL" clId="{18B14563-CCEC-0C42-8C0A-ABD616E2CF02}" dt="2023-11-05T20:48:12.855" v="1525"/>
            <ac:spMkLst>
              <pc:docMk/>
              <pc:sldMasterMk cId="2317532505" sldId="2147483672"/>
              <pc:sldLayoutMk cId="3115124350" sldId="2147483692"/>
              <ac:spMk id="49" creationId="{56284269-9A92-2D33-114C-8872D31F50E2}"/>
            </ac:spMkLst>
          </pc:spChg>
          <pc:spChg chg="mod">
            <ac:chgData name="Chuck Tomasi" userId="79514c44-a18e-4aaa-84b1-18f74099d6b1" providerId="ADAL" clId="{18B14563-CCEC-0C42-8C0A-ABD616E2CF02}" dt="2023-11-05T20:48:12.855" v="1525"/>
            <ac:spMkLst>
              <pc:docMk/>
              <pc:sldMasterMk cId="2317532505" sldId="2147483672"/>
              <pc:sldLayoutMk cId="3115124350" sldId="2147483692"/>
              <ac:spMk id="50" creationId="{EF4F8B73-2D80-B90F-0AAB-6BAF344DC352}"/>
            </ac:spMkLst>
          </pc:spChg>
          <pc:spChg chg="mod">
            <ac:chgData name="Chuck Tomasi" userId="79514c44-a18e-4aaa-84b1-18f74099d6b1" providerId="ADAL" clId="{18B14563-CCEC-0C42-8C0A-ABD616E2CF02}" dt="2023-11-05T20:48:12.855" v="1525"/>
            <ac:spMkLst>
              <pc:docMk/>
              <pc:sldMasterMk cId="2317532505" sldId="2147483672"/>
              <pc:sldLayoutMk cId="3115124350" sldId="2147483692"/>
              <ac:spMk id="51" creationId="{5015FAD4-FE0F-1BD2-7DDA-659ADF6C8366}"/>
            </ac:spMkLst>
          </pc:spChg>
          <pc:spChg chg="mod">
            <ac:chgData name="Chuck Tomasi" userId="79514c44-a18e-4aaa-84b1-18f74099d6b1" providerId="ADAL" clId="{18B14563-CCEC-0C42-8C0A-ABD616E2CF02}" dt="2023-11-05T20:48:12.855" v="1525"/>
            <ac:spMkLst>
              <pc:docMk/>
              <pc:sldMasterMk cId="2317532505" sldId="2147483672"/>
              <pc:sldLayoutMk cId="3115124350" sldId="2147483692"/>
              <ac:spMk id="52" creationId="{BDE6E262-A3C2-B43A-56EE-769F98E56065}"/>
            </ac:spMkLst>
          </pc:spChg>
          <pc:spChg chg="mod">
            <ac:chgData name="Chuck Tomasi" userId="79514c44-a18e-4aaa-84b1-18f74099d6b1" providerId="ADAL" clId="{18B14563-CCEC-0C42-8C0A-ABD616E2CF02}" dt="2023-11-05T20:48:12.855" v="1525"/>
            <ac:spMkLst>
              <pc:docMk/>
              <pc:sldMasterMk cId="2317532505" sldId="2147483672"/>
              <pc:sldLayoutMk cId="3115124350" sldId="2147483692"/>
              <ac:spMk id="53" creationId="{F350EBD6-EF14-C0D9-A512-F2F822854EFA}"/>
            </ac:spMkLst>
          </pc:spChg>
          <pc:spChg chg="mod">
            <ac:chgData name="Chuck Tomasi" userId="79514c44-a18e-4aaa-84b1-18f74099d6b1" providerId="ADAL" clId="{18B14563-CCEC-0C42-8C0A-ABD616E2CF02}" dt="2023-11-05T20:48:12.855" v="1525"/>
            <ac:spMkLst>
              <pc:docMk/>
              <pc:sldMasterMk cId="2317532505" sldId="2147483672"/>
              <pc:sldLayoutMk cId="3115124350" sldId="2147483692"/>
              <ac:spMk id="54" creationId="{37DC6E00-3ECD-2D67-59B4-95615185437A}"/>
            </ac:spMkLst>
          </pc:spChg>
          <pc:spChg chg="mod">
            <ac:chgData name="Chuck Tomasi" userId="79514c44-a18e-4aaa-84b1-18f74099d6b1" providerId="ADAL" clId="{18B14563-CCEC-0C42-8C0A-ABD616E2CF02}" dt="2023-11-05T20:48:12.855" v="1525"/>
            <ac:spMkLst>
              <pc:docMk/>
              <pc:sldMasterMk cId="2317532505" sldId="2147483672"/>
              <pc:sldLayoutMk cId="3115124350" sldId="2147483692"/>
              <ac:spMk id="55" creationId="{19CF7E75-64CF-9C58-0111-94BF2C409850}"/>
            </ac:spMkLst>
          </pc:spChg>
          <pc:spChg chg="mod">
            <ac:chgData name="Chuck Tomasi" userId="79514c44-a18e-4aaa-84b1-18f74099d6b1" providerId="ADAL" clId="{18B14563-CCEC-0C42-8C0A-ABD616E2CF02}" dt="2023-11-05T20:48:12.855" v="1525"/>
            <ac:spMkLst>
              <pc:docMk/>
              <pc:sldMasterMk cId="2317532505" sldId="2147483672"/>
              <pc:sldLayoutMk cId="3115124350" sldId="2147483692"/>
              <ac:spMk id="56" creationId="{1DB07EF1-9377-609A-5FE9-BFD5F00F68D1}"/>
            </ac:spMkLst>
          </pc:spChg>
          <pc:spChg chg="mod">
            <ac:chgData name="Chuck Tomasi" userId="79514c44-a18e-4aaa-84b1-18f74099d6b1" providerId="ADAL" clId="{18B14563-CCEC-0C42-8C0A-ABD616E2CF02}" dt="2023-11-05T20:48:12.855" v="1525"/>
            <ac:spMkLst>
              <pc:docMk/>
              <pc:sldMasterMk cId="2317532505" sldId="2147483672"/>
              <pc:sldLayoutMk cId="3115124350" sldId="2147483692"/>
              <ac:spMk id="57" creationId="{89EF293E-8FE7-1FF8-A773-081131145801}"/>
            </ac:spMkLst>
          </pc:spChg>
          <pc:spChg chg="mod">
            <ac:chgData name="Chuck Tomasi" userId="79514c44-a18e-4aaa-84b1-18f74099d6b1" providerId="ADAL" clId="{18B14563-CCEC-0C42-8C0A-ABD616E2CF02}" dt="2023-11-05T20:48:12.855" v="1525"/>
            <ac:spMkLst>
              <pc:docMk/>
              <pc:sldMasterMk cId="2317532505" sldId="2147483672"/>
              <pc:sldLayoutMk cId="3115124350" sldId="2147483692"/>
              <ac:spMk id="58" creationId="{817A289A-480F-561A-2820-CDD8BB4AF35A}"/>
            </ac:spMkLst>
          </pc:spChg>
          <pc:spChg chg="mod">
            <ac:chgData name="Chuck Tomasi" userId="79514c44-a18e-4aaa-84b1-18f74099d6b1" providerId="ADAL" clId="{18B14563-CCEC-0C42-8C0A-ABD616E2CF02}" dt="2023-11-05T20:48:12.855" v="1525"/>
            <ac:spMkLst>
              <pc:docMk/>
              <pc:sldMasterMk cId="2317532505" sldId="2147483672"/>
              <pc:sldLayoutMk cId="3115124350" sldId="2147483692"/>
              <ac:spMk id="59" creationId="{2B81A6A1-9F10-D0F3-52DA-60DFAE4E64A7}"/>
            </ac:spMkLst>
          </pc:spChg>
          <pc:spChg chg="mod">
            <ac:chgData name="Chuck Tomasi" userId="79514c44-a18e-4aaa-84b1-18f74099d6b1" providerId="ADAL" clId="{18B14563-CCEC-0C42-8C0A-ABD616E2CF02}" dt="2023-11-05T20:48:12.855" v="1525"/>
            <ac:spMkLst>
              <pc:docMk/>
              <pc:sldMasterMk cId="2317532505" sldId="2147483672"/>
              <pc:sldLayoutMk cId="3115124350" sldId="2147483692"/>
              <ac:spMk id="60" creationId="{A8C8B8D3-40DF-BAE1-ED1F-3BC41E5CEA1B}"/>
            </ac:spMkLst>
          </pc:spChg>
          <pc:spChg chg="mod">
            <ac:chgData name="Chuck Tomasi" userId="79514c44-a18e-4aaa-84b1-18f74099d6b1" providerId="ADAL" clId="{18B14563-CCEC-0C42-8C0A-ABD616E2CF02}" dt="2023-10-18T15:41:01.308" v="132" actId="207"/>
            <ac:spMkLst>
              <pc:docMk/>
              <pc:sldMasterMk cId="2317532505" sldId="2147483672"/>
              <pc:sldLayoutMk cId="3115124350" sldId="2147483692"/>
              <ac:spMk id="61" creationId="{36010B8B-F055-2546-BA80-996D78F9494F}"/>
            </ac:spMkLst>
          </pc:spChg>
          <pc:spChg chg="mod">
            <ac:chgData name="Chuck Tomasi" userId="79514c44-a18e-4aaa-84b1-18f74099d6b1" providerId="ADAL" clId="{18B14563-CCEC-0C42-8C0A-ABD616E2CF02}" dt="2023-11-05T20:48:12.855" v="1525"/>
            <ac:spMkLst>
              <pc:docMk/>
              <pc:sldMasterMk cId="2317532505" sldId="2147483672"/>
              <pc:sldLayoutMk cId="3115124350" sldId="2147483692"/>
              <ac:spMk id="62" creationId="{F04B2261-6899-1E26-4AE5-9D033D8754AC}"/>
            </ac:spMkLst>
          </pc:spChg>
          <pc:spChg chg="mod">
            <ac:chgData name="Chuck Tomasi" userId="79514c44-a18e-4aaa-84b1-18f74099d6b1" providerId="ADAL" clId="{18B14563-CCEC-0C42-8C0A-ABD616E2CF02}" dt="2023-11-05T20:48:12.855" v="1525"/>
            <ac:spMkLst>
              <pc:docMk/>
              <pc:sldMasterMk cId="2317532505" sldId="2147483672"/>
              <pc:sldLayoutMk cId="3115124350" sldId="2147483692"/>
              <ac:spMk id="63" creationId="{E805821F-5D5E-8CEA-B9B7-45D94253C8CD}"/>
            </ac:spMkLst>
          </pc:spChg>
          <pc:spChg chg="mod">
            <ac:chgData name="Chuck Tomasi" userId="79514c44-a18e-4aaa-84b1-18f74099d6b1" providerId="ADAL" clId="{18B14563-CCEC-0C42-8C0A-ABD616E2CF02}" dt="2023-11-05T20:48:12.855" v="1525"/>
            <ac:spMkLst>
              <pc:docMk/>
              <pc:sldMasterMk cId="2317532505" sldId="2147483672"/>
              <pc:sldLayoutMk cId="3115124350" sldId="2147483692"/>
              <ac:spMk id="64" creationId="{30BC1B22-5EB3-AE5D-2525-35B6873FFCFF}"/>
            </ac:spMkLst>
          </pc:spChg>
          <pc:spChg chg="mod">
            <ac:chgData name="Chuck Tomasi" userId="79514c44-a18e-4aaa-84b1-18f74099d6b1" providerId="ADAL" clId="{18B14563-CCEC-0C42-8C0A-ABD616E2CF02}" dt="2023-11-05T20:48:12.855" v="1525"/>
            <ac:spMkLst>
              <pc:docMk/>
              <pc:sldMasterMk cId="2317532505" sldId="2147483672"/>
              <pc:sldLayoutMk cId="3115124350" sldId="2147483692"/>
              <ac:spMk id="65" creationId="{D23C7914-F615-4F87-91B6-908D30958702}"/>
            </ac:spMkLst>
          </pc:spChg>
          <pc:spChg chg="mod">
            <ac:chgData name="Chuck Tomasi" userId="79514c44-a18e-4aaa-84b1-18f74099d6b1" providerId="ADAL" clId="{18B14563-CCEC-0C42-8C0A-ABD616E2CF02}" dt="2023-11-05T20:48:12.855" v="1525"/>
            <ac:spMkLst>
              <pc:docMk/>
              <pc:sldMasterMk cId="2317532505" sldId="2147483672"/>
              <pc:sldLayoutMk cId="3115124350" sldId="2147483692"/>
              <ac:spMk id="66" creationId="{B6EE9FF6-D5E6-FF03-7C15-A603F2E28C03}"/>
            </ac:spMkLst>
          </pc:spChg>
          <pc:spChg chg="mod">
            <ac:chgData name="Chuck Tomasi" userId="79514c44-a18e-4aaa-84b1-18f74099d6b1" providerId="ADAL" clId="{18B14563-CCEC-0C42-8C0A-ABD616E2CF02}" dt="2023-11-05T20:48:12.855" v="1525"/>
            <ac:spMkLst>
              <pc:docMk/>
              <pc:sldMasterMk cId="2317532505" sldId="2147483672"/>
              <pc:sldLayoutMk cId="3115124350" sldId="2147483692"/>
              <ac:spMk id="67" creationId="{2F9C22EF-1C17-DBF7-5780-267AB5D7F3E0}"/>
            </ac:spMkLst>
          </pc:spChg>
          <pc:spChg chg="mod">
            <ac:chgData name="Chuck Tomasi" userId="79514c44-a18e-4aaa-84b1-18f74099d6b1" providerId="ADAL" clId="{18B14563-CCEC-0C42-8C0A-ABD616E2CF02}" dt="2023-11-05T20:48:12.855" v="1525"/>
            <ac:spMkLst>
              <pc:docMk/>
              <pc:sldMasterMk cId="2317532505" sldId="2147483672"/>
              <pc:sldLayoutMk cId="3115124350" sldId="2147483692"/>
              <ac:spMk id="68" creationId="{519AB018-1ED4-6F5F-1800-777D1451FE40}"/>
            </ac:spMkLst>
          </pc:spChg>
          <pc:spChg chg="mod topLvl">
            <ac:chgData name="Chuck Tomasi" userId="79514c44-a18e-4aaa-84b1-18f74099d6b1" providerId="ADAL" clId="{18B14563-CCEC-0C42-8C0A-ABD616E2CF02}" dt="2023-10-18T20:06:51.744" v="391" actId="164"/>
            <ac:spMkLst>
              <pc:docMk/>
              <pc:sldMasterMk cId="2317532505" sldId="2147483672"/>
              <pc:sldLayoutMk cId="3115124350" sldId="2147483692"/>
              <ac:spMk id="69" creationId="{75E73A34-112A-4509-BD56-AB05CEC1101A}"/>
            </ac:spMkLst>
          </pc:spChg>
          <pc:spChg chg="mod">
            <ac:chgData name="Chuck Tomasi" userId="79514c44-a18e-4aaa-84b1-18f74099d6b1" providerId="ADAL" clId="{18B14563-CCEC-0C42-8C0A-ABD616E2CF02}" dt="2023-11-06T14:59:43.578" v="3124"/>
            <ac:spMkLst>
              <pc:docMk/>
              <pc:sldMasterMk cId="2317532505" sldId="2147483672"/>
              <pc:sldLayoutMk cId="3115124350" sldId="2147483692"/>
              <ac:spMk id="69" creationId="{9C72BBB8-4AA1-53B3-4C24-8B1C2EFDC74C}"/>
            </ac:spMkLst>
          </pc:spChg>
          <pc:spChg chg="mod">
            <ac:chgData name="Chuck Tomasi" userId="79514c44-a18e-4aaa-84b1-18f74099d6b1" providerId="ADAL" clId="{18B14563-CCEC-0C42-8C0A-ABD616E2CF02}" dt="2023-11-06T14:59:43.578" v="3124"/>
            <ac:spMkLst>
              <pc:docMk/>
              <pc:sldMasterMk cId="2317532505" sldId="2147483672"/>
              <pc:sldLayoutMk cId="3115124350" sldId="2147483692"/>
              <ac:spMk id="70" creationId="{198F8DFF-8A0A-94F3-6331-951E79F34822}"/>
            </ac:spMkLst>
          </pc:spChg>
          <pc:spChg chg="mod topLvl">
            <ac:chgData name="Chuck Tomasi" userId="79514c44-a18e-4aaa-84b1-18f74099d6b1" providerId="ADAL" clId="{18B14563-CCEC-0C42-8C0A-ABD616E2CF02}" dt="2023-10-18T20:06:51.744" v="391" actId="164"/>
            <ac:spMkLst>
              <pc:docMk/>
              <pc:sldMasterMk cId="2317532505" sldId="2147483672"/>
              <pc:sldLayoutMk cId="3115124350" sldId="2147483692"/>
              <ac:spMk id="70" creationId="{3BD7514F-5007-0F31-8E30-07DDE1C9C1A5}"/>
            </ac:spMkLst>
          </pc:spChg>
          <pc:spChg chg="mod">
            <ac:chgData name="Chuck Tomasi" userId="79514c44-a18e-4aaa-84b1-18f74099d6b1" providerId="ADAL" clId="{18B14563-CCEC-0C42-8C0A-ABD616E2CF02}" dt="2023-11-06T14:59:43.578" v="3124"/>
            <ac:spMkLst>
              <pc:docMk/>
              <pc:sldMasterMk cId="2317532505" sldId="2147483672"/>
              <pc:sldLayoutMk cId="3115124350" sldId="2147483692"/>
              <ac:spMk id="71" creationId="{80CB51BB-B7F0-02D8-B4EC-3C002152194A}"/>
            </ac:spMkLst>
          </pc:spChg>
          <pc:spChg chg="mod topLvl">
            <ac:chgData name="Chuck Tomasi" userId="79514c44-a18e-4aaa-84b1-18f74099d6b1" providerId="ADAL" clId="{18B14563-CCEC-0C42-8C0A-ABD616E2CF02}" dt="2023-10-18T20:06:51.744" v="391" actId="164"/>
            <ac:spMkLst>
              <pc:docMk/>
              <pc:sldMasterMk cId="2317532505" sldId="2147483672"/>
              <pc:sldLayoutMk cId="3115124350" sldId="2147483692"/>
              <ac:spMk id="71" creationId="{A7D8F075-5DFF-E0E2-8E46-5E090754489B}"/>
            </ac:spMkLst>
          </pc:spChg>
          <pc:spChg chg="mod">
            <ac:chgData name="Chuck Tomasi" userId="79514c44-a18e-4aaa-84b1-18f74099d6b1" providerId="ADAL" clId="{18B14563-CCEC-0C42-8C0A-ABD616E2CF02}" dt="2023-11-05T20:48:12.855" v="1525"/>
            <ac:spMkLst>
              <pc:docMk/>
              <pc:sldMasterMk cId="2317532505" sldId="2147483672"/>
              <pc:sldLayoutMk cId="3115124350" sldId="2147483692"/>
              <ac:spMk id="72" creationId="{4549D3E8-A7F5-A4F0-B530-B5B24C0DAF10}"/>
            </ac:spMkLst>
          </pc:spChg>
          <pc:spChg chg="mod topLvl">
            <ac:chgData name="Chuck Tomasi" userId="79514c44-a18e-4aaa-84b1-18f74099d6b1" providerId="ADAL" clId="{18B14563-CCEC-0C42-8C0A-ABD616E2CF02}" dt="2023-10-18T20:06:51.744" v="391" actId="164"/>
            <ac:spMkLst>
              <pc:docMk/>
              <pc:sldMasterMk cId="2317532505" sldId="2147483672"/>
              <pc:sldLayoutMk cId="3115124350" sldId="2147483692"/>
              <ac:spMk id="73" creationId="{25557BFC-CC5A-9246-9ED2-51F509E7F24C}"/>
            </ac:spMkLst>
          </pc:spChg>
          <pc:spChg chg="mod">
            <ac:chgData name="Chuck Tomasi" userId="79514c44-a18e-4aaa-84b1-18f74099d6b1" providerId="ADAL" clId="{18B14563-CCEC-0C42-8C0A-ABD616E2CF02}" dt="2023-11-06T14:59:43.578" v="3124"/>
            <ac:spMkLst>
              <pc:docMk/>
              <pc:sldMasterMk cId="2317532505" sldId="2147483672"/>
              <pc:sldLayoutMk cId="3115124350" sldId="2147483692"/>
              <ac:spMk id="73" creationId="{A27D8C74-6112-D5EA-4A41-F85C4F1C021A}"/>
            </ac:spMkLst>
          </pc:spChg>
          <pc:spChg chg="mod">
            <ac:chgData name="Chuck Tomasi" userId="79514c44-a18e-4aaa-84b1-18f74099d6b1" providerId="ADAL" clId="{18B14563-CCEC-0C42-8C0A-ABD616E2CF02}" dt="2023-11-06T14:59:43.578" v="3124"/>
            <ac:spMkLst>
              <pc:docMk/>
              <pc:sldMasterMk cId="2317532505" sldId="2147483672"/>
              <pc:sldLayoutMk cId="3115124350" sldId="2147483692"/>
              <ac:spMk id="74" creationId="{1B912A08-0D36-5B51-B12F-89A1654BAF61}"/>
            </ac:spMkLst>
          </pc:spChg>
          <pc:spChg chg="mod topLvl">
            <ac:chgData name="Chuck Tomasi" userId="79514c44-a18e-4aaa-84b1-18f74099d6b1" providerId="ADAL" clId="{18B14563-CCEC-0C42-8C0A-ABD616E2CF02}" dt="2023-10-18T20:06:51.744" v="391" actId="164"/>
            <ac:spMkLst>
              <pc:docMk/>
              <pc:sldMasterMk cId="2317532505" sldId="2147483672"/>
              <pc:sldLayoutMk cId="3115124350" sldId="2147483692"/>
              <ac:spMk id="74" creationId="{2AEE3FED-9CC0-D879-8033-57B345C67E3E}"/>
            </ac:spMkLst>
          </pc:spChg>
          <pc:spChg chg="mod">
            <ac:chgData name="Chuck Tomasi" userId="79514c44-a18e-4aaa-84b1-18f74099d6b1" providerId="ADAL" clId="{18B14563-CCEC-0C42-8C0A-ABD616E2CF02}" dt="2023-11-06T14:59:43.578" v="3124"/>
            <ac:spMkLst>
              <pc:docMk/>
              <pc:sldMasterMk cId="2317532505" sldId="2147483672"/>
              <pc:sldLayoutMk cId="3115124350" sldId="2147483692"/>
              <ac:spMk id="75" creationId="{A4B157DE-973C-FDA6-0DA7-FCA4086EAC18}"/>
            </ac:spMkLst>
          </pc:spChg>
          <pc:spChg chg="mod topLvl">
            <ac:chgData name="Chuck Tomasi" userId="79514c44-a18e-4aaa-84b1-18f74099d6b1" providerId="ADAL" clId="{18B14563-CCEC-0C42-8C0A-ABD616E2CF02}" dt="2023-10-18T20:06:51.744" v="391" actId="164"/>
            <ac:spMkLst>
              <pc:docMk/>
              <pc:sldMasterMk cId="2317532505" sldId="2147483672"/>
              <pc:sldLayoutMk cId="3115124350" sldId="2147483692"/>
              <ac:spMk id="75" creationId="{F6ADC88E-7D74-D06A-913C-90B80F8F8AC3}"/>
            </ac:spMkLst>
          </pc:spChg>
          <pc:spChg chg="mod topLvl">
            <ac:chgData name="Chuck Tomasi" userId="79514c44-a18e-4aaa-84b1-18f74099d6b1" providerId="ADAL" clId="{18B14563-CCEC-0C42-8C0A-ABD616E2CF02}" dt="2023-10-18T20:06:51.744" v="391" actId="164"/>
            <ac:spMkLst>
              <pc:docMk/>
              <pc:sldMasterMk cId="2317532505" sldId="2147483672"/>
              <pc:sldLayoutMk cId="3115124350" sldId="2147483692"/>
              <ac:spMk id="76" creationId="{39057BE4-4A14-C583-1A35-1679B477B8C6}"/>
            </ac:spMkLst>
          </pc:spChg>
          <pc:spChg chg="mod">
            <ac:chgData name="Chuck Tomasi" userId="79514c44-a18e-4aaa-84b1-18f74099d6b1" providerId="ADAL" clId="{18B14563-CCEC-0C42-8C0A-ABD616E2CF02}" dt="2023-11-06T14:59:43.578" v="3124"/>
            <ac:spMkLst>
              <pc:docMk/>
              <pc:sldMasterMk cId="2317532505" sldId="2147483672"/>
              <pc:sldLayoutMk cId="3115124350" sldId="2147483692"/>
              <ac:spMk id="76" creationId="{E1B4224A-D56C-AC3B-2328-00B336FC6393}"/>
            </ac:spMkLst>
          </pc:spChg>
          <pc:spChg chg="mod topLvl">
            <ac:chgData name="Chuck Tomasi" userId="79514c44-a18e-4aaa-84b1-18f74099d6b1" providerId="ADAL" clId="{18B14563-CCEC-0C42-8C0A-ABD616E2CF02}" dt="2023-10-18T20:06:51.744" v="391" actId="164"/>
            <ac:spMkLst>
              <pc:docMk/>
              <pc:sldMasterMk cId="2317532505" sldId="2147483672"/>
              <pc:sldLayoutMk cId="3115124350" sldId="2147483692"/>
              <ac:spMk id="77" creationId="{57449914-5AB7-93D4-9BE9-05F11287C581}"/>
            </ac:spMkLst>
          </pc:spChg>
          <pc:spChg chg="mod">
            <ac:chgData name="Chuck Tomasi" userId="79514c44-a18e-4aaa-84b1-18f74099d6b1" providerId="ADAL" clId="{18B14563-CCEC-0C42-8C0A-ABD616E2CF02}" dt="2023-11-06T14:59:43.578" v="3124"/>
            <ac:spMkLst>
              <pc:docMk/>
              <pc:sldMasterMk cId="2317532505" sldId="2147483672"/>
              <pc:sldLayoutMk cId="3115124350" sldId="2147483692"/>
              <ac:spMk id="77" creationId="{DB776542-E89D-E578-2819-6CF573B3141C}"/>
            </ac:spMkLst>
          </pc:spChg>
          <pc:spChg chg="mod topLvl">
            <ac:chgData name="Chuck Tomasi" userId="79514c44-a18e-4aaa-84b1-18f74099d6b1" providerId="ADAL" clId="{18B14563-CCEC-0C42-8C0A-ABD616E2CF02}" dt="2023-10-18T20:06:51.744" v="391" actId="164"/>
            <ac:spMkLst>
              <pc:docMk/>
              <pc:sldMasterMk cId="2317532505" sldId="2147483672"/>
              <pc:sldLayoutMk cId="3115124350" sldId="2147483692"/>
              <ac:spMk id="78" creationId="{6FB3669F-C823-7567-0D76-923CBBF18A72}"/>
            </ac:spMkLst>
          </pc:spChg>
          <pc:spChg chg="mod">
            <ac:chgData name="Chuck Tomasi" userId="79514c44-a18e-4aaa-84b1-18f74099d6b1" providerId="ADAL" clId="{18B14563-CCEC-0C42-8C0A-ABD616E2CF02}" dt="2023-11-06T14:59:43.578" v="3124"/>
            <ac:spMkLst>
              <pc:docMk/>
              <pc:sldMasterMk cId="2317532505" sldId="2147483672"/>
              <pc:sldLayoutMk cId="3115124350" sldId="2147483692"/>
              <ac:spMk id="78" creationId="{936CF23B-BF52-C8FD-2D1E-342F112599AA}"/>
            </ac:spMkLst>
          </pc:spChg>
          <pc:spChg chg="mod">
            <ac:chgData name="Chuck Tomasi" userId="79514c44-a18e-4aaa-84b1-18f74099d6b1" providerId="ADAL" clId="{18B14563-CCEC-0C42-8C0A-ABD616E2CF02}" dt="2023-11-06T14:59:43.578" v="3124"/>
            <ac:spMkLst>
              <pc:docMk/>
              <pc:sldMasterMk cId="2317532505" sldId="2147483672"/>
              <pc:sldLayoutMk cId="3115124350" sldId="2147483692"/>
              <ac:spMk id="79" creationId="{1D4FCDD2-0345-432A-BEBF-AEF3903AD8BB}"/>
            </ac:spMkLst>
          </pc:spChg>
          <pc:spChg chg="mod topLvl">
            <ac:chgData name="Chuck Tomasi" userId="79514c44-a18e-4aaa-84b1-18f74099d6b1" providerId="ADAL" clId="{18B14563-CCEC-0C42-8C0A-ABD616E2CF02}" dt="2023-10-18T20:06:51.744" v="391" actId="164"/>
            <ac:spMkLst>
              <pc:docMk/>
              <pc:sldMasterMk cId="2317532505" sldId="2147483672"/>
              <pc:sldLayoutMk cId="3115124350" sldId="2147483692"/>
              <ac:spMk id="79" creationId="{7896325F-686A-A3F8-0937-1CC5F77511A4}"/>
            </ac:spMkLst>
          </pc:spChg>
          <pc:spChg chg="mod topLvl">
            <ac:chgData name="Chuck Tomasi" userId="79514c44-a18e-4aaa-84b1-18f74099d6b1" providerId="ADAL" clId="{18B14563-CCEC-0C42-8C0A-ABD616E2CF02}" dt="2023-10-18T20:06:51.744" v="391" actId="164"/>
            <ac:spMkLst>
              <pc:docMk/>
              <pc:sldMasterMk cId="2317532505" sldId="2147483672"/>
              <pc:sldLayoutMk cId="3115124350" sldId="2147483692"/>
              <ac:spMk id="80" creationId="{668364D4-D28B-67BF-FFA8-6C1BFE9B61AE}"/>
            </ac:spMkLst>
          </pc:spChg>
          <pc:spChg chg="mod">
            <ac:chgData name="Chuck Tomasi" userId="79514c44-a18e-4aaa-84b1-18f74099d6b1" providerId="ADAL" clId="{18B14563-CCEC-0C42-8C0A-ABD616E2CF02}" dt="2023-11-06T14:59:43.578" v="3124"/>
            <ac:spMkLst>
              <pc:docMk/>
              <pc:sldMasterMk cId="2317532505" sldId="2147483672"/>
              <pc:sldLayoutMk cId="3115124350" sldId="2147483692"/>
              <ac:spMk id="80" creationId="{DB4EE47A-852D-407E-3709-157D800EC44A}"/>
            </ac:spMkLst>
          </pc:spChg>
          <pc:spChg chg="mod">
            <ac:chgData name="Chuck Tomasi" userId="79514c44-a18e-4aaa-84b1-18f74099d6b1" providerId="ADAL" clId="{18B14563-CCEC-0C42-8C0A-ABD616E2CF02}" dt="2023-11-06T14:59:43.578" v="3124"/>
            <ac:spMkLst>
              <pc:docMk/>
              <pc:sldMasterMk cId="2317532505" sldId="2147483672"/>
              <pc:sldLayoutMk cId="3115124350" sldId="2147483692"/>
              <ac:spMk id="81" creationId="{2F9D782F-60EB-5906-2C89-35F8314151F8}"/>
            </ac:spMkLst>
          </pc:spChg>
          <pc:spChg chg="mod topLvl">
            <ac:chgData name="Chuck Tomasi" userId="79514c44-a18e-4aaa-84b1-18f74099d6b1" providerId="ADAL" clId="{18B14563-CCEC-0C42-8C0A-ABD616E2CF02}" dt="2023-10-18T20:06:51.744" v="391" actId="164"/>
            <ac:spMkLst>
              <pc:docMk/>
              <pc:sldMasterMk cId="2317532505" sldId="2147483672"/>
              <pc:sldLayoutMk cId="3115124350" sldId="2147483692"/>
              <ac:spMk id="81" creationId="{E4834572-1043-D02A-0D02-297B3D1430B2}"/>
            </ac:spMkLst>
          </pc:spChg>
          <pc:spChg chg="mod topLvl">
            <ac:chgData name="Chuck Tomasi" userId="79514c44-a18e-4aaa-84b1-18f74099d6b1" providerId="ADAL" clId="{18B14563-CCEC-0C42-8C0A-ABD616E2CF02}" dt="2023-10-18T20:06:51.744" v="391" actId="164"/>
            <ac:spMkLst>
              <pc:docMk/>
              <pc:sldMasterMk cId="2317532505" sldId="2147483672"/>
              <pc:sldLayoutMk cId="3115124350" sldId="2147483692"/>
              <ac:spMk id="82" creationId="{21409725-1A4A-61DC-997F-4CF88803D3F4}"/>
            </ac:spMkLst>
          </pc:spChg>
          <pc:spChg chg="mod">
            <ac:chgData name="Chuck Tomasi" userId="79514c44-a18e-4aaa-84b1-18f74099d6b1" providerId="ADAL" clId="{18B14563-CCEC-0C42-8C0A-ABD616E2CF02}" dt="2023-11-06T14:59:43.578" v="3124"/>
            <ac:spMkLst>
              <pc:docMk/>
              <pc:sldMasterMk cId="2317532505" sldId="2147483672"/>
              <pc:sldLayoutMk cId="3115124350" sldId="2147483692"/>
              <ac:spMk id="82" creationId="{7F57C747-60A9-065A-2C84-4DE896217B39}"/>
            </ac:spMkLst>
          </pc:spChg>
          <pc:spChg chg="mod">
            <ac:chgData name="Chuck Tomasi" userId="79514c44-a18e-4aaa-84b1-18f74099d6b1" providerId="ADAL" clId="{18B14563-CCEC-0C42-8C0A-ABD616E2CF02}" dt="2023-11-06T14:59:43.578" v="3124"/>
            <ac:spMkLst>
              <pc:docMk/>
              <pc:sldMasterMk cId="2317532505" sldId="2147483672"/>
              <pc:sldLayoutMk cId="3115124350" sldId="2147483692"/>
              <ac:spMk id="83" creationId="{06853828-F011-C8BE-0AFB-797F5DE8FCEF}"/>
            </ac:spMkLst>
          </pc:spChg>
          <pc:spChg chg="mod topLvl">
            <ac:chgData name="Chuck Tomasi" userId="79514c44-a18e-4aaa-84b1-18f74099d6b1" providerId="ADAL" clId="{18B14563-CCEC-0C42-8C0A-ABD616E2CF02}" dt="2023-10-18T20:06:51.744" v="391" actId="164"/>
            <ac:spMkLst>
              <pc:docMk/>
              <pc:sldMasterMk cId="2317532505" sldId="2147483672"/>
              <pc:sldLayoutMk cId="3115124350" sldId="2147483692"/>
              <ac:spMk id="83" creationId="{A0E23BB7-06A5-B32F-C8FE-C2612660B9A3}"/>
            </ac:spMkLst>
          </pc:spChg>
          <pc:spChg chg="mod topLvl">
            <ac:chgData name="Chuck Tomasi" userId="79514c44-a18e-4aaa-84b1-18f74099d6b1" providerId="ADAL" clId="{18B14563-CCEC-0C42-8C0A-ABD616E2CF02}" dt="2023-10-18T20:06:51.744" v="391" actId="164"/>
            <ac:spMkLst>
              <pc:docMk/>
              <pc:sldMasterMk cId="2317532505" sldId="2147483672"/>
              <pc:sldLayoutMk cId="3115124350" sldId="2147483692"/>
              <ac:spMk id="84" creationId="{13DB703F-57A4-588A-79F9-5C68D37E6F0D}"/>
            </ac:spMkLst>
          </pc:spChg>
          <pc:spChg chg="mod">
            <ac:chgData name="Chuck Tomasi" userId="79514c44-a18e-4aaa-84b1-18f74099d6b1" providerId="ADAL" clId="{18B14563-CCEC-0C42-8C0A-ABD616E2CF02}" dt="2023-11-06T14:59:43.578" v="3124"/>
            <ac:spMkLst>
              <pc:docMk/>
              <pc:sldMasterMk cId="2317532505" sldId="2147483672"/>
              <pc:sldLayoutMk cId="3115124350" sldId="2147483692"/>
              <ac:spMk id="84" creationId="{53ECF9D6-AFA4-5241-B061-05D34C738C45}"/>
            </ac:spMkLst>
          </pc:spChg>
          <pc:spChg chg="mod">
            <ac:chgData name="Chuck Tomasi" userId="79514c44-a18e-4aaa-84b1-18f74099d6b1" providerId="ADAL" clId="{18B14563-CCEC-0C42-8C0A-ABD616E2CF02}" dt="2023-11-06T14:59:43.578" v="3124"/>
            <ac:spMkLst>
              <pc:docMk/>
              <pc:sldMasterMk cId="2317532505" sldId="2147483672"/>
              <pc:sldLayoutMk cId="3115124350" sldId="2147483692"/>
              <ac:spMk id="85" creationId="{2C7D4949-F0BA-1014-792C-D955B3DFD7B9}"/>
            </ac:spMkLst>
          </pc:spChg>
          <pc:spChg chg="mod topLvl">
            <ac:chgData name="Chuck Tomasi" userId="79514c44-a18e-4aaa-84b1-18f74099d6b1" providerId="ADAL" clId="{18B14563-CCEC-0C42-8C0A-ABD616E2CF02}" dt="2023-10-18T20:06:51.744" v="391" actId="164"/>
            <ac:spMkLst>
              <pc:docMk/>
              <pc:sldMasterMk cId="2317532505" sldId="2147483672"/>
              <pc:sldLayoutMk cId="3115124350" sldId="2147483692"/>
              <ac:spMk id="85" creationId="{BB310D02-7D43-9AC8-01C1-FC158A63A401}"/>
            </ac:spMkLst>
          </pc:spChg>
          <pc:spChg chg="mod">
            <ac:chgData name="Chuck Tomasi" userId="79514c44-a18e-4aaa-84b1-18f74099d6b1" providerId="ADAL" clId="{18B14563-CCEC-0C42-8C0A-ABD616E2CF02}" dt="2023-11-06T14:59:43.578" v="3124"/>
            <ac:spMkLst>
              <pc:docMk/>
              <pc:sldMasterMk cId="2317532505" sldId="2147483672"/>
              <pc:sldLayoutMk cId="3115124350" sldId="2147483692"/>
              <ac:spMk id="86" creationId="{122C9B2E-5209-656A-4EE9-976369B0D414}"/>
            </ac:spMkLst>
          </pc:spChg>
          <pc:spChg chg="mod topLvl">
            <ac:chgData name="Chuck Tomasi" userId="79514c44-a18e-4aaa-84b1-18f74099d6b1" providerId="ADAL" clId="{18B14563-CCEC-0C42-8C0A-ABD616E2CF02}" dt="2023-10-18T20:06:51.744" v="391" actId="164"/>
            <ac:spMkLst>
              <pc:docMk/>
              <pc:sldMasterMk cId="2317532505" sldId="2147483672"/>
              <pc:sldLayoutMk cId="3115124350" sldId="2147483692"/>
              <ac:spMk id="86" creationId="{3F75CE51-6D03-4B59-C31D-C2E19ACE8CD5}"/>
            </ac:spMkLst>
          </pc:spChg>
          <pc:spChg chg="mod topLvl">
            <ac:chgData name="Chuck Tomasi" userId="79514c44-a18e-4aaa-84b1-18f74099d6b1" providerId="ADAL" clId="{18B14563-CCEC-0C42-8C0A-ABD616E2CF02}" dt="2023-10-18T20:06:51.744" v="391" actId="164"/>
            <ac:spMkLst>
              <pc:docMk/>
              <pc:sldMasterMk cId="2317532505" sldId="2147483672"/>
              <pc:sldLayoutMk cId="3115124350" sldId="2147483692"/>
              <ac:spMk id="87" creationId="{2D693C16-F92E-D1FE-5F63-646FED261870}"/>
            </ac:spMkLst>
          </pc:spChg>
          <pc:spChg chg="mod">
            <ac:chgData name="Chuck Tomasi" userId="79514c44-a18e-4aaa-84b1-18f74099d6b1" providerId="ADAL" clId="{18B14563-CCEC-0C42-8C0A-ABD616E2CF02}" dt="2023-11-06T14:59:43.578" v="3124"/>
            <ac:spMkLst>
              <pc:docMk/>
              <pc:sldMasterMk cId="2317532505" sldId="2147483672"/>
              <pc:sldLayoutMk cId="3115124350" sldId="2147483692"/>
              <ac:spMk id="87" creationId="{700A26D2-E2AB-185E-9388-B00C7704B108}"/>
            </ac:spMkLst>
          </pc:spChg>
          <pc:spChg chg="mod topLvl">
            <ac:chgData name="Chuck Tomasi" userId="79514c44-a18e-4aaa-84b1-18f74099d6b1" providerId="ADAL" clId="{18B14563-CCEC-0C42-8C0A-ABD616E2CF02}" dt="2023-10-18T20:06:51.744" v="391" actId="164"/>
            <ac:spMkLst>
              <pc:docMk/>
              <pc:sldMasterMk cId="2317532505" sldId="2147483672"/>
              <pc:sldLayoutMk cId="3115124350" sldId="2147483692"/>
              <ac:spMk id="88" creationId="{110119AF-E795-4E56-563D-CA59AF7BF2B0}"/>
            </ac:spMkLst>
          </pc:spChg>
          <pc:spChg chg="mod">
            <ac:chgData name="Chuck Tomasi" userId="79514c44-a18e-4aaa-84b1-18f74099d6b1" providerId="ADAL" clId="{18B14563-CCEC-0C42-8C0A-ABD616E2CF02}" dt="2023-11-06T14:59:43.578" v="3124"/>
            <ac:spMkLst>
              <pc:docMk/>
              <pc:sldMasterMk cId="2317532505" sldId="2147483672"/>
              <pc:sldLayoutMk cId="3115124350" sldId="2147483692"/>
              <ac:spMk id="88" creationId="{13C07DED-227F-1503-AEB2-5064ED828E1B}"/>
            </ac:spMkLst>
          </pc:spChg>
          <pc:spChg chg="mod">
            <ac:chgData name="Chuck Tomasi" userId="79514c44-a18e-4aaa-84b1-18f74099d6b1" providerId="ADAL" clId="{18B14563-CCEC-0C42-8C0A-ABD616E2CF02}" dt="2023-11-06T14:59:43.578" v="3124"/>
            <ac:spMkLst>
              <pc:docMk/>
              <pc:sldMasterMk cId="2317532505" sldId="2147483672"/>
              <pc:sldLayoutMk cId="3115124350" sldId="2147483692"/>
              <ac:spMk id="89" creationId="{4DE96D30-0FD7-2AE4-5DCA-C4B9AAB5FDD2}"/>
            </ac:spMkLst>
          </pc:spChg>
          <pc:spChg chg="mod topLvl">
            <ac:chgData name="Chuck Tomasi" userId="79514c44-a18e-4aaa-84b1-18f74099d6b1" providerId="ADAL" clId="{18B14563-CCEC-0C42-8C0A-ABD616E2CF02}" dt="2023-10-18T20:06:51.744" v="391" actId="164"/>
            <ac:spMkLst>
              <pc:docMk/>
              <pc:sldMasterMk cId="2317532505" sldId="2147483672"/>
              <pc:sldLayoutMk cId="3115124350" sldId="2147483692"/>
              <ac:spMk id="89" creationId="{F8535587-63C0-6355-051D-13C2D77CD3F5}"/>
            </ac:spMkLst>
          </pc:spChg>
          <pc:spChg chg="mod topLvl">
            <ac:chgData name="Chuck Tomasi" userId="79514c44-a18e-4aaa-84b1-18f74099d6b1" providerId="ADAL" clId="{18B14563-CCEC-0C42-8C0A-ABD616E2CF02}" dt="2023-10-18T20:06:51.744" v="391" actId="164"/>
            <ac:spMkLst>
              <pc:docMk/>
              <pc:sldMasterMk cId="2317532505" sldId="2147483672"/>
              <pc:sldLayoutMk cId="3115124350" sldId="2147483692"/>
              <ac:spMk id="90" creationId="{8263724F-C0DC-AD32-BDDD-70512AB1DF8C}"/>
            </ac:spMkLst>
          </pc:spChg>
          <pc:spChg chg="mod">
            <ac:chgData name="Chuck Tomasi" userId="79514c44-a18e-4aaa-84b1-18f74099d6b1" providerId="ADAL" clId="{18B14563-CCEC-0C42-8C0A-ABD616E2CF02}" dt="2023-11-06T14:59:43.578" v="3124"/>
            <ac:spMkLst>
              <pc:docMk/>
              <pc:sldMasterMk cId="2317532505" sldId="2147483672"/>
              <pc:sldLayoutMk cId="3115124350" sldId="2147483692"/>
              <ac:spMk id="90" creationId="{DC082C18-F680-84D7-05BC-532A056DFF0A}"/>
            </ac:spMkLst>
          </pc:spChg>
          <pc:spChg chg="mod topLvl">
            <ac:chgData name="Chuck Tomasi" userId="79514c44-a18e-4aaa-84b1-18f74099d6b1" providerId="ADAL" clId="{18B14563-CCEC-0C42-8C0A-ABD616E2CF02}" dt="2023-10-18T20:06:51.744" v="391" actId="164"/>
            <ac:spMkLst>
              <pc:docMk/>
              <pc:sldMasterMk cId="2317532505" sldId="2147483672"/>
              <pc:sldLayoutMk cId="3115124350" sldId="2147483692"/>
              <ac:spMk id="91" creationId="{0C6A6E98-A259-7F8D-388D-DDEA67E4FC11}"/>
            </ac:spMkLst>
          </pc:spChg>
          <pc:spChg chg="mod">
            <ac:chgData name="Chuck Tomasi" userId="79514c44-a18e-4aaa-84b1-18f74099d6b1" providerId="ADAL" clId="{18B14563-CCEC-0C42-8C0A-ABD616E2CF02}" dt="2023-11-06T14:59:43.578" v="3124"/>
            <ac:spMkLst>
              <pc:docMk/>
              <pc:sldMasterMk cId="2317532505" sldId="2147483672"/>
              <pc:sldLayoutMk cId="3115124350" sldId="2147483692"/>
              <ac:spMk id="91" creationId="{84D95A24-2E05-110C-A210-9B9287FBD242}"/>
            </ac:spMkLst>
          </pc:spChg>
          <pc:spChg chg="mod">
            <ac:chgData name="Chuck Tomasi" userId="79514c44-a18e-4aaa-84b1-18f74099d6b1" providerId="ADAL" clId="{18B14563-CCEC-0C42-8C0A-ABD616E2CF02}" dt="2023-11-06T14:59:43.578" v="3124"/>
            <ac:spMkLst>
              <pc:docMk/>
              <pc:sldMasterMk cId="2317532505" sldId="2147483672"/>
              <pc:sldLayoutMk cId="3115124350" sldId="2147483692"/>
              <ac:spMk id="92" creationId="{869C8947-956B-0B2C-0C7E-85442FECDBB6}"/>
            </ac:spMkLst>
          </pc:spChg>
          <pc:spChg chg="mod topLvl">
            <ac:chgData name="Chuck Tomasi" userId="79514c44-a18e-4aaa-84b1-18f74099d6b1" providerId="ADAL" clId="{18B14563-CCEC-0C42-8C0A-ABD616E2CF02}" dt="2023-10-18T20:06:51.744" v="391" actId="164"/>
            <ac:spMkLst>
              <pc:docMk/>
              <pc:sldMasterMk cId="2317532505" sldId="2147483672"/>
              <pc:sldLayoutMk cId="3115124350" sldId="2147483692"/>
              <ac:spMk id="92" creationId="{D6ABD067-018F-037B-2A10-C93D518D6688}"/>
            </ac:spMkLst>
          </pc:spChg>
          <pc:spChg chg="mod">
            <ac:chgData name="Chuck Tomasi" userId="79514c44-a18e-4aaa-84b1-18f74099d6b1" providerId="ADAL" clId="{18B14563-CCEC-0C42-8C0A-ABD616E2CF02}" dt="2023-11-06T14:59:43.578" v="3124"/>
            <ac:spMkLst>
              <pc:docMk/>
              <pc:sldMasterMk cId="2317532505" sldId="2147483672"/>
              <pc:sldLayoutMk cId="3115124350" sldId="2147483692"/>
              <ac:spMk id="93" creationId="{5151E5A4-B210-99BB-5D14-E171F5A41ABE}"/>
            </ac:spMkLst>
          </pc:spChg>
          <pc:spChg chg="mod topLvl">
            <ac:chgData name="Chuck Tomasi" userId="79514c44-a18e-4aaa-84b1-18f74099d6b1" providerId="ADAL" clId="{18B14563-CCEC-0C42-8C0A-ABD616E2CF02}" dt="2023-10-18T20:06:51.744" v="391" actId="164"/>
            <ac:spMkLst>
              <pc:docMk/>
              <pc:sldMasterMk cId="2317532505" sldId="2147483672"/>
              <pc:sldLayoutMk cId="3115124350" sldId="2147483692"/>
              <ac:spMk id="93" creationId="{9D5AAAFC-C3E7-FAB3-A3A4-CF8973F7D05A}"/>
            </ac:spMkLst>
          </pc:spChg>
          <pc:spChg chg="mod">
            <ac:chgData name="Chuck Tomasi" userId="79514c44-a18e-4aaa-84b1-18f74099d6b1" providerId="ADAL" clId="{18B14563-CCEC-0C42-8C0A-ABD616E2CF02}" dt="2023-11-06T14:59:43.578" v="3124"/>
            <ac:spMkLst>
              <pc:docMk/>
              <pc:sldMasterMk cId="2317532505" sldId="2147483672"/>
              <pc:sldLayoutMk cId="3115124350" sldId="2147483692"/>
              <ac:spMk id="94" creationId="{8CDF7D05-12FE-0B43-1812-C20FDF69DF16}"/>
            </ac:spMkLst>
          </pc:spChg>
          <pc:spChg chg="mod topLvl">
            <ac:chgData name="Chuck Tomasi" userId="79514c44-a18e-4aaa-84b1-18f74099d6b1" providerId="ADAL" clId="{18B14563-CCEC-0C42-8C0A-ABD616E2CF02}" dt="2023-10-18T20:06:51.744" v="391" actId="164"/>
            <ac:spMkLst>
              <pc:docMk/>
              <pc:sldMasterMk cId="2317532505" sldId="2147483672"/>
              <pc:sldLayoutMk cId="3115124350" sldId="2147483692"/>
              <ac:spMk id="94" creationId="{A7D64750-0013-16DD-B17C-1028602F5D9F}"/>
            </ac:spMkLst>
          </pc:spChg>
          <pc:spChg chg="mod topLvl">
            <ac:chgData name="Chuck Tomasi" userId="79514c44-a18e-4aaa-84b1-18f74099d6b1" providerId="ADAL" clId="{18B14563-CCEC-0C42-8C0A-ABD616E2CF02}" dt="2023-10-18T20:06:51.744" v="391" actId="164"/>
            <ac:spMkLst>
              <pc:docMk/>
              <pc:sldMasterMk cId="2317532505" sldId="2147483672"/>
              <pc:sldLayoutMk cId="3115124350" sldId="2147483692"/>
              <ac:spMk id="95" creationId="{76D2E330-99E2-01B8-3283-2E8DCC425B40}"/>
            </ac:spMkLst>
          </pc:spChg>
          <pc:spChg chg="mod">
            <ac:chgData name="Chuck Tomasi" userId="79514c44-a18e-4aaa-84b1-18f74099d6b1" providerId="ADAL" clId="{18B14563-CCEC-0C42-8C0A-ABD616E2CF02}" dt="2023-11-06T14:59:43.578" v="3124"/>
            <ac:spMkLst>
              <pc:docMk/>
              <pc:sldMasterMk cId="2317532505" sldId="2147483672"/>
              <pc:sldLayoutMk cId="3115124350" sldId="2147483692"/>
              <ac:spMk id="95" creationId="{B62848AE-5A36-D16F-1FAE-0A46A5ACBF65}"/>
            </ac:spMkLst>
          </pc:spChg>
          <pc:spChg chg="mod">
            <ac:chgData name="Chuck Tomasi" userId="79514c44-a18e-4aaa-84b1-18f74099d6b1" providerId="ADAL" clId="{18B14563-CCEC-0C42-8C0A-ABD616E2CF02}" dt="2023-11-06T14:59:43.578" v="3124"/>
            <ac:spMkLst>
              <pc:docMk/>
              <pc:sldMasterMk cId="2317532505" sldId="2147483672"/>
              <pc:sldLayoutMk cId="3115124350" sldId="2147483692"/>
              <ac:spMk id="96" creationId="{A08A7F50-B3D7-0ED1-95AA-C36AE33E5588}"/>
            </ac:spMkLst>
          </pc:spChg>
          <pc:spChg chg="mod topLvl">
            <ac:chgData name="Chuck Tomasi" userId="79514c44-a18e-4aaa-84b1-18f74099d6b1" providerId="ADAL" clId="{18B14563-CCEC-0C42-8C0A-ABD616E2CF02}" dt="2023-10-18T20:06:51.744" v="391" actId="164"/>
            <ac:spMkLst>
              <pc:docMk/>
              <pc:sldMasterMk cId="2317532505" sldId="2147483672"/>
              <pc:sldLayoutMk cId="3115124350" sldId="2147483692"/>
              <ac:spMk id="96" creationId="{DDBE49B3-E92C-E617-5644-57FF994250C4}"/>
            </ac:spMkLst>
          </pc:spChg>
          <pc:spChg chg="mod">
            <ac:chgData name="Chuck Tomasi" userId="79514c44-a18e-4aaa-84b1-18f74099d6b1" providerId="ADAL" clId="{18B14563-CCEC-0C42-8C0A-ABD616E2CF02}" dt="2023-11-06T14:59:43.578" v="3124"/>
            <ac:spMkLst>
              <pc:docMk/>
              <pc:sldMasterMk cId="2317532505" sldId="2147483672"/>
              <pc:sldLayoutMk cId="3115124350" sldId="2147483692"/>
              <ac:spMk id="97" creationId="{71975B35-D0E0-C3C6-D424-05654487B52C}"/>
            </ac:spMkLst>
          </pc:spChg>
          <pc:spChg chg="mod topLvl">
            <ac:chgData name="Chuck Tomasi" userId="79514c44-a18e-4aaa-84b1-18f74099d6b1" providerId="ADAL" clId="{18B14563-CCEC-0C42-8C0A-ABD616E2CF02}" dt="2023-10-18T20:06:51.744" v="391" actId="164"/>
            <ac:spMkLst>
              <pc:docMk/>
              <pc:sldMasterMk cId="2317532505" sldId="2147483672"/>
              <pc:sldLayoutMk cId="3115124350" sldId="2147483692"/>
              <ac:spMk id="97" creationId="{C5EC94ED-3618-FC7B-3C4B-6090CD70C141}"/>
            </ac:spMkLst>
          </pc:spChg>
          <pc:spChg chg="mod">
            <ac:chgData name="Chuck Tomasi" userId="79514c44-a18e-4aaa-84b1-18f74099d6b1" providerId="ADAL" clId="{18B14563-CCEC-0C42-8C0A-ABD616E2CF02}" dt="2023-11-06T14:59:43.578" v="3124"/>
            <ac:spMkLst>
              <pc:docMk/>
              <pc:sldMasterMk cId="2317532505" sldId="2147483672"/>
              <pc:sldLayoutMk cId="3115124350" sldId="2147483692"/>
              <ac:spMk id="98" creationId="{77CB13BC-4829-255F-18F3-6471FC7A16C2}"/>
            </ac:spMkLst>
          </pc:spChg>
          <pc:spChg chg="mod topLvl">
            <ac:chgData name="Chuck Tomasi" userId="79514c44-a18e-4aaa-84b1-18f74099d6b1" providerId="ADAL" clId="{18B14563-CCEC-0C42-8C0A-ABD616E2CF02}" dt="2023-10-18T20:06:51.744" v="391" actId="164"/>
            <ac:spMkLst>
              <pc:docMk/>
              <pc:sldMasterMk cId="2317532505" sldId="2147483672"/>
              <pc:sldLayoutMk cId="3115124350" sldId="2147483692"/>
              <ac:spMk id="98" creationId="{D68F4D7E-E8BC-566C-0005-9907D4BC5788}"/>
            </ac:spMkLst>
          </pc:spChg>
          <pc:spChg chg="mod">
            <ac:chgData name="Chuck Tomasi" userId="79514c44-a18e-4aaa-84b1-18f74099d6b1" providerId="ADAL" clId="{18B14563-CCEC-0C42-8C0A-ABD616E2CF02}" dt="2023-11-06T14:59:43.578" v="3124"/>
            <ac:spMkLst>
              <pc:docMk/>
              <pc:sldMasterMk cId="2317532505" sldId="2147483672"/>
              <pc:sldLayoutMk cId="3115124350" sldId="2147483692"/>
              <ac:spMk id="99" creationId="{5B1D153D-4FD4-40CD-69E2-70B2B52DF320}"/>
            </ac:spMkLst>
          </pc:spChg>
          <pc:spChg chg="mod topLvl">
            <ac:chgData name="Chuck Tomasi" userId="79514c44-a18e-4aaa-84b1-18f74099d6b1" providerId="ADAL" clId="{18B14563-CCEC-0C42-8C0A-ABD616E2CF02}" dt="2023-10-18T20:06:51.744" v="391" actId="164"/>
            <ac:spMkLst>
              <pc:docMk/>
              <pc:sldMasterMk cId="2317532505" sldId="2147483672"/>
              <pc:sldLayoutMk cId="3115124350" sldId="2147483692"/>
              <ac:spMk id="99" creationId="{A864E3CE-8363-831F-FDC1-467450300C71}"/>
            </ac:spMkLst>
          </pc:spChg>
          <pc:spChg chg="mod topLvl">
            <ac:chgData name="Chuck Tomasi" userId="79514c44-a18e-4aaa-84b1-18f74099d6b1" providerId="ADAL" clId="{18B14563-CCEC-0C42-8C0A-ABD616E2CF02}" dt="2023-10-18T20:06:51.744" v="391" actId="164"/>
            <ac:spMkLst>
              <pc:docMk/>
              <pc:sldMasterMk cId="2317532505" sldId="2147483672"/>
              <pc:sldLayoutMk cId="3115124350" sldId="2147483692"/>
              <ac:spMk id="100" creationId="{33299F23-EBD9-45D5-F809-1307E43E5417}"/>
            </ac:spMkLst>
          </pc:spChg>
          <pc:spChg chg="mod topLvl">
            <ac:chgData name="Chuck Tomasi" userId="79514c44-a18e-4aaa-84b1-18f74099d6b1" providerId="ADAL" clId="{18B14563-CCEC-0C42-8C0A-ABD616E2CF02}" dt="2023-10-18T20:06:51.744" v="391" actId="164"/>
            <ac:spMkLst>
              <pc:docMk/>
              <pc:sldMasterMk cId="2317532505" sldId="2147483672"/>
              <pc:sldLayoutMk cId="3115124350" sldId="2147483692"/>
              <ac:spMk id="101" creationId="{DAD416B8-D98D-FBF1-B5A6-CE2C6819301F}"/>
            </ac:spMkLst>
          </pc:spChg>
          <pc:spChg chg="mod topLvl">
            <ac:chgData name="Chuck Tomasi" userId="79514c44-a18e-4aaa-84b1-18f74099d6b1" providerId="ADAL" clId="{18B14563-CCEC-0C42-8C0A-ABD616E2CF02}" dt="2023-10-18T20:06:51.744" v="391" actId="164"/>
            <ac:spMkLst>
              <pc:docMk/>
              <pc:sldMasterMk cId="2317532505" sldId="2147483672"/>
              <pc:sldLayoutMk cId="3115124350" sldId="2147483692"/>
              <ac:spMk id="102" creationId="{0378AD10-0523-F032-12EF-F9A532AA89E7}"/>
            </ac:spMkLst>
          </pc:spChg>
          <pc:spChg chg="mod topLvl">
            <ac:chgData name="Chuck Tomasi" userId="79514c44-a18e-4aaa-84b1-18f74099d6b1" providerId="ADAL" clId="{18B14563-CCEC-0C42-8C0A-ABD616E2CF02}" dt="2023-10-18T20:06:51.744" v="391" actId="164"/>
            <ac:spMkLst>
              <pc:docMk/>
              <pc:sldMasterMk cId="2317532505" sldId="2147483672"/>
              <pc:sldLayoutMk cId="3115124350" sldId="2147483692"/>
              <ac:spMk id="103" creationId="{F8D23A68-6976-5019-95B6-8403F4B66EB9}"/>
            </ac:spMkLst>
          </pc:spChg>
          <pc:spChg chg="mod">
            <ac:chgData name="Chuck Tomasi" userId="79514c44-a18e-4aaa-84b1-18f74099d6b1" providerId="ADAL" clId="{18B14563-CCEC-0C42-8C0A-ABD616E2CF02}" dt="2023-11-05T20:48:12.855" v="1525"/>
            <ac:spMkLst>
              <pc:docMk/>
              <pc:sldMasterMk cId="2317532505" sldId="2147483672"/>
              <pc:sldLayoutMk cId="3115124350" sldId="2147483692"/>
              <ac:spMk id="104" creationId="{C4964E0B-1F27-F007-130F-8153A0B9BC93}"/>
            </ac:spMkLst>
          </pc:spChg>
          <pc:spChg chg="mod">
            <ac:chgData name="Chuck Tomasi" userId="79514c44-a18e-4aaa-84b1-18f74099d6b1" providerId="ADAL" clId="{18B14563-CCEC-0C42-8C0A-ABD616E2CF02}" dt="2023-11-05T20:48:12.855" v="1525"/>
            <ac:spMkLst>
              <pc:docMk/>
              <pc:sldMasterMk cId="2317532505" sldId="2147483672"/>
              <pc:sldLayoutMk cId="3115124350" sldId="2147483692"/>
              <ac:spMk id="105" creationId="{E7C70AAA-14DD-D914-61CB-3A662CB995D5}"/>
            </ac:spMkLst>
          </pc:spChg>
          <pc:spChg chg="mod">
            <ac:chgData name="Chuck Tomasi" userId="79514c44-a18e-4aaa-84b1-18f74099d6b1" providerId="ADAL" clId="{18B14563-CCEC-0C42-8C0A-ABD616E2CF02}" dt="2023-11-05T20:48:12.855" v="1525"/>
            <ac:spMkLst>
              <pc:docMk/>
              <pc:sldMasterMk cId="2317532505" sldId="2147483672"/>
              <pc:sldLayoutMk cId="3115124350" sldId="2147483692"/>
              <ac:spMk id="106" creationId="{A365BDE8-AA93-FA6B-E099-51560DCEA3EC}"/>
            </ac:spMkLst>
          </pc:spChg>
          <pc:spChg chg="mod">
            <ac:chgData name="Chuck Tomasi" userId="79514c44-a18e-4aaa-84b1-18f74099d6b1" providerId="ADAL" clId="{18B14563-CCEC-0C42-8C0A-ABD616E2CF02}" dt="2023-11-05T20:48:12.855" v="1525"/>
            <ac:spMkLst>
              <pc:docMk/>
              <pc:sldMasterMk cId="2317532505" sldId="2147483672"/>
              <pc:sldLayoutMk cId="3115124350" sldId="2147483692"/>
              <ac:spMk id="107" creationId="{0A826A22-3C6E-7E39-9E92-9B466347144E}"/>
            </ac:spMkLst>
          </pc:spChg>
          <pc:spChg chg="mod">
            <ac:chgData name="Chuck Tomasi" userId="79514c44-a18e-4aaa-84b1-18f74099d6b1" providerId="ADAL" clId="{18B14563-CCEC-0C42-8C0A-ABD616E2CF02}" dt="2023-11-05T20:48:12.855" v="1525"/>
            <ac:spMkLst>
              <pc:docMk/>
              <pc:sldMasterMk cId="2317532505" sldId="2147483672"/>
              <pc:sldLayoutMk cId="3115124350" sldId="2147483692"/>
              <ac:spMk id="108" creationId="{BBE23B68-D863-1BF9-CAA0-A31D30F4A2FD}"/>
            </ac:spMkLst>
          </pc:spChg>
          <pc:spChg chg="mod">
            <ac:chgData name="Chuck Tomasi" userId="79514c44-a18e-4aaa-84b1-18f74099d6b1" providerId="ADAL" clId="{18B14563-CCEC-0C42-8C0A-ABD616E2CF02}" dt="2023-11-05T20:48:12.855" v="1525"/>
            <ac:spMkLst>
              <pc:docMk/>
              <pc:sldMasterMk cId="2317532505" sldId="2147483672"/>
              <pc:sldLayoutMk cId="3115124350" sldId="2147483692"/>
              <ac:spMk id="109" creationId="{29FC20D5-9AD7-A1C2-1C77-0CBEF5D54A01}"/>
            </ac:spMkLst>
          </pc:spChg>
          <pc:spChg chg="mod">
            <ac:chgData name="Chuck Tomasi" userId="79514c44-a18e-4aaa-84b1-18f74099d6b1" providerId="ADAL" clId="{18B14563-CCEC-0C42-8C0A-ABD616E2CF02}" dt="2023-11-05T20:48:12.855" v="1525"/>
            <ac:spMkLst>
              <pc:docMk/>
              <pc:sldMasterMk cId="2317532505" sldId="2147483672"/>
              <pc:sldLayoutMk cId="3115124350" sldId="2147483692"/>
              <ac:spMk id="110" creationId="{94BC9DB4-EC89-A980-79DD-BC359BD53501}"/>
            </ac:spMkLst>
          </pc:spChg>
          <pc:spChg chg="mod">
            <ac:chgData name="Chuck Tomasi" userId="79514c44-a18e-4aaa-84b1-18f74099d6b1" providerId="ADAL" clId="{18B14563-CCEC-0C42-8C0A-ABD616E2CF02}" dt="2023-11-05T20:48:12.855" v="1525"/>
            <ac:spMkLst>
              <pc:docMk/>
              <pc:sldMasterMk cId="2317532505" sldId="2147483672"/>
              <pc:sldLayoutMk cId="3115124350" sldId="2147483692"/>
              <ac:spMk id="111" creationId="{9850B02A-6D2E-2FCC-9C78-D5B91CF22A2E}"/>
            </ac:spMkLst>
          </pc:spChg>
          <pc:spChg chg="mod">
            <ac:chgData name="Chuck Tomasi" userId="79514c44-a18e-4aaa-84b1-18f74099d6b1" providerId="ADAL" clId="{18B14563-CCEC-0C42-8C0A-ABD616E2CF02}" dt="2023-11-05T20:48:12.855" v="1525"/>
            <ac:spMkLst>
              <pc:docMk/>
              <pc:sldMasterMk cId="2317532505" sldId="2147483672"/>
              <pc:sldLayoutMk cId="3115124350" sldId="2147483692"/>
              <ac:spMk id="112" creationId="{4DCB7867-FA38-F065-8D17-D304992832C7}"/>
            </ac:spMkLst>
          </pc:spChg>
          <pc:spChg chg="mod">
            <ac:chgData name="Chuck Tomasi" userId="79514c44-a18e-4aaa-84b1-18f74099d6b1" providerId="ADAL" clId="{18B14563-CCEC-0C42-8C0A-ABD616E2CF02}" dt="2023-11-05T20:48:12.855" v="1525"/>
            <ac:spMkLst>
              <pc:docMk/>
              <pc:sldMasterMk cId="2317532505" sldId="2147483672"/>
              <pc:sldLayoutMk cId="3115124350" sldId="2147483692"/>
              <ac:spMk id="113" creationId="{A256CCB0-6C8F-6117-8EEB-16048890AE6B}"/>
            </ac:spMkLst>
          </pc:spChg>
          <pc:spChg chg="mod">
            <ac:chgData name="Chuck Tomasi" userId="79514c44-a18e-4aaa-84b1-18f74099d6b1" providerId="ADAL" clId="{18B14563-CCEC-0C42-8C0A-ABD616E2CF02}" dt="2023-11-05T20:48:12.855" v="1525"/>
            <ac:spMkLst>
              <pc:docMk/>
              <pc:sldMasterMk cId="2317532505" sldId="2147483672"/>
              <pc:sldLayoutMk cId="3115124350" sldId="2147483692"/>
              <ac:spMk id="114" creationId="{8532C81A-50A3-4F32-ACF5-4245E600AB6E}"/>
            </ac:spMkLst>
          </pc:spChg>
          <pc:grpChg chg="add mod">
            <ac:chgData name="Chuck Tomasi" userId="79514c44-a18e-4aaa-84b1-18f74099d6b1" providerId="ADAL" clId="{18B14563-CCEC-0C42-8C0A-ABD616E2CF02}" dt="2023-11-06T14:59:43.578" v="3124"/>
            <ac:grpSpMkLst>
              <pc:docMk/>
              <pc:sldMasterMk cId="2317532505" sldId="2147483672"/>
              <pc:sldLayoutMk cId="3115124350" sldId="2147483692"/>
              <ac:grpSpMk id="4" creationId="{43536991-326F-AD7C-3B1F-D9F13948F51A}"/>
            </ac:grpSpMkLst>
          </pc:grpChg>
          <pc:grpChg chg="add del mod">
            <ac:chgData name="Chuck Tomasi" userId="79514c44-a18e-4aaa-84b1-18f74099d6b1" providerId="ADAL" clId="{18B14563-CCEC-0C42-8C0A-ABD616E2CF02}" dt="2023-11-05T20:36:27.185" v="1427" actId="478"/>
            <ac:grpSpMkLst>
              <pc:docMk/>
              <pc:sldMasterMk cId="2317532505" sldId="2147483672"/>
              <pc:sldLayoutMk cId="3115124350" sldId="2147483692"/>
              <ac:grpSpMk id="15" creationId="{E3C54ABA-26B7-81B8-4B59-49BC3E8653F8}"/>
            </ac:grpSpMkLst>
          </pc:grpChg>
          <pc:grpChg chg="del">
            <ac:chgData name="Chuck Tomasi" userId="79514c44-a18e-4aaa-84b1-18f74099d6b1" providerId="ADAL" clId="{18B14563-CCEC-0C42-8C0A-ABD616E2CF02}" dt="2023-10-18T20:06:00.991" v="386" actId="165"/>
            <ac:grpSpMkLst>
              <pc:docMk/>
              <pc:sldMasterMk cId="2317532505" sldId="2147483672"/>
              <pc:sldLayoutMk cId="3115124350" sldId="2147483692"/>
              <ac:grpSpMk id="16" creationId="{4AE60D4B-7701-5E8F-EFD2-41C712628D81}"/>
            </ac:grpSpMkLst>
          </pc:grpChg>
          <pc:grpChg chg="add del mod">
            <ac:chgData name="Chuck Tomasi" userId="79514c44-a18e-4aaa-84b1-18f74099d6b1" providerId="ADAL" clId="{18B14563-CCEC-0C42-8C0A-ABD616E2CF02}" dt="2023-11-06T14:59:43.162" v="3123" actId="478"/>
            <ac:grpSpMkLst>
              <pc:docMk/>
              <pc:sldMasterMk cId="2317532505" sldId="2147483672"/>
              <pc:sldLayoutMk cId="3115124350" sldId="2147483692"/>
              <ac:grpSpMk id="36" creationId="{FC4E8D5C-7CF5-6E9F-6D2F-5DD399EE6B79}"/>
            </ac:grpSpMkLst>
          </pc:grpChg>
          <pc:graphicFrameChg chg="add mod">
            <ac:chgData name="Chuck Tomasi" userId="79514c44-a18e-4aaa-84b1-18f74099d6b1" providerId="ADAL" clId="{18B14563-CCEC-0C42-8C0A-ABD616E2CF02}" dt="2023-10-18T16:44:52.334" v="265"/>
            <ac:graphicFrameMkLst>
              <pc:docMk/>
              <pc:sldMasterMk cId="2317532505" sldId="2147483672"/>
              <pc:sldLayoutMk cId="3115124350" sldId="2147483692"/>
              <ac:graphicFrameMk id="12" creationId="{5FDF3EA1-AB49-B74B-3662-86BD149865FF}"/>
            </ac:graphicFrameMkLst>
          </pc:graphicFrameChg>
          <pc:graphicFrameChg chg="del">
            <ac:chgData name="Chuck Tomasi" userId="79514c44-a18e-4aaa-84b1-18f74099d6b1" providerId="ADAL" clId="{18B14563-CCEC-0C42-8C0A-ABD616E2CF02}" dt="2023-10-18T15:40:48.735" v="131" actId="478"/>
            <ac:graphicFrameMkLst>
              <pc:docMk/>
              <pc:sldMasterMk cId="2317532505" sldId="2147483672"/>
              <pc:sldLayoutMk cId="3115124350" sldId="2147483692"/>
              <ac:graphicFrameMk id="153" creationId="{E3701B5F-9F05-B99B-2C27-FE7A58DD6F8B}"/>
            </ac:graphicFrameMkLst>
          </pc:graphicFrameChg>
          <pc:picChg chg="add mod">
            <ac:chgData name="Chuck Tomasi" userId="79514c44-a18e-4aaa-84b1-18f74099d6b1" providerId="ADAL" clId="{18B14563-CCEC-0C42-8C0A-ABD616E2CF02}" dt="2023-10-18T16:44:52.334" v="265"/>
            <ac:picMkLst>
              <pc:docMk/>
              <pc:sldMasterMk cId="2317532505" sldId="2147483672"/>
              <pc:sldLayoutMk cId="3115124350" sldId="2147483692"/>
              <ac:picMk id="10" creationId="{B10FCA86-49A6-A089-C654-B945E306C7BA}"/>
            </ac:picMkLst>
          </pc:picChg>
          <pc:picChg chg="del">
            <ac:chgData name="Chuck Tomasi" userId="79514c44-a18e-4aaa-84b1-18f74099d6b1" providerId="ADAL" clId="{18B14563-CCEC-0C42-8C0A-ABD616E2CF02}" dt="2023-10-18T15:40:38.657" v="127" actId="478"/>
            <ac:picMkLst>
              <pc:docMk/>
              <pc:sldMasterMk cId="2317532505" sldId="2147483672"/>
              <pc:sldLayoutMk cId="3115124350" sldId="2147483692"/>
              <ac:picMk id="57" creationId="{69324FBE-DFBA-F6D2-1011-D622F337C1F6}"/>
            </ac:picMkLst>
          </pc:picChg>
          <pc:cxnChg chg="add del mod">
            <ac:chgData name="Chuck Tomasi" userId="79514c44-a18e-4aaa-84b1-18f74099d6b1" providerId="ADAL" clId="{18B14563-CCEC-0C42-8C0A-ABD616E2CF02}" dt="2023-11-05T20:36:30.582" v="1428" actId="478"/>
            <ac:cxnSpMkLst>
              <pc:docMk/>
              <pc:sldMasterMk cId="2317532505" sldId="2147483672"/>
              <pc:sldLayoutMk cId="3115124350" sldId="2147483692"/>
              <ac:cxnSpMk id="4" creationId="{03F97EE0-1897-DB9B-066D-DC85AF885BE4}"/>
            </ac:cxnSpMkLst>
          </pc:cxnChg>
          <pc:cxnChg chg="add del mod">
            <ac:chgData name="Chuck Tomasi" userId="79514c44-a18e-4aaa-84b1-18f74099d6b1" providerId="ADAL" clId="{18B14563-CCEC-0C42-8C0A-ABD616E2CF02}" dt="2023-11-05T20:36:30.582" v="1428" actId="478"/>
            <ac:cxnSpMkLst>
              <pc:docMk/>
              <pc:sldMasterMk cId="2317532505" sldId="2147483672"/>
              <pc:sldLayoutMk cId="3115124350" sldId="2147483692"/>
              <ac:cxnSpMk id="7" creationId="{98067018-FB99-A00F-CE3B-D9C24C5EC34C}"/>
            </ac:cxnSpMkLst>
          </pc:cxnChg>
          <pc:cxnChg chg="add del mod">
            <ac:chgData name="Chuck Tomasi" userId="79514c44-a18e-4aaa-84b1-18f74099d6b1" providerId="ADAL" clId="{18B14563-CCEC-0C42-8C0A-ABD616E2CF02}" dt="2023-11-05T20:36:30.582" v="1428" actId="478"/>
            <ac:cxnSpMkLst>
              <pc:docMk/>
              <pc:sldMasterMk cId="2317532505" sldId="2147483672"/>
              <pc:sldLayoutMk cId="3115124350" sldId="2147483692"/>
              <ac:cxnSpMk id="8" creationId="{EA9971BE-3F1E-294F-B084-9387140EE5DE}"/>
            </ac:cxnSpMkLst>
          </pc:cxnChg>
          <pc:cxnChg chg="del">
            <ac:chgData name="Chuck Tomasi" userId="79514c44-a18e-4aaa-84b1-18f74099d6b1" providerId="ADAL" clId="{18B14563-CCEC-0C42-8C0A-ABD616E2CF02}" dt="2023-10-18T15:40:45.567" v="130" actId="478"/>
            <ac:cxnSpMkLst>
              <pc:docMk/>
              <pc:sldMasterMk cId="2317532505" sldId="2147483672"/>
              <pc:sldLayoutMk cId="3115124350" sldId="2147483692"/>
              <ac:cxnSpMk id="10" creationId="{ED71AF66-A479-1729-3AE2-A02D913D0092}"/>
            </ac:cxnSpMkLst>
          </pc:cxnChg>
          <pc:cxnChg chg="del">
            <ac:chgData name="Chuck Tomasi" userId="79514c44-a18e-4aaa-84b1-18f74099d6b1" providerId="ADAL" clId="{18B14563-CCEC-0C42-8C0A-ABD616E2CF02}" dt="2023-10-18T15:40:45.567" v="130" actId="478"/>
            <ac:cxnSpMkLst>
              <pc:docMk/>
              <pc:sldMasterMk cId="2317532505" sldId="2147483672"/>
              <pc:sldLayoutMk cId="3115124350" sldId="2147483692"/>
              <ac:cxnSpMk id="11" creationId="{2A705A15-9213-0DA9-A1F3-33FEDE57631F}"/>
            </ac:cxnSpMkLst>
          </pc:cxnChg>
          <pc:cxnChg chg="del">
            <ac:chgData name="Chuck Tomasi" userId="79514c44-a18e-4aaa-84b1-18f74099d6b1" providerId="ADAL" clId="{18B14563-CCEC-0C42-8C0A-ABD616E2CF02}" dt="2023-10-18T15:40:45.567" v="130" actId="478"/>
            <ac:cxnSpMkLst>
              <pc:docMk/>
              <pc:sldMasterMk cId="2317532505" sldId="2147483672"/>
              <pc:sldLayoutMk cId="3115124350" sldId="2147483692"/>
              <ac:cxnSpMk id="12" creationId="{B3ED8BC3-0A93-F648-0E98-F2D85E4A31B0}"/>
            </ac:cxnSpMkLst>
          </pc:cxnChg>
          <pc:cxnChg chg="add mod">
            <ac:chgData name="Chuck Tomasi" userId="79514c44-a18e-4aaa-84b1-18f74099d6b1" providerId="ADAL" clId="{18B14563-CCEC-0C42-8C0A-ABD616E2CF02}" dt="2023-11-05T20:38:58.460" v="1465"/>
            <ac:cxnSpMkLst>
              <pc:docMk/>
              <pc:sldMasterMk cId="2317532505" sldId="2147483672"/>
              <pc:sldLayoutMk cId="3115124350" sldId="2147483692"/>
              <ac:cxnSpMk id="16" creationId="{30C14812-7F09-5870-6988-62FC42269661}"/>
            </ac:cxnSpMkLst>
          </pc:cxnChg>
          <pc:cxnChg chg="add mod">
            <ac:chgData name="Chuck Tomasi" userId="79514c44-a18e-4aaa-84b1-18f74099d6b1" providerId="ADAL" clId="{18B14563-CCEC-0C42-8C0A-ABD616E2CF02}" dt="2023-11-05T20:38:58.460" v="1465"/>
            <ac:cxnSpMkLst>
              <pc:docMk/>
              <pc:sldMasterMk cId="2317532505" sldId="2147483672"/>
              <pc:sldLayoutMk cId="3115124350" sldId="2147483692"/>
              <ac:cxnSpMk id="33" creationId="{DCC2EADD-5F51-03D8-0667-7E3E88F97EB0}"/>
            </ac:cxnSpMkLst>
          </pc:cxnChg>
          <pc:cxnChg chg="add mod">
            <ac:chgData name="Chuck Tomasi" userId="79514c44-a18e-4aaa-84b1-18f74099d6b1" providerId="ADAL" clId="{18B14563-CCEC-0C42-8C0A-ABD616E2CF02}" dt="2023-11-05T20:38:58.460" v="1465"/>
            <ac:cxnSpMkLst>
              <pc:docMk/>
              <pc:sldMasterMk cId="2317532505" sldId="2147483672"/>
              <pc:sldLayoutMk cId="3115124350" sldId="2147483692"/>
              <ac:cxnSpMk id="34" creationId="{84FADB96-0EAB-7BF1-BC58-DA562DFEFE7D}"/>
            </ac:cxnSpMkLst>
          </pc:cxnChg>
        </pc:sldLayoutChg>
        <pc:sldLayoutChg chg="addSp delSp modSp mod">
          <pc:chgData name="Chuck Tomasi" userId="79514c44-a18e-4aaa-84b1-18f74099d6b1" providerId="ADAL" clId="{18B14563-CCEC-0C42-8C0A-ABD616E2CF02}" dt="2023-11-06T15:01:21.251" v="3140"/>
          <pc:sldLayoutMkLst>
            <pc:docMk/>
            <pc:sldMasterMk cId="2317532505" sldId="2147483672"/>
            <pc:sldLayoutMk cId="2576591510" sldId="2147483693"/>
          </pc:sldLayoutMkLst>
          <pc:spChg chg="add mod">
            <ac:chgData name="Chuck Tomasi" userId="79514c44-a18e-4aaa-84b1-18f74099d6b1" providerId="ADAL" clId="{18B14563-CCEC-0C42-8C0A-ABD616E2CF02}" dt="2023-10-18T16:45:12.327" v="268" actId="1036"/>
            <ac:spMkLst>
              <pc:docMk/>
              <pc:sldMasterMk cId="2317532505" sldId="2147483672"/>
              <pc:sldLayoutMk cId="2576591510" sldId="2147483693"/>
              <ac:spMk id="2" creationId="{E3987741-CC13-CED0-5CD9-08809E22219F}"/>
            </ac:spMkLst>
          </pc:spChg>
          <pc:spChg chg="add mod">
            <ac:chgData name="Chuck Tomasi" userId="79514c44-a18e-4aaa-84b1-18f74099d6b1" providerId="ADAL" clId="{18B14563-CCEC-0C42-8C0A-ABD616E2CF02}" dt="2023-10-18T16:45:12.327" v="268" actId="1036"/>
            <ac:spMkLst>
              <pc:docMk/>
              <pc:sldMasterMk cId="2317532505" sldId="2147483672"/>
              <pc:sldLayoutMk cId="2576591510" sldId="2147483693"/>
              <ac:spMk id="3" creationId="{581343DE-A9A9-3F68-0983-60ED4D06DBCD}"/>
            </ac:spMkLst>
          </pc:spChg>
          <pc:spChg chg="mod">
            <ac:chgData name="Chuck Tomasi" userId="79514c44-a18e-4aaa-84b1-18f74099d6b1" providerId="ADAL" clId="{18B14563-CCEC-0C42-8C0A-ABD616E2CF02}" dt="2023-11-06T15:01:21.251" v="3140"/>
            <ac:spMkLst>
              <pc:docMk/>
              <pc:sldMasterMk cId="2317532505" sldId="2147483672"/>
              <pc:sldLayoutMk cId="2576591510" sldId="2147483693"/>
              <ac:spMk id="5" creationId="{7A535C8C-1C4E-B456-F4E0-6219F77B1133}"/>
            </ac:spMkLst>
          </pc:spChg>
          <pc:spChg chg="mod topLvl">
            <ac:chgData name="Chuck Tomasi" userId="79514c44-a18e-4aaa-84b1-18f74099d6b1" providerId="ADAL" clId="{18B14563-CCEC-0C42-8C0A-ABD616E2CF02}" dt="2023-10-18T20:08:09.071" v="397" actId="164"/>
            <ac:spMkLst>
              <pc:docMk/>
              <pc:sldMasterMk cId="2317532505" sldId="2147483672"/>
              <pc:sldLayoutMk cId="2576591510" sldId="2147483693"/>
              <ac:spMk id="5" creationId="{C635E264-31B2-7EB5-7013-9E9E2784F7E0}"/>
            </ac:spMkLst>
          </pc:spChg>
          <pc:spChg chg="mod topLvl">
            <ac:chgData name="Chuck Tomasi" userId="79514c44-a18e-4aaa-84b1-18f74099d6b1" providerId="ADAL" clId="{18B14563-CCEC-0C42-8C0A-ABD616E2CF02}" dt="2023-10-18T20:08:09.071" v="397" actId="164"/>
            <ac:spMkLst>
              <pc:docMk/>
              <pc:sldMasterMk cId="2317532505" sldId="2147483672"/>
              <pc:sldLayoutMk cId="2576591510" sldId="2147483693"/>
              <ac:spMk id="6" creationId="{317E559D-1C6A-2452-19FE-DA9157800C6D}"/>
            </ac:spMkLst>
          </pc:spChg>
          <pc:spChg chg="mod">
            <ac:chgData name="Chuck Tomasi" userId="79514c44-a18e-4aaa-84b1-18f74099d6b1" providerId="ADAL" clId="{18B14563-CCEC-0C42-8C0A-ABD616E2CF02}" dt="2023-11-06T15:01:21.251" v="3140"/>
            <ac:spMkLst>
              <pc:docMk/>
              <pc:sldMasterMk cId="2317532505" sldId="2147483672"/>
              <pc:sldLayoutMk cId="2576591510" sldId="2147483693"/>
              <ac:spMk id="6" creationId="{F3AC3F6C-78EA-789A-E6F0-A543D88B3ABF}"/>
            </ac:spMkLst>
          </pc:spChg>
          <pc:spChg chg="mod">
            <ac:chgData name="Chuck Tomasi" userId="79514c44-a18e-4aaa-84b1-18f74099d6b1" providerId="ADAL" clId="{18B14563-CCEC-0C42-8C0A-ABD616E2CF02}" dt="2023-11-06T15:01:21.251" v="3140"/>
            <ac:spMkLst>
              <pc:docMk/>
              <pc:sldMasterMk cId="2317532505" sldId="2147483672"/>
              <pc:sldLayoutMk cId="2576591510" sldId="2147483693"/>
              <ac:spMk id="7" creationId="{59D69F18-2B88-1C75-440E-446CBB574775}"/>
            </ac:spMkLst>
          </pc:spChg>
          <pc:spChg chg="del">
            <ac:chgData name="Chuck Tomasi" userId="79514c44-a18e-4aaa-84b1-18f74099d6b1" providerId="ADAL" clId="{18B14563-CCEC-0C42-8C0A-ABD616E2CF02}" dt="2023-10-18T15:41:46.291" v="134" actId="478"/>
            <ac:spMkLst>
              <pc:docMk/>
              <pc:sldMasterMk cId="2317532505" sldId="2147483672"/>
              <pc:sldLayoutMk cId="2576591510" sldId="2147483693"/>
              <ac:spMk id="7" creationId="{5DBC961D-11B3-FD60-DBB1-3BB5A9EF7EA8}"/>
            </ac:spMkLst>
          </pc:spChg>
          <pc:spChg chg="mod">
            <ac:chgData name="Chuck Tomasi" userId="79514c44-a18e-4aaa-84b1-18f74099d6b1" providerId="ADAL" clId="{18B14563-CCEC-0C42-8C0A-ABD616E2CF02}" dt="2023-11-06T15:01:21.251" v="3140"/>
            <ac:spMkLst>
              <pc:docMk/>
              <pc:sldMasterMk cId="2317532505" sldId="2147483672"/>
              <pc:sldLayoutMk cId="2576591510" sldId="2147483693"/>
              <ac:spMk id="8" creationId="{3E72582E-1B99-444E-AFEB-714F9FBC64FC}"/>
            </ac:spMkLst>
          </pc:spChg>
          <pc:spChg chg="del">
            <ac:chgData name="Chuck Tomasi" userId="79514c44-a18e-4aaa-84b1-18f74099d6b1" providerId="ADAL" clId="{18B14563-CCEC-0C42-8C0A-ABD616E2CF02}" dt="2023-10-18T15:41:48.887" v="135" actId="478"/>
            <ac:spMkLst>
              <pc:docMk/>
              <pc:sldMasterMk cId="2317532505" sldId="2147483672"/>
              <pc:sldLayoutMk cId="2576591510" sldId="2147483693"/>
              <ac:spMk id="8" creationId="{A2ACED5D-22CF-558E-0E6B-EA084D7400CA}"/>
            </ac:spMkLst>
          </pc:spChg>
          <pc:spChg chg="mod">
            <ac:chgData name="Chuck Tomasi" userId="79514c44-a18e-4aaa-84b1-18f74099d6b1" providerId="ADAL" clId="{18B14563-CCEC-0C42-8C0A-ABD616E2CF02}" dt="2023-10-17T14:59:44.525" v="1" actId="207"/>
            <ac:spMkLst>
              <pc:docMk/>
              <pc:sldMasterMk cId="2317532505" sldId="2147483672"/>
              <pc:sldLayoutMk cId="2576591510" sldId="2147483693"/>
              <ac:spMk id="9" creationId="{8F26C48C-2135-733D-8E9A-C81BAEE655C3}"/>
            </ac:spMkLst>
          </pc:spChg>
          <pc:spChg chg="mod">
            <ac:chgData name="Chuck Tomasi" userId="79514c44-a18e-4aaa-84b1-18f74099d6b1" providerId="ADAL" clId="{18B14563-CCEC-0C42-8C0A-ABD616E2CF02}" dt="2023-11-06T15:01:21.251" v="3140"/>
            <ac:spMkLst>
              <pc:docMk/>
              <pc:sldMasterMk cId="2317532505" sldId="2147483672"/>
              <pc:sldLayoutMk cId="2576591510" sldId="2147483693"/>
              <ac:spMk id="11" creationId="{0F559DB3-1F54-2FAD-1716-044689FE5F1D}"/>
            </ac:spMkLst>
          </pc:spChg>
          <pc:spChg chg="add del mod">
            <ac:chgData name="Chuck Tomasi" userId="79514c44-a18e-4aaa-84b1-18f74099d6b1" providerId="ADAL" clId="{18B14563-CCEC-0C42-8C0A-ABD616E2CF02}" dt="2023-11-05T20:36:49.684" v="1431" actId="478"/>
            <ac:spMkLst>
              <pc:docMk/>
              <pc:sldMasterMk cId="2317532505" sldId="2147483672"/>
              <pc:sldLayoutMk cId="2576591510" sldId="2147483693"/>
              <ac:spMk id="11" creationId="{BC49C5F7-DFF4-7D05-8ADE-10F5AFEB20D3}"/>
            </ac:spMkLst>
          </pc:spChg>
          <pc:spChg chg="mod topLvl">
            <ac:chgData name="Chuck Tomasi" userId="79514c44-a18e-4aaa-84b1-18f74099d6b1" providerId="ADAL" clId="{18B14563-CCEC-0C42-8C0A-ABD616E2CF02}" dt="2023-10-18T20:08:09.071" v="397" actId="164"/>
            <ac:spMkLst>
              <pc:docMk/>
              <pc:sldMasterMk cId="2317532505" sldId="2147483672"/>
              <pc:sldLayoutMk cId="2576591510" sldId="2147483693"/>
              <ac:spMk id="13" creationId="{4E088943-989C-A06E-402B-7159381532B2}"/>
            </ac:spMkLst>
          </pc:spChg>
          <pc:spChg chg="mod">
            <ac:chgData name="Chuck Tomasi" userId="79514c44-a18e-4aaa-84b1-18f74099d6b1" providerId="ADAL" clId="{18B14563-CCEC-0C42-8C0A-ABD616E2CF02}" dt="2023-11-06T15:01:21.251" v="3140"/>
            <ac:spMkLst>
              <pc:docMk/>
              <pc:sldMasterMk cId="2317532505" sldId="2147483672"/>
              <pc:sldLayoutMk cId="2576591510" sldId="2147483693"/>
              <ac:spMk id="13" creationId="{C37C9FC0-BAA7-A920-3109-92F5CD74E9F3}"/>
            </ac:spMkLst>
          </pc:spChg>
          <pc:spChg chg="mod topLvl">
            <ac:chgData name="Chuck Tomasi" userId="79514c44-a18e-4aaa-84b1-18f74099d6b1" providerId="ADAL" clId="{18B14563-CCEC-0C42-8C0A-ABD616E2CF02}" dt="2023-10-18T20:08:09.071" v="397" actId="164"/>
            <ac:spMkLst>
              <pc:docMk/>
              <pc:sldMasterMk cId="2317532505" sldId="2147483672"/>
              <pc:sldLayoutMk cId="2576591510" sldId="2147483693"/>
              <ac:spMk id="14" creationId="{0C03EF37-2C81-4A3C-493F-19E5E7F7A306}"/>
            </ac:spMkLst>
          </pc:spChg>
          <pc:spChg chg="mod">
            <ac:chgData name="Chuck Tomasi" userId="79514c44-a18e-4aaa-84b1-18f74099d6b1" providerId="ADAL" clId="{18B14563-CCEC-0C42-8C0A-ABD616E2CF02}" dt="2023-11-06T15:01:21.251" v="3140"/>
            <ac:spMkLst>
              <pc:docMk/>
              <pc:sldMasterMk cId="2317532505" sldId="2147483672"/>
              <pc:sldLayoutMk cId="2576591510" sldId="2147483693"/>
              <ac:spMk id="14" creationId="{3C8FB205-67B5-C606-2057-D329DC62D4C7}"/>
            </ac:spMkLst>
          </pc:spChg>
          <pc:spChg chg="mod">
            <ac:chgData name="Chuck Tomasi" userId="79514c44-a18e-4aaa-84b1-18f74099d6b1" providerId="ADAL" clId="{18B14563-CCEC-0C42-8C0A-ABD616E2CF02}" dt="2023-11-06T15:01:21.251" v="3140"/>
            <ac:spMkLst>
              <pc:docMk/>
              <pc:sldMasterMk cId="2317532505" sldId="2147483672"/>
              <pc:sldLayoutMk cId="2576591510" sldId="2147483693"/>
              <ac:spMk id="15" creationId="{B25F0162-B7D7-6618-A400-F95BDD98446C}"/>
            </ac:spMkLst>
          </pc:spChg>
          <pc:spChg chg="del">
            <ac:chgData name="Chuck Tomasi" userId="79514c44-a18e-4aaa-84b1-18f74099d6b1" providerId="ADAL" clId="{18B14563-CCEC-0C42-8C0A-ABD616E2CF02}" dt="2023-10-18T15:41:46.291" v="134" actId="478"/>
            <ac:spMkLst>
              <pc:docMk/>
              <pc:sldMasterMk cId="2317532505" sldId="2147483672"/>
              <pc:sldLayoutMk cId="2576591510" sldId="2147483693"/>
              <ac:spMk id="15" creationId="{B887D142-1913-4AF5-FE7C-F7D25A54E51A}"/>
            </ac:spMkLst>
          </pc:spChg>
          <pc:spChg chg="mod">
            <ac:chgData name="Chuck Tomasi" userId="79514c44-a18e-4aaa-84b1-18f74099d6b1" providerId="ADAL" clId="{18B14563-CCEC-0C42-8C0A-ABD616E2CF02}" dt="2023-11-06T15:01:21.251" v="3140"/>
            <ac:spMkLst>
              <pc:docMk/>
              <pc:sldMasterMk cId="2317532505" sldId="2147483672"/>
              <pc:sldLayoutMk cId="2576591510" sldId="2147483693"/>
              <ac:spMk id="16" creationId="{84BE2964-A7C4-F2DA-6AB0-E571A6E61F3D}"/>
            </ac:spMkLst>
          </pc:spChg>
          <pc:spChg chg="mod topLvl">
            <ac:chgData name="Chuck Tomasi" userId="79514c44-a18e-4aaa-84b1-18f74099d6b1" providerId="ADAL" clId="{18B14563-CCEC-0C42-8C0A-ABD616E2CF02}" dt="2023-10-18T20:08:09.071" v="397" actId="164"/>
            <ac:spMkLst>
              <pc:docMk/>
              <pc:sldMasterMk cId="2317532505" sldId="2147483672"/>
              <pc:sldLayoutMk cId="2576591510" sldId="2147483693"/>
              <ac:spMk id="16" creationId="{CF7A88AB-3B3B-358E-0089-22BDA3956C95}"/>
            </ac:spMkLst>
          </pc:spChg>
          <pc:spChg chg="mod">
            <ac:chgData name="Chuck Tomasi" userId="79514c44-a18e-4aaa-84b1-18f74099d6b1" providerId="ADAL" clId="{18B14563-CCEC-0C42-8C0A-ABD616E2CF02}" dt="2023-11-06T15:01:21.251" v="3140"/>
            <ac:spMkLst>
              <pc:docMk/>
              <pc:sldMasterMk cId="2317532505" sldId="2147483672"/>
              <pc:sldLayoutMk cId="2576591510" sldId="2147483693"/>
              <ac:spMk id="17" creationId="{4BFDF7A0-5E30-98D6-5828-A353BF9C0E09}"/>
            </ac:spMkLst>
          </pc:spChg>
          <pc:spChg chg="mod topLvl">
            <ac:chgData name="Chuck Tomasi" userId="79514c44-a18e-4aaa-84b1-18f74099d6b1" providerId="ADAL" clId="{18B14563-CCEC-0C42-8C0A-ABD616E2CF02}" dt="2023-10-18T20:08:09.071" v="397" actId="164"/>
            <ac:spMkLst>
              <pc:docMk/>
              <pc:sldMasterMk cId="2317532505" sldId="2147483672"/>
              <pc:sldLayoutMk cId="2576591510" sldId="2147483693"/>
              <ac:spMk id="17" creationId="{D9CE9BB9-4D3E-BC94-2112-0EC4A61A54A3}"/>
            </ac:spMkLst>
          </pc:spChg>
          <pc:spChg chg="mod">
            <ac:chgData name="Chuck Tomasi" userId="79514c44-a18e-4aaa-84b1-18f74099d6b1" providerId="ADAL" clId="{18B14563-CCEC-0C42-8C0A-ABD616E2CF02}" dt="2023-11-06T15:01:21.251" v="3140"/>
            <ac:spMkLst>
              <pc:docMk/>
              <pc:sldMasterMk cId="2317532505" sldId="2147483672"/>
              <pc:sldLayoutMk cId="2576591510" sldId="2147483693"/>
              <ac:spMk id="18" creationId="{18B63E8B-32C4-D1EA-C145-47B2369E18A1}"/>
            </ac:spMkLst>
          </pc:spChg>
          <pc:spChg chg="mod topLvl">
            <ac:chgData name="Chuck Tomasi" userId="79514c44-a18e-4aaa-84b1-18f74099d6b1" providerId="ADAL" clId="{18B14563-CCEC-0C42-8C0A-ABD616E2CF02}" dt="2023-10-18T20:08:09.071" v="397" actId="164"/>
            <ac:spMkLst>
              <pc:docMk/>
              <pc:sldMasterMk cId="2317532505" sldId="2147483672"/>
              <pc:sldLayoutMk cId="2576591510" sldId="2147483693"/>
              <ac:spMk id="18" creationId="{7FD25731-6B39-4745-20F6-64084BE78777}"/>
            </ac:spMkLst>
          </pc:spChg>
          <pc:spChg chg="mod">
            <ac:chgData name="Chuck Tomasi" userId="79514c44-a18e-4aaa-84b1-18f74099d6b1" providerId="ADAL" clId="{18B14563-CCEC-0C42-8C0A-ABD616E2CF02}" dt="2023-10-17T15:02:47.271" v="21" actId="207"/>
            <ac:spMkLst>
              <pc:docMk/>
              <pc:sldMasterMk cId="2317532505" sldId="2147483672"/>
              <pc:sldLayoutMk cId="2576591510" sldId="2147483693"/>
              <ac:spMk id="19" creationId="{0A728EC5-E897-7D0F-08CF-16107CBFC191}"/>
            </ac:spMkLst>
          </pc:spChg>
          <pc:spChg chg="mod">
            <ac:chgData name="Chuck Tomasi" userId="79514c44-a18e-4aaa-84b1-18f74099d6b1" providerId="ADAL" clId="{18B14563-CCEC-0C42-8C0A-ABD616E2CF02}" dt="2023-10-17T15:02:47.271" v="21" actId="207"/>
            <ac:spMkLst>
              <pc:docMk/>
              <pc:sldMasterMk cId="2317532505" sldId="2147483672"/>
              <pc:sldLayoutMk cId="2576591510" sldId="2147483693"/>
              <ac:spMk id="20" creationId="{E5BCE0FE-93AA-640C-4E7B-007945727080}"/>
            </ac:spMkLst>
          </pc:spChg>
          <pc:spChg chg="mod">
            <ac:chgData name="Chuck Tomasi" userId="79514c44-a18e-4aaa-84b1-18f74099d6b1" providerId="ADAL" clId="{18B14563-CCEC-0C42-8C0A-ABD616E2CF02}" dt="2023-10-17T15:02:47.271" v="21" actId="207"/>
            <ac:spMkLst>
              <pc:docMk/>
              <pc:sldMasterMk cId="2317532505" sldId="2147483672"/>
              <pc:sldLayoutMk cId="2576591510" sldId="2147483693"/>
              <ac:spMk id="21" creationId="{0DE364BF-9C83-0093-23B5-1BF1C4A202F7}"/>
            </ac:spMkLst>
          </pc:spChg>
          <pc:spChg chg="mod">
            <ac:chgData name="Chuck Tomasi" userId="79514c44-a18e-4aaa-84b1-18f74099d6b1" providerId="ADAL" clId="{18B14563-CCEC-0C42-8C0A-ABD616E2CF02}" dt="2023-10-17T15:02:47.271" v="21" actId="207"/>
            <ac:spMkLst>
              <pc:docMk/>
              <pc:sldMasterMk cId="2317532505" sldId="2147483672"/>
              <pc:sldLayoutMk cId="2576591510" sldId="2147483693"/>
              <ac:spMk id="22" creationId="{473953B3-94AB-A67C-0B03-BA948A394330}"/>
            </ac:spMkLst>
          </pc:spChg>
          <pc:spChg chg="mod">
            <ac:chgData name="Chuck Tomasi" userId="79514c44-a18e-4aaa-84b1-18f74099d6b1" providerId="ADAL" clId="{18B14563-CCEC-0C42-8C0A-ABD616E2CF02}" dt="2023-10-17T15:02:47.271" v="21" actId="207"/>
            <ac:spMkLst>
              <pc:docMk/>
              <pc:sldMasterMk cId="2317532505" sldId="2147483672"/>
              <pc:sldLayoutMk cId="2576591510" sldId="2147483693"/>
              <ac:spMk id="23" creationId="{97338F9B-ECFC-DD81-53B2-BEDEDE96AE43}"/>
            </ac:spMkLst>
          </pc:spChg>
          <pc:spChg chg="mod">
            <ac:chgData name="Chuck Tomasi" userId="79514c44-a18e-4aaa-84b1-18f74099d6b1" providerId="ADAL" clId="{18B14563-CCEC-0C42-8C0A-ABD616E2CF02}" dt="2023-10-17T15:02:47.271" v="21" actId="207"/>
            <ac:spMkLst>
              <pc:docMk/>
              <pc:sldMasterMk cId="2317532505" sldId="2147483672"/>
              <pc:sldLayoutMk cId="2576591510" sldId="2147483693"/>
              <ac:spMk id="24" creationId="{63A0084D-794A-622E-2E71-D2CED5749CEE}"/>
            </ac:spMkLst>
          </pc:spChg>
          <pc:spChg chg="mod">
            <ac:chgData name="Chuck Tomasi" userId="79514c44-a18e-4aaa-84b1-18f74099d6b1" providerId="ADAL" clId="{18B14563-CCEC-0C42-8C0A-ABD616E2CF02}" dt="2023-10-17T15:02:43.620" v="20" actId="207"/>
            <ac:spMkLst>
              <pc:docMk/>
              <pc:sldMasterMk cId="2317532505" sldId="2147483672"/>
              <pc:sldLayoutMk cId="2576591510" sldId="2147483693"/>
              <ac:spMk id="26" creationId="{9F5E1743-9069-E932-F3F7-87CB2C465647}"/>
            </ac:spMkLst>
          </pc:spChg>
          <pc:spChg chg="mod">
            <ac:chgData name="Chuck Tomasi" userId="79514c44-a18e-4aaa-84b1-18f74099d6b1" providerId="ADAL" clId="{18B14563-CCEC-0C42-8C0A-ABD616E2CF02}" dt="2023-10-17T15:02:43.620" v="20" actId="207"/>
            <ac:spMkLst>
              <pc:docMk/>
              <pc:sldMasterMk cId="2317532505" sldId="2147483672"/>
              <pc:sldLayoutMk cId="2576591510" sldId="2147483693"/>
              <ac:spMk id="27" creationId="{96AD76CD-5DDB-6BAC-EB0D-4B70C1B9EBA0}"/>
            </ac:spMkLst>
          </pc:spChg>
          <pc:spChg chg="mod">
            <ac:chgData name="Chuck Tomasi" userId="79514c44-a18e-4aaa-84b1-18f74099d6b1" providerId="ADAL" clId="{18B14563-CCEC-0C42-8C0A-ABD616E2CF02}" dt="2023-10-17T15:02:43.620" v="20" actId="207"/>
            <ac:spMkLst>
              <pc:docMk/>
              <pc:sldMasterMk cId="2317532505" sldId="2147483672"/>
              <pc:sldLayoutMk cId="2576591510" sldId="2147483693"/>
              <ac:spMk id="28" creationId="{7838765C-A3D3-1F22-AED9-B5B8449022F7}"/>
            </ac:spMkLst>
          </pc:spChg>
          <pc:spChg chg="mod">
            <ac:chgData name="Chuck Tomasi" userId="79514c44-a18e-4aaa-84b1-18f74099d6b1" providerId="ADAL" clId="{18B14563-CCEC-0C42-8C0A-ABD616E2CF02}" dt="2023-10-17T15:02:43.620" v="20" actId="207"/>
            <ac:spMkLst>
              <pc:docMk/>
              <pc:sldMasterMk cId="2317532505" sldId="2147483672"/>
              <pc:sldLayoutMk cId="2576591510" sldId="2147483693"/>
              <ac:spMk id="29" creationId="{4E6228A5-942D-BE4E-765B-74A810232B2B}"/>
            </ac:spMkLst>
          </pc:spChg>
          <pc:spChg chg="mod">
            <ac:chgData name="Chuck Tomasi" userId="79514c44-a18e-4aaa-84b1-18f74099d6b1" providerId="ADAL" clId="{18B14563-CCEC-0C42-8C0A-ABD616E2CF02}" dt="2023-10-17T15:02:43.620" v="20" actId="207"/>
            <ac:spMkLst>
              <pc:docMk/>
              <pc:sldMasterMk cId="2317532505" sldId="2147483672"/>
              <pc:sldLayoutMk cId="2576591510" sldId="2147483693"/>
              <ac:spMk id="30" creationId="{86FC5D11-F2DA-832E-BF67-F365BCE6EA90}"/>
            </ac:spMkLst>
          </pc:spChg>
          <pc:spChg chg="mod">
            <ac:chgData name="Chuck Tomasi" userId="79514c44-a18e-4aaa-84b1-18f74099d6b1" providerId="ADAL" clId="{18B14563-CCEC-0C42-8C0A-ABD616E2CF02}" dt="2023-10-18T20:03:05.969" v="370" actId="207"/>
            <ac:spMkLst>
              <pc:docMk/>
              <pc:sldMasterMk cId="2317532505" sldId="2147483672"/>
              <pc:sldLayoutMk cId="2576591510" sldId="2147483693"/>
              <ac:spMk id="31" creationId="{12F23B6D-3A97-DCBA-0185-A82990F2D5C5}"/>
            </ac:spMkLst>
          </pc:spChg>
          <pc:spChg chg="mod topLvl">
            <ac:chgData name="Chuck Tomasi" userId="79514c44-a18e-4aaa-84b1-18f74099d6b1" providerId="ADAL" clId="{18B14563-CCEC-0C42-8C0A-ABD616E2CF02}" dt="2023-10-18T20:08:09.071" v="397" actId="164"/>
            <ac:spMkLst>
              <pc:docMk/>
              <pc:sldMasterMk cId="2317532505" sldId="2147483672"/>
              <pc:sldLayoutMk cId="2576591510" sldId="2147483693"/>
              <ac:spMk id="32" creationId="{053163B0-19C7-091D-C7DF-5996159C6789}"/>
            </ac:spMkLst>
          </pc:spChg>
          <pc:spChg chg="mod">
            <ac:chgData name="Chuck Tomasi" userId="79514c44-a18e-4aaa-84b1-18f74099d6b1" providerId="ADAL" clId="{18B14563-CCEC-0C42-8C0A-ABD616E2CF02}" dt="2023-11-06T15:01:21.251" v="3140"/>
            <ac:spMkLst>
              <pc:docMk/>
              <pc:sldMasterMk cId="2317532505" sldId="2147483672"/>
              <pc:sldLayoutMk cId="2576591510" sldId="2147483693"/>
              <ac:spMk id="32" creationId="{EAEFF07C-5E0E-1FBB-4AA6-3C909F65C399}"/>
            </ac:spMkLst>
          </pc:spChg>
          <pc:spChg chg="mod topLvl">
            <ac:chgData name="Chuck Tomasi" userId="79514c44-a18e-4aaa-84b1-18f74099d6b1" providerId="ADAL" clId="{18B14563-CCEC-0C42-8C0A-ABD616E2CF02}" dt="2023-10-18T20:08:09.071" v="397" actId="164"/>
            <ac:spMkLst>
              <pc:docMk/>
              <pc:sldMasterMk cId="2317532505" sldId="2147483672"/>
              <pc:sldLayoutMk cId="2576591510" sldId="2147483693"/>
              <ac:spMk id="33" creationId="{97DEA7E6-B441-1014-8FEB-94338B523771}"/>
            </ac:spMkLst>
          </pc:spChg>
          <pc:spChg chg="mod">
            <ac:chgData name="Chuck Tomasi" userId="79514c44-a18e-4aaa-84b1-18f74099d6b1" providerId="ADAL" clId="{18B14563-CCEC-0C42-8C0A-ABD616E2CF02}" dt="2023-11-06T15:01:21.251" v="3140"/>
            <ac:spMkLst>
              <pc:docMk/>
              <pc:sldMasterMk cId="2317532505" sldId="2147483672"/>
              <pc:sldLayoutMk cId="2576591510" sldId="2147483693"/>
              <ac:spMk id="33" creationId="{CD8F3C47-27AA-E92D-54C3-FDBD2D8788A7}"/>
            </ac:spMkLst>
          </pc:spChg>
          <pc:spChg chg="add mod">
            <ac:chgData name="Chuck Tomasi" userId="79514c44-a18e-4aaa-84b1-18f74099d6b1" providerId="ADAL" clId="{18B14563-CCEC-0C42-8C0A-ABD616E2CF02}" dt="2023-11-05T20:38:55.511" v="1464"/>
            <ac:spMkLst>
              <pc:docMk/>
              <pc:sldMasterMk cId="2317532505" sldId="2147483672"/>
              <pc:sldLayoutMk cId="2576591510" sldId="2147483693"/>
              <ac:spMk id="37" creationId="{AB9C30D7-0282-7B3E-FB97-1CA594B61DA2}"/>
            </ac:spMkLst>
          </pc:spChg>
          <pc:spChg chg="mod">
            <ac:chgData name="Chuck Tomasi" userId="79514c44-a18e-4aaa-84b1-18f74099d6b1" providerId="ADAL" clId="{18B14563-CCEC-0C42-8C0A-ABD616E2CF02}" dt="2023-11-05T20:48:03.380" v="1524"/>
            <ac:spMkLst>
              <pc:docMk/>
              <pc:sldMasterMk cId="2317532505" sldId="2147483672"/>
              <pc:sldLayoutMk cId="2576591510" sldId="2147483693"/>
              <ac:spMk id="39" creationId="{2DEB30A6-31E4-6E8D-5311-FF456D10426C}"/>
            </ac:spMkLst>
          </pc:spChg>
          <pc:spChg chg="mod">
            <ac:chgData name="Chuck Tomasi" userId="79514c44-a18e-4aaa-84b1-18f74099d6b1" providerId="ADAL" clId="{18B14563-CCEC-0C42-8C0A-ABD616E2CF02}" dt="2023-11-05T20:48:03.380" v="1524"/>
            <ac:spMkLst>
              <pc:docMk/>
              <pc:sldMasterMk cId="2317532505" sldId="2147483672"/>
              <pc:sldLayoutMk cId="2576591510" sldId="2147483693"/>
              <ac:spMk id="40" creationId="{5677ACA8-824D-12E9-BE96-05443C10A0E7}"/>
            </ac:spMkLst>
          </pc:spChg>
          <pc:spChg chg="mod">
            <ac:chgData name="Chuck Tomasi" userId="79514c44-a18e-4aaa-84b1-18f74099d6b1" providerId="ADAL" clId="{18B14563-CCEC-0C42-8C0A-ABD616E2CF02}" dt="2023-11-05T20:48:03.380" v="1524"/>
            <ac:spMkLst>
              <pc:docMk/>
              <pc:sldMasterMk cId="2317532505" sldId="2147483672"/>
              <pc:sldLayoutMk cId="2576591510" sldId="2147483693"/>
              <ac:spMk id="41" creationId="{F07E091A-7664-19CC-4B6C-C45A5A9D933C}"/>
            </ac:spMkLst>
          </pc:spChg>
          <pc:spChg chg="mod">
            <ac:chgData name="Chuck Tomasi" userId="79514c44-a18e-4aaa-84b1-18f74099d6b1" providerId="ADAL" clId="{18B14563-CCEC-0C42-8C0A-ABD616E2CF02}" dt="2023-11-05T20:48:03.380" v="1524"/>
            <ac:spMkLst>
              <pc:docMk/>
              <pc:sldMasterMk cId="2317532505" sldId="2147483672"/>
              <pc:sldLayoutMk cId="2576591510" sldId="2147483693"/>
              <ac:spMk id="42" creationId="{F00E4E1F-51C5-F9AF-501D-FFA6EB46B261}"/>
            </ac:spMkLst>
          </pc:spChg>
          <pc:spChg chg="mod">
            <ac:chgData name="Chuck Tomasi" userId="79514c44-a18e-4aaa-84b1-18f74099d6b1" providerId="ADAL" clId="{18B14563-CCEC-0C42-8C0A-ABD616E2CF02}" dt="2023-11-05T20:48:03.380" v="1524"/>
            <ac:spMkLst>
              <pc:docMk/>
              <pc:sldMasterMk cId="2317532505" sldId="2147483672"/>
              <pc:sldLayoutMk cId="2576591510" sldId="2147483693"/>
              <ac:spMk id="43" creationId="{4F94A3B1-B8CD-C4A6-1671-F168452ED996}"/>
            </ac:spMkLst>
          </pc:spChg>
          <pc:spChg chg="mod">
            <ac:chgData name="Chuck Tomasi" userId="79514c44-a18e-4aaa-84b1-18f74099d6b1" providerId="ADAL" clId="{18B14563-CCEC-0C42-8C0A-ABD616E2CF02}" dt="2023-11-05T20:48:03.380" v="1524"/>
            <ac:spMkLst>
              <pc:docMk/>
              <pc:sldMasterMk cId="2317532505" sldId="2147483672"/>
              <pc:sldLayoutMk cId="2576591510" sldId="2147483693"/>
              <ac:spMk id="44" creationId="{CABA391A-FFFF-BE05-C710-796D6DF18FD4}"/>
            </ac:spMkLst>
          </pc:spChg>
          <pc:spChg chg="mod">
            <ac:chgData name="Chuck Tomasi" userId="79514c44-a18e-4aaa-84b1-18f74099d6b1" providerId="ADAL" clId="{18B14563-CCEC-0C42-8C0A-ABD616E2CF02}" dt="2023-11-05T20:48:03.380" v="1524"/>
            <ac:spMkLst>
              <pc:docMk/>
              <pc:sldMasterMk cId="2317532505" sldId="2147483672"/>
              <pc:sldLayoutMk cId="2576591510" sldId="2147483693"/>
              <ac:spMk id="45" creationId="{26B75C36-11D5-5C97-3988-6354BBAF5671}"/>
            </ac:spMkLst>
          </pc:spChg>
          <pc:spChg chg="mod">
            <ac:chgData name="Chuck Tomasi" userId="79514c44-a18e-4aaa-84b1-18f74099d6b1" providerId="ADAL" clId="{18B14563-CCEC-0C42-8C0A-ABD616E2CF02}" dt="2023-11-05T20:48:03.380" v="1524"/>
            <ac:spMkLst>
              <pc:docMk/>
              <pc:sldMasterMk cId="2317532505" sldId="2147483672"/>
              <pc:sldLayoutMk cId="2576591510" sldId="2147483693"/>
              <ac:spMk id="46" creationId="{4AD66C51-5DA3-A957-2449-786522D5622E}"/>
            </ac:spMkLst>
          </pc:spChg>
          <pc:spChg chg="mod">
            <ac:chgData name="Chuck Tomasi" userId="79514c44-a18e-4aaa-84b1-18f74099d6b1" providerId="ADAL" clId="{18B14563-CCEC-0C42-8C0A-ABD616E2CF02}" dt="2023-11-05T20:48:03.380" v="1524"/>
            <ac:spMkLst>
              <pc:docMk/>
              <pc:sldMasterMk cId="2317532505" sldId="2147483672"/>
              <pc:sldLayoutMk cId="2576591510" sldId="2147483693"/>
              <ac:spMk id="47" creationId="{5734E0D5-483A-B439-1636-4671F1DE2BA4}"/>
            </ac:spMkLst>
          </pc:spChg>
          <pc:spChg chg="mod">
            <ac:chgData name="Chuck Tomasi" userId="79514c44-a18e-4aaa-84b1-18f74099d6b1" providerId="ADAL" clId="{18B14563-CCEC-0C42-8C0A-ABD616E2CF02}" dt="2023-11-05T20:48:03.380" v="1524"/>
            <ac:spMkLst>
              <pc:docMk/>
              <pc:sldMasterMk cId="2317532505" sldId="2147483672"/>
              <pc:sldLayoutMk cId="2576591510" sldId="2147483693"/>
              <ac:spMk id="48" creationId="{FE517267-AC9E-A879-287F-E32A6A599E28}"/>
            </ac:spMkLst>
          </pc:spChg>
          <pc:spChg chg="mod">
            <ac:chgData name="Chuck Tomasi" userId="79514c44-a18e-4aaa-84b1-18f74099d6b1" providerId="ADAL" clId="{18B14563-CCEC-0C42-8C0A-ABD616E2CF02}" dt="2023-11-05T20:48:03.380" v="1524"/>
            <ac:spMkLst>
              <pc:docMk/>
              <pc:sldMasterMk cId="2317532505" sldId="2147483672"/>
              <pc:sldLayoutMk cId="2576591510" sldId="2147483693"/>
              <ac:spMk id="49" creationId="{EB6F0AA5-BA19-AFBC-A483-322EEAD11B7D}"/>
            </ac:spMkLst>
          </pc:spChg>
          <pc:spChg chg="mod">
            <ac:chgData name="Chuck Tomasi" userId="79514c44-a18e-4aaa-84b1-18f74099d6b1" providerId="ADAL" clId="{18B14563-CCEC-0C42-8C0A-ABD616E2CF02}" dt="2023-11-05T20:48:03.380" v="1524"/>
            <ac:spMkLst>
              <pc:docMk/>
              <pc:sldMasterMk cId="2317532505" sldId="2147483672"/>
              <pc:sldLayoutMk cId="2576591510" sldId="2147483693"/>
              <ac:spMk id="50" creationId="{47294D08-4DE6-3D94-6D32-F6D11B1C520E}"/>
            </ac:spMkLst>
          </pc:spChg>
          <pc:spChg chg="mod">
            <ac:chgData name="Chuck Tomasi" userId="79514c44-a18e-4aaa-84b1-18f74099d6b1" providerId="ADAL" clId="{18B14563-CCEC-0C42-8C0A-ABD616E2CF02}" dt="2023-11-05T20:48:03.380" v="1524"/>
            <ac:spMkLst>
              <pc:docMk/>
              <pc:sldMasterMk cId="2317532505" sldId="2147483672"/>
              <pc:sldLayoutMk cId="2576591510" sldId="2147483693"/>
              <ac:spMk id="51" creationId="{BF0940D0-3A54-1175-54AF-5F43484F31EA}"/>
            </ac:spMkLst>
          </pc:spChg>
          <pc:spChg chg="mod">
            <ac:chgData name="Chuck Tomasi" userId="79514c44-a18e-4aaa-84b1-18f74099d6b1" providerId="ADAL" clId="{18B14563-CCEC-0C42-8C0A-ABD616E2CF02}" dt="2023-11-05T20:48:03.380" v="1524"/>
            <ac:spMkLst>
              <pc:docMk/>
              <pc:sldMasterMk cId="2317532505" sldId="2147483672"/>
              <pc:sldLayoutMk cId="2576591510" sldId="2147483693"/>
              <ac:spMk id="52" creationId="{CF4E4993-516F-01A3-BE7A-C496F4BF347D}"/>
            </ac:spMkLst>
          </pc:spChg>
          <pc:spChg chg="mod">
            <ac:chgData name="Chuck Tomasi" userId="79514c44-a18e-4aaa-84b1-18f74099d6b1" providerId="ADAL" clId="{18B14563-CCEC-0C42-8C0A-ABD616E2CF02}" dt="2023-11-05T20:48:03.380" v="1524"/>
            <ac:spMkLst>
              <pc:docMk/>
              <pc:sldMasterMk cId="2317532505" sldId="2147483672"/>
              <pc:sldLayoutMk cId="2576591510" sldId="2147483693"/>
              <ac:spMk id="53" creationId="{7D6BC653-EBD6-6761-432C-E3FB9C4FA76E}"/>
            </ac:spMkLst>
          </pc:spChg>
          <pc:spChg chg="mod">
            <ac:chgData name="Chuck Tomasi" userId="79514c44-a18e-4aaa-84b1-18f74099d6b1" providerId="ADAL" clId="{18B14563-CCEC-0C42-8C0A-ABD616E2CF02}" dt="2023-11-05T20:48:03.380" v="1524"/>
            <ac:spMkLst>
              <pc:docMk/>
              <pc:sldMasterMk cId="2317532505" sldId="2147483672"/>
              <pc:sldLayoutMk cId="2576591510" sldId="2147483693"/>
              <ac:spMk id="54" creationId="{1504CDAD-96A0-EBDF-0A5B-83D63ACDDB77}"/>
            </ac:spMkLst>
          </pc:spChg>
          <pc:spChg chg="mod">
            <ac:chgData name="Chuck Tomasi" userId="79514c44-a18e-4aaa-84b1-18f74099d6b1" providerId="ADAL" clId="{18B14563-CCEC-0C42-8C0A-ABD616E2CF02}" dt="2023-11-05T20:48:03.380" v="1524"/>
            <ac:spMkLst>
              <pc:docMk/>
              <pc:sldMasterMk cId="2317532505" sldId="2147483672"/>
              <pc:sldLayoutMk cId="2576591510" sldId="2147483693"/>
              <ac:spMk id="55" creationId="{EF636A35-2211-A9F7-DD7B-D5D6D83F52F1}"/>
            </ac:spMkLst>
          </pc:spChg>
          <pc:spChg chg="mod">
            <ac:chgData name="Chuck Tomasi" userId="79514c44-a18e-4aaa-84b1-18f74099d6b1" providerId="ADAL" clId="{18B14563-CCEC-0C42-8C0A-ABD616E2CF02}" dt="2023-11-05T20:48:03.380" v="1524"/>
            <ac:spMkLst>
              <pc:docMk/>
              <pc:sldMasterMk cId="2317532505" sldId="2147483672"/>
              <pc:sldLayoutMk cId="2576591510" sldId="2147483693"/>
              <ac:spMk id="56" creationId="{194FF354-5F04-FBFD-B6DD-9C9D314A8C30}"/>
            </ac:spMkLst>
          </pc:spChg>
          <pc:spChg chg="mod">
            <ac:chgData name="Chuck Tomasi" userId="79514c44-a18e-4aaa-84b1-18f74099d6b1" providerId="ADAL" clId="{18B14563-CCEC-0C42-8C0A-ABD616E2CF02}" dt="2023-11-05T20:48:03.380" v="1524"/>
            <ac:spMkLst>
              <pc:docMk/>
              <pc:sldMasterMk cId="2317532505" sldId="2147483672"/>
              <pc:sldLayoutMk cId="2576591510" sldId="2147483693"/>
              <ac:spMk id="57" creationId="{2006CFBD-6BDE-50D1-86D6-72CB7AE00785}"/>
            </ac:spMkLst>
          </pc:spChg>
          <pc:spChg chg="mod">
            <ac:chgData name="Chuck Tomasi" userId="79514c44-a18e-4aaa-84b1-18f74099d6b1" providerId="ADAL" clId="{18B14563-CCEC-0C42-8C0A-ABD616E2CF02}" dt="2023-11-05T20:48:03.380" v="1524"/>
            <ac:spMkLst>
              <pc:docMk/>
              <pc:sldMasterMk cId="2317532505" sldId="2147483672"/>
              <pc:sldLayoutMk cId="2576591510" sldId="2147483693"/>
              <ac:spMk id="58" creationId="{6D961764-9F8A-BC7F-CE1B-1B3E873B09D4}"/>
            </ac:spMkLst>
          </pc:spChg>
          <pc:spChg chg="mod">
            <ac:chgData name="Chuck Tomasi" userId="79514c44-a18e-4aaa-84b1-18f74099d6b1" providerId="ADAL" clId="{18B14563-CCEC-0C42-8C0A-ABD616E2CF02}" dt="2023-11-05T20:48:03.380" v="1524"/>
            <ac:spMkLst>
              <pc:docMk/>
              <pc:sldMasterMk cId="2317532505" sldId="2147483672"/>
              <pc:sldLayoutMk cId="2576591510" sldId="2147483693"/>
              <ac:spMk id="59" creationId="{9432CCB4-6CFC-6181-91EC-474135FAB4C1}"/>
            </ac:spMkLst>
          </pc:spChg>
          <pc:spChg chg="mod">
            <ac:chgData name="Chuck Tomasi" userId="79514c44-a18e-4aaa-84b1-18f74099d6b1" providerId="ADAL" clId="{18B14563-CCEC-0C42-8C0A-ABD616E2CF02}" dt="2023-11-05T20:48:03.380" v="1524"/>
            <ac:spMkLst>
              <pc:docMk/>
              <pc:sldMasterMk cId="2317532505" sldId="2147483672"/>
              <pc:sldLayoutMk cId="2576591510" sldId="2147483693"/>
              <ac:spMk id="60" creationId="{B15BD044-71A4-EF3E-96DC-CA4BED2A2C04}"/>
            </ac:spMkLst>
          </pc:spChg>
          <pc:spChg chg="mod">
            <ac:chgData name="Chuck Tomasi" userId="79514c44-a18e-4aaa-84b1-18f74099d6b1" providerId="ADAL" clId="{18B14563-CCEC-0C42-8C0A-ABD616E2CF02}" dt="2023-11-05T20:48:03.380" v="1524"/>
            <ac:spMkLst>
              <pc:docMk/>
              <pc:sldMasterMk cId="2317532505" sldId="2147483672"/>
              <pc:sldLayoutMk cId="2576591510" sldId="2147483693"/>
              <ac:spMk id="62" creationId="{B0ED3243-F90F-B2C0-BF0E-82595AFE2250}"/>
            </ac:spMkLst>
          </pc:spChg>
          <pc:spChg chg="mod">
            <ac:chgData name="Chuck Tomasi" userId="79514c44-a18e-4aaa-84b1-18f74099d6b1" providerId="ADAL" clId="{18B14563-CCEC-0C42-8C0A-ABD616E2CF02}" dt="2023-11-05T20:48:03.380" v="1524"/>
            <ac:spMkLst>
              <pc:docMk/>
              <pc:sldMasterMk cId="2317532505" sldId="2147483672"/>
              <pc:sldLayoutMk cId="2576591510" sldId="2147483693"/>
              <ac:spMk id="63" creationId="{07EF875F-1B56-17EB-0257-C004B05B9E38}"/>
            </ac:spMkLst>
          </pc:spChg>
          <pc:spChg chg="mod">
            <ac:chgData name="Chuck Tomasi" userId="79514c44-a18e-4aaa-84b1-18f74099d6b1" providerId="ADAL" clId="{18B14563-CCEC-0C42-8C0A-ABD616E2CF02}" dt="2023-11-05T20:48:03.380" v="1524"/>
            <ac:spMkLst>
              <pc:docMk/>
              <pc:sldMasterMk cId="2317532505" sldId="2147483672"/>
              <pc:sldLayoutMk cId="2576591510" sldId="2147483693"/>
              <ac:spMk id="64" creationId="{37DAC8F7-34A9-9564-38BC-785B055554BD}"/>
            </ac:spMkLst>
          </pc:spChg>
          <pc:spChg chg="mod">
            <ac:chgData name="Chuck Tomasi" userId="79514c44-a18e-4aaa-84b1-18f74099d6b1" providerId="ADAL" clId="{18B14563-CCEC-0C42-8C0A-ABD616E2CF02}" dt="2023-11-05T20:48:03.380" v="1524"/>
            <ac:spMkLst>
              <pc:docMk/>
              <pc:sldMasterMk cId="2317532505" sldId="2147483672"/>
              <pc:sldLayoutMk cId="2576591510" sldId="2147483693"/>
              <ac:spMk id="65" creationId="{1CC02A81-E805-3800-B836-479FA7EFB386}"/>
            </ac:spMkLst>
          </pc:spChg>
          <pc:spChg chg="mod">
            <ac:chgData name="Chuck Tomasi" userId="79514c44-a18e-4aaa-84b1-18f74099d6b1" providerId="ADAL" clId="{18B14563-CCEC-0C42-8C0A-ABD616E2CF02}" dt="2023-11-05T20:48:03.380" v="1524"/>
            <ac:spMkLst>
              <pc:docMk/>
              <pc:sldMasterMk cId="2317532505" sldId="2147483672"/>
              <pc:sldLayoutMk cId="2576591510" sldId="2147483693"/>
              <ac:spMk id="66" creationId="{4CE43860-3FE9-E431-8F98-B1FC507457C2}"/>
            </ac:spMkLst>
          </pc:spChg>
          <pc:spChg chg="mod">
            <ac:chgData name="Chuck Tomasi" userId="79514c44-a18e-4aaa-84b1-18f74099d6b1" providerId="ADAL" clId="{18B14563-CCEC-0C42-8C0A-ABD616E2CF02}" dt="2023-11-05T20:48:03.380" v="1524"/>
            <ac:spMkLst>
              <pc:docMk/>
              <pc:sldMasterMk cId="2317532505" sldId="2147483672"/>
              <pc:sldLayoutMk cId="2576591510" sldId="2147483693"/>
              <ac:spMk id="67" creationId="{B1EA69EE-7821-D42D-418C-D600FC22C019}"/>
            </ac:spMkLst>
          </pc:spChg>
          <pc:spChg chg="mod">
            <ac:chgData name="Chuck Tomasi" userId="79514c44-a18e-4aaa-84b1-18f74099d6b1" providerId="ADAL" clId="{18B14563-CCEC-0C42-8C0A-ABD616E2CF02}" dt="2023-11-05T20:48:03.380" v="1524"/>
            <ac:spMkLst>
              <pc:docMk/>
              <pc:sldMasterMk cId="2317532505" sldId="2147483672"/>
              <pc:sldLayoutMk cId="2576591510" sldId="2147483693"/>
              <ac:spMk id="68" creationId="{8B64ABF3-66E0-F851-78E4-0841AE895605}"/>
            </ac:spMkLst>
          </pc:spChg>
          <pc:spChg chg="mod topLvl">
            <ac:chgData name="Chuck Tomasi" userId="79514c44-a18e-4aaa-84b1-18f74099d6b1" providerId="ADAL" clId="{18B14563-CCEC-0C42-8C0A-ABD616E2CF02}" dt="2023-10-18T20:08:09.071" v="397" actId="164"/>
            <ac:spMkLst>
              <pc:docMk/>
              <pc:sldMasterMk cId="2317532505" sldId="2147483672"/>
              <pc:sldLayoutMk cId="2576591510" sldId="2147483693"/>
              <ac:spMk id="69" creationId="{75E73A34-112A-4509-BD56-AB05CEC1101A}"/>
            </ac:spMkLst>
          </pc:spChg>
          <pc:spChg chg="mod">
            <ac:chgData name="Chuck Tomasi" userId="79514c44-a18e-4aaa-84b1-18f74099d6b1" providerId="ADAL" clId="{18B14563-CCEC-0C42-8C0A-ABD616E2CF02}" dt="2023-11-06T15:01:21.251" v="3140"/>
            <ac:spMkLst>
              <pc:docMk/>
              <pc:sldMasterMk cId="2317532505" sldId="2147483672"/>
              <pc:sldLayoutMk cId="2576591510" sldId="2147483693"/>
              <ac:spMk id="69" creationId="{DCF57DDA-7DD3-E710-8798-5A8813485024}"/>
            </ac:spMkLst>
          </pc:spChg>
          <pc:spChg chg="mod topLvl">
            <ac:chgData name="Chuck Tomasi" userId="79514c44-a18e-4aaa-84b1-18f74099d6b1" providerId="ADAL" clId="{18B14563-CCEC-0C42-8C0A-ABD616E2CF02}" dt="2023-10-18T20:08:09.071" v="397" actId="164"/>
            <ac:spMkLst>
              <pc:docMk/>
              <pc:sldMasterMk cId="2317532505" sldId="2147483672"/>
              <pc:sldLayoutMk cId="2576591510" sldId="2147483693"/>
              <ac:spMk id="70" creationId="{3BD7514F-5007-0F31-8E30-07DDE1C9C1A5}"/>
            </ac:spMkLst>
          </pc:spChg>
          <pc:spChg chg="mod">
            <ac:chgData name="Chuck Tomasi" userId="79514c44-a18e-4aaa-84b1-18f74099d6b1" providerId="ADAL" clId="{18B14563-CCEC-0C42-8C0A-ABD616E2CF02}" dt="2023-11-06T15:01:21.251" v="3140"/>
            <ac:spMkLst>
              <pc:docMk/>
              <pc:sldMasterMk cId="2317532505" sldId="2147483672"/>
              <pc:sldLayoutMk cId="2576591510" sldId="2147483693"/>
              <ac:spMk id="70" creationId="{BB03B98A-D930-EE05-2007-96EC7AD84B0B}"/>
            </ac:spMkLst>
          </pc:spChg>
          <pc:spChg chg="mod">
            <ac:chgData name="Chuck Tomasi" userId="79514c44-a18e-4aaa-84b1-18f74099d6b1" providerId="ADAL" clId="{18B14563-CCEC-0C42-8C0A-ABD616E2CF02}" dt="2023-11-06T15:01:21.251" v="3140"/>
            <ac:spMkLst>
              <pc:docMk/>
              <pc:sldMasterMk cId="2317532505" sldId="2147483672"/>
              <pc:sldLayoutMk cId="2576591510" sldId="2147483693"/>
              <ac:spMk id="71" creationId="{5D1121D9-AAD2-1F3F-3E71-81E60F75945D}"/>
            </ac:spMkLst>
          </pc:spChg>
          <pc:spChg chg="mod topLvl">
            <ac:chgData name="Chuck Tomasi" userId="79514c44-a18e-4aaa-84b1-18f74099d6b1" providerId="ADAL" clId="{18B14563-CCEC-0C42-8C0A-ABD616E2CF02}" dt="2023-10-18T20:08:09.071" v="397" actId="164"/>
            <ac:spMkLst>
              <pc:docMk/>
              <pc:sldMasterMk cId="2317532505" sldId="2147483672"/>
              <pc:sldLayoutMk cId="2576591510" sldId="2147483693"/>
              <ac:spMk id="71" creationId="{A7D8F075-5DFF-E0E2-8E46-5E090754489B}"/>
            </ac:spMkLst>
          </pc:spChg>
          <pc:spChg chg="mod topLvl">
            <ac:chgData name="Chuck Tomasi" userId="79514c44-a18e-4aaa-84b1-18f74099d6b1" providerId="ADAL" clId="{18B14563-CCEC-0C42-8C0A-ABD616E2CF02}" dt="2023-10-18T20:08:09.071" v="397" actId="164"/>
            <ac:spMkLst>
              <pc:docMk/>
              <pc:sldMasterMk cId="2317532505" sldId="2147483672"/>
              <pc:sldLayoutMk cId="2576591510" sldId="2147483693"/>
              <ac:spMk id="72" creationId="{7EEE19D6-8D07-9A6D-DCF4-4D9746DD2C86}"/>
            </ac:spMkLst>
          </pc:spChg>
          <pc:spChg chg="mod">
            <ac:chgData name="Chuck Tomasi" userId="79514c44-a18e-4aaa-84b1-18f74099d6b1" providerId="ADAL" clId="{18B14563-CCEC-0C42-8C0A-ABD616E2CF02}" dt="2023-11-06T15:01:21.251" v="3140"/>
            <ac:spMkLst>
              <pc:docMk/>
              <pc:sldMasterMk cId="2317532505" sldId="2147483672"/>
              <pc:sldLayoutMk cId="2576591510" sldId="2147483693"/>
              <ac:spMk id="72" creationId="{8FDCBC68-F0B7-3C10-DC4A-80334FB131F3}"/>
            </ac:spMkLst>
          </pc:spChg>
          <pc:spChg chg="mod">
            <ac:chgData name="Chuck Tomasi" userId="79514c44-a18e-4aaa-84b1-18f74099d6b1" providerId="ADAL" clId="{18B14563-CCEC-0C42-8C0A-ABD616E2CF02}" dt="2023-11-05T20:48:03.380" v="1524"/>
            <ac:spMkLst>
              <pc:docMk/>
              <pc:sldMasterMk cId="2317532505" sldId="2147483672"/>
              <pc:sldLayoutMk cId="2576591510" sldId="2147483693"/>
              <ac:spMk id="73" creationId="{E89CFFE7-DFAC-927C-6644-79DE98AE9FB4}"/>
            </ac:spMkLst>
          </pc:spChg>
          <pc:spChg chg="mod">
            <ac:chgData name="Chuck Tomasi" userId="79514c44-a18e-4aaa-84b1-18f74099d6b1" providerId="ADAL" clId="{18B14563-CCEC-0C42-8C0A-ABD616E2CF02}" dt="2023-11-05T20:48:03.380" v="1524"/>
            <ac:spMkLst>
              <pc:docMk/>
              <pc:sldMasterMk cId="2317532505" sldId="2147483672"/>
              <pc:sldLayoutMk cId="2576591510" sldId="2147483693"/>
              <ac:spMk id="74" creationId="{56627788-F20A-9AE9-1897-4E2FCD027242}"/>
            </ac:spMkLst>
          </pc:spChg>
          <pc:spChg chg="mod">
            <ac:chgData name="Chuck Tomasi" userId="79514c44-a18e-4aaa-84b1-18f74099d6b1" providerId="ADAL" clId="{18B14563-CCEC-0C42-8C0A-ABD616E2CF02}" dt="2023-11-06T15:01:21.251" v="3140"/>
            <ac:spMkLst>
              <pc:docMk/>
              <pc:sldMasterMk cId="2317532505" sldId="2147483672"/>
              <pc:sldLayoutMk cId="2576591510" sldId="2147483693"/>
              <ac:spMk id="75" creationId="{4351E1AD-6979-434A-CE55-6DD0B7DFC27A}"/>
            </ac:spMkLst>
          </pc:spChg>
          <pc:spChg chg="mod topLvl">
            <ac:chgData name="Chuck Tomasi" userId="79514c44-a18e-4aaa-84b1-18f74099d6b1" providerId="ADAL" clId="{18B14563-CCEC-0C42-8C0A-ABD616E2CF02}" dt="2023-10-18T20:08:09.071" v="397" actId="164"/>
            <ac:spMkLst>
              <pc:docMk/>
              <pc:sldMasterMk cId="2317532505" sldId="2147483672"/>
              <pc:sldLayoutMk cId="2576591510" sldId="2147483693"/>
              <ac:spMk id="75" creationId="{F6ADC88E-7D74-D06A-913C-90B80F8F8AC3}"/>
            </ac:spMkLst>
          </pc:spChg>
          <pc:spChg chg="mod">
            <ac:chgData name="Chuck Tomasi" userId="79514c44-a18e-4aaa-84b1-18f74099d6b1" providerId="ADAL" clId="{18B14563-CCEC-0C42-8C0A-ABD616E2CF02}" dt="2023-11-06T15:01:21.251" v="3140"/>
            <ac:spMkLst>
              <pc:docMk/>
              <pc:sldMasterMk cId="2317532505" sldId="2147483672"/>
              <pc:sldLayoutMk cId="2576591510" sldId="2147483693"/>
              <ac:spMk id="76" creationId="{32F51489-538B-EDFD-452C-37299499A6C0}"/>
            </ac:spMkLst>
          </pc:spChg>
          <pc:spChg chg="mod topLvl">
            <ac:chgData name="Chuck Tomasi" userId="79514c44-a18e-4aaa-84b1-18f74099d6b1" providerId="ADAL" clId="{18B14563-CCEC-0C42-8C0A-ABD616E2CF02}" dt="2023-10-18T20:08:09.071" v="397" actId="164"/>
            <ac:spMkLst>
              <pc:docMk/>
              <pc:sldMasterMk cId="2317532505" sldId="2147483672"/>
              <pc:sldLayoutMk cId="2576591510" sldId="2147483693"/>
              <ac:spMk id="76" creationId="{39057BE4-4A14-C583-1A35-1679B477B8C6}"/>
            </ac:spMkLst>
          </pc:spChg>
          <pc:spChg chg="mod topLvl">
            <ac:chgData name="Chuck Tomasi" userId="79514c44-a18e-4aaa-84b1-18f74099d6b1" providerId="ADAL" clId="{18B14563-CCEC-0C42-8C0A-ABD616E2CF02}" dt="2023-10-18T20:08:09.071" v="397" actId="164"/>
            <ac:spMkLst>
              <pc:docMk/>
              <pc:sldMasterMk cId="2317532505" sldId="2147483672"/>
              <pc:sldLayoutMk cId="2576591510" sldId="2147483693"/>
              <ac:spMk id="77" creationId="{57449914-5AB7-93D4-9BE9-05F11287C581}"/>
            </ac:spMkLst>
          </pc:spChg>
          <pc:spChg chg="mod">
            <ac:chgData name="Chuck Tomasi" userId="79514c44-a18e-4aaa-84b1-18f74099d6b1" providerId="ADAL" clId="{18B14563-CCEC-0C42-8C0A-ABD616E2CF02}" dt="2023-11-06T15:01:21.251" v="3140"/>
            <ac:spMkLst>
              <pc:docMk/>
              <pc:sldMasterMk cId="2317532505" sldId="2147483672"/>
              <pc:sldLayoutMk cId="2576591510" sldId="2147483693"/>
              <ac:spMk id="77" creationId="{AE9A48D4-BCD9-E7D8-A41B-DC6C58D2BF19}"/>
            </ac:spMkLst>
          </pc:spChg>
          <pc:spChg chg="mod">
            <ac:chgData name="Chuck Tomasi" userId="79514c44-a18e-4aaa-84b1-18f74099d6b1" providerId="ADAL" clId="{18B14563-CCEC-0C42-8C0A-ABD616E2CF02}" dt="2023-11-06T15:01:21.251" v="3140"/>
            <ac:spMkLst>
              <pc:docMk/>
              <pc:sldMasterMk cId="2317532505" sldId="2147483672"/>
              <pc:sldLayoutMk cId="2576591510" sldId="2147483693"/>
              <ac:spMk id="78" creationId="{19FDCF5C-7F15-7279-53D2-4F32620959AB}"/>
            </ac:spMkLst>
          </pc:spChg>
          <pc:spChg chg="mod topLvl">
            <ac:chgData name="Chuck Tomasi" userId="79514c44-a18e-4aaa-84b1-18f74099d6b1" providerId="ADAL" clId="{18B14563-CCEC-0C42-8C0A-ABD616E2CF02}" dt="2023-10-18T20:08:09.071" v="397" actId="164"/>
            <ac:spMkLst>
              <pc:docMk/>
              <pc:sldMasterMk cId="2317532505" sldId="2147483672"/>
              <pc:sldLayoutMk cId="2576591510" sldId="2147483693"/>
              <ac:spMk id="78" creationId="{6FB3669F-C823-7567-0D76-923CBBF18A72}"/>
            </ac:spMkLst>
          </pc:spChg>
          <pc:spChg chg="mod topLvl">
            <ac:chgData name="Chuck Tomasi" userId="79514c44-a18e-4aaa-84b1-18f74099d6b1" providerId="ADAL" clId="{18B14563-CCEC-0C42-8C0A-ABD616E2CF02}" dt="2023-10-18T20:08:09.071" v="397" actId="164"/>
            <ac:spMkLst>
              <pc:docMk/>
              <pc:sldMasterMk cId="2317532505" sldId="2147483672"/>
              <pc:sldLayoutMk cId="2576591510" sldId="2147483693"/>
              <ac:spMk id="79" creationId="{7896325F-686A-A3F8-0937-1CC5F77511A4}"/>
            </ac:spMkLst>
          </pc:spChg>
          <pc:spChg chg="mod">
            <ac:chgData name="Chuck Tomasi" userId="79514c44-a18e-4aaa-84b1-18f74099d6b1" providerId="ADAL" clId="{18B14563-CCEC-0C42-8C0A-ABD616E2CF02}" dt="2023-11-06T15:01:21.251" v="3140"/>
            <ac:spMkLst>
              <pc:docMk/>
              <pc:sldMasterMk cId="2317532505" sldId="2147483672"/>
              <pc:sldLayoutMk cId="2576591510" sldId="2147483693"/>
              <ac:spMk id="79" creationId="{9FBC6452-FBD9-391C-EA75-D4BBB9E14D0C}"/>
            </ac:spMkLst>
          </pc:spChg>
          <pc:spChg chg="mod">
            <ac:chgData name="Chuck Tomasi" userId="79514c44-a18e-4aaa-84b1-18f74099d6b1" providerId="ADAL" clId="{18B14563-CCEC-0C42-8C0A-ABD616E2CF02}" dt="2023-11-06T15:01:21.251" v="3140"/>
            <ac:spMkLst>
              <pc:docMk/>
              <pc:sldMasterMk cId="2317532505" sldId="2147483672"/>
              <pc:sldLayoutMk cId="2576591510" sldId="2147483693"/>
              <ac:spMk id="80" creationId="{3F763C86-02FA-CD60-9F8F-9A21F3D73034}"/>
            </ac:spMkLst>
          </pc:spChg>
          <pc:spChg chg="mod topLvl">
            <ac:chgData name="Chuck Tomasi" userId="79514c44-a18e-4aaa-84b1-18f74099d6b1" providerId="ADAL" clId="{18B14563-CCEC-0C42-8C0A-ABD616E2CF02}" dt="2023-10-18T20:08:09.071" v="397" actId="164"/>
            <ac:spMkLst>
              <pc:docMk/>
              <pc:sldMasterMk cId="2317532505" sldId="2147483672"/>
              <pc:sldLayoutMk cId="2576591510" sldId="2147483693"/>
              <ac:spMk id="80" creationId="{668364D4-D28B-67BF-FFA8-6C1BFE9B61AE}"/>
            </ac:spMkLst>
          </pc:spChg>
          <pc:spChg chg="mod topLvl">
            <ac:chgData name="Chuck Tomasi" userId="79514c44-a18e-4aaa-84b1-18f74099d6b1" providerId="ADAL" clId="{18B14563-CCEC-0C42-8C0A-ABD616E2CF02}" dt="2023-10-18T20:08:09.071" v="397" actId="164"/>
            <ac:spMkLst>
              <pc:docMk/>
              <pc:sldMasterMk cId="2317532505" sldId="2147483672"/>
              <pc:sldLayoutMk cId="2576591510" sldId="2147483693"/>
              <ac:spMk id="81" creationId="{E4834572-1043-D02A-0D02-297B3D1430B2}"/>
            </ac:spMkLst>
          </pc:spChg>
          <pc:spChg chg="mod">
            <ac:chgData name="Chuck Tomasi" userId="79514c44-a18e-4aaa-84b1-18f74099d6b1" providerId="ADAL" clId="{18B14563-CCEC-0C42-8C0A-ABD616E2CF02}" dt="2023-11-06T15:01:21.251" v="3140"/>
            <ac:spMkLst>
              <pc:docMk/>
              <pc:sldMasterMk cId="2317532505" sldId="2147483672"/>
              <pc:sldLayoutMk cId="2576591510" sldId="2147483693"/>
              <ac:spMk id="81" creationId="{EB736C84-4608-E143-BD1E-069596606166}"/>
            </ac:spMkLst>
          </pc:spChg>
          <pc:spChg chg="mod topLvl">
            <ac:chgData name="Chuck Tomasi" userId="79514c44-a18e-4aaa-84b1-18f74099d6b1" providerId="ADAL" clId="{18B14563-CCEC-0C42-8C0A-ABD616E2CF02}" dt="2023-10-18T20:08:09.071" v="397" actId="164"/>
            <ac:spMkLst>
              <pc:docMk/>
              <pc:sldMasterMk cId="2317532505" sldId="2147483672"/>
              <pc:sldLayoutMk cId="2576591510" sldId="2147483693"/>
              <ac:spMk id="82" creationId="{21409725-1A4A-61DC-997F-4CF88803D3F4}"/>
            </ac:spMkLst>
          </pc:spChg>
          <pc:spChg chg="mod">
            <ac:chgData name="Chuck Tomasi" userId="79514c44-a18e-4aaa-84b1-18f74099d6b1" providerId="ADAL" clId="{18B14563-CCEC-0C42-8C0A-ABD616E2CF02}" dt="2023-11-06T15:01:21.251" v="3140"/>
            <ac:spMkLst>
              <pc:docMk/>
              <pc:sldMasterMk cId="2317532505" sldId="2147483672"/>
              <pc:sldLayoutMk cId="2576591510" sldId="2147483693"/>
              <ac:spMk id="82" creationId="{7BA88931-ABAC-D430-8CB7-F7C7700BA4B2}"/>
            </ac:spMkLst>
          </pc:spChg>
          <pc:spChg chg="mod">
            <ac:chgData name="Chuck Tomasi" userId="79514c44-a18e-4aaa-84b1-18f74099d6b1" providerId="ADAL" clId="{18B14563-CCEC-0C42-8C0A-ABD616E2CF02}" dt="2023-11-06T15:01:21.251" v="3140"/>
            <ac:spMkLst>
              <pc:docMk/>
              <pc:sldMasterMk cId="2317532505" sldId="2147483672"/>
              <pc:sldLayoutMk cId="2576591510" sldId="2147483693"/>
              <ac:spMk id="83" creationId="{71662446-D7AE-FA68-0C62-A07160291062}"/>
            </ac:spMkLst>
          </pc:spChg>
          <pc:spChg chg="mod topLvl">
            <ac:chgData name="Chuck Tomasi" userId="79514c44-a18e-4aaa-84b1-18f74099d6b1" providerId="ADAL" clId="{18B14563-CCEC-0C42-8C0A-ABD616E2CF02}" dt="2023-10-18T20:08:09.071" v="397" actId="164"/>
            <ac:spMkLst>
              <pc:docMk/>
              <pc:sldMasterMk cId="2317532505" sldId="2147483672"/>
              <pc:sldLayoutMk cId="2576591510" sldId="2147483693"/>
              <ac:spMk id="83" creationId="{A0E23BB7-06A5-B32F-C8FE-C2612660B9A3}"/>
            </ac:spMkLst>
          </pc:spChg>
          <pc:spChg chg="mod topLvl">
            <ac:chgData name="Chuck Tomasi" userId="79514c44-a18e-4aaa-84b1-18f74099d6b1" providerId="ADAL" clId="{18B14563-CCEC-0C42-8C0A-ABD616E2CF02}" dt="2023-10-18T20:08:09.071" v="397" actId="164"/>
            <ac:spMkLst>
              <pc:docMk/>
              <pc:sldMasterMk cId="2317532505" sldId="2147483672"/>
              <pc:sldLayoutMk cId="2576591510" sldId="2147483693"/>
              <ac:spMk id="84" creationId="{13DB703F-57A4-588A-79F9-5C68D37E6F0D}"/>
            </ac:spMkLst>
          </pc:spChg>
          <pc:spChg chg="mod">
            <ac:chgData name="Chuck Tomasi" userId="79514c44-a18e-4aaa-84b1-18f74099d6b1" providerId="ADAL" clId="{18B14563-CCEC-0C42-8C0A-ABD616E2CF02}" dt="2023-11-06T15:01:21.251" v="3140"/>
            <ac:spMkLst>
              <pc:docMk/>
              <pc:sldMasterMk cId="2317532505" sldId="2147483672"/>
              <pc:sldLayoutMk cId="2576591510" sldId="2147483693"/>
              <ac:spMk id="84" creationId="{A400D21E-084A-D403-B966-CDC2CEF535E6}"/>
            </ac:spMkLst>
          </pc:spChg>
          <pc:spChg chg="mod">
            <ac:chgData name="Chuck Tomasi" userId="79514c44-a18e-4aaa-84b1-18f74099d6b1" providerId="ADAL" clId="{18B14563-CCEC-0C42-8C0A-ABD616E2CF02}" dt="2023-11-06T15:01:21.251" v="3140"/>
            <ac:spMkLst>
              <pc:docMk/>
              <pc:sldMasterMk cId="2317532505" sldId="2147483672"/>
              <pc:sldLayoutMk cId="2576591510" sldId="2147483693"/>
              <ac:spMk id="85" creationId="{33F7D83C-A4AA-9A00-D31C-C20BD5805F8A}"/>
            </ac:spMkLst>
          </pc:spChg>
          <pc:spChg chg="mod topLvl">
            <ac:chgData name="Chuck Tomasi" userId="79514c44-a18e-4aaa-84b1-18f74099d6b1" providerId="ADAL" clId="{18B14563-CCEC-0C42-8C0A-ABD616E2CF02}" dt="2023-10-18T20:08:09.071" v="397" actId="164"/>
            <ac:spMkLst>
              <pc:docMk/>
              <pc:sldMasterMk cId="2317532505" sldId="2147483672"/>
              <pc:sldLayoutMk cId="2576591510" sldId="2147483693"/>
              <ac:spMk id="85" creationId="{BB310D02-7D43-9AC8-01C1-FC158A63A401}"/>
            </ac:spMkLst>
          </pc:spChg>
          <pc:spChg chg="mod topLvl">
            <ac:chgData name="Chuck Tomasi" userId="79514c44-a18e-4aaa-84b1-18f74099d6b1" providerId="ADAL" clId="{18B14563-CCEC-0C42-8C0A-ABD616E2CF02}" dt="2023-10-18T20:08:09.071" v="397" actId="164"/>
            <ac:spMkLst>
              <pc:docMk/>
              <pc:sldMasterMk cId="2317532505" sldId="2147483672"/>
              <pc:sldLayoutMk cId="2576591510" sldId="2147483693"/>
              <ac:spMk id="86" creationId="{3F75CE51-6D03-4B59-C31D-C2E19ACE8CD5}"/>
            </ac:spMkLst>
          </pc:spChg>
          <pc:spChg chg="mod">
            <ac:chgData name="Chuck Tomasi" userId="79514c44-a18e-4aaa-84b1-18f74099d6b1" providerId="ADAL" clId="{18B14563-CCEC-0C42-8C0A-ABD616E2CF02}" dt="2023-11-06T15:01:21.251" v="3140"/>
            <ac:spMkLst>
              <pc:docMk/>
              <pc:sldMasterMk cId="2317532505" sldId="2147483672"/>
              <pc:sldLayoutMk cId="2576591510" sldId="2147483693"/>
              <ac:spMk id="86" creationId="{697B545A-A66A-BF9E-BA6E-CA14D3EC8E93}"/>
            </ac:spMkLst>
          </pc:spChg>
          <pc:spChg chg="mod">
            <ac:chgData name="Chuck Tomasi" userId="79514c44-a18e-4aaa-84b1-18f74099d6b1" providerId="ADAL" clId="{18B14563-CCEC-0C42-8C0A-ABD616E2CF02}" dt="2023-11-06T15:01:21.251" v="3140"/>
            <ac:spMkLst>
              <pc:docMk/>
              <pc:sldMasterMk cId="2317532505" sldId="2147483672"/>
              <pc:sldLayoutMk cId="2576591510" sldId="2147483693"/>
              <ac:spMk id="87" creationId="{165BBEC7-BC4E-07DE-7180-F2901B6109C2}"/>
            </ac:spMkLst>
          </pc:spChg>
          <pc:spChg chg="mod topLvl">
            <ac:chgData name="Chuck Tomasi" userId="79514c44-a18e-4aaa-84b1-18f74099d6b1" providerId="ADAL" clId="{18B14563-CCEC-0C42-8C0A-ABD616E2CF02}" dt="2023-10-18T20:08:09.071" v="397" actId="164"/>
            <ac:spMkLst>
              <pc:docMk/>
              <pc:sldMasterMk cId="2317532505" sldId="2147483672"/>
              <pc:sldLayoutMk cId="2576591510" sldId="2147483693"/>
              <ac:spMk id="87" creationId="{2D693C16-F92E-D1FE-5F63-646FED261870}"/>
            </ac:spMkLst>
          </pc:spChg>
          <pc:spChg chg="mod topLvl">
            <ac:chgData name="Chuck Tomasi" userId="79514c44-a18e-4aaa-84b1-18f74099d6b1" providerId="ADAL" clId="{18B14563-CCEC-0C42-8C0A-ABD616E2CF02}" dt="2023-10-18T20:08:09.071" v="397" actId="164"/>
            <ac:spMkLst>
              <pc:docMk/>
              <pc:sldMasterMk cId="2317532505" sldId="2147483672"/>
              <pc:sldLayoutMk cId="2576591510" sldId="2147483693"/>
              <ac:spMk id="88" creationId="{110119AF-E795-4E56-563D-CA59AF7BF2B0}"/>
            </ac:spMkLst>
          </pc:spChg>
          <pc:spChg chg="mod">
            <ac:chgData name="Chuck Tomasi" userId="79514c44-a18e-4aaa-84b1-18f74099d6b1" providerId="ADAL" clId="{18B14563-CCEC-0C42-8C0A-ABD616E2CF02}" dt="2023-11-06T15:01:21.251" v="3140"/>
            <ac:spMkLst>
              <pc:docMk/>
              <pc:sldMasterMk cId="2317532505" sldId="2147483672"/>
              <pc:sldLayoutMk cId="2576591510" sldId="2147483693"/>
              <ac:spMk id="88" creationId="{E4FC4332-48D8-16FF-AF98-DC3480626B6B}"/>
            </ac:spMkLst>
          </pc:spChg>
          <pc:spChg chg="mod">
            <ac:chgData name="Chuck Tomasi" userId="79514c44-a18e-4aaa-84b1-18f74099d6b1" providerId="ADAL" clId="{18B14563-CCEC-0C42-8C0A-ABD616E2CF02}" dt="2023-11-06T15:01:21.251" v="3140"/>
            <ac:spMkLst>
              <pc:docMk/>
              <pc:sldMasterMk cId="2317532505" sldId="2147483672"/>
              <pc:sldLayoutMk cId="2576591510" sldId="2147483693"/>
              <ac:spMk id="89" creationId="{4C7EC973-DA06-ACB5-5DE0-749F2246C811}"/>
            </ac:spMkLst>
          </pc:spChg>
          <pc:spChg chg="mod topLvl">
            <ac:chgData name="Chuck Tomasi" userId="79514c44-a18e-4aaa-84b1-18f74099d6b1" providerId="ADAL" clId="{18B14563-CCEC-0C42-8C0A-ABD616E2CF02}" dt="2023-10-18T20:08:09.071" v="397" actId="164"/>
            <ac:spMkLst>
              <pc:docMk/>
              <pc:sldMasterMk cId="2317532505" sldId="2147483672"/>
              <pc:sldLayoutMk cId="2576591510" sldId="2147483693"/>
              <ac:spMk id="89" creationId="{F8535587-63C0-6355-051D-13C2D77CD3F5}"/>
            </ac:spMkLst>
          </pc:spChg>
          <pc:spChg chg="mod topLvl">
            <ac:chgData name="Chuck Tomasi" userId="79514c44-a18e-4aaa-84b1-18f74099d6b1" providerId="ADAL" clId="{18B14563-CCEC-0C42-8C0A-ABD616E2CF02}" dt="2023-10-18T20:08:09.071" v="397" actId="164"/>
            <ac:spMkLst>
              <pc:docMk/>
              <pc:sldMasterMk cId="2317532505" sldId="2147483672"/>
              <pc:sldLayoutMk cId="2576591510" sldId="2147483693"/>
              <ac:spMk id="90" creationId="{8263724F-C0DC-AD32-BDDD-70512AB1DF8C}"/>
            </ac:spMkLst>
          </pc:spChg>
          <pc:spChg chg="mod">
            <ac:chgData name="Chuck Tomasi" userId="79514c44-a18e-4aaa-84b1-18f74099d6b1" providerId="ADAL" clId="{18B14563-CCEC-0C42-8C0A-ABD616E2CF02}" dt="2023-11-06T15:01:21.251" v="3140"/>
            <ac:spMkLst>
              <pc:docMk/>
              <pc:sldMasterMk cId="2317532505" sldId="2147483672"/>
              <pc:sldLayoutMk cId="2576591510" sldId="2147483693"/>
              <ac:spMk id="90" creationId="{B4A5C59A-E352-7292-22C6-78A756D9A015}"/>
            </ac:spMkLst>
          </pc:spChg>
          <pc:spChg chg="mod topLvl">
            <ac:chgData name="Chuck Tomasi" userId="79514c44-a18e-4aaa-84b1-18f74099d6b1" providerId="ADAL" clId="{18B14563-CCEC-0C42-8C0A-ABD616E2CF02}" dt="2023-10-18T20:08:09.071" v="397" actId="164"/>
            <ac:spMkLst>
              <pc:docMk/>
              <pc:sldMasterMk cId="2317532505" sldId="2147483672"/>
              <pc:sldLayoutMk cId="2576591510" sldId="2147483693"/>
              <ac:spMk id="91" creationId="{0C6A6E98-A259-7F8D-388D-DDEA67E4FC11}"/>
            </ac:spMkLst>
          </pc:spChg>
          <pc:spChg chg="mod">
            <ac:chgData name="Chuck Tomasi" userId="79514c44-a18e-4aaa-84b1-18f74099d6b1" providerId="ADAL" clId="{18B14563-CCEC-0C42-8C0A-ABD616E2CF02}" dt="2023-11-06T15:01:21.251" v="3140"/>
            <ac:spMkLst>
              <pc:docMk/>
              <pc:sldMasterMk cId="2317532505" sldId="2147483672"/>
              <pc:sldLayoutMk cId="2576591510" sldId="2147483693"/>
              <ac:spMk id="91" creationId="{CD824A74-3B1B-8157-12F3-09D72B2799B4}"/>
            </ac:spMkLst>
          </pc:spChg>
          <pc:spChg chg="mod topLvl">
            <ac:chgData name="Chuck Tomasi" userId="79514c44-a18e-4aaa-84b1-18f74099d6b1" providerId="ADAL" clId="{18B14563-CCEC-0C42-8C0A-ABD616E2CF02}" dt="2023-10-18T20:08:09.071" v="397" actId="164"/>
            <ac:spMkLst>
              <pc:docMk/>
              <pc:sldMasterMk cId="2317532505" sldId="2147483672"/>
              <pc:sldLayoutMk cId="2576591510" sldId="2147483693"/>
              <ac:spMk id="92" creationId="{D6ABD067-018F-037B-2A10-C93D518D6688}"/>
            </ac:spMkLst>
          </pc:spChg>
          <pc:spChg chg="mod">
            <ac:chgData name="Chuck Tomasi" userId="79514c44-a18e-4aaa-84b1-18f74099d6b1" providerId="ADAL" clId="{18B14563-CCEC-0C42-8C0A-ABD616E2CF02}" dt="2023-11-06T15:01:21.251" v="3140"/>
            <ac:spMkLst>
              <pc:docMk/>
              <pc:sldMasterMk cId="2317532505" sldId="2147483672"/>
              <pc:sldLayoutMk cId="2576591510" sldId="2147483693"/>
              <ac:spMk id="92" creationId="{DE9C6500-119E-68C1-5661-60EF28F39D09}"/>
            </ac:spMkLst>
          </pc:spChg>
          <pc:spChg chg="mod">
            <ac:chgData name="Chuck Tomasi" userId="79514c44-a18e-4aaa-84b1-18f74099d6b1" providerId="ADAL" clId="{18B14563-CCEC-0C42-8C0A-ABD616E2CF02}" dt="2023-11-06T15:01:21.251" v="3140"/>
            <ac:spMkLst>
              <pc:docMk/>
              <pc:sldMasterMk cId="2317532505" sldId="2147483672"/>
              <pc:sldLayoutMk cId="2576591510" sldId="2147483693"/>
              <ac:spMk id="93" creationId="{8B7EC601-2336-5682-E481-226D0C55ADA6}"/>
            </ac:spMkLst>
          </pc:spChg>
          <pc:spChg chg="mod topLvl">
            <ac:chgData name="Chuck Tomasi" userId="79514c44-a18e-4aaa-84b1-18f74099d6b1" providerId="ADAL" clId="{18B14563-CCEC-0C42-8C0A-ABD616E2CF02}" dt="2023-10-18T20:08:09.071" v="397" actId="164"/>
            <ac:spMkLst>
              <pc:docMk/>
              <pc:sldMasterMk cId="2317532505" sldId="2147483672"/>
              <pc:sldLayoutMk cId="2576591510" sldId="2147483693"/>
              <ac:spMk id="93" creationId="{9D5AAAFC-C3E7-FAB3-A3A4-CF8973F7D05A}"/>
            </ac:spMkLst>
          </pc:spChg>
          <pc:spChg chg="mod">
            <ac:chgData name="Chuck Tomasi" userId="79514c44-a18e-4aaa-84b1-18f74099d6b1" providerId="ADAL" clId="{18B14563-CCEC-0C42-8C0A-ABD616E2CF02}" dt="2023-11-06T15:01:21.251" v="3140"/>
            <ac:spMkLst>
              <pc:docMk/>
              <pc:sldMasterMk cId="2317532505" sldId="2147483672"/>
              <pc:sldLayoutMk cId="2576591510" sldId="2147483693"/>
              <ac:spMk id="94" creationId="{161810D2-1A34-0D34-BFC9-DBF0DF476A71}"/>
            </ac:spMkLst>
          </pc:spChg>
          <pc:spChg chg="mod topLvl">
            <ac:chgData name="Chuck Tomasi" userId="79514c44-a18e-4aaa-84b1-18f74099d6b1" providerId="ADAL" clId="{18B14563-CCEC-0C42-8C0A-ABD616E2CF02}" dt="2023-10-18T20:08:09.071" v="397" actId="164"/>
            <ac:spMkLst>
              <pc:docMk/>
              <pc:sldMasterMk cId="2317532505" sldId="2147483672"/>
              <pc:sldLayoutMk cId="2576591510" sldId="2147483693"/>
              <ac:spMk id="94" creationId="{A7D64750-0013-16DD-B17C-1028602F5D9F}"/>
            </ac:spMkLst>
          </pc:spChg>
          <pc:spChg chg="mod">
            <ac:chgData name="Chuck Tomasi" userId="79514c44-a18e-4aaa-84b1-18f74099d6b1" providerId="ADAL" clId="{18B14563-CCEC-0C42-8C0A-ABD616E2CF02}" dt="2023-11-06T15:01:21.251" v="3140"/>
            <ac:spMkLst>
              <pc:docMk/>
              <pc:sldMasterMk cId="2317532505" sldId="2147483672"/>
              <pc:sldLayoutMk cId="2576591510" sldId="2147483693"/>
              <ac:spMk id="95" creationId="{54BF9BCA-E789-9C92-A6F7-D50ED76E8A06}"/>
            </ac:spMkLst>
          </pc:spChg>
          <pc:spChg chg="mod topLvl">
            <ac:chgData name="Chuck Tomasi" userId="79514c44-a18e-4aaa-84b1-18f74099d6b1" providerId="ADAL" clId="{18B14563-CCEC-0C42-8C0A-ABD616E2CF02}" dt="2023-10-18T20:08:09.071" v="397" actId="164"/>
            <ac:spMkLst>
              <pc:docMk/>
              <pc:sldMasterMk cId="2317532505" sldId="2147483672"/>
              <pc:sldLayoutMk cId="2576591510" sldId="2147483693"/>
              <ac:spMk id="95" creationId="{76D2E330-99E2-01B8-3283-2E8DCC425B40}"/>
            </ac:spMkLst>
          </pc:spChg>
          <pc:spChg chg="mod topLvl">
            <ac:chgData name="Chuck Tomasi" userId="79514c44-a18e-4aaa-84b1-18f74099d6b1" providerId="ADAL" clId="{18B14563-CCEC-0C42-8C0A-ABD616E2CF02}" dt="2023-10-18T20:08:09.071" v="397" actId="164"/>
            <ac:spMkLst>
              <pc:docMk/>
              <pc:sldMasterMk cId="2317532505" sldId="2147483672"/>
              <pc:sldLayoutMk cId="2576591510" sldId="2147483693"/>
              <ac:spMk id="96" creationId="{DDBE49B3-E92C-E617-5644-57FF994250C4}"/>
            </ac:spMkLst>
          </pc:spChg>
          <pc:spChg chg="mod">
            <ac:chgData name="Chuck Tomasi" userId="79514c44-a18e-4aaa-84b1-18f74099d6b1" providerId="ADAL" clId="{18B14563-CCEC-0C42-8C0A-ABD616E2CF02}" dt="2023-11-06T15:01:21.251" v="3140"/>
            <ac:spMkLst>
              <pc:docMk/>
              <pc:sldMasterMk cId="2317532505" sldId="2147483672"/>
              <pc:sldLayoutMk cId="2576591510" sldId="2147483693"/>
              <ac:spMk id="96" creationId="{EA5B8B31-7261-498A-8DE8-888B21CE0AFB}"/>
            </ac:spMkLst>
          </pc:spChg>
          <pc:spChg chg="mod">
            <ac:chgData name="Chuck Tomasi" userId="79514c44-a18e-4aaa-84b1-18f74099d6b1" providerId="ADAL" clId="{18B14563-CCEC-0C42-8C0A-ABD616E2CF02}" dt="2023-11-06T15:01:21.251" v="3140"/>
            <ac:spMkLst>
              <pc:docMk/>
              <pc:sldMasterMk cId="2317532505" sldId="2147483672"/>
              <pc:sldLayoutMk cId="2576591510" sldId="2147483693"/>
              <ac:spMk id="97" creationId="{4C16AE2F-1770-8E91-560B-1C5A0EF20556}"/>
            </ac:spMkLst>
          </pc:spChg>
          <pc:spChg chg="mod topLvl">
            <ac:chgData name="Chuck Tomasi" userId="79514c44-a18e-4aaa-84b1-18f74099d6b1" providerId="ADAL" clId="{18B14563-CCEC-0C42-8C0A-ABD616E2CF02}" dt="2023-10-18T20:08:09.071" v="397" actId="164"/>
            <ac:spMkLst>
              <pc:docMk/>
              <pc:sldMasterMk cId="2317532505" sldId="2147483672"/>
              <pc:sldLayoutMk cId="2576591510" sldId="2147483693"/>
              <ac:spMk id="97" creationId="{C5EC94ED-3618-FC7B-3C4B-6090CD70C141}"/>
            </ac:spMkLst>
          </pc:spChg>
          <pc:spChg chg="mod">
            <ac:chgData name="Chuck Tomasi" userId="79514c44-a18e-4aaa-84b1-18f74099d6b1" providerId="ADAL" clId="{18B14563-CCEC-0C42-8C0A-ABD616E2CF02}" dt="2023-11-06T15:01:21.251" v="3140"/>
            <ac:spMkLst>
              <pc:docMk/>
              <pc:sldMasterMk cId="2317532505" sldId="2147483672"/>
              <pc:sldLayoutMk cId="2576591510" sldId="2147483693"/>
              <ac:spMk id="98" creationId="{9BB33B28-A2F0-92DC-343B-38142D4E9E9C}"/>
            </ac:spMkLst>
          </pc:spChg>
          <pc:spChg chg="mod topLvl">
            <ac:chgData name="Chuck Tomasi" userId="79514c44-a18e-4aaa-84b1-18f74099d6b1" providerId="ADAL" clId="{18B14563-CCEC-0C42-8C0A-ABD616E2CF02}" dt="2023-10-18T20:08:09.071" v="397" actId="164"/>
            <ac:spMkLst>
              <pc:docMk/>
              <pc:sldMasterMk cId="2317532505" sldId="2147483672"/>
              <pc:sldLayoutMk cId="2576591510" sldId="2147483693"/>
              <ac:spMk id="98" creationId="{D68F4D7E-E8BC-566C-0005-9907D4BC5788}"/>
            </ac:spMkLst>
          </pc:spChg>
          <pc:spChg chg="mod">
            <ac:chgData name="Chuck Tomasi" userId="79514c44-a18e-4aaa-84b1-18f74099d6b1" providerId="ADAL" clId="{18B14563-CCEC-0C42-8C0A-ABD616E2CF02}" dt="2023-11-06T15:01:21.251" v="3140"/>
            <ac:spMkLst>
              <pc:docMk/>
              <pc:sldMasterMk cId="2317532505" sldId="2147483672"/>
              <pc:sldLayoutMk cId="2576591510" sldId="2147483693"/>
              <ac:spMk id="99" creationId="{74777247-5039-9B8D-7954-EC4BF338E262}"/>
            </ac:spMkLst>
          </pc:spChg>
          <pc:spChg chg="mod topLvl">
            <ac:chgData name="Chuck Tomasi" userId="79514c44-a18e-4aaa-84b1-18f74099d6b1" providerId="ADAL" clId="{18B14563-CCEC-0C42-8C0A-ABD616E2CF02}" dt="2023-10-18T20:08:09.071" v="397" actId="164"/>
            <ac:spMkLst>
              <pc:docMk/>
              <pc:sldMasterMk cId="2317532505" sldId="2147483672"/>
              <pc:sldLayoutMk cId="2576591510" sldId="2147483693"/>
              <ac:spMk id="99" creationId="{A864E3CE-8363-831F-FDC1-467450300C71}"/>
            </ac:spMkLst>
          </pc:spChg>
          <pc:spChg chg="mod topLvl">
            <ac:chgData name="Chuck Tomasi" userId="79514c44-a18e-4aaa-84b1-18f74099d6b1" providerId="ADAL" clId="{18B14563-CCEC-0C42-8C0A-ABD616E2CF02}" dt="2023-10-18T20:08:09.071" v="397" actId="164"/>
            <ac:spMkLst>
              <pc:docMk/>
              <pc:sldMasterMk cId="2317532505" sldId="2147483672"/>
              <pc:sldLayoutMk cId="2576591510" sldId="2147483693"/>
              <ac:spMk id="100" creationId="{33299F23-EBD9-45D5-F809-1307E43E5417}"/>
            </ac:spMkLst>
          </pc:spChg>
          <pc:spChg chg="mod topLvl">
            <ac:chgData name="Chuck Tomasi" userId="79514c44-a18e-4aaa-84b1-18f74099d6b1" providerId="ADAL" clId="{18B14563-CCEC-0C42-8C0A-ABD616E2CF02}" dt="2023-10-18T20:08:09.071" v="397" actId="164"/>
            <ac:spMkLst>
              <pc:docMk/>
              <pc:sldMasterMk cId="2317532505" sldId="2147483672"/>
              <pc:sldLayoutMk cId="2576591510" sldId="2147483693"/>
              <ac:spMk id="101" creationId="{DAD416B8-D98D-FBF1-B5A6-CE2C6819301F}"/>
            </ac:spMkLst>
          </pc:spChg>
          <pc:spChg chg="mod topLvl">
            <ac:chgData name="Chuck Tomasi" userId="79514c44-a18e-4aaa-84b1-18f74099d6b1" providerId="ADAL" clId="{18B14563-CCEC-0C42-8C0A-ABD616E2CF02}" dt="2023-10-18T20:08:09.071" v="397" actId="164"/>
            <ac:spMkLst>
              <pc:docMk/>
              <pc:sldMasterMk cId="2317532505" sldId="2147483672"/>
              <pc:sldLayoutMk cId="2576591510" sldId="2147483693"/>
              <ac:spMk id="102" creationId="{0378AD10-0523-F032-12EF-F9A532AA89E7}"/>
            </ac:spMkLst>
          </pc:spChg>
          <pc:spChg chg="mod topLvl">
            <ac:chgData name="Chuck Tomasi" userId="79514c44-a18e-4aaa-84b1-18f74099d6b1" providerId="ADAL" clId="{18B14563-CCEC-0C42-8C0A-ABD616E2CF02}" dt="2023-10-18T20:08:09.071" v="397" actId="164"/>
            <ac:spMkLst>
              <pc:docMk/>
              <pc:sldMasterMk cId="2317532505" sldId="2147483672"/>
              <pc:sldLayoutMk cId="2576591510" sldId="2147483693"/>
              <ac:spMk id="103" creationId="{F8D23A68-6976-5019-95B6-8403F4B66EB9}"/>
            </ac:spMkLst>
          </pc:spChg>
          <pc:spChg chg="mod">
            <ac:chgData name="Chuck Tomasi" userId="79514c44-a18e-4aaa-84b1-18f74099d6b1" providerId="ADAL" clId="{18B14563-CCEC-0C42-8C0A-ABD616E2CF02}" dt="2023-11-05T20:48:03.380" v="1524"/>
            <ac:spMkLst>
              <pc:docMk/>
              <pc:sldMasterMk cId="2317532505" sldId="2147483672"/>
              <pc:sldLayoutMk cId="2576591510" sldId="2147483693"/>
              <ac:spMk id="104" creationId="{2D6F6D61-3322-3AB6-AB13-0AA30D1F208D}"/>
            </ac:spMkLst>
          </pc:spChg>
          <pc:spChg chg="mod">
            <ac:chgData name="Chuck Tomasi" userId="79514c44-a18e-4aaa-84b1-18f74099d6b1" providerId="ADAL" clId="{18B14563-CCEC-0C42-8C0A-ABD616E2CF02}" dt="2023-11-05T20:48:03.380" v="1524"/>
            <ac:spMkLst>
              <pc:docMk/>
              <pc:sldMasterMk cId="2317532505" sldId="2147483672"/>
              <pc:sldLayoutMk cId="2576591510" sldId="2147483693"/>
              <ac:spMk id="105" creationId="{313E6F86-ED6C-93A1-411C-C2AB100EE08F}"/>
            </ac:spMkLst>
          </pc:spChg>
          <pc:spChg chg="mod">
            <ac:chgData name="Chuck Tomasi" userId="79514c44-a18e-4aaa-84b1-18f74099d6b1" providerId="ADAL" clId="{18B14563-CCEC-0C42-8C0A-ABD616E2CF02}" dt="2023-11-05T20:48:03.380" v="1524"/>
            <ac:spMkLst>
              <pc:docMk/>
              <pc:sldMasterMk cId="2317532505" sldId="2147483672"/>
              <pc:sldLayoutMk cId="2576591510" sldId="2147483693"/>
              <ac:spMk id="106" creationId="{050F8663-EB41-3154-0CEF-9965AB933089}"/>
            </ac:spMkLst>
          </pc:spChg>
          <pc:spChg chg="mod">
            <ac:chgData name="Chuck Tomasi" userId="79514c44-a18e-4aaa-84b1-18f74099d6b1" providerId="ADAL" clId="{18B14563-CCEC-0C42-8C0A-ABD616E2CF02}" dt="2023-11-05T20:48:03.380" v="1524"/>
            <ac:spMkLst>
              <pc:docMk/>
              <pc:sldMasterMk cId="2317532505" sldId="2147483672"/>
              <pc:sldLayoutMk cId="2576591510" sldId="2147483693"/>
              <ac:spMk id="107" creationId="{0CC8B89C-CCC5-F261-1548-947BFE6E9C27}"/>
            </ac:spMkLst>
          </pc:spChg>
          <pc:spChg chg="mod">
            <ac:chgData name="Chuck Tomasi" userId="79514c44-a18e-4aaa-84b1-18f74099d6b1" providerId="ADAL" clId="{18B14563-CCEC-0C42-8C0A-ABD616E2CF02}" dt="2023-11-05T20:48:03.380" v="1524"/>
            <ac:spMkLst>
              <pc:docMk/>
              <pc:sldMasterMk cId="2317532505" sldId="2147483672"/>
              <pc:sldLayoutMk cId="2576591510" sldId="2147483693"/>
              <ac:spMk id="108" creationId="{D5726B7B-4E1E-4581-DA5E-EF22C546FA08}"/>
            </ac:spMkLst>
          </pc:spChg>
          <pc:spChg chg="mod">
            <ac:chgData name="Chuck Tomasi" userId="79514c44-a18e-4aaa-84b1-18f74099d6b1" providerId="ADAL" clId="{18B14563-CCEC-0C42-8C0A-ABD616E2CF02}" dt="2023-11-05T20:48:03.380" v="1524"/>
            <ac:spMkLst>
              <pc:docMk/>
              <pc:sldMasterMk cId="2317532505" sldId="2147483672"/>
              <pc:sldLayoutMk cId="2576591510" sldId="2147483693"/>
              <ac:spMk id="109" creationId="{32E119FA-1B8C-CE9F-D975-86B414B87BF3}"/>
            </ac:spMkLst>
          </pc:spChg>
          <pc:spChg chg="mod">
            <ac:chgData name="Chuck Tomasi" userId="79514c44-a18e-4aaa-84b1-18f74099d6b1" providerId="ADAL" clId="{18B14563-CCEC-0C42-8C0A-ABD616E2CF02}" dt="2023-11-05T20:48:03.380" v="1524"/>
            <ac:spMkLst>
              <pc:docMk/>
              <pc:sldMasterMk cId="2317532505" sldId="2147483672"/>
              <pc:sldLayoutMk cId="2576591510" sldId="2147483693"/>
              <ac:spMk id="110" creationId="{5CD5C9A8-E968-B323-3428-05D4AC3737A2}"/>
            </ac:spMkLst>
          </pc:spChg>
          <pc:spChg chg="mod">
            <ac:chgData name="Chuck Tomasi" userId="79514c44-a18e-4aaa-84b1-18f74099d6b1" providerId="ADAL" clId="{18B14563-CCEC-0C42-8C0A-ABD616E2CF02}" dt="2023-11-05T20:48:03.380" v="1524"/>
            <ac:spMkLst>
              <pc:docMk/>
              <pc:sldMasterMk cId="2317532505" sldId="2147483672"/>
              <pc:sldLayoutMk cId="2576591510" sldId="2147483693"/>
              <ac:spMk id="111" creationId="{9524D6D0-836F-975A-B1A2-ADC5B856E666}"/>
            </ac:spMkLst>
          </pc:spChg>
          <pc:spChg chg="mod">
            <ac:chgData name="Chuck Tomasi" userId="79514c44-a18e-4aaa-84b1-18f74099d6b1" providerId="ADAL" clId="{18B14563-CCEC-0C42-8C0A-ABD616E2CF02}" dt="2023-11-05T20:48:03.380" v="1524"/>
            <ac:spMkLst>
              <pc:docMk/>
              <pc:sldMasterMk cId="2317532505" sldId="2147483672"/>
              <pc:sldLayoutMk cId="2576591510" sldId="2147483693"/>
              <ac:spMk id="112" creationId="{AB4F0B68-0CEC-195D-111A-D6708253D8A2}"/>
            </ac:spMkLst>
          </pc:spChg>
          <pc:spChg chg="mod">
            <ac:chgData name="Chuck Tomasi" userId="79514c44-a18e-4aaa-84b1-18f74099d6b1" providerId="ADAL" clId="{18B14563-CCEC-0C42-8C0A-ABD616E2CF02}" dt="2023-11-05T20:48:03.380" v="1524"/>
            <ac:spMkLst>
              <pc:docMk/>
              <pc:sldMasterMk cId="2317532505" sldId="2147483672"/>
              <pc:sldLayoutMk cId="2576591510" sldId="2147483693"/>
              <ac:spMk id="113" creationId="{BBF7DDDF-2E1B-24E0-D378-9710152A8911}"/>
            </ac:spMkLst>
          </pc:spChg>
          <pc:spChg chg="mod">
            <ac:chgData name="Chuck Tomasi" userId="79514c44-a18e-4aaa-84b1-18f74099d6b1" providerId="ADAL" clId="{18B14563-CCEC-0C42-8C0A-ABD616E2CF02}" dt="2023-11-05T20:48:03.380" v="1524"/>
            <ac:spMkLst>
              <pc:docMk/>
              <pc:sldMasterMk cId="2317532505" sldId="2147483672"/>
              <pc:sldLayoutMk cId="2576591510" sldId="2147483693"/>
              <ac:spMk id="114" creationId="{BBED47AA-8D32-B65C-DEF9-12712A486D16}"/>
            </ac:spMkLst>
          </pc:spChg>
          <pc:grpChg chg="add mod">
            <ac:chgData name="Chuck Tomasi" userId="79514c44-a18e-4aaa-84b1-18f74099d6b1" providerId="ADAL" clId="{18B14563-CCEC-0C42-8C0A-ABD616E2CF02}" dt="2023-11-06T15:01:21.251" v="3140"/>
            <ac:grpSpMkLst>
              <pc:docMk/>
              <pc:sldMasterMk cId="2317532505" sldId="2147483672"/>
              <pc:sldLayoutMk cId="2576591510" sldId="2147483693"/>
              <ac:grpSpMk id="4" creationId="{199F0DC1-F165-2407-AC38-DC5E6C2D6DA6}"/>
            </ac:grpSpMkLst>
          </pc:grpChg>
          <pc:grpChg chg="add del mod">
            <ac:chgData name="Chuck Tomasi" userId="79514c44-a18e-4aaa-84b1-18f74099d6b1" providerId="ADAL" clId="{18B14563-CCEC-0C42-8C0A-ABD616E2CF02}" dt="2023-11-05T20:36:39.113" v="1430" actId="478"/>
            <ac:grpSpMkLst>
              <pc:docMk/>
              <pc:sldMasterMk cId="2317532505" sldId="2147483672"/>
              <pc:sldLayoutMk cId="2576591510" sldId="2147483693"/>
              <ac:grpSpMk id="15" creationId="{56103388-1FB1-3336-97C4-E01487EA3BAE}"/>
            </ac:grpSpMkLst>
          </pc:grpChg>
          <pc:grpChg chg="del">
            <ac:chgData name="Chuck Tomasi" userId="79514c44-a18e-4aaa-84b1-18f74099d6b1" providerId="ADAL" clId="{18B14563-CCEC-0C42-8C0A-ABD616E2CF02}" dt="2023-10-18T20:07:21.363" v="393" actId="165"/>
            <ac:grpSpMkLst>
              <pc:docMk/>
              <pc:sldMasterMk cId="2317532505" sldId="2147483672"/>
              <pc:sldLayoutMk cId="2576591510" sldId="2147483693"/>
              <ac:grpSpMk id="35" creationId="{5BB0FE25-9A0F-5D12-AC40-6894034CE3B4}"/>
            </ac:grpSpMkLst>
          </pc:grpChg>
          <pc:grpChg chg="add del mod">
            <ac:chgData name="Chuck Tomasi" userId="79514c44-a18e-4aaa-84b1-18f74099d6b1" providerId="ADAL" clId="{18B14563-CCEC-0C42-8C0A-ABD616E2CF02}" dt="2023-11-06T15:00:08.344" v="3126" actId="478"/>
            <ac:grpSpMkLst>
              <pc:docMk/>
              <pc:sldMasterMk cId="2317532505" sldId="2147483672"/>
              <pc:sldLayoutMk cId="2576591510" sldId="2147483693"/>
              <ac:grpSpMk id="38" creationId="{47242014-4AE8-4A61-7F26-D32C18BF3830}"/>
            </ac:grpSpMkLst>
          </pc:grpChg>
          <pc:graphicFrameChg chg="add mod">
            <ac:chgData name="Chuck Tomasi" userId="79514c44-a18e-4aaa-84b1-18f74099d6b1" providerId="ADAL" clId="{18B14563-CCEC-0C42-8C0A-ABD616E2CF02}" dt="2023-10-18T16:45:12.327" v="268" actId="1036"/>
            <ac:graphicFrameMkLst>
              <pc:docMk/>
              <pc:sldMasterMk cId="2317532505" sldId="2147483672"/>
              <pc:sldLayoutMk cId="2576591510" sldId="2147483693"/>
              <ac:graphicFrameMk id="12" creationId="{5E721EEC-14E2-AC4B-4B51-99FFAF612440}"/>
            </ac:graphicFrameMkLst>
          </pc:graphicFrameChg>
          <pc:graphicFrameChg chg="del">
            <ac:chgData name="Chuck Tomasi" userId="79514c44-a18e-4aaa-84b1-18f74099d6b1" providerId="ADAL" clId="{18B14563-CCEC-0C42-8C0A-ABD616E2CF02}" dt="2023-10-18T15:41:48.887" v="135" actId="478"/>
            <ac:graphicFrameMkLst>
              <pc:docMk/>
              <pc:sldMasterMk cId="2317532505" sldId="2147483672"/>
              <pc:sldLayoutMk cId="2576591510" sldId="2147483693"/>
              <ac:graphicFrameMk id="153" creationId="{E3701B5F-9F05-B99B-2C27-FE7A58DD6F8B}"/>
            </ac:graphicFrameMkLst>
          </pc:graphicFrameChg>
          <pc:picChg chg="add mod">
            <ac:chgData name="Chuck Tomasi" userId="79514c44-a18e-4aaa-84b1-18f74099d6b1" providerId="ADAL" clId="{18B14563-CCEC-0C42-8C0A-ABD616E2CF02}" dt="2023-10-18T16:45:12.327" v="268" actId="1036"/>
            <ac:picMkLst>
              <pc:docMk/>
              <pc:sldMasterMk cId="2317532505" sldId="2147483672"/>
              <pc:sldLayoutMk cId="2576591510" sldId="2147483693"/>
              <ac:picMk id="10" creationId="{4DA826D4-F1B2-7C47-ED24-775EF104133E}"/>
            </ac:picMkLst>
          </pc:picChg>
          <pc:picChg chg="del">
            <ac:chgData name="Chuck Tomasi" userId="79514c44-a18e-4aaa-84b1-18f74099d6b1" providerId="ADAL" clId="{18B14563-CCEC-0C42-8C0A-ABD616E2CF02}" dt="2023-10-18T15:41:40.316" v="133" actId="478"/>
            <ac:picMkLst>
              <pc:docMk/>
              <pc:sldMasterMk cId="2317532505" sldId="2147483672"/>
              <pc:sldLayoutMk cId="2576591510" sldId="2147483693"/>
              <ac:picMk id="57" creationId="{69324FBE-DFBA-F6D2-1011-D622F337C1F6}"/>
            </ac:picMkLst>
          </pc:picChg>
          <pc:cxnChg chg="add del mod">
            <ac:chgData name="Chuck Tomasi" userId="79514c44-a18e-4aaa-84b1-18f74099d6b1" providerId="ADAL" clId="{18B14563-CCEC-0C42-8C0A-ABD616E2CF02}" dt="2023-11-05T20:36:49.684" v="1431" actId="478"/>
            <ac:cxnSpMkLst>
              <pc:docMk/>
              <pc:sldMasterMk cId="2317532505" sldId="2147483672"/>
              <pc:sldLayoutMk cId="2576591510" sldId="2147483693"/>
              <ac:cxnSpMk id="4" creationId="{9D518010-1565-C3B7-5A40-D7ECEA9550F5}"/>
            </ac:cxnSpMkLst>
          </pc:cxnChg>
          <pc:cxnChg chg="add del mod">
            <ac:chgData name="Chuck Tomasi" userId="79514c44-a18e-4aaa-84b1-18f74099d6b1" providerId="ADAL" clId="{18B14563-CCEC-0C42-8C0A-ABD616E2CF02}" dt="2023-11-05T20:36:49.684" v="1431" actId="478"/>
            <ac:cxnSpMkLst>
              <pc:docMk/>
              <pc:sldMasterMk cId="2317532505" sldId="2147483672"/>
              <pc:sldLayoutMk cId="2576591510" sldId="2147483693"/>
              <ac:cxnSpMk id="7" creationId="{8B223985-E825-99E9-14B8-D68DD5373586}"/>
            </ac:cxnSpMkLst>
          </pc:cxnChg>
          <pc:cxnChg chg="add del mod">
            <ac:chgData name="Chuck Tomasi" userId="79514c44-a18e-4aaa-84b1-18f74099d6b1" providerId="ADAL" clId="{18B14563-CCEC-0C42-8C0A-ABD616E2CF02}" dt="2023-11-05T20:36:49.684" v="1431" actId="478"/>
            <ac:cxnSpMkLst>
              <pc:docMk/>
              <pc:sldMasterMk cId="2317532505" sldId="2147483672"/>
              <pc:sldLayoutMk cId="2576591510" sldId="2147483693"/>
              <ac:cxnSpMk id="8" creationId="{9165671B-FABB-F8A9-CF16-694135C195A2}"/>
            </ac:cxnSpMkLst>
          </pc:cxnChg>
          <pc:cxnChg chg="del">
            <ac:chgData name="Chuck Tomasi" userId="79514c44-a18e-4aaa-84b1-18f74099d6b1" providerId="ADAL" clId="{18B14563-CCEC-0C42-8C0A-ABD616E2CF02}" dt="2023-10-18T15:41:46.291" v="134" actId="478"/>
            <ac:cxnSpMkLst>
              <pc:docMk/>
              <pc:sldMasterMk cId="2317532505" sldId="2147483672"/>
              <pc:sldLayoutMk cId="2576591510" sldId="2147483693"/>
              <ac:cxnSpMk id="10" creationId="{ED71AF66-A479-1729-3AE2-A02D913D0092}"/>
            </ac:cxnSpMkLst>
          </pc:cxnChg>
          <pc:cxnChg chg="del">
            <ac:chgData name="Chuck Tomasi" userId="79514c44-a18e-4aaa-84b1-18f74099d6b1" providerId="ADAL" clId="{18B14563-CCEC-0C42-8C0A-ABD616E2CF02}" dt="2023-10-18T15:41:46.291" v="134" actId="478"/>
            <ac:cxnSpMkLst>
              <pc:docMk/>
              <pc:sldMasterMk cId="2317532505" sldId="2147483672"/>
              <pc:sldLayoutMk cId="2576591510" sldId="2147483693"/>
              <ac:cxnSpMk id="11" creationId="{2A705A15-9213-0DA9-A1F3-33FEDE57631F}"/>
            </ac:cxnSpMkLst>
          </pc:cxnChg>
          <pc:cxnChg chg="del">
            <ac:chgData name="Chuck Tomasi" userId="79514c44-a18e-4aaa-84b1-18f74099d6b1" providerId="ADAL" clId="{18B14563-CCEC-0C42-8C0A-ABD616E2CF02}" dt="2023-10-18T15:41:46.291" v="134" actId="478"/>
            <ac:cxnSpMkLst>
              <pc:docMk/>
              <pc:sldMasterMk cId="2317532505" sldId="2147483672"/>
              <pc:sldLayoutMk cId="2576591510" sldId="2147483693"/>
              <ac:cxnSpMk id="12" creationId="{B3ED8BC3-0A93-F648-0E98-F2D85E4A31B0}"/>
            </ac:cxnSpMkLst>
          </pc:cxnChg>
          <pc:cxnChg chg="add mod">
            <ac:chgData name="Chuck Tomasi" userId="79514c44-a18e-4aaa-84b1-18f74099d6b1" providerId="ADAL" clId="{18B14563-CCEC-0C42-8C0A-ABD616E2CF02}" dt="2023-11-05T20:38:55.511" v="1464"/>
            <ac:cxnSpMkLst>
              <pc:docMk/>
              <pc:sldMasterMk cId="2317532505" sldId="2147483672"/>
              <pc:sldLayoutMk cId="2576591510" sldId="2147483693"/>
              <ac:cxnSpMk id="34" creationId="{89C5E7CE-75F0-F75A-52C8-6E6A90288BCA}"/>
            </ac:cxnSpMkLst>
          </pc:cxnChg>
          <pc:cxnChg chg="add mod">
            <ac:chgData name="Chuck Tomasi" userId="79514c44-a18e-4aaa-84b1-18f74099d6b1" providerId="ADAL" clId="{18B14563-CCEC-0C42-8C0A-ABD616E2CF02}" dt="2023-11-05T20:38:55.511" v="1464"/>
            <ac:cxnSpMkLst>
              <pc:docMk/>
              <pc:sldMasterMk cId="2317532505" sldId="2147483672"/>
              <pc:sldLayoutMk cId="2576591510" sldId="2147483693"/>
              <ac:cxnSpMk id="35" creationId="{B1A33ACC-154C-E2DA-170A-D81A9985B2CA}"/>
            </ac:cxnSpMkLst>
          </pc:cxnChg>
          <pc:cxnChg chg="add mod">
            <ac:chgData name="Chuck Tomasi" userId="79514c44-a18e-4aaa-84b1-18f74099d6b1" providerId="ADAL" clId="{18B14563-CCEC-0C42-8C0A-ABD616E2CF02}" dt="2023-11-05T20:38:55.511" v="1464"/>
            <ac:cxnSpMkLst>
              <pc:docMk/>
              <pc:sldMasterMk cId="2317532505" sldId="2147483672"/>
              <pc:sldLayoutMk cId="2576591510" sldId="2147483693"/>
              <ac:cxnSpMk id="36" creationId="{BA4BD730-B381-102A-66F2-A9A706A459A7}"/>
            </ac:cxnSpMkLst>
          </pc:cxnChg>
        </pc:sldLayoutChg>
        <pc:sldLayoutChg chg="addSp delSp modSp mod">
          <pc:chgData name="Chuck Tomasi" userId="79514c44-a18e-4aaa-84b1-18f74099d6b1" providerId="ADAL" clId="{18B14563-CCEC-0C42-8C0A-ABD616E2CF02}" dt="2023-11-06T15:02:03.100" v="3144"/>
          <pc:sldLayoutMkLst>
            <pc:docMk/>
            <pc:sldMasterMk cId="2317532505" sldId="2147483672"/>
            <pc:sldLayoutMk cId="609928305" sldId="2147483694"/>
          </pc:sldLayoutMkLst>
          <pc:spChg chg="add mod">
            <ac:chgData name="Chuck Tomasi" userId="79514c44-a18e-4aaa-84b1-18f74099d6b1" providerId="ADAL" clId="{18B14563-CCEC-0C42-8C0A-ABD616E2CF02}" dt="2023-10-18T16:45:16.007" v="269"/>
            <ac:spMkLst>
              <pc:docMk/>
              <pc:sldMasterMk cId="2317532505" sldId="2147483672"/>
              <pc:sldLayoutMk cId="609928305" sldId="2147483694"/>
              <ac:spMk id="2" creationId="{38C30831-069E-08EB-BD6B-8DB77B54C783}"/>
            </ac:spMkLst>
          </pc:spChg>
          <pc:spChg chg="add mod">
            <ac:chgData name="Chuck Tomasi" userId="79514c44-a18e-4aaa-84b1-18f74099d6b1" providerId="ADAL" clId="{18B14563-CCEC-0C42-8C0A-ABD616E2CF02}" dt="2023-10-18T16:45:16.007" v="269"/>
            <ac:spMkLst>
              <pc:docMk/>
              <pc:sldMasterMk cId="2317532505" sldId="2147483672"/>
              <pc:sldLayoutMk cId="609928305" sldId="2147483694"/>
              <ac:spMk id="3" creationId="{E6D5EA12-FC23-2775-CAE4-B7024B504D29}"/>
            </ac:spMkLst>
          </pc:spChg>
          <pc:spChg chg="mod topLvl">
            <ac:chgData name="Chuck Tomasi" userId="79514c44-a18e-4aaa-84b1-18f74099d6b1" providerId="ADAL" clId="{18B14563-CCEC-0C42-8C0A-ABD616E2CF02}" dt="2023-10-18T20:09:25.884" v="405" actId="164"/>
            <ac:spMkLst>
              <pc:docMk/>
              <pc:sldMasterMk cId="2317532505" sldId="2147483672"/>
              <pc:sldLayoutMk cId="609928305" sldId="2147483694"/>
              <ac:spMk id="5" creationId="{685DD585-8439-ABC5-F948-F450ABB34E4E}"/>
            </ac:spMkLst>
          </pc:spChg>
          <pc:spChg chg="mod">
            <ac:chgData name="Chuck Tomasi" userId="79514c44-a18e-4aaa-84b1-18f74099d6b1" providerId="ADAL" clId="{18B14563-CCEC-0C42-8C0A-ABD616E2CF02}" dt="2023-11-06T15:02:03.100" v="3144"/>
            <ac:spMkLst>
              <pc:docMk/>
              <pc:sldMasterMk cId="2317532505" sldId="2147483672"/>
              <pc:sldLayoutMk cId="609928305" sldId="2147483694"/>
              <ac:spMk id="5" creationId="{6F972AE8-BC07-2B3F-19F7-AE8673CFC00F}"/>
            </ac:spMkLst>
          </pc:spChg>
          <pc:spChg chg="mod">
            <ac:chgData name="Chuck Tomasi" userId="79514c44-a18e-4aaa-84b1-18f74099d6b1" providerId="ADAL" clId="{18B14563-CCEC-0C42-8C0A-ABD616E2CF02}" dt="2023-11-06T15:02:03.100" v="3144"/>
            <ac:spMkLst>
              <pc:docMk/>
              <pc:sldMasterMk cId="2317532505" sldId="2147483672"/>
              <pc:sldLayoutMk cId="609928305" sldId="2147483694"/>
              <ac:spMk id="6" creationId="{045F5DF7-EB89-6651-084B-0E153B6713A7}"/>
            </ac:spMkLst>
          </pc:spChg>
          <pc:spChg chg="mod topLvl">
            <ac:chgData name="Chuck Tomasi" userId="79514c44-a18e-4aaa-84b1-18f74099d6b1" providerId="ADAL" clId="{18B14563-CCEC-0C42-8C0A-ABD616E2CF02}" dt="2023-10-18T20:09:25.884" v="405" actId="164"/>
            <ac:spMkLst>
              <pc:docMk/>
              <pc:sldMasterMk cId="2317532505" sldId="2147483672"/>
              <pc:sldLayoutMk cId="609928305" sldId="2147483694"/>
              <ac:spMk id="6" creationId="{F63FD0C1-5EE0-47E5-EF41-EAB6B1724C21}"/>
            </ac:spMkLst>
          </pc:spChg>
          <pc:spChg chg="mod">
            <ac:chgData name="Chuck Tomasi" userId="79514c44-a18e-4aaa-84b1-18f74099d6b1" providerId="ADAL" clId="{18B14563-CCEC-0C42-8C0A-ABD616E2CF02}" dt="2023-11-06T15:02:03.100" v="3144"/>
            <ac:spMkLst>
              <pc:docMk/>
              <pc:sldMasterMk cId="2317532505" sldId="2147483672"/>
              <pc:sldLayoutMk cId="609928305" sldId="2147483694"/>
              <ac:spMk id="7" creationId="{159BA68F-106D-08F3-C70E-4ACEE7D6257D}"/>
            </ac:spMkLst>
          </pc:spChg>
          <pc:spChg chg="del mod">
            <ac:chgData name="Chuck Tomasi" userId="79514c44-a18e-4aaa-84b1-18f74099d6b1" providerId="ADAL" clId="{18B14563-CCEC-0C42-8C0A-ABD616E2CF02}" dt="2023-10-18T15:42:05.607" v="139" actId="478"/>
            <ac:spMkLst>
              <pc:docMk/>
              <pc:sldMasterMk cId="2317532505" sldId="2147483672"/>
              <pc:sldLayoutMk cId="609928305" sldId="2147483694"/>
              <ac:spMk id="7" creationId="{5DBC961D-11B3-FD60-DBB1-3BB5A9EF7EA8}"/>
            </ac:spMkLst>
          </pc:spChg>
          <pc:spChg chg="mod">
            <ac:chgData name="Chuck Tomasi" userId="79514c44-a18e-4aaa-84b1-18f74099d6b1" providerId="ADAL" clId="{18B14563-CCEC-0C42-8C0A-ABD616E2CF02}" dt="2023-11-06T15:02:03.100" v="3144"/>
            <ac:spMkLst>
              <pc:docMk/>
              <pc:sldMasterMk cId="2317532505" sldId="2147483672"/>
              <pc:sldLayoutMk cId="609928305" sldId="2147483694"/>
              <ac:spMk id="8" creationId="{5252AA95-E325-B0F2-0CE1-CA80D10F630B}"/>
            </ac:spMkLst>
          </pc:spChg>
          <pc:spChg chg="del">
            <ac:chgData name="Chuck Tomasi" userId="79514c44-a18e-4aaa-84b1-18f74099d6b1" providerId="ADAL" clId="{18B14563-CCEC-0C42-8C0A-ABD616E2CF02}" dt="2023-10-18T15:42:10.743" v="140" actId="478"/>
            <ac:spMkLst>
              <pc:docMk/>
              <pc:sldMasterMk cId="2317532505" sldId="2147483672"/>
              <pc:sldLayoutMk cId="609928305" sldId="2147483694"/>
              <ac:spMk id="8" creationId="{A2ACED5D-22CF-558E-0E6B-EA084D7400CA}"/>
            </ac:spMkLst>
          </pc:spChg>
          <pc:spChg chg="mod">
            <ac:chgData name="Chuck Tomasi" userId="79514c44-a18e-4aaa-84b1-18f74099d6b1" providerId="ADAL" clId="{18B14563-CCEC-0C42-8C0A-ABD616E2CF02}" dt="2023-10-17T14:59:56.009" v="2" actId="207"/>
            <ac:spMkLst>
              <pc:docMk/>
              <pc:sldMasterMk cId="2317532505" sldId="2147483672"/>
              <pc:sldLayoutMk cId="609928305" sldId="2147483694"/>
              <ac:spMk id="9" creationId="{8F26C48C-2135-733D-8E9A-C81BAEE655C3}"/>
            </ac:spMkLst>
          </pc:spChg>
          <pc:spChg chg="add del mod">
            <ac:chgData name="Chuck Tomasi" userId="79514c44-a18e-4aaa-84b1-18f74099d6b1" providerId="ADAL" clId="{18B14563-CCEC-0C42-8C0A-ABD616E2CF02}" dt="2023-11-05T20:37:05.186" v="1434" actId="478"/>
            <ac:spMkLst>
              <pc:docMk/>
              <pc:sldMasterMk cId="2317532505" sldId="2147483672"/>
              <pc:sldLayoutMk cId="609928305" sldId="2147483694"/>
              <ac:spMk id="11" creationId="{A1571579-389E-77AA-9E48-FCBF27083EB9}"/>
            </ac:spMkLst>
          </pc:spChg>
          <pc:spChg chg="mod">
            <ac:chgData name="Chuck Tomasi" userId="79514c44-a18e-4aaa-84b1-18f74099d6b1" providerId="ADAL" clId="{18B14563-CCEC-0C42-8C0A-ABD616E2CF02}" dt="2023-11-06T15:02:03.100" v="3144"/>
            <ac:spMkLst>
              <pc:docMk/>
              <pc:sldMasterMk cId="2317532505" sldId="2147483672"/>
              <pc:sldLayoutMk cId="609928305" sldId="2147483694"/>
              <ac:spMk id="11" creationId="{B07F5907-11D8-02FB-6AB6-79A95671AC0A}"/>
            </ac:spMkLst>
          </pc:spChg>
          <pc:spChg chg="mod">
            <ac:chgData name="Chuck Tomasi" userId="79514c44-a18e-4aaa-84b1-18f74099d6b1" providerId="ADAL" clId="{18B14563-CCEC-0C42-8C0A-ABD616E2CF02}" dt="2023-11-06T15:02:03.100" v="3144"/>
            <ac:spMkLst>
              <pc:docMk/>
              <pc:sldMasterMk cId="2317532505" sldId="2147483672"/>
              <pc:sldLayoutMk cId="609928305" sldId="2147483694"/>
              <ac:spMk id="13" creationId="{9237E231-98D3-CDAE-2CB8-5D12E6FA26C1}"/>
            </ac:spMkLst>
          </pc:spChg>
          <pc:spChg chg="mod topLvl">
            <ac:chgData name="Chuck Tomasi" userId="79514c44-a18e-4aaa-84b1-18f74099d6b1" providerId="ADAL" clId="{18B14563-CCEC-0C42-8C0A-ABD616E2CF02}" dt="2023-10-18T20:09:25.884" v="405" actId="164"/>
            <ac:spMkLst>
              <pc:docMk/>
              <pc:sldMasterMk cId="2317532505" sldId="2147483672"/>
              <pc:sldLayoutMk cId="609928305" sldId="2147483694"/>
              <ac:spMk id="13" creationId="{CC79BCBD-F13E-A61A-6178-17D477A86E81}"/>
            </ac:spMkLst>
          </pc:spChg>
          <pc:spChg chg="mod topLvl">
            <ac:chgData name="Chuck Tomasi" userId="79514c44-a18e-4aaa-84b1-18f74099d6b1" providerId="ADAL" clId="{18B14563-CCEC-0C42-8C0A-ABD616E2CF02}" dt="2023-10-18T20:09:25.884" v="405" actId="164"/>
            <ac:spMkLst>
              <pc:docMk/>
              <pc:sldMasterMk cId="2317532505" sldId="2147483672"/>
              <pc:sldLayoutMk cId="609928305" sldId="2147483694"/>
              <ac:spMk id="14" creationId="{479B6934-D32B-D1C2-16A0-D5F9A3CCF8D4}"/>
            </ac:spMkLst>
          </pc:spChg>
          <pc:spChg chg="mod">
            <ac:chgData name="Chuck Tomasi" userId="79514c44-a18e-4aaa-84b1-18f74099d6b1" providerId="ADAL" clId="{18B14563-CCEC-0C42-8C0A-ABD616E2CF02}" dt="2023-11-06T15:02:03.100" v="3144"/>
            <ac:spMkLst>
              <pc:docMk/>
              <pc:sldMasterMk cId="2317532505" sldId="2147483672"/>
              <pc:sldLayoutMk cId="609928305" sldId="2147483694"/>
              <ac:spMk id="14" creationId="{761BC0E1-E98E-7EED-6953-D7A4563C66CD}"/>
            </ac:spMkLst>
          </pc:spChg>
          <pc:spChg chg="mod">
            <ac:chgData name="Chuck Tomasi" userId="79514c44-a18e-4aaa-84b1-18f74099d6b1" providerId="ADAL" clId="{18B14563-CCEC-0C42-8C0A-ABD616E2CF02}" dt="2023-11-06T15:02:03.100" v="3144"/>
            <ac:spMkLst>
              <pc:docMk/>
              <pc:sldMasterMk cId="2317532505" sldId="2147483672"/>
              <pc:sldLayoutMk cId="609928305" sldId="2147483694"/>
              <ac:spMk id="15" creationId="{9CE602AB-8C55-8998-587F-258983D7110D}"/>
            </ac:spMkLst>
          </pc:spChg>
          <pc:spChg chg="del">
            <ac:chgData name="Chuck Tomasi" userId="79514c44-a18e-4aaa-84b1-18f74099d6b1" providerId="ADAL" clId="{18B14563-CCEC-0C42-8C0A-ABD616E2CF02}" dt="2023-10-18T15:42:02.708" v="138" actId="478"/>
            <ac:spMkLst>
              <pc:docMk/>
              <pc:sldMasterMk cId="2317532505" sldId="2147483672"/>
              <pc:sldLayoutMk cId="609928305" sldId="2147483694"/>
              <ac:spMk id="15" creationId="{B887D142-1913-4AF5-FE7C-F7D25A54E51A}"/>
            </ac:spMkLst>
          </pc:spChg>
          <pc:spChg chg="mod">
            <ac:chgData name="Chuck Tomasi" userId="79514c44-a18e-4aaa-84b1-18f74099d6b1" providerId="ADAL" clId="{18B14563-CCEC-0C42-8C0A-ABD616E2CF02}" dt="2023-11-06T15:02:03.100" v="3144"/>
            <ac:spMkLst>
              <pc:docMk/>
              <pc:sldMasterMk cId="2317532505" sldId="2147483672"/>
              <pc:sldLayoutMk cId="609928305" sldId="2147483694"/>
              <ac:spMk id="16" creationId="{12F5147F-C20D-F188-E39F-A893BA911251}"/>
            </ac:spMkLst>
          </pc:spChg>
          <pc:spChg chg="mod topLvl">
            <ac:chgData name="Chuck Tomasi" userId="79514c44-a18e-4aaa-84b1-18f74099d6b1" providerId="ADAL" clId="{18B14563-CCEC-0C42-8C0A-ABD616E2CF02}" dt="2023-10-18T20:09:25.884" v="405" actId="164"/>
            <ac:spMkLst>
              <pc:docMk/>
              <pc:sldMasterMk cId="2317532505" sldId="2147483672"/>
              <pc:sldLayoutMk cId="609928305" sldId="2147483694"/>
              <ac:spMk id="16" creationId="{4A6568E1-D777-5A96-5977-E73E6A33A262}"/>
            </ac:spMkLst>
          </pc:spChg>
          <pc:spChg chg="mod">
            <ac:chgData name="Chuck Tomasi" userId="79514c44-a18e-4aaa-84b1-18f74099d6b1" providerId="ADAL" clId="{18B14563-CCEC-0C42-8C0A-ABD616E2CF02}" dt="2023-10-17T15:03:03.871" v="23" actId="207"/>
            <ac:spMkLst>
              <pc:docMk/>
              <pc:sldMasterMk cId="2317532505" sldId="2147483672"/>
              <pc:sldLayoutMk cId="609928305" sldId="2147483694"/>
              <ac:spMk id="17" creationId="{E91468B7-66B6-4D98-6AA8-B9D7A4B703FF}"/>
            </ac:spMkLst>
          </pc:spChg>
          <pc:spChg chg="mod">
            <ac:chgData name="Chuck Tomasi" userId="79514c44-a18e-4aaa-84b1-18f74099d6b1" providerId="ADAL" clId="{18B14563-CCEC-0C42-8C0A-ABD616E2CF02}" dt="2023-10-17T15:03:03.871" v="23" actId="207"/>
            <ac:spMkLst>
              <pc:docMk/>
              <pc:sldMasterMk cId="2317532505" sldId="2147483672"/>
              <pc:sldLayoutMk cId="609928305" sldId="2147483694"/>
              <ac:spMk id="18" creationId="{477DA1D2-5A1D-A376-1342-4E29755B1EA5}"/>
            </ac:spMkLst>
          </pc:spChg>
          <pc:spChg chg="mod">
            <ac:chgData name="Chuck Tomasi" userId="79514c44-a18e-4aaa-84b1-18f74099d6b1" providerId="ADAL" clId="{18B14563-CCEC-0C42-8C0A-ABD616E2CF02}" dt="2023-10-17T15:03:03.871" v="23" actId="207"/>
            <ac:spMkLst>
              <pc:docMk/>
              <pc:sldMasterMk cId="2317532505" sldId="2147483672"/>
              <pc:sldLayoutMk cId="609928305" sldId="2147483694"/>
              <ac:spMk id="19" creationId="{1A69343C-C27A-C851-A522-ED5E5F912B4A}"/>
            </ac:spMkLst>
          </pc:spChg>
          <pc:spChg chg="mod">
            <ac:chgData name="Chuck Tomasi" userId="79514c44-a18e-4aaa-84b1-18f74099d6b1" providerId="ADAL" clId="{18B14563-CCEC-0C42-8C0A-ABD616E2CF02}" dt="2023-10-17T15:03:03.871" v="23" actId="207"/>
            <ac:spMkLst>
              <pc:docMk/>
              <pc:sldMasterMk cId="2317532505" sldId="2147483672"/>
              <pc:sldLayoutMk cId="609928305" sldId="2147483694"/>
              <ac:spMk id="20" creationId="{69CD187C-0A69-1420-08B5-16F0067DE6D4}"/>
            </ac:spMkLst>
          </pc:spChg>
          <pc:spChg chg="mod">
            <ac:chgData name="Chuck Tomasi" userId="79514c44-a18e-4aaa-84b1-18f74099d6b1" providerId="ADAL" clId="{18B14563-CCEC-0C42-8C0A-ABD616E2CF02}" dt="2023-10-17T15:03:03.871" v="23" actId="207"/>
            <ac:spMkLst>
              <pc:docMk/>
              <pc:sldMasterMk cId="2317532505" sldId="2147483672"/>
              <pc:sldLayoutMk cId="609928305" sldId="2147483694"/>
              <ac:spMk id="21" creationId="{FBEB6526-539D-0C85-A590-14F887282A8A}"/>
            </ac:spMkLst>
          </pc:spChg>
          <pc:spChg chg="mod">
            <ac:chgData name="Chuck Tomasi" userId="79514c44-a18e-4aaa-84b1-18f74099d6b1" providerId="ADAL" clId="{18B14563-CCEC-0C42-8C0A-ABD616E2CF02}" dt="2023-10-17T15:03:03.871" v="23" actId="207"/>
            <ac:spMkLst>
              <pc:docMk/>
              <pc:sldMasterMk cId="2317532505" sldId="2147483672"/>
              <pc:sldLayoutMk cId="609928305" sldId="2147483694"/>
              <ac:spMk id="22" creationId="{9FC0E66E-1E6E-C769-1C46-5876AEFF4C74}"/>
            </ac:spMkLst>
          </pc:spChg>
          <pc:spChg chg="mod">
            <ac:chgData name="Chuck Tomasi" userId="79514c44-a18e-4aaa-84b1-18f74099d6b1" providerId="ADAL" clId="{18B14563-CCEC-0C42-8C0A-ABD616E2CF02}" dt="2023-10-17T15:03:03.871" v="23" actId="207"/>
            <ac:spMkLst>
              <pc:docMk/>
              <pc:sldMasterMk cId="2317532505" sldId="2147483672"/>
              <pc:sldLayoutMk cId="609928305" sldId="2147483694"/>
              <ac:spMk id="23" creationId="{BC25F2DA-7EB8-1484-52A0-334DCFEB9830}"/>
            </ac:spMkLst>
          </pc:spChg>
          <pc:spChg chg="mod">
            <ac:chgData name="Chuck Tomasi" userId="79514c44-a18e-4aaa-84b1-18f74099d6b1" providerId="ADAL" clId="{18B14563-CCEC-0C42-8C0A-ABD616E2CF02}" dt="2023-10-17T15:02:53.855" v="22" actId="207"/>
            <ac:spMkLst>
              <pc:docMk/>
              <pc:sldMasterMk cId="2317532505" sldId="2147483672"/>
              <pc:sldLayoutMk cId="609928305" sldId="2147483694"/>
              <ac:spMk id="25" creationId="{AE0C47D5-C4C6-74CE-75C1-3EEA559A17A9}"/>
            </ac:spMkLst>
          </pc:spChg>
          <pc:spChg chg="mod">
            <ac:chgData name="Chuck Tomasi" userId="79514c44-a18e-4aaa-84b1-18f74099d6b1" providerId="ADAL" clId="{18B14563-CCEC-0C42-8C0A-ABD616E2CF02}" dt="2023-10-17T15:02:53.855" v="22" actId="207"/>
            <ac:spMkLst>
              <pc:docMk/>
              <pc:sldMasterMk cId="2317532505" sldId="2147483672"/>
              <pc:sldLayoutMk cId="609928305" sldId="2147483694"/>
              <ac:spMk id="26" creationId="{DBF09DC4-243B-B92B-5CE2-9E4EE243D93D}"/>
            </ac:spMkLst>
          </pc:spChg>
          <pc:spChg chg="mod">
            <ac:chgData name="Chuck Tomasi" userId="79514c44-a18e-4aaa-84b1-18f74099d6b1" providerId="ADAL" clId="{18B14563-CCEC-0C42-8C0A-ABD616E2CF02}" dt="2023-10-17T15:02:53.855" v="22" actId="207"/>
            <ac:spMkLst>
              <pc:docMk/>
              <pc:sldMasterMk cId="2317532505" sldId="2147483672"/>
              <pc:sldLayoutMk cId="609928305" sldId="2147483694"/>
              <ac:spMk id="27" creationId="{ED849A87-A013-6C6B-B577-4BA3A301C155}"/>
            </ac:spMkLst>
          </pc:spChg>
          <pc:spChg chg="mod">
            <ac:chgData name="Chuck Tomasi" userId="79514c44-a18e-4aaa-84b1-18f74099d6b1" providerId="ADAL" clId="{18B14563-CCEC-0C42-8C0A-ABD616E2CF02}" dt="2023-10-17T15:02:53.855" v="22" actId="207"/>
            <ac:spMkLst>
              <pc:docMk/>
              <pc:sldMasterMk cId="2317532505" sldId="2147483672"/>
              <pc:sldLayoutMk cId="609928305" sldId="2147483694"/>
              <ac:spMk id="28" creationId="{99E87CC6-D73F-CA86-63EE-BA00E287F8C8}"/>
            </ac:spMkLst>
          </pc:spChg>
          <pc:spChg chg="mod">
            <ac:chgData name="Chuck Tomasi" userId="79514c44-a18e-4aaa-84b1-18f74099d6b1" providerId="ADAL" clId="{18B14563-CCEC-0C42-8C0A-ABD616E2CF02}" dt="2023-10-18T20:03:11.529" v="371" actId="207"/>
            <ac:spMkLst>
              <pc:docMk/>
              <pc:sldMasterMk cId="2317532505" sldId="2147483672"/>
              <pc:sldLayoutMk cId="609928305" sldId="2147483694"/>
              <ac:spMk id="29" creationId="{D5FF9625-0FF3-DEE0-0442-0401097C0263}"/>
            </ac:spMkLst>
          </pc:spChg>
          <pc:spChg chg="mod">
            <ac:chgData name="Chuck Tomasi" userId="79514c44-a18e-4aaa-84b1-18f74099d6b1" providerId="ADAL" clId="{18B14563-CCEC-0C42-8C0A-ABD616E2CF02}" dt="2023-11-06T15:02:03.100" v="3144"/>
            <ac:spMkLst>
              <pc:docMk/>
              <pc:sldMasterMk cId="2317532505" sldId="2147483672"/>
              <pc:sldLayoutMk cId="609928305" sldId="2147483694"/>
              <ac:spMk id="30" creationId="{5714EDB9-A803-E2FB-BDD7-49F8F10B6C6C}"/>
            </ac:spMkLst>
          </pc:spChg>
          <pc:spChg chg="mod topLvl">
            <ac:chgData name="Chuck Tomasi" userId="79514c44-a18e-4aaa-84b1-18f74099d6b1" providerId="ADAL" clId="{18B14563-CCEC-0C42-8C0A-ABD616E2CF02}" dt="2023-10-18T20:09:25.884" v="405" actId="164"/>
            <ac:spMkLst>
              <pc:docMk/>
              <pc:sldMasterMk cId="2317532505" sldId="2147483672"/>
              <pc:sldLayoutMk cId="609928305" sldId="2147483694"/>
              <ac:spMk id="30" creationId="{9052D487-0166-03DA-BE4A-68E3E8AC7BC2}"/>
            </ac:spMkLst>
          </pc:spChg>
          <pc:spChg chg="mod topLvl">
            <ac:chgData name="Chuck Tomasi" userId="79514c44-a18e-4aaa-84b1-18f74099d6b1" providerId="ADAL" clId="{18B14563-CCEC-0C42-8C0A-ABD616E2CF02}" dt="2023-10-18T20:09:25.884" v="405" actId="164"/>
            <ac:spMkLst>
              <pc:docMk/>
              <pc:sldMasterMk cId="2317532505" sldId="2147483672"/>
              <pc:sldLayoutMk cId="609928305" sldId="2147483694"/>
              <ac:spMk id="31" creationId="{BACEA4CA-C9D8-443A-1F64-3CAE7D40CA68}"/>
            </ac:spMkLst>
          </pc:spChg>
          <pc:spChg chg="mod">
            <ac:chgData name="Chuck Tomasi" userId="79514c44-a18e-4aaa-84b1-18f74099d6b1" providerId="ADAL" clId="{18B14563-CCEC-0C42-8C0A-ABD616E2CF02}" dt="2023-11-06T15:02:03.100" v="3144"/>
            <ac:spMkLst>
              <pc:docMk/>
              <pc:sldMasterMk cId="2317532505" sldId="2147483672"/>
              <pc:sldLayoutMk cId="609928305" sldId="2147483694"/>
              <ac:spMk id="31" creationId="{CB08F92C-C838-579F-A956-653F6905B8AC}"/>
            </ac:spMkLst>
          </pc:spChg>
          <pc:spChg chg="mod">
            <ac:chgData name="Chuck Tomasi" userId="79514c44-a18e-4aaa-84b1-18f74099d6b1" providerId="ADAL" clId="{18B14563-CCEC-0C42-8C0A-ABD616E2CF02}" dt="2023-11-06T15:02:03.100" v="3144"/>
            <ac:spMkLst>
              <pc:docMk/>
              <pc:sldMasterMk cId="2317532505" sldId="2147483672"/>
              <pc:sldLayoutMk cId="609928305" sldId="2147483694"/>
              <ac:spMk id="32" creationId="{2BECB4D9-7868-FF35-3EBC-1B2A9293427C}"/>
            </ac:spMkLst>
          </pc:spChg>
          <pc:spChg chg="mod topLvl">
            <ac:chgData name="Chuck Tomasi" userId="79514c44-a18e-4aaa-84b1-18f74099d6b1" providerId="ADAL" clId="{18B14563-CCEC-0C42-8C0A-ABD616E2CF02}" dt="2023-10-18T20:09:25.884" v="405" actId="164"/>
            <ac:spMkLst>
              <pc:docMk/>
              <pc:sldMasterMk cId="2317532505" sldId="2147483672"/>
              <pc:sldLayoutMk cId="609928305" sldId="2147483694"/>
              <ac:spMk id="32" creationId="{DC7BD3F7-C9C1-F6C3-DD99-B29D2DCBD311}"/>
            </ac:spMkLst>
          </pc:spChg>
          <pc:spChg chg="mod topLvl">
            <ac:chgData name="Chuck Tomasi" userId="79514c44-a18e-4aaa-84b1-18f74099d6b1" providerId="ADAL" clId="{18B14563-CCEC-0C42-8C0A-ABD616E2CF02}" dt="2023-10-18T20:09:25.884" v="405" actId="164"/>
            <ac:spMkLst>
              <pc:docMk/>
              <pc:sldMasterMk cId="2317532505" sldId="2147483672"/>
              <pc:sldLayoutMk cId="609928305" sldId="2147483694"/>
              <ac:spMk id="34" creationId="{2E4EDCAB-2F3E-31A8-488F-8ECAFF4594C3}"/>
            </ac:spMkLst>
          </pc:spChg>
          <pc:spChg chg="mod">
            <ac:chgData name="Chuck Tomasi" userId="79514c44-a18e-4aaa-84b1-18f74099d6b1" providerId="ADAL" clId="{18B14563-CCEC-0C42-8C0A-ABD616E2CF02}" dt="2023-11-06T15:02:03.100" v="3144"/>
            <ac:spMkLst>
              <pc:docMk/>
              <pc:sldMasterMk cId="2317532505" sldId="2147483672"/>
              <pc:sldLayoutMk cId="609928305" sldId="2147483694"/>
              <ac:spMk id="34" creationId="{C97027B4-5125-741D-92CC-AC103D8F89D6}"/>
            </ac:spMkLst>
          </pc:spChg>
          <pc:spChg chg="mod topLvl">
            <ac:chgData name="Chuck Tomasi" userId="79514c44-a18e-4aaa-84b1-18f74099d6b1" providerId="ADAL" clId="{18B14563-CCEC-0C42-8C0A-ABD616E2CF02}" dt="2023-10-18T20:09:25.884" v="405" actId="164"/>
            <ac:spMkLst>
              <pc:docMk/>
              <pc:sldMasterMk cId="2317532505" sldId="2147483672"/>
              <pc:sldLayoutMk cId="609928305" sldId="2147483694"/>
              <ac:spMk id="35" creationId="{00898F5B-8795-0F51-3B9E-0263843D93EF}"/>
            </ac:spMkLst>
          </pc:spChg>
          <pc:spChg chg="mod">
            <ac:chgData name="Chuck Tomasi" userId="79514c44-a18e-4aaa-84b1-18f74099d6b1" providerId="ADAL" clId="{18B14563-CCEC-0C42-8C0A-ABD616E2CF02}" dt="2023-11-06T15:02:03.100" v="3144"/>
            <ac:spMkLst>
              <pc:docMk/>
              <pc:sldMasterMk cId="2317532505" sldId="2147483672"/>
              <pc:sldLayoutMk cId="609928305" sldId="2147483694"/>
              <ac:spMk id="35" creationId="{AA52B26F-BD6B-8980-194C-86F451778112}"/>
            </ac:spMkLst>
          </pc:spChg>
          <pc:spChg chg="mod topLvl">
            <ac:chgData name="Chuck Tomasi" userId="79514c44-a18e-4aaa-84b1-18f74099d6b1" providerId="ADAL" clId="{18B14563-CCEC-0C42-8C0A-ABD616E2CF02}" dt="2023-10-18T20:09:25.884" v="405" actId="164"/>
            <ac:spMkLst>
              <pc:docMk/>
              <pc:sldMasterMk cId="2317532505" sldId="2147483672"/>
              <pc:sldLayoutMk cId="609928305" sldId="2147483694"/>
              <ac:spMk id="36" creationId="{1A4A6217-C297-BEA2-81C5-01837C02C2ED}"/>
            </ac:spMkLst>
          </pc:spChg>
          <pc:spChg chg="mod">
            <ac:chgData name="Chuck Tomasi" userId="79514c44-a18e-4aaa-84b1-18f74099d6b1" providerId="ADAL" clId="{18B14563-CCEC-0C42-8C0A-ABD616E2CF02}" dt="2023-11-06T15:02:03.100" v="3144"/>
            <ac:spMkLst>
              <pc:docMk/>
              <pc:sldMasterMk cId="2317532505" sldId="2147483672"/>
              <pc:sldLayoutMk cId="609928305" sldId="2147483694"/>
              <ac:spMk id="36" creationId="{DD3F0C13-1DC6-DB2F-7B2E-254546AA29ED}"/>
            </ac:spMkLst>
          </pc:spChg>
          <pc:spChg chg="mod topLvl">
            <ac:chgData name="Chuck Tomasi" userId="79514c44-a18e-4aaa-84b1-18f74099d6b1" providerId="ADAL" clId="{18B14563-CCEC-0C42-8C0A-ABD616E2CF02}" dt="2023-10-18T20:09:25.884" v="405" actId="164"/>
            <ac:spMkLst>
              <pc:docMk/>
              <pc:sldMasterMk cId="2317532505" sldId="2147483672"/>
              <pc:sldLayoutMk cId="609928305" sldId="2147483694"/>
              <ac:spMk id="37" creationId="{A055B093-5FD8-FA91-8D3D-21068083B12B}"/>
            </ac:spMkLst>
          </pc:spChg>
          <pc:spChg chg="mod">
            <ac:chgData name="Chuck Tomasi" userId="79514c44-a18e-4aaa-84b1-18f74099d6b1" providerId="ADAL" clId="{18B14563-CCEC-0C42-8C0A-ABD616E2CF02}" dt="2023-11-06T15:02:03.100" v="3144"/>
            <ac:spMkLst>
              <pc:docMk/>
              <pc:sldMasterMk cId="2317532505" sldId="2147483672"/>
              <pc:sldLayoutMk cId="609928305" sldId="2147483694"/>
              <ac:spMk id="37" creationId="{B0CAF423-BA00-F6AF-A3F5-C01E4320BFED}"/>
            </ac:spMkLst>
          </pc:spChg>
          <pc:spChg chg="mod topLvl">
            <ac:chgData name="Chuck Tomasi" userId="79514c44-a18e-4aaa-84b1-18f74099d6b1" providerId="ADAL" clId="{18B14563-CCEC-0C42-8C0A-ABD616E2CF02}" dt="2023-10-18T20:09:25.884" v="405" actId="164"/>
            <ac:spMkLst>
              <pc:docMk/>
              <pc:sldMasterMk cId="2317532505" sldId="2147483672"/>
              <pc:sldLayoutMk cId="609928305" sldId="2147483694"/>
              <ac:spMk id="38" creationId="{81CAC6EF-80D4-F74D-4EE9-30DE7BBD780F}"/>
            </ac:spMkLst>
          </pc:spChg>
          <pc:spChg chg="mod">
            <ac:chgData name="Chuck Tomasi" userId="79514c44-a18e-4aaa-84b1-18f74099d6b1" providerId="ADAL" clId="{18B14563-CCEC-0C42-8C0A-ABD616E2CF02}" dt="2023-11-06T15:02:03.100" v="3144"/>
            <ac:spMkLst>
              <pc:docMk/>
              <pc:sldMasterMk cId="2317532505" sldId="2147483672"/>
              <pc:sldLayoutMk cId="609928305" sldId="2147483694"/>
              <ac:spMk id="38" creationId="{CD6B68D7-E8DB-EECE-4FF0-BB6F56B225F8}"/>
            </ac:spMkLst>
          </pc:spChg>
          <pc:spChg chg="mod">
            <ac:chgData name="Chuck Tomasi" userId="79514c44-a18e-4aaa-84b1-18f74099d6b1" providerId="ADAL" clId="{18B14563-CCEC-0C42-8C0A-ABD616E2CF02}" dt="2023-11-06T15:02:03.100" v="3144"/>
            <ac:spMkLst>
              <pc:docMk/>
              <pc:sldMasterMk cId="2317532505" sldId="2147483672"/>
              <pc:sldLayoutMk cId="609928305" sldId="2147483694"/>
              <ac:spMk id="39" creationId="{01BE469D-3A35-E747-9C1A-6D6EC4FA9C0D}"/>
            </ac:spMkLst>
          </pc:spChg>
          <pc:spChg chg="mod topLvl">
            <ac:chgData name="Chuck Tomasi" userId="79514c44-a18e-4aaa-84b1-18f74099d6b1" providerId="ADAL" clId="{18B14563-CCEC-0C42-8C0A-ABD616E2CF02}" dt="2023-10-18T20:09:25.884" v="405" actId="164"/>
            <ac:spMkLst>
              <pc:docMk/>
              <pc:sldMasterMk cId="2317532505" sldId="2147483672"/>
              <pc:sldLayoutMk cId="609928305" sldId="2147483694"/>
              <ac:spMk id="39" creationId="{0522E15B-C9A2-653F-D51E-1E2E542390DA}"/>
            </ac:spMkLst>
          </pc:spChg>
          <pc:spChg chg="add mod">
            <ac:chgData name="Chuck Tomasi" userId="79514c44-a18e-4aaa-84b1-18f74099d6b1" providerId="ADAL" clId="{18B14563-CCEC-0C42-8C0A-ABD616E2CF02}" dt="2023-11-05T20:38:52.544" v="1463"/>
            <ac:spMkLst>
              <pc:docMk/>
              <pc:sldMasterMk cId="2317532505" sldId="2147483672"/>
              <pc:sldLayoutMk cId="609928305" sldId="2147483694"/>
              <ac:spMk id="42" creationId="{E7B738DF-6631-B591-8DE1-863010CD2561}"/>
            </ac:spMkLst>
          </pc:spChg>
          <pc:spChg chg="mod">
            <ac:chgData name="Chuck Tomasi" userId="79514c44-a18e-4aaa-84b1-18f74099d6b1" providerId="ADAL" clId="{18B14563-CCEC-0C42-8C0A-ABD616E2CF02}" dt="2023-11-06T15:02:03.100" v="3144"/>
            <ac:spMkLst>
              <pc:docMk/>
              <pc:sldMasterMk cId="2317532505" sldId="2147483672"/>
              <pc:sldLayoutMk cId="609928305" sldId="2147483694"/>
              <ac:spMk id="43" creationId="{7B5E64E7-F68C-FF5F-DE31-5A4F13AFDA30}"/>
            </ac:spMkLst>
          </pc:spChg>
          <pc:spChg chg="mod">
            <ac:chgData name="Chuck Tomasi" userId="79514c44-a18e-4aaa-84b1-18f74099d6b1" providerId="ADAL" clId="{18B14563-CCEC-0C42-8C0A-ABD616E2CF02}" dt="2023-11-06T15:02:03.100" v="3144"/>
            <ac:spMkLst>
              <pc:docMk/>
              <pc:sldMasterMk cId="2317532505" sldId="2147483672"/>
              <pc:sldLayoutMk cId="609928305" sldId="2147483694"/>
              <ac:spMk id="44" creationId="{296E8010-A0AB-9769-3FFC-37CF67CE0F4D}"/>
            </ac:spMkLst>
          </pc:spChg>
          <pc:spChg chg="add del">
            <ac:chgData name="Chuck Tomasi" userId="79514c44-a18e-4aaa-84b1-18f74099d6b1" providerId="ADAL" clId="{18B14563-CCEC-0C42-8C0A-ABD616E2CF02}" dt="2023-11-05T20:49:03.272" v="1530" actId="22"/>
            <ac:spMkLst>
              <pc:docMk/>
              <pc:sldMasterMk cId="2317532505" sldId="2147483672"/>
              <pc:sldLayoutMk cId="609928305" sldId="2147483694"/>
              <ac:spMk id="44" creationId="{AA4CD9ED-8789-7E9C-89B3-FD675B514E21}"/>
            </ac:spMkLst>
          </pc:spChg>
          <pc:spChg chg="mod">
            <ac:chgData name="Chuck Tomasi" userId="79514c44-a18e-4aaa-84b1-18f74099d6b1" providerId="ADAL" clId="{18B14563-CCEC-0C42-8C0A-ABD616E2CF02}" dt="2023-11-05T20:49:11.083" v="1531"/>
            <ac:spMkLst>
              <pc:docMk/>
              <pc:sldMasterMk cId="2317532505" sldId="2147483672"/>
              <pc:sldLayoutMk cId="609928305" sldId="2147483694"/>
              <ac:spMk id="46" creationId="{1BFDF56D-CC0E-B38D-33C0-E035D02C3685}"/>
            </ac:spMkLst>
          </pc:spChg>
          <pc:spChg chg="mod">
            <ac:chgData name="Chuck Tomasi" userId="79514c44-a18e-4aaa-84b1-18f74099d6b1" providerId="ADAL" clId="{18B14563-CCEC-0C42-8C0A-ABD616E2CF02}" dt="2023-11-05T20:49:11.083" v="1531"/>
            <ac:spMkLst>
              <pc:docMk/>
              <pc:sldMasterMk cId="2317532505" sldId="2147483672"/>
              <pc:sldLayoutMk cId="609928305" sldId="2147483694"/>
              <ac:spMk id="47" creationId="{0C4A8C1E-2673-7F59-DB7A-03FF37622577}"/>
            </ac:spMkLst>
          </pc:spChg>
          <pc:spChg chg="mod">
            <ac:chgData name="Chuck Tomasi" userId="79514c44-a18e-4aaa-84b1-18f74099d6b1" providerId="ADAL" clId="{18B14563-CCEC-0C42-8C0A-ABD616E2CF02}" dt="2023-11-05T20:49:11.083" v="1531"/>
            <ac:spMkLst>
              <pc:docMk/>
              <pc:sldMasterMk cId="2317532505" sldId="2147483672"/>
              <pc:sldLayoutMk cId="609928305" sldId="2147483694"/>
              <ac:spMk id="48" creationId="{BFF3D3B7-2B2F-B7CE-61F5-FC7008A17DD6}"/>
            </ac:spMkLst>
          </pc:spChg>
          <pc:spChg chg="mod">
            <ac:chgData name="Chuck Tomasi" userId="79514c44-a18e-4aaa-84b1-18f74099d6b1" providerId="ADAL" clId="{18B14563-CCEC-0C42-8C0A-ABD616E2CF02}" dt="2023-11-05T20:49:11.083" v="1531"/>
            <ac:spMkLst>
              <pc:docMk/>
              <pc:sldMasterMk cId="2317532505" sldId="2147483672"/>
              <pc:sldLayoutMk cId="609928305" sldId="2147483694"/>
              <ac:spMk id="49" creationId="{5F0900BB-99E7-27CC-E53A-6192ED54DF8B}"/>
            </ac:spMkLst>
          </pc:spChg>
          <pc:spChg chg="mod">
            <ac:chgData name="Chuck Tomasi" userId="79514c44-a18e-4aaa-84b1-18f74099d6b1" providerId="ADAL" clId="{18B14563-CCEC-0C42-8C0A-ABD616E2CF02}" dt="2023-11-05T20:49:11.083" v="1531"/>
            <ac:spMkLst>
              <pc:docMk/>
              <pc:sldMasterMk cId="2317532505" sldId="2147483672"/>
              <pc:sldLayoutMk cId="609928305" sldId="2147483694"/>
              <ac:spMk id="50" creationId="{3ACA184F-41A6-6F15-C129-BCDD91F0AD6A}"/>
            </ac:spMkLst>
          </pc:spChg>
          <pc:spChg chg="mod">
            <ac:chgData name="Chuck Tomasi" userId="79514c44-a18e-4aaa-84b1-18f74099d6b1" providerId="ADAL" clId="{18B14563-CCEC-0C42-8C0A-ABD616E2CF02}" dt="2023-11-05T20:49:11.083" v="1531"/>
            <ac:spMkLst>
              <pc:docMk/>
              <pc:sldMasterMk cId="2317532505" sldId="2147483672"/>
              <pc:sldLayoutMk cId="609928305" sldId="2147483694"/>
              <ac:spMk id="51" creationId="{300D3DA3-4BB4-22B6-D907-DF6A213DBB32}"/>
            </ac:spMkLst>
          </pc:spChg>
          <pc:spChg chg="mod">
            <ac:chgData name="Chuck Tomasi" userId="79514c44-a18e-4aaa-84b1-18f74099d6b1" providerId="ADAL" clId="{18B14563-CCEC-0C42-8C0A-ABD616E2CF02}" dt="2023-11-05T20:49:11.083" v="1531"/>
            <ac:spMkLst>
              <pc:docMk/>
              <pc:sldMasterMk cId="2317532505" sldId="2147483672"/>
              <pc:sldLayoutMk cId="609928305" sldId="2147483694"/>
              <ac:spMk id="52" creationId="{2D7AD741-549E-1D55-B310-3D79785FCDC2}"/>
            </ac:spMkLst>
          </pc:spChg>
          <pc:spChg chg="mod">
            <ac:chgData name="Chuck Tomasi" userId="79514c44-a18e-4aaa-84b1-18f74099d6b1" providerId="ADAL" clId="{18B14563-CCEC-0C42-8C0A-ABD616E2CF02}" dt="2023-11-05T20:49:11.083" v="1531"/>
            <ac:spMkLst>
              <pc:docMk/>
              <pc:sldMasterMk cId="2317532505" sldId="2147483672"/>
              <pc:sldLayoutMk cId="609928305" sldId="2147483694"/>
              <ac:spMk id="53" creationId="{3186738F-DAC0-9A22-151C-5014EDC4D35E}"/>
            </ac:spMkLst>
          </pc:spChg>
          <pc:spChg chg="mod">
            <ac:chgData name="Chuck Tomasi" userId="79514c44-a18e-4aaa-84b1-18f74099d6b1" providerId="ADAL" clId="{18B14563-CCEC-0C42-8C0A-ABD616E2CF02}" dt="2023-11-05T20:49:11.083" v="1531"/>
            <ac:spMkLst>
              <pc:docMk/>
              <pc:sldMasterMk cId="2317532505" sldId="2147483672"/>
              <pc:sldLayoutMk cId="609928305" sldId="2147483694"/>
              <ac:spMk id="54" creationId="{D1CF3ADE-A824-7B65-A46C-B46E41280A3B}"/>
            </ac:spMkLst>
          </pc:spChg>
          <pc:spChg chg="mod">
            <ac:chgData name="Chuck Tomasi" userId="79514c44-a18e-4aaa-84b1-18f74099d6b1" providerId="ADAL" clId="{18B14563-CCEC-0C42-8C0A-ABD616E2CF02}" dt="2023-11-05T20:49:11.083" v="1531"/>
            <ac:spMkLst>
              <pc:docMk/>
              <pc:sldMasterMk cId="2317532505" sldId="2147483672"/>
              <pc:sldLayoutMk cId="609928305" sldId="2147483694"/>
              <ac:spMk id="55" creationId="{0D01405E-E977-A05D-C2B3-BA4B96EF8482}"/>
            </ac:spMkLst>
          </pc:spChg>
          <pc:spChg chg="mod">
            <ac:chgData name="Chuck Tomasi" userId="79514c44-a18e-4aaa-84b1-18f74099d6b1" providerId="ADAL" clId="{18B14563-CCEC-0C42-8C0A-ABD616E2CF02}" dt="2023-11-05T20:49:11.083" v="1531"/>
            <ac:spMkLst>
              <pc:docMk/>
              <pc:sldMasterMk cId="2317532505" sldId="2147483672"/>
              <pc:sldLayoutMk cId="609928305" sldId="2147483694"/>
              <ac:spMk id="56" creationId="{FB1F6DCE-7E34-7469-2483-584753F407DB}"/>
            </ac:spMkLst>
          </pc:spChg>
          <pc:spChg chg="mod">
            <ac:chgData name="Chuck Tomasi" userId="79514c44-a18e-4aaa-84b1-18f74099d6b1" providerId="ADAL" clId="{18B14563-CCEC-0C42-8C0A-ABD616E2CF02}" dt="2023-11-05T20:49:11.083" v="1531"/>
            <ac:spMkLst>
              <pc:docMk/>
              <pc:sldMasterMk cId="2317532505" sldId="2147483672"/>
              <pc:sldLayoutMk cId="609928305" sldId="2147483694"/>
              <ac:spMk id="57" creationId="{31AD43CC-ABA2-FAB3-50EE-0E27B3B9BCE4}"/>
            </ac:spMkLst>
          </pc:spChg>
          <pc:spChg chg="mod">
            <ac:chgData name="Chuck Tomasi" userId="79514c44-a18e-4aaa-84b1-18f74099d6b1" providerId="ADAL" clId="{18B14563-CCEC-0C42-8C0A-ABD616E2CF02}" dt="2023-11-05T20:49:11.083" v="1531"/>
            <ac:spMkLst>
              <pc:docMk/>
              <pc:sldMasterMk cId="2317532505" sldId="2147483672"/>
              <pc:sldLayoutMk cId="609928305" sldId="2147483694"/>
              <ac:spMk id="58" creationId="{42D4BE82-7055-A0AC-05AA-3B47B7B620F4}"/>
            </ac:spMkLst>
          </pc:spChg>
          <pc:spChg chg="mod">
            <ac:chgData name="Chuck Tomasi" userId="79514c44-a18e-4aaa-84b1-18f74099d6b1" providerId="ADAL" clId="{18B14563-CCEC-0C42-8C0A-ABD616E2CF02}" dt="2023-11-05T20:49:11.083" v="1531"/>
            <ac:spMkLst>
              <pc:docMk/>
              <pc:sldMasterMk cId="2317532505" sldId="2147483672"/>
              <pc:sldLayoutMk cId="609928305" sldId="2147483694"/>
              <ac:spMk id="59" creationId="{9ECD1E2B-4248-C9C9-3F09-E62D2BB1E8A7}"/>
            </ac:spMkLst>
          </pc:spChg>
          <pc:spChg chg="mod">
            <ac:chgData name="Chuck Tomasi" userId="79514c44-a18e-4aaa-84b1-18f74099d6b1" providerId="ADAL" clId="{18B14563-CCEC-0C42-8C0A-ABD616E2CF02}" dt="2023-11-05T20:49:11.083" v="1531"/>
            <ac:spMkLst>
              <pc:docMk/>
              <pc:sldMasterMk cId="2317532505" sldId="2147483672"/>
              <pc:sldLayoutMk cId="609928305" sldId="2147483694"/>
              <ac:spMk id="60" creationId="{D0B106CD-B093-8397-0DD7-A0217A0197AF}"/>
            </ac:spMkLst>
          </pc:spChg>
          <pc:spChg chg="mod">
            <ac:chgData name="Chuck Tomasi" userId="79514c44-a18e-4aaa-84b1-18f74099d6b1" providerId="ADAL" clId="{18B14563-CCEC-0C42-8C0A-ABD616E2CF02}" dt="2023-11-05T20:49:11.083" v="1531"/>
            <ac:spMkLst>
              <pc:docMk/>
              <pc:sldMasterMk cId="2317532505" sldId="2147483672"/>
              <pc:sldLayoutMk cId="609928305" sldId="2147483694"/>
              <ac:spMk id="62" creationId="{0A1062B7-DBF0-E229-D5DF-F5BE3CE48C10}"/>
            </ac:spMkLst>
          </pc:spChg>
          <pc:spChg chg="mod">
            <ac:chgData name="Chuck Tomasi" userId="79514c44-a18e-4aaa-84b1-18f74099d6b1" providerId="ADAL" clId="{18B14563-CCEC-0C42-8C0A-ABD616E2CF02}" dt="2023-11-05T20:49:11.083" v="1531"/>
            <ac:spMkLst>
              <pc:docMk/>
              <pc:sldMasterMk cId="2317532505" sldId="2147483672"/>
              <pc:sldLayoutMk cId="609928305" sldId="2147483694"/>
              <ac:spMk id="63" creationId="{3A89AD49-ED7E-04AC-08DA-D81B7DDC40C3}"/>
            </ac:spMkLst>
          </pc:spChg>
          <pc:spChg chg="mod">
            <ac:chgData name="Chuck Tomasi" userId="79514c44-a18e-4aaa-84b1-18f74099d6b1" providerId="ADAL" clId="{18B14563-CCEC-0C42-8C0A-ABD616E2CF02}" dt="2023-11-05T20:49:11.083" v="1531"/>
            <ac:spMkLst>
              <pc:docMk/>
              <pc:sldMasterMk cId="2317532505" sldId="2147483672"/>
              <pc:sldLayoutMk cId="609928305" sldId="2147483694"/>
              <ac:spMk id="64" creationId="{BC45B89E-BB03-696B-82A0-BD193F7612AE}"/>
            </ac:spMkLst>
          </pc:spChg>
          <pc:spChg chg="mod">
            <ac:chgData name="Chuck Tomasi" userId="79514c44-a18e-4aaa-84b1-18f74099d6b1" providerId="ADAL" clId="{18B14563-CCEC-0C42-8C0A-ABD616E2CF02}" dt="2023-11-05T20:49:11.083" v="1531"/>
            <ac:spMkLst>
              <pc:docMk/>
              <pc:sldMasterMk cId="2317532505" sldId="2147483672"/>
              <pc:sldLayoutMk cId="609928305" sldId="2147483694"/>
              <ac:spMk id="65" creationId="{B4ACF6EC-CBE9-9107-BEEE-A95818F4B9F6}"/>
            </ac:spMkLst>
          </pc:spChg>
          <pc:spChg chg="mod">
            <ac:chgData name="Chuck Tomasi" userId="79514c44-a18e-4aaa-84b1-18f74099d6b1" providerId="ADAL" clId="{18B14563-CCEC-0C42-8C0A-ABD616E2CF02}" dt="2023-11-05T20:49:11.083" v="1531"/>
            <ac:spMkLst>
              <pc:docMk/>
              <pc:sldMasterMk cId="2317532505" sldId="2147483672"/>
              <pc:sldLayoutMk cId="609928305" sldId="2147483694"/>
              <ac:spMk id="66" creationId="{C4A5D645-61D9-2ADD-9BBD-B289138178D0}"/>
            </ac:spMkLst>
          </pc:spChg>
          <pc:spChg chg="mod">
            <ac:chgData name="Chuck Tomasi" userId="79514c44-a18e-4aaa-84b1-18f74099d6b1" providerId="ADAL" clId="{18B14563-CCEC-0C42-8C0A-ABD616E2CF02}" dt="2023-11-05T20:49:11.083" v="1531"/>
            <ac:spMkLst>
              <pc:docMk/>
              <pc:sldMasterMk cId="2317532505" sldId="2147483672"/>
              <pc:sldLayoutMk cId="609928305" sldId="2147483694"/>
              <ac:spMk id="67" creationId="{2FF2EE75-3CDA-42F6-4700-D976F42654DB}"/>
            </ac:spMkLst>
          </pc:spChg>
          <pc:spChg chg="mod">
            <ac:chgData name="Chuck Tomasi" userId="79514c44-a18e-4aaa-84b1-18f74099d6b1" providerId="ADAL" clId="{18B14563-CCEC-0C42-8C0A-ABD616E2CF02}" dt="2023-11-05T20:49:11.083" v="1531"/>
            <ac:spMkLst>
              <pc:docMk/>
              <pc:sldMasterMk cId="2317532505" sldId="2147483672"/>
              <pc:sldLayoutMk cId="609928305" sldId="2147483694"/>
              <ac:spMk id="68" creationId="{79E2764E-72C6-B41A-1418-428FB2F28195}"/>
            </ac:spMkLst>
          </pc:spChg>
          <pc:spChg chg="mod">
            <ac:chgData name="Chuck Tomasi" userId="79514c44-a18e-4aaa-84b1-18f74099d6b1" providerId="ADAL" clId="{18B14563-CCEC-0C42-8C0A-ABD616E2CF02}" dt="2023-11-06T15:02:03.100" v="3144"/>
            <ac:spMkLst>
              <pc:docMk/>
              <pc:sldMasterMk cId="2317532505" sldId="2147483672"/>
              <pc:sldLayoutMk cId="609928305" sldId="2147483694"/>
              <ac:spMk id="69" creationId="{14C50FAC-FD3F-DFA9-E906-554A3A82D672}"/>
            </ac:spMkLst>
          </pc:spChg>
          <pc:spChg chg="mod topLvl">
            <ac:chgData name="Chuck Tomasi" userId="79514c44-a18e-4aaa-84b1-18f74099d6b1" providerId="ADAL" clId="{18B14563-CCEC-0C42-8C0A-ABD616E2CF02}" dt="2023-10-18T20:09:25.884" v="405" actId="164"/>
            <ac:spMkLst>
              <pc:docMk/>
              <pc:sldMasterMk cId="2317532505" sldId="2147483672"/>
              <pc:sldLayoutMk cId="609928305" sldId="2147483694"/>
              <ac:spMk id="69" creationId="{75E73A34-112A-4509-BD56-AB05CEC1101A}"/>
            </ac:spMkLst>
          </pc:spChg>
          <pc:spChg chg="mod topLvl">
            <ac:chgData name="Chuck Tomasi" userId="79514c44-a18e-4aaa-84b1-18f74099d6b1" providerId="ADAL" clId="{18B14563-CCEC-0C42-8C0A-ABD616E2CF02}" dt="2023-10-18T20:09:25.884" v="405" actId="164"/>
            <ac:spMkLst>
              <pc:docMk/>
              <pc:sldMasterMk cId="2317532505" sldId="2147483672"/>
              <pc:sldLayoutMk cId="609928305" sldId="2147483694"/>
              <ac:spMk id="70" creationId="{3BD7514F-5007-0F31-8E30-07DDE1C9C1A5}"/>
            </ac:spMkLst>
          </pc:spChg>
          <pc:spChg chg="mod">
            <ac:chgData name="Chuck Tomasi" userId="79514c44-a18e-4aaa-84b1-18f74099d6b1" providerId="ADAL" clId="{18B14563-CCEC-0C42-8C0A-ABD616E2CF02}" dt="2023-11-06T15:02:03.100" v="3144"/>
            <ac:spMkLst>
              <pc:docMk/>
              <pc:sldMasterMk cId="2317532505" sldId="2147483672"/>
              <pc:sldLayoutMk cId="609928305" sldId="2147483694"/>
              <ac:spMk id="70" creationId="{C8B4AACC-D814-A76F-E476-54EA3351C76A}"/>
            </ac:spMkLst>
          </pc:spChg>
          <pc:spChg chg="mod">
            <ac:chgData name="Chuck Tomasi" userId="79514c44-a18e-4aaa-84b1-18f74099d6b1" providerId="ADAL" clId="{18B14563-CCEC-0C42-8C0A-ABD616E2CF02}" dt="2023-11-06T15:02:03.100" v="3144"/>
            <ac:spMkLst>
              <pc:docMk/>
              <pc:sldMasterMk cId="2317532505" sldId="2147483672"/>
              <pc:sldLayoutMk cId="609928305" sldId="2147483694"/>
              <ac:spMk id="71" creationId="{9092DF2F-A30E-2248-C97C-D1F3128830B4}"/>
            </ac:spMkLst>
          </pc:spChg>
          <pc:spChg chg="mod topLvl">
            <ac:chgData name="Chuck Tomasi" userId="79514c44-a18e-4aaa-84b1-18f74099d6b1" providerId="ADAL" clId="{18B14563-CCEC-0C42-8C0A-ABD616E2CF02}" dt="2023-10-18T20:09:25.884" v="405" actId="164"/>
            <ac:spMkLst>
              <pc:docMk/>
              <pc:sldMasterMk cId="2317532505" sldId="2147483672"/>
              <pc:sldLayoutMk cId="609928305" sldId="2147483694"/>
              <ac:spMk id="71" creationId="{A7D8F075-5DFF-E0E2-8E46-5E090754489B}"/>
            </ac:spMkLst>
          </pc:spChg>
          <pc:spChg chg="mod">
            <ac:chgData name="Chuck Tomasi" userId="79514c44-a18e-4aaa-84b1-18f74099d6b1" providerId="ADAL" clId="{18B14563-CCEC-0C42-8C0A-ABD616E2CF02}" dt="2023-11-06T15:02:03.100" v="3144"/>
            <ac:spMkLst>
              <pc:docMk/>
              <pc:sldMasterMk cId="2317532505" sldId="2147483672"/>
              <pc:sldLayoutMk cId="609928305" sldId="2147483694"/>
              <ac:spMk id="72" creationId="{02D24228-FAF9-557A-10D1-808FB15032A2}"/>
            </ac:spMkLst>
          </pc:spChg>
          <pc:spChg chg="mod topLvl">
            <ac:chgData name="Chuck Tomasi" userId="79514c44-a18e-4aaa-84b1-18f74099d6b1" providerId="ADAL" clId="{18B14563-CCEC-0C42-8C0A-ABD616E2CF02}" dt="2023-10-18T20:09:25.884" v="405" actId="164"/>
            <ac:spMkLst>
              <pc:docMk/>
              <pc:sldMasterMk cId="2317532505" sldId="2147483672"/>
              <pc:sldLayoutMk cId="609928305" sldId="2147483694"/>
              <ac:spMk id="72" creationId="{7EEE19D6-8D07-9A6D-DCF4-4D9746DD2C86}"/>
            </ac:spMkLst>
          </pc:spChg>
          <pc:spChg chg="mod topLvl">
            <ac:chgData name="Chuck Tomasi" userId="79514c44-a18e-4aaa-84b1-18f74099d6b1" providerId="ADAL" clId="{18B14563-CCEC-0C42-8C0A-ABD616E2CF02}" dt="2023-10-18T20:09:25.884" v="405" actId="164"/>
            <ac:spMkLst>
              <pc:docMk/>
              <pc:sldMasterMk cId="2317532505" sldId="2147483672"/>
              <pc:sldLayoutMk cId="609928305" sldId="2147483694"/>
              <ac:spMk id="73" creationId="{25557BFC-CC5A-9246-9ED2-51F509E7F24C}"/>
            </ac:spMkLst>
          </pc:spChg>
          <pc:spChg chg="mod">
            <ac:chgData name="Chuck Tomasi" userId="79514c44-a18e-4aaa-84b1-18f74099d6b1" providerId="ADAL" clId="{18B14563-CCEC-0C42-8C0A-ABD616E2CF02}" dt="2023-11-06T15:02:03.100" v="3144"/>
            <ac:spMkLst>
              <pc:docMk/>
              <pc:sldMasterMk cId="2317532505" sldId="2147483672"/>
              <pc:sldLayoutMk cId="609928305" sldId="2147483694"/>
              <ac:spMk id="73" creationId="{EE1AF49D-3012-3FDC-0D84-6889C317AE0A}"/>
            </ac:spMkLst>
          </pc:spChg>
          <pc:spChg chg="mod topLvl">
            <ac:chgData name="Chuck Tomasi" userId="79514c44-a18e-4aaa-84b1-18f74099d6b1" providerId="ADAL" clId="{18B14563-CCEC-0C42-8C0A-ABD616E2CF02}" dt="2023-10-18T20:09:25.884" v="405" actId="164"/>
            <ac:spMkLst>
              <pc:docMk/>
              <pc:sldMasterMk cId="2317532505" sldId="2147483672"/>
              <pc:sldLayoutMk cId="609928305" sldId="2147483694"/>
              <ac:spMk id="74" creationId="{2AEE3FED-9CC0-D879-8033-57B345C67E3E}"/>
            </ac:spMkLst>
          </pc:spChg>
          <pc:spChg chg="mod">
            <ac:chgData name="Chuck Tomasi" userId="79514c44-a18e-4aaa-84b1-18f74099d6b1" providerId="ADAL" clId="{18B14563-CCEC-0C42-8C0A-ABD616E2CF02}" dt="2023-11-06T15:02:03.100" v="3144"/>
            <ac:spMkLst>
              <pc:docMk/>
              <pc:sldMasterMk cId="2317532505" sldId="2147483672"/>
              <pc:sldLayoutMk cId="609928305" sldId="2147483694"/>
              <ac:spMk id="74" creationId="{338AA4C6-9C15-1FA4-D93E-06583E17CE93}"/>
            </ac:spMkLst>
          </pc:spChg>
          <pc:spChg chg="mod">
            <ac:chgData name="Chuck Tomasi" userId="79514c44-a18e-4aaa-84b1-18f74099d6b1" providerId="ADAL" clId="{18B14563-CCEC-0C42-8C0A-ABD616E2CF02}" dt="2023-11-06T15:02:03.100" v="3144"/>
            <ac:spMkLst>
              <pc:docMk/>
              <pc:sldMasterMk cId="2317532505" sldId="2147483672"/>
              <pc:sldLayoutMk cId="609928305" sldId="2147483694"/>
              <ac:spMk id="75" creationId="{90B6DA19-5E0B-F263-968D-43B606C12EA3}"/>
            </ac:spMkLst>
          </pc:spChg>
          <pc:spChg chg="mod topLvl">
            <ac:chgData name="Chuck Tomasi" userId="79514c44-a18e-4aaa-84b1-18f74099d6b1" providerId="ADAL" clId="{18B14563-CCEC-0C42-8C0A-ABD616E2CF02}" dt="2023-10-18T20:09:25.884" v="405" actId="164"/>
            <ac:spMkLst>
              <pc:docMk/>
              <pc:sldMasterMk cId="2317532505" sldId="2147483672"/>
              <pc:sldLayoutMk cId="609928305" sldId="2147483694"/>
              <ac:spMk id="75" creationId="{F6ADC88E-7D74-D06A-913C-90B80F8F8AC3}"/>
            </ac:spMkLst>
          </pc:spChg>
          <pc:spChg chg="mod">
            <ac:chgData name="Chuck Tomasi" userId="79514c44-a18e-4aaa-84b1-18f74099d6b1" providerId="ADAL" clId="{18B14563-CCEC-0C42-8C0A-ABD616E2CF02}" dt="2023-11-06T15:02:03.100" v="3144"/>
            <ac:spMkLst>
              <pc:docMk/>
              <pc:sldMasterMk cId="2317532505" sldId="2147483672"/>
              <pc:sldLayoutMk cId="609928305" sldId="2147483694"/>
              <ac:spMk id="76" creationId="{20FAF0D3-434B-BA28-99EA-DDF8CC48AF8E}"/>
            </ac:spMkLst>
          </pc:spChg>
          <pc:spChg chg="mod topLvl">
            <ac:chgData name="Chuck Tomasi" userId="79514c44-a18e-4aaa-84b1-18f74099d6b1" providerId="ADAL" clId="{18B14563-CCEC-0C42-8C0A-ABD616E2CF02}" dt="2023-10-18T20:09:25.884" v="405" actId="164"/>
            <ac:spMkLst>
              <pc:docMk/>
              <pc:sldMasterMk cId="2317532505" sldId="2147483672"/>
              <pc:sldLayoutMk cId="609928305" sldId="2147483694"/>
              <ac:spMk id="76" creationId="{39057BE4-4A14-C583-1A35-1679B477B8C6}"/>
            </ac:spMkLst>
          </pc:spChg>
          <pc:spChg chg="mod topLvl">
            <ac:chgData name="Chuck Tomasi" userId="79514c44-a18e-4aaa-84b1-18f74099d6b1" providerId="ADAL" clId="{18B14563-CCEC-0C42-8C0A-ABD616E2CF02}" dt="2023-10-18T20:09:25.884" v="405" actId="164"/>
            <ac:spMkLst>
              <pc:docMk/>
              <pc:sldMasterMk cId="2317532505" sldId="2147483672"/>
              <pc:sldLayoutMk cId="609928305" sldId="2147483694"/>
              <ac:spMk id="77" creationId="{57449914-5AB7-93D4-9BE9-05F11287C581}"/>
            </ac:spMkLst>
          </pc:spChg>
          <pc:spChg chg="mod">
            <ac:chgData name="Chuck Tomasi" userId="79514c44-a18e-4aaa-84b1-18f74099d6b1" providerId="ADAL" clId="{18B14563-CCEC-0C42-8C0A-ABD616E2CF02}" dt="2023-11-06T15:02:03.100" v="3144"/>
            <ac:spMkLst>
              <pc:docMk/>
              <pc:sldMasterMk cId="2317532505" sldId="2147483672"/>
              <pc:sldLayoutMk cId="609928305" sldId="2147483694"/>
              <ac:spMk id="77" creationId="{D5DB912F-2425-C7CE-82BF-EF06FD34E9B7}"/>
            </ac:spMkLst>
          </pc:spChg>
          <pc:spChg chg="mod topLvl">
            <ac:chgData name="Chuck Tomasi" userId="79514c44-a18e-4aaa-84b1-18f74099d6b1" providerId="ADAL" clId="{18B14563-CCEC-0C42-8C0A-ABD616E2CF02}" dt="2023-10-18T20:09:25.884" v="405" actId="164"/>
            <ac:spMkLst>
              <pc:docMk/>
              <pc:sldMasterMk cId="2317532505" sldId="2147483672"/>
              <pc:sldLayoutMk cId="609928305" sldId="2147483694"/>
              <ac:spMk id="78" creationId="{6FB3669F-C823-7567-0D76-923CBBF18A72}"/>
            </ac:spMkLst>
          </pc:spChg>
          <pc:spChg chg="mod">
            <ac:chgData name="Chuck Tomasi" userId="79514c44-a18e-4aaa-84b1-18f74099d6b1" providerId="ADAL" clId="{18B14563-CCEC-0C42-8C0A-ABD616E2CF02}" dt="2023-11-06T15:02:03.100" v="3144"/>
            <ac:spMkLst>
              <pc:docMk/>
              <pc:sldMasterMk cId="2317532505" sldId="2147483672"/>
              <pc:sldLayoutMk cId="609928305" sldId="2147483694"/>
              <ac:spMk id="78" creationId="{E17EB719-DF90-398C-D3CA-C953C8857C48}"/>
            </ac:spMkLst>
          </pc:spChg>
          <pc:spChg chg="mod">
            <ac:chgData name="Chuck Tomasi" userId="79514c44-a18e-4aaa-84b1-18f74099d6b1" providerId="ADAL" clId="{18B14563-CCEC-0C42-8C0A-ABD616E2CF02}" dt="2023-11-06T15:02:03.100" v="3144"/>
            <ac:spMkLst>
              <pc:docMk/>
              <pc:sldMasterMk cId="2317532505" sldId="2147483672"/>
              <pc:sldLayoutMk cId="609928305" sldId="2147483694"/>
              <ac:spMk id="79" creationId="{30209C88-EEC0-E7DB-BF43-01B96D49A865}"/>
            </ac:spMkLst>
          </pc:spChg>
          <pc:spChg chg="mod topLvl">
            <ac:chgData name="Chuck Tomasi" userId="79514c44-a18e-4aaa-84b1-18f74099d6b1" providerId="ADAL" clId="{18B14563-CCEC-0C42-8C0A-ABD616E2CF02}" dt="2023-10-18T20:09:25.884" v="405" actId="164"/>
            <ac:spMkLst>
              <pc:docMk/>
              <pc:sldMasterMk cId="2317532505" sldId="2147483672"/>
              <pc:sldLayoutMk cId="609928305" sldId="2147483694"/>
              <ac:spMk id="79" creationId="{7896325F-686A-A3F8-0937-1CC5F77511A4}"/>
            </ac:spMkLst>
          </pc:spChg>
          <pc:spChg chg="mod topLvl">
            <ac:chgData name="Chuck Tomasi" userId="79514c44-a18e-4aaa-84b1-18f74099d6b1" providerId="ADAL" clId="{18B14563-CCEC-0C42-8C0A-ABD616E2CF02}" dt="2023-10-18T20:09:25.884" v="405" actId="164"/>
            <ac:spMkLst>
              <pc:docMk/>
              <pc:sldMasterMk cId="2317532505" sldId="2147483672"/>
              <pc:sldLayoutMk cId="609928305" sldId="2147483694"/>
              <ac:spMk id="80" creationId="{668364D4-D28B-67BF-FFA8-6C1BFE9B61AE}"/>
            </ac:spMkLst>
          </pc:spChg>
          <pc:spChg chg="mod">
            <ac:chgData name="Chuck Tomasi" userId="79514c44-a18e-4aaa-84b1-18f74099d6b1" providerId="ADAL" clId="{18B14563-CCEC-0C42-8C0A-ABD616E2CF02}" dt="2023-11-06T15:02:03.100" v="3144"/>
            <ac:spMkLst>
              <pc:docMk/>
              <pc:sldMasterMk cId="2317532505" sldId="2147483672"/>
              <pc:sldLayoutMk cId="609928305" sldId="2147483694"/>
              <ac:spMk id="80" creationId="{FFF2BAD1-04F8-C878-67DE-172764F01FE7}"/>
            </ac:spMkLst>
          </pc:spChg>
          <pc:spChg chg="mod">
            <ac:chgData name="Chuck Tomasi" userId="79514c44-a18e-4aaa-84b1-18f74099d6b1" providerId="ADAL" clId="{18B14563-CCEC-0C42-8C0A-ABD616E2CF02}" dt="2023-11-06T15:02:03.100" v="3144"/>
            <ac:spMkLst>
              <pc:docMk/>
              <pc:sldMasterMk cId="2317532505" sldId="2147483672"/>
              <pc:sldLayoutMk cId="609928305" sldId="2147483694"/>
              <ac:spMk id="81" creationId="{27D05A8E-A8D0-DF37-EF73-B130CE88C8E9}"/>
            </ac:spMkLst>
          </pc:spChg>
          <pc:spChg chg="mod topLvl">
            <ac:chgData name="Chuck Tomasi" userId="79514c44-a18e-4aaa-84b1-18f74099d6b1" providerId="ADAL" clId="{18B14563-CCEC-0C42-8C0A-ABD616E2CF02}" dt="2023-10-18T20:09:25.884" v="405" actId="164"/>
            <ac:spMkLst>
              <pc:docMk/>
              <pc:sldMasterMk cId="2317532505" sldId="2147483672"/>
              <pc:sldLayoutMk cId="609928305" sldId="2147483694"/>
              <ac:spMk id="81" creationId="{E4834572-1043-D02A-0D02-297B3D1430B2}"/>
            </ac:spMkLst>
          </pc:spChg>
          <pc:spChg chg="mod topLvl">
            <ac:chgData name="Chuck Tomasi" userId="79514c44-a18e-4aaa-84b1-18f74099d6b1" providerId="ADAL" clId="{18B14563-CCEC-0C42-8C0A-ABD616E2CF02}" dt="2023-10-18T20:09:25.884" v="405" actId="164"/>
            <ac:spMkLst>
              <pc:docMk/>
              <pc:sldMasterMk cId="2317532505" sldId="2147483672"/>
              <pc:sldLayoutMk cId="609928305" sldId="2147483694"/>
              <ac:spMk id="82" creationId="{21409725-1A4A-61DC-997F-4CF88803D3F4}"/>
            </ac:spMkLst>
          </pc:spChg>
          <pc:spChg chg="mod">
            <ac:chgData name="Chuck Tomasi" userId="79514c44-a18e-4aaa-84b1-18f74099d6b1" providerId="ADAL" clId="{18B14563-CCEC-0C42-8C0A-ABD616E2CF02}" dt="2023-11-06T15:02:03.100" v="3144"/>
            <ac:spMkLst>
              <pc:docMk/>
              <pc:sldMasterMk cId="2317532505" sldId="2147483672"/>
              <pc:sldLayoutMk cId="609928305" sldId="2147483694"/>
              <ac:spMk id="82" creationId="{25E2FA02-D630-5AC3-E4FE-60087D16A6C0}"/>
            </ac:spMkLst>
          </pc:spChg>
          <pc:spChg chg="mod">
            <ac:chgData name="Chuck Tomasi" userId="79514c44-a18e-4aaa-84b1-18f74099d6b1" providerId="ADAL" clId="{18B14563-CCEC-0C42-8C0A-ABD616E2CF02}" dt="2023-11-06T15:02:03.100" v="3144"/>
            <ac:spMkLst>
              <pc:docMk/>
              <pc:sldMasterMk cId="2317532505" sldId="2147483672"/>
              <pc:sldLayoutMk cId="609928305" sldId="2147483694"/>
              <ac:spMk id="83" creationId="{3D7C55E4-A39A-264D-161B-E172634EFE05}"/>
            </ac:spMkLst>
          </pc:spChg>
          <pc:spChg chg="mod topLvl">
            <ac:chgData name="Chuck Tomasi" userId="79514c44-a18e-4aaa-84b1-18f74099d6b1" providerId="ADAL" clId="{18B14563-CCEC-0C42-8C0A-ABD616E2CF02}" dt="2023-10-18T20:09:25.884" v="405" actId="164"/>
            <ac:spMkLst>
              <pc:docMk/>
              <pc:sldMasterMk cId="2317532505" sldId="2147483672"/>
              <pc:sldLayoutMk cId="609928305" sldId="2147483694"/>
              <ac:spMk id="83" creationId="{A0E23BB7-06A5-B32F-C8FE-C2612660B9A3}"/>
            </ac:spMkLst>
          </pc:spChg>
          <pc:spChg chg="mod topLvl">
            <ac:chgData name="Chuck Tomasi" userId="79514c44-a18e-4aaa-84b1-18f74099d6b1" providerId="ADAL" clId="{18B14563-CCEC-0C42-8C0A-ABD616E2CF02}" dt="2023-10-18T20:09:25.884" v="405" actId="164"/>
            <ac:spMkLst>
              <pc:docMk/>
              <pc:sldMasterMk cId="2317532505" sldId="2147483672"/>
              <pc:sldLayoutMk cId="609928305" sldId="2147483694"/>
              <ac:spMk id="84" creationId="{13DB703F-57A4-588A-79F9-5C68D37E6F0D}"/>
            </ac:spMkLst>
          </pc:spChg>
          <pc:spChg chg="mod">
            <ac:chgData name="Chuck Tomasi" userId="79514c44-a18e-4aaa-84b1-18f74099d6b1" providerId="ADAL" clId="{18B14563-CCEC-0C42-8C0A-ABD616E2CF02}" dt="2023-11-06T15:02:03.100" v="3144"/>
            <ac:spMkLst>
              <pc:docMk/>
              <pc:sldMasterMk cId="2317532505" sldId="2147483672"/>
              <pc:sldLayoutMk cId="609928305" sldId="2147483694"/>
              <ac:spMk id="84" creationId="{BCC61676-21B9-ED90-5B31-DDA29A8F1A84}"/>
            </ac:spMkLst>
          </pc:spChg>
          <pc:spChg chg="mod">
            <ac:chgData name="Chuck Tomasi" userId="79514c44-a18e-4aaa-84b1-18f74099d6b1" providerId="ADAL" clId="{18B14563-CCEC-0C42-8C0A-ABD616E2CF02}" dt="2023-11-06T15:02:03.100" v="3144"/>
            <ac:spMkLst>
              <pc:docMk/>
              <pc:sldMasterMk cId="2317532505" sldId="2147483672"/>
              <pc:sldLayoutMk cId="609928305" sldId="2147483694"/>
              <ac:spMk id="85" creationId="{33633180-CE04-3CD5-D04B-5BB22B4A5132}"/>
            </ac:spMkLst>
          </pc:spChg>
          <pc:spChg chg="mod topLvl">
            <ac:chgData name="Chuck Tomasi" userId="79514c44-a18e-4aaa-84b1-18f74099d6b1" providerId="ADAL" clId="{18B14563-CCEC-0C42-8C0A-ABD616E2CF02}" dt="2023-10-18T20:09:25.884" v="405" actId="164"/>
            <ac:spMkLst>
              <pc:docMk/>
              <pc:sldMasterMk cId="2317532505" sldId="2147483672"/>
              <pc:sldLayoutMk cId="609928305" sldId="2147483694"/>
              <ac:spMk id="85" creationId="{BB310D02-7D43-9AC8-01C1-FC158A63A401}"/>
            </ac:spMkLst>
          </pc:spChg>
          <pc:spChg chg="mod topLvl">
            <ac:chgData name="Chuck Tomasi" userId="79514c44-a18e-4aaa-84b1-18f74099d6b1" providerId="ADAL" clId="{18B14563-CCEC-0C42-8C0A-ABD616E2CF02}" dt="2023-10-18T20:09:25.884" v="405" actId="164"/>
            <ac:spMkLst>
              <pc:docMk/>
              <pc:sldMasterMk cId="2317532505" sldId="2147483672"/>
              <pc:sldLayoutMk cId="609928305" sldId="2147483694"/>
              <ac:spMk id="86" creationId="{3F75CE51-6D03-4B59-C31D-C2E19ACE8CD5}"/>
            </ac:spMkLst>
          </pc:spChg>
          <pc:spChg chg="mod">
            <ac:chgData name="Chuck Tomasi" userId="79514c44-a18e-4aaa-84b1-18f74099d6b1" providerId="ADAL" clId="{18B14563-CCEC-0C42-8C0A-ABD616E2CF02}" dt="2023-11-06T15:02:03.100" v="3144"/>
            <ac:spMkLst>
              <pc:docMk/>
              <pc:sldMasterMk cId="2317532505" sldId="2147483672"/>
              <pc:sldLayoutMk cId="609928305" sldId="2147483694"/>
              <ac:spMk id="86" creationId="{A8BE72FE-B23E-3B32-0F8C-F4BD65E25059}"/>
            </ac:spMkLst>
          </pc:spChg>
          <pc:spChg chg="mod topLvl">
            <ac:chgData name="Chuck Tomasi" userId="79514c44-a18e-4aaa-84b1-18f74099d6b1" providerId="ADAL" clId="{18B14563-CCEC-0C42-8C0A-ABD616E2CF02}" dt="2023-10-18T20:09:25.884" v="405" actId="164"/>
            <ac:spMkLst>
              <pc:docMk/>
              <pc:sldMasterMk cId="2317532505" sldId="2147483672"/>
              <pc:sldLayoutMk cId="609928305" sldId="2147483694"/>
              <ac:spMk id="87" creationId="{2D693C16-F92E-D1FE-5F63-646FED261870}"/>
            </ac:spMkLst>
          </pc:spChg>
          <pc:spChg chg="mod">
            <ac:chgData name="Chuck Tomasi" userId="79514c44-a18e-4aaa-84b1-18f74099d6b1" providerId="ADAL" clId="{18B14563-CCEC-0C42-8C0A-ABD616E2CF02}" dt="2023-11-06T15:02:03.100" v="3144"/>
            <ac:spMkLst>
              <pc:docMk/>
              <pc:sldMasterMk cId="2317532505" sldId="2147483672"/>
              <pc:sldLayoutMk cId="609928305" sldId="2147483694"/>
              <ac:spMk id="87" creationId="{8A50468D-5B16-1222-13CE-2229C279C57E}"/>
            </ac:spMkLst>
          </pc:spChg>
          <pc:spChg chg="mod topLvl">
            <ac:chgData name="Chuck Tomasi" userId="79514c44-a18e-4aaa-84b1-18f74099d6b1" providerId="ADAL" clId="{18B14563-CCEC-0C42-8C0A-ABD616E2CF02}" dt="2023-10-18T20:09:25.884" v="405" actId="164"/>
            <ac:spMkLst>
              <pc:docMk/>
              <pc:sldMasterMk cId="2317532505" sldId="2147483672"/>
              <pc:sldLayoutMk cId="609928305" sldId="2147483694"/>
              <ac:spMk id="88" creationId="{110119AF-E795-4E56-563D-CA59AF7BF2B0}"/>
            </ac:spMkLst>
          </pc:spChg>
          <pc:spChg chg="mod">
            <ac:chgData name="Chuck Tomasi" userId="79514c44-a18e-4aaa-84b1-18f74099d6b1" providerId="ADAL" clId="{18B14563-CCEC-0C42-8C0A-ABD616E2CF02}" dt="2023-11-06T15:02:03.100" v="3144"/>
            <ac:spMkLst>
              <pc:docMk/>
              <pc:sldMasterMk cId="2317532505" sldId="2147483672"/>
              <pc:sldLayoutMk cId="609928305" sldId="2147483694"/>
              <ac:spMk id="88" creationId="{3B09EFEC-7103-38B3-372A-0B55BD09494D}"/>
            </ac:spMkLst>
          </pc:spChg>
          <pc:spChg chg="mod">
            <ac:chgData name="Chuck Tomasi" userId="79514c44-a18e-4aaa-84b1-18f74099d6b1" providerId="ADAL" clId="{18B14563-CCEC-0C42-8C0A-ABD616E2CF02}" dt="2023-11-06T15:02:03.100" v="3144"/>
            <ac:spMkLst>
              <pc:docMk/>
              <pc:sldMasterMk cId="2317532505" sldId="2147483672"/>
              <pc:sldLayoutMk cId="609928305" sldId="2147483694"/>
              <ac:spMk id="89" creationId="{0D9DF300-B9A7-CD46-4CF4-20BF5ACAEFD9}"/>
            </ac:spMkLst>
          </pc:spChg>
          <pc:spChg chg="mod topLvl">
            <ac:chgData name="Chuck Tomasi" userId="79514c44-a18e-4aaa-84b1-18f74099d6b1" providerId="ADAL" clId="{18B14563-CCEC-0C42-8C0A-ABD616E2CF02}" dt="2023-10-18T20:09:25.884" v="405" actId="164"/>
            <ac:spMkLst>
              <pc:docMk/>
              <pc:sldMasterMk cId="2317532505" sldId="2147483672"/>
              <pc:sldLayoutMk cId="609928305" sldId="2147483694"/>
              <ac:spMk id="89" creationId="{F8535587-63C0-6355-051D-13C2D77CD3F5}"/>
            </ac:spMkLst>
          </pc:spChg>
          <pc:spChg chg="mod">
            <ac:chgData name="Chuck Tomasi" userId="79514c44-a18e-4aaa-84b1-18f74099d6b1" providerId="ADAL" clId="{18B14563-CCEC-0C42-8C0A-ABD616E2CF02}" dt="2023-11-06T15:02:03.100" v="3144"/>
            <ac:spMkLst>
              <pc:docMk/>
              <pc:sldMasterMk cId="2317532505" sldId="2147483672"/>
              <pc:sldLayoutMk cId="609928305" sldId="2147483694"/>
              <ac:spMk id="90" creationId="{08B38F34-3C12-616B-E84C-12A69839F608}"/>
            </ac:spMkLst>
          </pc:spChg>
          <pc:spChg chg="mod topLvl">
            <ac:chgData name="Chuck Tomasi" userId="79514c44-a18e-4aaa-84b1-18f74099d6b1" providerId="ADAL" clId="{18B14563-CCEC-0C42-8C0A-ABD616E2CF02}" dt="2023-10-18T20:09:25.884" v="405" actId="164"/>
            <ac:spMkLst>
              <pc:docMk/>
              <pc:sldMasterMk cId="2317532505" sldId="2147483672"/>
              <pc:sldLayoutMk cId="609928305" sldId="2147483694"/>
              <ac:spMk id="90" creationId="{8263724F-C0DC-AD32-BDDD-70512AB1DF8C}"/>
            </ac:spMkLst>
          </pc:spChg>
          <pc:spChg chg="mod topLvl">
            <ac:chgData name="Chuck Tomasi" userId="79514c44-a18e-4aaa-84b1-18f74099d6b1" providerId="ADAL" clId="{18B14563-CCEC-0C42-8C0A-ABD616E2CF02}" dt="2023-10-18T20:09:25.884" v="405" actId="164"/>
            <ac:spMkLst>
              <pc:docMk/>
              <pc:sldMasterMk cId="2317532505" sldId="2147483672"/>
              <pc:sldLayoutMk cId="609928305" sldId="2147483694"/>
              <ac:spMk id="91" creationId="{0C6A6E98-A259-7F8D-388D-DDEA67E4FC11}"/>
            </ac:spMkLst>
          </pc:spChg>
          <pc:spChg chg="mod">
            <ac:chgData name="Chuck Tomasi" userId="79514c44-a18e-4aaa-84b1-18f74099d6b1" providerId="ADAL" clId="{18B14563-CCEC-0C42-8C0A-ABD616E2CF02}" dt="2023-11-06T15:02:03.100" v="3144"/>
            <ac:spMkLst>
              <pc:docMk/>
              <pc:sldMasterMk cId="2317532505" sldId="2147483672"/>
              <pc:sldLayoutMk cId="609928305" sldId="2147483694"/>
              <ac:spMk id="91" creationId="{16927FAF-C10E-9564-605B-E62CA89F3B14}"/>
            </ac:spMkLst>
          </pc:spChg>
          <pc:spChg chg="mod">
            <ac:chgData name="Chuck Tomasi" userId="79514c44-a18e-4aaa-84b1-18f74099d6b1" providerId="ADAL" clId="{18B14563-CCEC-0C42-8C0A-ABD616E2CF02}" dt="2023-11-06T15:02:03.100" v="3144"/>
            <ac:spMkLst>
              <pc:docMk/>
              <pc:sldMasterMk cId="2317532505" sldId="2147483672"/>
              <pc:sldLayoutMk cId="609928305" sldId="2147483694"/>
              <ac:spMk id="92" creationId="{C3FA88C7-0AEB-1FF9-7445-937A3049F820}"/>
            </ac:spMkLst>
          </pc:spChg>
          <pc:spChg chg="mod topLvl">
            <ac:chgData name="Chuck Tomasi" userId="79514c44-a18e-4aaa-84b1-18f74099d6b1" providerId="ADAL" clId="{18B14563-CCEC-0C42-8C0A-ABD616E2CF02}" dt="2023-10-18T20:09:25.884" v="405" actId="164"/>
            <ac:spMkLst>
              <pc:docMk/>
              <pc:sldMasterMk cId="2317532505" sldId="2147483672"/>
              <pc:sldLayoutMk cId="609928305" sldId="2147483694"/>
              <ac:spMk id="92" creationId="{D6ABD067-018F-037B-2A10-C93D518D6688}"/>
            </ac:spMkLst>
          </pc:spChg>
          <pc:spChg chg="mod">
            <ac:chgData name="Chuck Tomasi" userId="79514c44-a18e-4aaa-84b1-18f74099d6b1" providerId="ADAL" clId="{18B14563-CCEC-0C42-8C0A-ABD616E2CF02}" dt="2023-11-06T15:02:03.100" v="3144"/>
            <ac:spMkLst>
              <pc:docMk/>
              <pc:sldMasterMk cId="2317532505" sldId="2147483672"/>
              <pc:sldLayoutMk cId="609928305" sldId="2147483694"/>
              <ac:spMk id="93" creationId="{1EDFB6E2-F848-F552-3E9E-C22355AF95EA}"/>
            </ac:spMkLst>
          </pc:spChg>
          <pc:spChg chg="mod topLvl">
            <ac:chgData name="Chuck Tomasi" userId="79514c44-a18e-4aaa-84b1-18f74099d6b1" providerId="ADAL" clId="{18B14563-CCEC-0C42-8C0A-ABD616E2CF02}" dt="2023-10-18T20:09:25.884" v="405" actId="164"/>
            <ac:spMkLst>
              <pc:docMk/>
              <pc:sldMasterMk cId="2317532505" sldId="2147483672"/>
              <pc:sldLayoutMk cId="609928305" sldId="2147483694"/>
              <ac:spMk id="93" creationId="{9D5AAAFC-C3E7-FAB3-A3A4-CF8973F7D05A}"/>
            </ac:spMkLst>
          </pc:spChg>
          <pc:spChg chg="mod">
            <ac:chgData name="Chuck Tomasi" userId="79514c44-a18e-4aaa-84b1-18f74099d6b1" providerId="ADAL" clId="{18B14563-CCEC-0C42-8C0A-ABD616E2CF02}" dt="2023-11-06T15:02:03.100" v="3144"/>
            <ac:spMkLst>
              <pc:docMk/>
              <pc:sldMasterMk cId="2317532505" sldId="2147483672"/>
              <pc:sldLayoutMk cId="609928305" sldId="2147483694"/>
              <ac:spMk id="94" creationId="{46810A08-6189-7974-BF6D-E48F45CBE087}"/>
            </ac:spMkLst>
          </pc:spChg>
          <pc:spChg chg="mod topLvl">
            <ac:chgData name="Chuck Tomasi" userId="79514c44-a18e-4aaa-84b1-18f74099d6b1" providerId="ADAL" clId="{18B14563-CCEC-0C42-8C0A-ABD616E2CF02}" dt="2023-10-18T20:09:25.884" v="405" actId="164"/>
            <ac:spMkLst>
              <pc:docMk/>
              <pc:sldMasterMk cId="2317532505" sldId="2147483672"/>
              <pc:sldLayoutMk cId="609928305" sldId="2147483694"/>
              <ac:spMk id="94" creationId="{A7D64750-0013-16DD-B17C-1028602F5D9F}"/>
            </ac:spMkLst>
          </pc:spChg>
          <pc:spChg chg="mod">
            <ac:chgData name="Chuck Tomasi" userId="79514c44-a18e-4aaa-84b1-18f74099d6b1" providerId="ADAL" clId="{18B14563-CCEC-0C42-8C0A-ABD616E2CF02}" dt="2023-11-06T15:02:03.100" v="3144"/>
            <ac:spMkLst>
              <pc:docMk/>
              <pc:sldMasterMk cId="2317532505" sldId="2147483672"/>
              <pc:sldLayoutMk cId="609928305" sldId="2147483694"/>
              <ac:spMk id="95" creationId="{04EC0984-9708-0EEB-669A-5FD61026507D}"/>
            </ac:spMkLst>
          </pc:spChg>
          <pc:spChg chg="mod topLvl">
            <ac:chgData name="Chuck Tomasi" userId="79514c44-a18e-4aaa-84b1-18f74099d6b1" providerId="ADAL" clId="{18B14563-CCEC-0C42-8C0A-ABD616E2CF02}" dt="2023-10-18T20:09:25.884" v="405" actId="164"/>
            <ac:spMkLst>
              <pc:docMk/>
              <pc:sldMasterMk cId="2317532505" sldId="2147483672"/>
              <pc:sldLayoutMk cId="609928305" sldId="2147483694"/>
              <ac:spMk id="95" creationId="{76D2E330-99E2-01B8-3283-2E8DCC425B40}"/>
            </ac:spMkLst>
          </pc:spChg>
          <pc:spChg chg="mod">
            <ac:chgData name="Chuck Tomasi" userId="79514c44-a18e-4aaa-84b1-18f74099d6b1" providerId="ADAL" clId="{18B14563-CCEC-0C42-8C0A-ABD616E2CF02}" dt="2023-11-06T15:02:03.100" v="3144"/>
            <ac:spMkLst>
              <pc:docMk/>
              <pc:sldMasterMk cId="2317532505" sldId="2147483672"/>
              <pc:sldLayoutMk cId="609928305" sldId="2147483694"/>
              <ac:spMk id="96" creationId="{25D9532C-8D72-5548-C1EE-61ECD7AB341A}"/>
            </ac:spMkLst>
          </pc:spChg>
          <pc:spChg chg="mod topLvl">
            <ac:chgData name="Chuck Tomasi" userId="79514c44-a18e-4aaa-84b1-18f74099d6b1" providerId="ADAL" clId="{18B14563-CCEC-0C42-8C0A-ABD616E2CF02}" dt="2023-10-18T20:09:25.884" v="405" actId="164"/>
            <ac:spMkLst>
              <pc:docMk/>
              <pc:sldMasterMk cId="2317532505" sldId="2147483672"/>
              <pc:sldLayoutMk cId="609928305" sldId="2147483694"/>
              <ac:spMk id="96" creationId="{DDBE49B3-E92C-E617-5644-57FF994250C4}"/>
            </ac:spMkLst>
          </pc:spChg>
          <pc:spChg chg="mod">
            <ac:chgData name="Chuck Tomasi" userId="79514c44-a18e-4aaa-84b1-18f74099d6b1" providerId="ADAL" clId="{18B14563-CCEC-0C42-8C0A-ABD616E2CF02}" dt="2023-11-06T15:02:03.100" v="3144"/>
            <ac:spMkLst>
              <pc:docMk/>
              <pc:sldMasterMk cId="2317532505" sldId="2147483672"/>
              <pc:sldLayoutMk cId="609928305" sldId="2147483694"/>
              <ac:spMk id="97" creationId="{7399CECD-93BD-E05D-800D-3F3A3EF85FC8}"/>
            </ac:spMkLst>
          </pc:spChg>
          <pc:spChg chg="mod topLvl">
            <ac:chgData name="Chuck Tomasi" userId="79514c44-a18e-4aaa-84b1-18f74099d6b1" providerId="ADAL" clId="{18B14563-CCEC-0C42-8C0A-ABD616E2CF02}" dt="2023-10-18T20:09:25.884" v="405" actId="164"/>
            <ac:spMkLst>
              <pc:docMk/>
              <pc:sldMasterMk cId="2317532505" sldId="2147483672"/>
              <pc:sldLayoutMk cId="609928305" sldId="2147483694"/>
              <ac:spMk id="97" creationId="{C5EC94ED-3618-FC7B-3C4B-6090CD70C141}"/>
            </ac:spMkLst>
          </pc:spChg>
          <pc:spChg chg="mod topLvl">
            <ac:chgData name="Chuck Tomasi" userId="79514c44-a18e-4aaa-84b1-18f74099d6b1" providerId="ADAL" clId="{18B14563-CCEC-0C42-8C0A-ABD616E2CF02}" dt="2023-10-18T20:09:25.884" v="405" actId="164"/>
            <ac:spMkLst>
              <pc:docMk/>
              <pc:sldMasterMk cId="2317532505" sldId="2147483672"/>
              <pc:sldLayoutMk cId="609928305" sldId="2147483694"/>
              <ac:spMk id="98" creationId="{D68F4D7E-E8BC-566C-0005-9907D4BC5788}"/>
            </ac:spMkLst>
          </pc:spChg>
          <pc:spChg chg="mod topLvl">
            <ac:chgData name="Chuck Tomasi" userId="79514c44-a18e-4aaa-84b1-18f74099d6b1" providerId="ADAL" clId="{18B14563-CCEC-0C42-8C0A-ABD616E2CF02}" dt="2023-10-18T20:09:25.884" v="405" actId="164"/>
            <ac:spMkLst>
              <pc:docMk/>
              <pc:sldMasterMk cId="2317532505" sldId="2147483672"/>
              <pc:sldLayoutMk cId="609928305" sldId="2147483694"/>
              <ac:spMk id="99" creationId="{A864E3CE-8363-831F-FDC1-467450300C71}"/>
            </ac:spMkLst>
          </pc:spChg>
          <pc:spChg chg="mod topLvl">
            <ac:chgData name="Chuck Tomasi" userId="79514c44-a18e-4aaa-84b1-18f74099d6b1" providerId="ADAL" clId="{18B14563-CCEC-0C42-8C0A-ABD616E2CF02}" dt="2023-10-18T20:09:25.884" v="405" actId="164"/>
            <ac:spMkLst>
              <pc:docMk/>
              <pc:sldMasterMk cId="2317532505" sldId="2147483672"/>
              <pc:sldLayoutMk cId="609928305" sldId="2147483694"/>
              <ac:spMk id="100" creationId="{33299F23-EBD9-45D5-F809-1307E43E5417}"/>
            </ac:spMkLst>
          </pc:spChg>
          <pc:spChg chg="mod topLvl">
            <ac:chgData name="Chuck Tomasi" userId="79514c44-a18e-4aaa-84b1-18f74099d6b1" providerId="ADAL" clId="{18B14563-CCEC-0C42-8C0A-ABD616E2CF02}" dt="2023-10-18T20:09:25.884" v="405" actId="164"/>
            <ac:spMkLst>
              <pc:docMk/>
              <pc:sldMasterMk cId="2317532505" sldId="2147483672"/>
              <pc:sldLayoutMk cId="609928305" sldId="2147483694"/>
              <ac:spMk id="101" creationId="{DAD416B8-D98D-FBF1-B5A6-CE2C6819301F}"/>
            </ac:spMkLst>
          </pc:spChg>
          <pc:spChg chg="mod topLvl">
            <ac:chgData name="Chuck Tomasi" userId="79514c44-a18e-4aaa-84b1-18f74099d6b1" providerId="ADAL" clId="{18B14563-CCEC-0C42-8C0A-ABD616E2CF02}" dt="2023-10-18T20:09:25.884" v="405" actId="164"/>
            <ac:spMkLst>
              <pc:docMk/>
              <pc:sldMasterMk cId="2317532505" sldId="2147483672"/>
              <pc:sldLayoutMk cId="609928305" sldId="2147483694"/>
              <ac:spMk id="102" creationId="{0378AD10-0523-F032-12EF-F9A532AA89E7}"/>
            </ac:spMkLst>
          </pc:spChg>
          <pc:spChg chg="mod topLvl">
            <ac:chgData name="Chuck Tomasi" userId="79514c44-a18e-4aaa-84b1-18f74099d6b1" providerId="ADAL" clId="{18B14563-CCEC-0C42-8C0A-ABD616E2CF02}" dt="2023-10-18T20:09:25.884" v="405" actId="164"/>
            <ac:spMkLst>
              <pc:docMk/>
              <pc:sldMasterMk cId="2317532505" sldId="2147483672"/>
              <pc:sldLayoutMk cId="609928305" sldId="2147483694"/>
              <ac:spMk id="103" creationId="{F8D23A68-6976-5019-95B6-8403F4B66EB9}"/>
            </ac:spMkLst>
          </pc:spChg>
          <pc:spChg chg="mod">
            <ac:chgData name="Chuck Tomasi" userId="79514c44-a18e-4aaa-84b1-18f74099d6b1" providerId="ADAL" clId="{18B14563-CCEC-0C42-8C0A-ABD616E2CF02}" dt="2023-11-05T20:49:11.083" v="1531"/>
            <ac:spMkLst>
              <pc:docMk/>
              <pc:sldMasterMk cId="2317532505" sldId="2147483672"/>
              <pc:sldLayoutMk cId="609928305" sldId="2147483694"/>
              <ac:spMk id="104" creationId="{A94D40DA-CD50-8B6B-CA7E-3075EE33B8CF}"/>
            </ac:spMkLst>
          </pc:spChg>
          <pc:spChg chg="mod">
            <ac:chgData name="Chuck Tomasi" userId="79514c44-a18e-4aaa-84b1-18f74099d6b1" providerId="ADAL" clId="{18B14563-CCEC-0C42-8C0A-ABD616E2CF02}" dt="2023-11-05T20:49:11.083" v="1531"/>
            <ac:spMkLst>
              <pc:docMk/>
              <pc:sldMasterMk cId="2317532505" sldId="2147483672"/>
              <pc:sldLayoutMk cId="609928305" sldId="2147483694"/>
              <ac:spMk id="105" creationId="{BECB862E-6385-7305-C3C6-210A721B89D5}"/>
            </ac:spMkLst>
          </pc:spChg>
          <pc:spChg chg="mod">
            <ac:chgData name="Chuck Tomasi" userId="79514c44-a18e-4aaa-84b1-18f74099d6b1" providerId="ADAL" clId="{18B14563-CCEC-0C42-8C0A-ABD616E2CF02}" dt="2023-11-05T20:49:11.083" v="1531"/>
            <ac:spMkLst>
              <pc:docMk/>
              <pc:sldMasterMk cId="2317532505" sldId="2147483672"/>
              <pc:sldLayoutMk cId="609928305" sldId="2147483694"/>
              <ac:spMk id="106" creationId="{BEE8BC44-4C9F-9B62-7181-85B1713440AC}"/>
            </ac:spMkLst>
          </pc:spChg>
          <pc:spChg chg="mod">
            <ac:chgData name="Chuck Tomasi" userId="79514c44-a18e-4aaa-84b1-18f74099d6b1" providerId="ADAL" clId="{18B14563-CCEC-0C42-8C0A-ABD616E2CF02}" dt="2023-11-05T20:49:11.083" v="1531"/>
            <ac:spMkLst>
              <pc:docMk/>
              <pc:sldMasterMk cId="2317532505" sldId="2147483672"/>
              <pc:sldLayoutMk cId="609928305" sldId="2147483694"/>
              <ac:spMk id="107" creationId="{66734CED-963D-D33E-1EC1-734B4D2D7CFE}"/>
            </ac:spMkLst>
          </pc:spChg>
          <pc:spChg chg="mod">
            <ac:chgData name="Chuck Tomasi" userId="79514c44-a18e-4aaa-84b1-18f74099d6b1" providerId="ADAL" clId="{18B14563-CCEC-0C42-8C0A-ABD616E2CF02}" dt="2023-11-05T20:49:11.083" v="1531"/>
            <ac:spMkLst>
              <pc:docMk/>
              <pc:sldMasterMk cId="2317532505" sldId="2147483672"/>
              <pc:sldLayoutMk cId="609928305" sldId="2147483694"/>
              <ac:spMk id="108" creationId="{9BABE3E3-A1D4-7C37-3B31-67498B2BE105}"/>
            </ac:spMkLst>
          </pc:spChg>
          <pc:spChg chg="mod">
            <ac:chgData name="Chuck Tomasi" userId="79514c44-a18e-4aaa-84b1-18f74099d6b1" providerId="ADAL" clId="{18B14563-CCEC-0C42-8C0A-ABD616E2CF02}" dt="2023-11-05T20:49:11.083" v="1531"/>
            <ac:spMkLst>
              <pc:docMk/>
              <pc:sldMasterMk cId="2317532505" sldId="2147483672"/>
              <pc:sldLayoutMk cId="609928305" sldId="2147483694"/>
              <ac:spMk id="109" creationId="{C6F1D364-2BCA-7CDB-C20A-31D4813C2A74}"/>
            </ac:spMkLst>
          </pc:spChg>
          <pc:spChg chg="mod">
            <ac:chgData name="Chuck Tomasi" userId="79514c44-a18e-4aaa-84b1-18f74099d6b1" providerId="ADAL" clId="{18B14563-CCEC-0C42-8C0A-ABD616E2CF02}" dt="2023-11-05T20:49:11.083" v="1531"/>
            <ac:spMkLst>
              <pc:docMk/>
              <pc:sldMasterMk cId="2317532505" sldId="2147483672"/>
              <pc:sldLayoutMk cId="609928305" sldId="2147483694"/>
              <ac:spMk id="110" creationId="{506FDA2F-2AD6-6214-74D3-F69F5085865C}"/>
            </ac:spMkLst>
          </pc:spChg>
          <pc:spChg chg="mod">
            <ac:chgData name="Chuck Tomasi" userId="79514c44-a18e-4aaa-84b1-18f74099d6b1" providerId="ADAL" clId="{18B14563-CCEC-0C42-8C0A-ABD616E2CF02}" dt="2023-11-05T20:49:11.083" v="1531"/>
            <ac:spMkLst>
              <pc:docMk/>
              <pc:sldMasterMk cId="2317532505" sldId="2147483672"/>
              <pc:sldLayoutMk cId="609928305" sldId="2147483694"/>
              <ac:spMk id="111" creationId="{D43A1F4E-2E99-D798-AEBF-CFF3AF98A7AE}"/>
            </ac:spMkLst>
          </pc:spChg>
          <pc:spChg chg="mod">
            <ac:chgData name="Chuck Tomasi" userId="79514c44-a18e-4aaa-84b1-18f74099d6b1" providerId="ADAL" clId="{18B14563-CCEC-0C42-8C0A-ABD616E2CF02}" dt="2023-11-05T20:49:11.083" v="1531"/>
            <ac:spMkLst>
              <pc:docMk/>
              <pc:sldMasterMk cId="2317532505" sldId="2147483672"/>
              <pc:sldLayoutMk cId="609928305" sldId="2147483694"/>
              <ac:spMk id="112" creationId="{1C674698-FFC7-8807-5191-AA0238BF0FA5}"/>
            </ac:spMkLst>
          </pc:spChg>
          <pc:spChg chg="mod">
            <ac:chgData name="Chuck Tomasi" userId="79514c44-a18e-4aaa-84b1-18f74099d6b1" providerId="ADAL" clId="{18B14563-CCEC-0C42-8C0A-ABD616E2CF02}" dt="2023-11-05T20:49:11.083" v="1531"/>
            <ac:spMkLst>
              <pc:docMk/>
              <pc:sldMasterMk cId="2317532505" sldId="2147483672"/>
              <pc:sldLayoutMk cId="609928305" sldId="2147483694"/>
              <ac:spMk id="113" creationId="{C61576EC-6A38-D1F1-AB9D-ED5D5E2C79C8}"/>
            </ac:spMkLst>
          </pc:spChg>
          <pc:spChg chg="mod">
            <ac:chgData name="Chuck Tomasi" userId="79514c44-a18e-4aaa-84b1-18f74099d6b1" providerId="ADAL" clId="{18B14563-CCEC-0C42-8C0A-ABD616E2CF02}" dt="2023-11-05T20:49:11.083" v="1531"/>
            <ac:spMkLst>
              <pc:docMk/>
              <pc:sldMasterMk cId="2317532505" sldId="2147483672"/>
              <pc:sldLayoutMk cId="609928305" sldId="2147483694"/>
              <ac:spMk id="114" creationId="{C580D8F3-17F9-22A1-DB09-7C6D9EA4F906}"/>
            </ac:spMkLst>
          </pc:spChg>
          <pc:spChg chg="mod">
            <ac:chgData name="Chuck Tomasi" userId="79514c44-a18e-4aaa-84b1-18f74099d6b1" providerId="ADAL" clId="{18B14563-CCEC-0C42-8C0A-ABD616E2CF02}" dt="2023-11-05T20:49:11.083" v="1531"/>
            <ac:spMkLst>
              <pc:docMk/>
              <pc:sldMasterMk cId="2317532505" sldId="2147483672"/>
              <pc:sldLayoutMk cId="609928305" sldId="2147483694"/>
              <ac:spMk id="115" creationId="{0AF6391B-D76B-A1ED-6D74-13969010E1E7}"/>
            </ac:spMkLst>
          </pc:spChg>
          <pc:spChg chg="mod">
            <ac:chgData name="Chuck Tomasi" userId="79514c44-a18e-4aaa-84b1-18f74099d6b1" providerId="ADAL" clId="{18B14563-CCEC-0C42-8C0A-ABD616E2CF02}" dt="2023-11-05T20:49:11.083" v="1531"/>
            <ac:spMkLst>
              <pc:docMk/>
              <pc:sldMasterMk cId="2317532505" sldId="2147483672"/>
              <pc:sldLayoutMk cId="609928305" sldId="2147483694"/>
              <ac:spMk id="116" creationId="{F03A8ABC-5A8C-DAF2-310A-2E9D08A9FBFF}"/>
            </ac:spMkLst>
          </pc:spChg>
          <pc:spChg chg="mod">
            <ac:chgData name="Chuck Tomasi" userId="79514c44-a18e-4aaa-84b1-18f74099d6b1" providerId="ADAL" clId="{18B14563-CCEC-0C42-8C0A-ABD616E2CF02}" dt="2023-11-05T20:49:11.083" v="1531"/>
            <ac:spMkLst>
              <pc:docMk/>
              <pc:sldMasterMk cId="2317532505" sldId="2147483672"/>
              <pc:sldLayoutMk cId="609928305" sldId="2147483694"/>
              <ac:spMk id="117" creationId="{6C057BE3-BC3D-E31B-72D4-49952B948552}"/>
            </ac:spMkLst>
          </pc:spChg>
          <pc:spChg chg="mod">
            <ac:chgData name="Chuck Tomasi" userId="79514c44-a18e-4aaa-84b1-18f74099d6b1" providerId="ADAL" clId="{18B14563-CCEC-0C42-8C0A-ABD616E2CF02}" dt="2023-11-05T20:49:11.083" v="1531"/>
            <ac:spMkLst>
              <pc:docMk/>
              <pc:sldMasterMk cId="2317532505" sldId="2147483672"/>
              <pc:sldLayoutMk cId="609928305" sldId="2147483694"/>
              <ac:spMk id="118" creationId="{F66FCD91-D196-114A-EF81-E44402922DAC}"/>
            </ac:spMkLst>
          </pc:spChg>
          <pc:spChg chg="mod">
            <ac:chgData name="Chuck Tomasi" userId="79514c44-a18e-4aaa-84b1-18f74099d6b1" providerId="ADAL" clId="{18B14563-CCEC-0C42-8C0A-ABD616E2CF02}" dt="2023-11-05T20:49:11.083" v="1531"/>
            <ac:spMkLst>
              <pc:docMk/>
              <pc:sldMasterMk cId="2317532505" sldId="2147483672"/>
              <pc:sldLayoutMk cId="609928305" sldId="2147483694"/>
              <ac:spMk id="119" creationId="{FB9463E6-40E6-1D5A-E046-07B77AE2EE6A}"/>
            </ac:spMkLst>
          </pc:spChg>
          <pc:spChg chg="mod">
            <ac:chgData name="Chuck Tomasi" userId="79514c44-a18e-4aaa-84b1-18f74099d6b1" providerId="ADAL" clId="{18B14563-CCEC-0C42-8C0A-ABD616E2CF02}" dt="2023-11-05T20:49:11.083" v="1531"/>
            <ac:spMkLst>
              <pc:docMk/>
              <pc:sldMasterMk cId="2317532505" sldId="2147483672"/>
              <pc:sldLayoutMk cId="609928305" sldId="2147483694"/>
              <ac:spMk id="120" creationId="{8A1E668E-69EB-2241-8B60-4EFB13BBD63D}"/>
            </ac:spMkLst>
          </pc:spChg>
          <pc:spChg chg="mod">
            <ac:chgData name="Chuck Tomasi" userId="79514c44-a18e-4aaa-84b1-18f74099d6b1" providerId="ADAL" clId="{18B14563-CCEC-0C42-8C0A-ABD616E2CF02}" dt="2023-11-05T20:49:11.083" v="1531"/>
            <ac:spMkLst>
              <pc:docMk/>
              <pc:sldMasterMk cId="2317532505" sldId="2147483672"/>
              <pc:sldLayoutMk cId="609928305" sldId="2147483694"/>
              <ac:spMk id="121" creationId="{A6AF49B5-A84F-81B9-F832-A269B4CE259A}"/>
            </ac:spMkLst>
          </pc:spChg>
          <pc:spChg chg="mod">
            <ac:chgData name="Chuck Tomasi" userId="79514c44-a18e-4aaa-84b1-18f74099d6b1" providerId="ADAL" clId="{18B14563-CCEC-0C42-8C0A-ABD616E2CF02}" dt="2023-11-05T20:49:11.083" v="1531"/>
            <ac:spMkLst>
              <pc:docMk/>
              <pc:sldMasterMk cId="2317532505" sldId="2147483672"/>
              <pc:sldLayoutMk cId="609928305" sldId="2147483694"/>
              <ac:spMk id="122" creationId="{B3D0B1E3-C81A-148B-E09E-F0EEA4FD2264}"/>
            </ac:spMkLst>
          </pc:spChg>
          <pc:spChg chg="mod">
            <ac:chgData name="Chuck Tomasi" userId="79514c44-a18e-4aaa-84b1-18f74099d6b1" providerId="ADAL" clId="{18B14563-CCEC-0C42-8C0A-ABD616E2CF02}" dt="2023-11-05T20:49:11.083" v="1531"/>
            <ac:spMkLst>
              <pc:docMk/>
              <pc:sldMasterMk cId="2317532505" sldId="2147483672"/>
              <pc:sldLayoutMk cId="609928305" sldId="2147483694"/>
              <ac:spMk id="123" creationId="{C14BCCE3-48E6-6837-7C64-C9117E3DC85F}"/>
            </ac:spMkLst>
          </pc:spChg>
          <pc:spChg chg="mod">
            <ac:chgData name="Chuck Tomasi" userId="79514c44-a18e-4aaa-84b1-18f74099d6b1" providerId="ADAL" clId="{18B14563-CCEC-0C42-8C0A-ABD616E2CF02}" dt="2023-11-05T20:49:11.083" v="1531"/>
            <ac:spMkLst>
              <pc:docMk/>
              <pc:sldMasterMk cId="2317532505" sldId="2147483672"/>
              <pc:sldLayoutMk cId="609928305" sldId="2147483694"/>
              <ac:spMk id="124" creationId="{808D96EC-710A-5842-2E46-73A7EC91968F}"/>
            </ac:spMkLst>
          </pc:spChg>
          <pc:spChg chg="mod">
            <ac:chgData name="Chuck Tomasi" userId="79514c44-a18e-4aaa-84b1-18f74099d6b1" providerId="ADAL" clId="{18B14563-CCEC-0C42-8C0A-ABD616E2CF02}" dt="2023-11-05T20:49:11.083" v="1531"/>
            <ac:spMkLst>
              <pc:docMk/>
              <pc:sldMasterMk cId="2317532505" sldId="2147483672"/>
              <pc:sldLayoutMk cId="609928305" sldId="2147483694"/>
              <ac:spMk id="125" creationId="{2FE97536-3209-2653-4FE3-BCC650506F51}"/>
            </ac:spMkLst>
          </pc:spChg>
          <pc:spChg chg="mod">
            <ac:chgData name="Chuck Tomasi" userId="79514c44-a18e-4aaa-84b1-18f74099d6b1" providerId="ADAL" clId="{18B14563-CCEC-0C42-8C0A-ABD616E2CF02}" dt="2023-11-05T20:49:11.083" v="1531"/>
            <ac:spMkLst>
              <pc:docMk/>
              <pc:sldMasterMk cId="2317532505" sldId="2147483672"/>
              <pc:sldLayoutMk cId="609928305" sldId="2147483694"/>
              <ac:spMk id="126" creationId="{90BBD80B-835B-2C8D-ADCA-EE05D1536D9D}"/>
            </ac:spMkLst>
          </pc:spChg>
          <pc:spChg chg="mod">
            <ac:chgData name="Chuck Tomasi" userId="79514c44-a18e-4aaa-84b1-18f74099d6b1" providerId="ADAL" clId="{18B14563-CCEC-0C42-8C0A-ABD616E2CF02}" dt="2023-11-05T20:49:11.083" v="1531"/>
            <ac:spMkLst>
              <pc:docMk/>
              <pc:sldMasterMk cId="2317532505" sldId="2147483672"/>
              <pc:sldLayoutMk cId="609928305" sldId="2147483694"/>
              <ac:spMk id="127" creationId="{130315FD-18F1-B242-44C6-D2B955C5C027}"/>
            </ac:spMkLst>
          </pc:spChg>
          <pc:spChg chg="mod">
            <ac:chgData name="Chuck Tomasi" userId="79514c44-a18e-4aaa-84b1-18f74099d6b1" providerId="ADAL" clId="{18B14563-CCEC-0C42-8C0A-ABD616E2CF02}" dt="2023-11-05T20:49:11.083" v="1531"/>
            <ac:spMkLst>
              <pc:docMk/>
              <pc:sldMasterMk cId="2317532505" sldId="2147483672"/>
              <pc:sldLayoutMk cId="609928305" sldId="2147483694"/>
              <ac:spMk id="128" creationId="{BC59B06A-1CC4-A2B2-5BDF-33DC863FE7B9}"/>
            </ac:spMkLst>
          </pc:spChg>
          <pc:spChg chg="mod">
            <ac:chgData name="Chuck Tomasi" userId="79514c44-a18e-4aaa-84b1-18f74099d6b1" providerId="ADAL" clId="{18B14563-CCEC-0C42-8C0A-ABD616E2CF02}" dt="2023-11-05T20:49:11.083" v="1531"/>
            <ac:spMkLst>
              <pc:docMk/>
              <pc:sldMasterMk cId="2317532505" sldId="2147483672"/>
              <pc:sldLayoutMk cId="609928305" sldId="2147483694"/>
              <ac:spMk id="129" creationId="{5A290595-64D7-AA66-D2C5-111CFBAF7D28}"/>
            </ac:spMkLst>
          </pc:spChg>
          <pc:spChg chg="mod">
            <ac:chgData name="Chuck Tomasi" userId="79514c44-a18e-4aaa-84b1-18f74099d6b1" providerId="ADAL" clId="{18B14563-CCEC-0C42-8C0A-ABD616E2CF02}" dt="2023-11-05T20:49:11.083" v="1531"/>
            <ac:spMkLst>
              <pc:docMk/>
              <pc:sldMasterMk cId="2317532505" sldId="2147483672"/>
              <pc:sldLayoutMk cId="609928305" sldId="2147483694"/>
              <ac:spMk id="130" creationId="{404BB544-A68E-C1D8-BFA8-7635827741E8}"/>
            </ac:spMkLst>
          </pc:spChg>
          <pc:grpChg chg="add mod">
            <ac:chgData name="Chuck Tomasi" userId="79514c44-a18e-4aaa-84b1-18f74099d6b1" providerId="ADAL" clId="{18B14563-CCEC-0C42-8C0A-ABD616E2CF02}" dt="2023-11-06T15:02:03.100" v="3144"/>
            <ac:grpSpMkLst>
              <pc:docMk/>
              <pc:sldMasterMk cId="2317532505" sldId="2147483672"/>
              <pc:sldLayoutMk cId="609928305" sldId="2147483694"/>
              <ac:grpSpMk id="4" creationId="{FB7D2B12-60E7-B3E5-5880-A27C2FFD18EA}"/>
            </ac:grpSpMkLst>
          </pc:grpChg>
          <pc:grpChg chg="add del mod">
            <ac:chgData name="Chuck Tomasi" userId="79514c44-a18e-4aaa-84b1-18f74099d6b1" providerId="ADAL" clId="{18B14563-CCEC-0C42-8C0A-ABD616E2CF02}" dt="2023-11-05T20:37:01.583" v="1433" actId="478"/>
            <ac:grpSpMkLst>
              <pc:docMk/>
              <pc:sldMasterMk cId="2317532505" sldId="2147483672"/>
              <pc:sldLayoutMk cId="609928305" sldId="2147483694"/>
              <ac:grpSpMk id="15" creationId="{13A76BD3-614C-32B6-654C-F303D2EAAA1D}"/>
            </ac:grpSpMkLst>
          </pc:grpChg>
          <pc:grpChg chg="del">
            <ac:chgData name="Chuck Tomasi" userId="79514c44-a18e-4aaa-84b1-18f74099d6b1" providerId="ADAL" clId="{18B14563-CCEC-0C42-8C0A-ABD616E2CF02}" dt="2023-10-18T20:08:33.514" v="399" actId="165"/>
            <ac:grpSpMkLst>
              <pc:docMk/>
              <pc:sldMasterMk cId="2317532505" sldId="2147483672"/>
              <pc:sldLayoutMk cId="609928305" sldId="2147483694"/>
              <ac:grpSpMk id="33" creationId="{23F3ACBE-8DB0-2183-1B57-C9BF66167086}"/>
            </ac:grpSpMkLst>
          </pc:grpChg>
          <pc:grpChg chg="add del mod">
            <ac:chgData name="Chuck Tomasi" userId="79514c44-a18e-4aaa-84b1-18f74099d6b1" providerId="ADAL" clId="{18B14563-CCEC-0C42-8C0A-ABD616E2CF02}" dt="2023-11-06T15:00:17.050" v="3128" actId="478"/>
            <ac:grpSpMkLst>
              <pc:docMk/>
              <pc:sldMasterMk cId="2317532505" sldId="2147483672"/>
              <pc:sldLayoutMk cId="609928305" sldId="2147483694"/>
              <ac:grpSpMk id="45" creationId="{BAA73EB9-C387-1022-89DB-02592B9F1E09}"/>
            </ac:grpSpMkLst>
          </pc:grpChg>
          <pc:graphicFrameChg chg="add mod">
            <ac:chgData name="Chuck Tomasi" userId="79514c44-a18e-4aaa-84b1-18f74099d6b1" providerId="ADAL" clId="{18B14563-CCEC-0C42-8C0A-ABD616E2CF02}" dt="2023-10-18T16:45:16.007" v="269"/>
            <ac:graphicFrameMkLst>
              <pc:docMk/>
              <pc:sldMasterMk cId="2317532505" sldId="2147483672"/>
              <pc:sldLayoutMk cId="609928305" sldId="2147483694"/>
              <ac:graphicFrameMk id="12" creationId="{D5C21A38-D197-4D46-451E-35F50454336E}"/>
            </ac:graphicFrameMkLst>
          </pc:graphicFrameChg>
          <pc:graphicFrameChg chg="del">
            <ac:chgData name="Chuck Tomasi" userId="79514c44-a18e-4aaa-84b1-18f74099d6b1" providerId="ADAL" clId="{18B14563-CCEC-0C42-8C0A-ABD616E2CF02}" dt="2023-10-18T15:42:13.591" v="141" actId="478"/>
            <ac:graphicFrameMkLst>
              <pc:docMk/>
              <pc:sldMasterMk cId="2317532505" sldId="2147483672"/>
              <pc:sldLayoutMk cId="609928305" sldId="2147483694"/>
              <ac:graphicFrameMk id="153" creationId="{E3701B5F-9F05-B99B-2C27-FE7A58DD6F8B}"/>
            </ac:graphicFrameMkLst>
          </pc:graphicFrameChg>
          <pc:picChg chg="add mod">
            <ac:chgData name="Chuck Tomasi" userId="79514c44-a18e-4aaa-84b1-18f74099d6b1" providerId="ADAL" clId="{18B14563-CCEC-0C42-8C0A-ABD616E2CF02}" dt="2023-10-18T16:45:16.007" v="269"/>
            <ac:picMkLst>
              <pc:docMk/>
              <pc:sldMasterMk cId="2317532505" sldId="2147483672"/>
              <pc:sldLayoutMk cId="609928305" sldId="2147483694"/>
              <ac:picMk id="10" creationId="{0077B1AD-C9D2-1C1D-41F1-4B70F0FA6BE3}"/>
            </ac:picMkLst>
          </pc:picChg>
          <pc:picChg chg="del">
            <ac:chgData name="Chuck Tomasi" userId="79514c44-a18e-4aaa-84b1-18f74099d6b1" providerId="ADAL" clId="{18B14563-CCEC-0C42-8C0A-ABD616E2CF02}" dt="2023-10-18T15:41:54.235" v="136" actId="478"/>
            <ac:picMkLst>
              <pc:docMk/>
              <pc:sldMasterMk cId="2317532505" sldId="2147483672"/>
              <pc:sldLayoutMk cId="609928305" sldId="2147483694"/>
              <ac:picMk id="57" creationId="{69324FBE-DFBA-F6D2-1011-D622F337C1F6}"/>
            </ac:picMkLst>
          </pc:picChg>
          <pc:cxnChg chg="add del mod">
            <ac:chgData name="Chuck Tomasi" userId="79514c44-a18e-4aaa-84b1-18f74099d6b1" providerId="ADAL" clId="{18B14563-CCEC-0C42-8C0A-ABD616E2CF02}" dt="2023-11-05T20:37:05.186" v="1434" actId="478"/>
            <ac:cxnSpMkLst>
              <pc:docMk/>
              <pc:sldMasterMk cId="2317532505" sldId="2147483672"/>
              <pc:sldLayoutMk cId="609928305" sldId="2147483694"/>
              <ac:cxnSpMk id="4" creationId="{87424F7C-1B00-1A13-AE04-46F3B08EEF23}"/>
            </ac:cxnSpMkLst>
          </pc:cxnChg>
          <pc:cxnChg chg="add del mod">
            <ac:chgData name="Chuck Tomasi" userId="79514c44-a18e-4aaa-84b1-18f74099d6b1" providerId="ADAL" clId="{18B14563-CCEC-0C42-8C0A-ABD616E2CF02}" dt="2023-11-05T20:37:05.186" v="1434" actId="478"/>
            <ac:cxnSpMkLst>
              <pc:docMk/>
              <pc:sldMasterMk cId="2317532505" sldId="2147483672"/>
              <pc:sldLayoutMk cId="609928305" sldId="2147483694"/>
              <ac:cxnSpMk id="7" creationId="{AB42EF80-ED71-5D3F-E58C-20B0CA3B8348}"/>
            </ac:cxnSpMkLst>
          </pc:cxnChg>
          <pc:cxnChg chg="add del mod">
            <ac:chgData name="Chuck Tomasi" userId="79514c44-a18e-4aaa-84b1-18f74099d6b1" providerId="ADAL" clId="{18B14563-CCEC-0C42-8C0A-ABD616E2CF02}" dt="2023-11-05T20:37:05.186" v="1434" actId="478"/>
            <ac:cxnSpMkLst>
              <pc:docMk/>
              <pc:sldMasterMk cId="2317532505" sldId="2147483672"/>
              <pc:sldLayoutMk cId="609928305" sldId="2147483694"/>
              <ac:cxnSpMk id="8" creationId="{D4090CD6-4881-C7FA-9FA3-DAAC8737736F}"/>
            </ac:cxnSpMkLst>
          </pc:cxnChg>
          <pc:cxnChg chg="del">
            <ac:chgData name="Chuck Tomasi" userId="79514c44-a18e-4aaa-84b1-18f74099d6b1" providerId="ADAL" clId="{18B14563-CCEC-0C42-8C0A-ABD616E2CF02}" dt="2023-10-18T15:42:10.743" v="140" actId="478"/>
            <ac:cxnSpMkLst>
              <pc:docMk/>
              <pc:sldMasterMk cId="2317532505" sldId="2147483672"/>
              <pc:sldLayoutMk cId="609928305" sldId="2147483694"/>
              <ac:cxnSpMk id="10" creationId="{ED71AF66-A479-1729-3AE2-A02D913D0092}"/>
            </ac:cxnSpMkLst>
          </pc:cxnChg>
          <pc:cxnChg chg="del">
            <ac:chgData name="Chuck Tomasi" userId="79514c44-a18e-4aaa-84b1-18f74099d6b1" providerId="ADAL" clId="{18B14563-CCEC-0C42-8C0A-ABD616E2CF02}" dt="2023-10-18T15:42:10.743" v="140" actId="478"/>
            <ac:cxnSpMkLst>
              <pc:docMk/>
              <pc:sldMasterMk cId="2317532505" sldId="2147483672"/>
              <pc:sldLayoutMk cId="609928305" sldId="2147483694"/>
              <ac:cxnSpMk id="11" creationId="{2A705A15-9213-0DA9-A1F3-33FEDE57631F}"/>
            </ac:cxnSpMkLst>
          </pc:cxnChg>
          <pc:cxnChg chg="del">
            <ac:chgData name="Chuck Tomasi" userId="79514c44-a18e-4aaa-84b1-18f74099d6b1" providerId="ADAL" clId="{18B14563-CCEC-0C42-8C0A-ABD616E2CF02}" dt="2023-10-18T15:42:10.743" v="140" actId="478"/>
            <ac:cxnSpMkLst>
              <pc:docMk/>
              <pc:sldMasterMk cId="2317532505" sldId="2147483672"/>
              <pc:sldLayoutMk cId="609928305" sldId="2147483694"/>
              <ac:cxnSpMk id="12" creationId="{B3ED8BC3-0A93-F648-0E98-F2D85E4A31B0}"/>
            </ac:cxnSpMkLst>
          </pc:cxnChg>
          <pc:cxnChg chg="add mod">
            <ac:chgData name="Chuck Tomasi" userId="79514c44-a18e-4aaa-84b1-18f74099d6b1" providerId="ADAL" clId="{18B14563-CCEC-0C42-8C0A-ABD616E2CF02}" dt="2023-11-05T20:38:52.544" v="1463"/>
            <ac:cxnSpMkLst>
              <pc:docMk/>
              <pc:sldMasterMk cId="2317532505" sldId="2147483672"/>
              <pc:sldLayoutMk cId="609928305" sldId="2147483694"/>
              <ac:cxnSpMk id="33" creationId="{BF4218B7-597A-D628-FD41-1B8328C5BC19}"/>
            </ac:cxnSpMkLst>
          </pc:cxnChg>
          <pc:cxnChg chg="add mod">
            <ac:chgData name="Chuck Tomasi" userId="79514c44-a18e-4aaa-84b1-18f74099d6b1" providerId="ADAL" clId="{18B14563-CCEC-0C42-8C0A-ABD616E2CF02}" dt="2023-11-05T20:38:52.544" v="1463"/>
            <ac:cxnSpMkLst>
              <pc:docMk/>
              <pc:sldMasterMk cId="2317532505" sldId="2147483672"/>
              <pc:sldLayoutMk cId="609928305" sldId="2147483694"/>
              <ac:cxnSpMk id="40" creationId="{C31838D8-3BCA-CBF9-0537-CB64150A6832}"/>
            </ac:cxnSpMkLst>
          </pc:cxnChg>
          <pc:cxnChg chg="add mod">
            <ac:chgData name="Chuck Tomasi" userId="79514c44-a18e-4aaa-84b1-18f74099d6b1" providerId="ADAL" clId="{18B14563-CCEC-0C42-8C0A-ABD616E2CF02}" dt="2023-11-05T20:38:52.544" v="1463"/>
            <ac:cxnSpMkLst>
              <pc:docMk/>
              <pc:sldMasterMk cId="2317532505" sldId="2147483672"/>
              <pc:sldLayoutMk cId="609928305" sldId="2147483694"/>
              <ac:cxnSpMk id="41" creationId="{AD50BA10-15C1-C257-7C9B-59B7C9963960}"/>
            </ac:cxnSpMkLst>
          </pc:cxnChg>
        </pc:sldLayoutChg>
        <pc:sldLayoutChg chg="addSp delSp modSp mod">
          <pc:chgData name="Chuck Tomasi" userId="79514c44-a18e-4aaa-84b1-18f74099d6b1" providerId="ADAL" clId="{18B14563-CCEC-0C42-8C0A-ABD616E2CF02}" dt="2023-11-06T15:02:38.172" v="3148"/>
          <pc:sldLayoutMkLst>
            <pc:docMk/>
            <pc:sldMasterMk cId="2317532505" sldId="2147483672"/>
            <pc:sldLayoutMk cId="832540068" sldId="2147483695"/>
          </pc:sldLayoutMkLst>
          <pc:spChg chg="add mod">
            <ac:chgData name="Chuck Tomasi" userId="79514c44-a18e-4aaa-84b1-18f74099d6b1" providerId="ADAL" clId="{18B14563-CCEC-0C42-8C0A-ABD616E2CF02}" dt="2023-10-18T16:45:18.490" v="270"/>
            <ac:spMkLst>
              <pc:docMk/>
              <pc:sldMasterMk cId="2317532505" sldId="2147483672"/>
              <pc:sldLayoutMk cId="832540068" sldId="2147483695"/>
              <ac:spMk id="2" creationId="{AA962C64-FC23-864F-84CB-1F41AD6F9DA9}"/>
            </ac:spMkLst>
          </pc:spChg>
          <pc:spChg chg="add mod">
            <ac:chgData name="Chuck Tomasi" userId="79514c44-a18e-4aaa-84b1-18f74099d6b1" providerId="ADAL" clId="{18B14563-CCEC-0C42-8C0A-ABD616E2CF02}" dt="2023-10-18T16:45:18.490" v="270"/>
            <ac:spMkLst>
              <pc:docMk/>
              <pc:sldMasterMk cId="2317532505" sldId="2147483672"/>
              <pc:sldLayoutMk cId="832540068" sldId="2147483695"/>
              <ac:spMk id="3" creationId="{FFCBDDD2-92A1-756C-4C6B-D3DF836BFCF6}"/>
            </ac:spMkLst>
          </pc:spChg>
          <pc:spChg chg="mod">
            <ac:chgData name="Chuck Tomasi" userId="79514c44-a18e-4aaa-84b1-18f74099d6b1" providerId="ADAL" clId="{18B14563-CCEC-0C42-8C0A-ABD616E2CF02}" dt="2023-11-06T15:02:38.172" v="3148"/>
            <ac:spMkLst>
              <pc:docMk/>
              <pc:sldMasterMk cId="2317532505" sldId="2147483672"/>
              <pc:sldLayoutMk cId="832540068" sldId="2147483695"/>
              <ac:spMk id="5" creationId="{BC931333-F48E-6E9D-79C8-7BEDFDE0910B}"/>
            </ac:spMkLst>
          </pc:spChg>
          <pc:spChg chg="mod topLvl">
            <ac:chgData name="Chuck Tomasi" userId="79514c44-a18e-4aaa-84b1-18f74099d6b1" providerId="ADAL" clId="{18B14563-CCEC-0C42-8C0A-ABD616E2CF02}" dt="2023-10-18T20:10:57.651" v="411" actId="164"/>
            <ac:spMkLst>
              <pc:docMk/>
              <pc:sldMasterMk cId="2317532505" sldId="2147483672"/>
              <pc:sldLayoutMk cId="832540068" sldId="2147483695"/>
              <ac:spMk id="5" creationId="{CF80AD8F-C7A3-292C-F655-FA480306CDE4}"/>
            </ac:spMkLst>
          </pc:spChg>
          <pc:spChg chg="mod">
            <ac:chgData name="Chuck Tomasi" userId="79514c44-a18e-4aaa-84b1-18f74099d6b1" providerId="ADAL" clId="{18B14563-CCEC-0C42-8C0A-ABD616E2CF02}" dt="2023-11-06T15:02:38.172" v="3148"/>
            <ac:spMkLst>
              <pc:docMk/>
              <pc:sldMasterMk cId="2317532505" sldId="2147483672"/>
              <pc:sldLayoutMk cId="832540068" sldId="2147483695"/>
              <ac:spMk id="6" creationId="{5C67FDDB-E787-DBA5-16B0-72DB9F428126}"/>
            </ac:spMkLst>
          </pc:spChg>
          <pc:spChg chg="mod topLvl">
            <ac:chgData name="Chuck Tomasi" userId="79514c44-a18e-4aaa-84b1-18f74099d6b1" providerId="ADAL" clId="{18B14563-CCEC-0C42-8C0A-ABD616E2CF02}" dt="2023-10-18T20:10:57.651" v="411" actId="164"/>
            <ac:spMkLst>
              <pc:docMk/>
              <pc:sldMasterMk cId="2317532505" sldId="2147483672"/>
              <pc:sldLayoutMk cId="832540068" sldId="2147483695"/>
              <ac:spMk id="6" creationId="{D2D4EA13-203C-FE3B-12A4-CB1628FD46EE}"/>
            </ac:spMkLst>
          </pc:spChg>
          <pc:spChg chg="mod">
            <ac:chgData name="Chuck Tomasi" userId="79514c44-a18e-4aaa-84b1-18f74099d6b1" providerId="ADAL" clId="{18B14563-CCEC-0C42-8C0A-ABD616E2CF02}" dt="2023-11-06T15:02:38.172" v="3148"/>
            <ac:spMkLst>
              <pc:docMk/>
              <pc:sldMasterMk cId="2317532505" sldId="2147483672"/>
              <pc:sldLayoutMk cId="832540068" sldId="2147483695"/>
              <ac:spMk id="7" creationId="{59690B51-B0C6-EF7F-DB2E-AB7D179DD777}"/>
            </ac:spMkLst>
          </pc:spChg>
          <pc:spChg chg="del">
            <ac:chgData name="Chuck Tomasi" userId="79514c44-a18e-4aaa-84b1-18f74099d6b1" providerId="ADAL" clId="{18B14563-CCEC-0C42-8C0A-ABD616E2CF02}" dt="2023-10-18T15:42:47.408" v="143" actId="478"/>
            <ac:spMkLst>
              <pc:docMk/>
              <pc:sldMasterMk cId="2317532505" sldId="2147483672"/>
              <pc:sldLayoutMk cId="832540068" sldId="2147483695"/>
              <ac:spMk id="7" creationId="{5DBC961D-11B3-FD60-DBB1-3BB5A9EF7EA8}"/>
            </ac:spMkLst>
          </pc:spChg>
          <pc:spChg chg="mod">
            <ac:chgData name="Chuck Tomasi" userId="79514c44-a18e-4aaa-84b1-18f74099d6b1" providerId="ADAL" clId="{18B14563-CCEC-0C42-8C0A-ABD616E2CF02}" dt="2023-11-06T15:02:38.172" v="3148"/>
            <ac:spMkLst>
              <pc:docMk/>
              <pc:sldMasterMk cId="2317532505" sldId="2147483672"/>
              <pc:sldLayoutMk cId="832540068" sldId="2147483695"/>
              <ac:spMk id="8" creationId="{38AA5E6E-A5B3-4A47-A722-00971C173807}"/>
            </ac:spMkLst>
          </pc:spChg>
          <pc:spChg chg="del">
            <ac:chgData name="Chuck Tomasi" userId="79514c44-a18e-4aaa-84b1-18f74099d6b1" providerId="ADAL" clId="{18B14563-CCEC-0C42-8C0A-ABD616E2CF02}" dt="2023-10-18T15:42:47.408" v="143" actId="478"/>
            <ac:spMkLst>
              <pc:docMk/>
              <pc:sldMasterMk cId="2317532505" sldId="2147483672"/>
              <pc:sldLayoutMk cId="832540068" sldId="2147483695"/>
              <ac:spMk id="8" creationId="{A2ACED5D-22CF-558E-0E6B-EA084D7400CA}"/>
            </ac:spMkLst>
          </pc:spChg>
          <pc:spChg chg="mod">
            <ac:chgData name="Chuck Tomasi" userId="79514c44-a18e-4aaa-84b1-18f74099d6b1" providerId="ADAL" clId="{18B14563-CCEC-0C42-8C0A-ABD616E2CF02}" dt="2023-10-17T15:00:01.792" v="3" actId="207"/>
            <ac:spMkLst>
              <pc:docMk/>
              <pc:sldMasterMk cId="2317532505" sldId="2147483672"/>
              <pc:sldLayoutMk cId="832540068" sldId="2147483695"/>
              <ac:spMk id="9" creationId="{8F26C48C-2135-733D-8E9A-C81BAEE655C3}"/>
            </ac:spMkLst>
          </pc:spChg>
          <pc:spChg chg="mod">
            <ac:chgData name="Chuck Tomasi" userId="79514c44-a18e-4aaa-84b1-18f74099d6b1" providerId="ADAL" clId="{18B14563-CCEC-0C42-8C0A-ABD616E2CF02}" dt="2023-11-06T15:02:38.172" v="3148"/>
            <ac:spMkLst>
              <pc:docMk/>
              <pc:sldMasterMk cId="2317532505" sldId="2147483672"/>
              <pc:sldLayoutMk cId="832540068" sldId="2147483695"/>
              <ac:spMk id="11" creationId="{851CF6B2-FEEF-1811-A0BC-80E3285C9602}"/>
            </ac:spMkLst>
          </pc:spChg>
          <pc:spChg chg="add del mod">
            <ac:chgData name="Chuck Tomasi" userId="79514c44-a18e-4aaa-84b1-18f74099d6b1" providerId="ADAL" clId="{18B14563-CCEC-0C42-8C0A-ABD616E2CF02}" dt="2023-11-05T20:37:15.464" v="1437" actId="478"/>
            <ac:spMkLst>
              <pc:docMk/>
              <pc:sldMasterMk cId="2317532505" sldId="2147483672"/>
              <pc:sldLayoutMk cId="832540068" sldId="2147483695"/>
              <ac:spMk id="11" creationId="{9F98078F-E56E-76B2-0ED4-43D627EAEB01}"/>
            </ac:spMkLst>
          </pc:spChg>
          <pc:spChg chg="mod topLvl">
            <ac:chgData name="Chuck Tomasi" userId="79514c44-a18e-4aaa-84b1-18f74099d6b1" providerId="ADAL" clId="{18B14563-CCEC-0C42-8C0A-ABD616E2CF02}" dt="2023-10-18T20:10:57.651" v="411" actId="164"/>
            <ac:spMkLst>
              <pc:docMk/>
              <pc:sldMasterMk cId="2317532505" sldId="2147483672"/>
              <pc:sldLayoutMk cId="832540068" sldId="2147483695"/>
              <ac:spMk id="13" creationId="{17A7F194-0459-7ECC-A059-DCBA8426F383}"/>
            </ac:spMkLst>
          </pc:spChg>
          <pc:spChg chg="mod">
            <ac:chgData name="Chuck Tomasi" userId="79514c44-a18e-4aaa-84b1-18f74099d6b1" providerId="ADAL" clId="{18B14563-CCEC-0C42-8C0A-ABD616E2CF02}" dt="2023-11-06T15:02:38.172" v="3148"/>
            <ac:spMkLst>
              <pc:docMk/>
              <pc:sldMasterMk cId="2317532505" sldId="2147483672"/>
              <pc:sldLayoutMk cId="832540068" sldId="2147483695"/>
              <ac:spMk id="13" creationId="{EB9DEE6D-0D49-0EF4-F05C-3E4E412BB914}"/>
            </ac:spMkLst>
          </pc:spChg>
          <pc:spChg chg="mod topLvl">
            <ac:chgData name="Chuck Tomasi" userId="79514c44-a18e-4aaa-84b1-18f74099d6b1" providerId="ADAL" clId="{18B14563-CCEC-0C42-8C0A-ABD616E2CF02}" dt="2023-10-18T20:10:57.651" v="411" actId="164"/>
            <ac:spMkLst>
              <pc:docMk/>
              <pc:sldMasterMk cId="2317532505" sldId="2147483672"/>
              <pc:sldLayoutMk cId="832540068" sldId="2147483695"/>
              <ac:spMk id="14" creationId="{C0BDF360-C497-7ADC-D4C6-E1653D2FEDB4}"/>
            </ac:spMkLst>
          </pc:spChg>
          <pc:spChg chg="mod">
            <ac:chgData name="Chuck Tomasi" userId="79514c44-a18e-4aaa-84b1-18f74099d6b1" providerId="ADAL" clId="{18B14563-CCEC-0C42-8C0A-ABD616E2CF02}" dt="2023-11-06T15:02:38.172" v="3148"/>
            <ac:spMkLst>
              <pc:docMk/>
              <pc:sldMasterMk cId="2317532505" sldId="2147483672"/>
              <pc:sldLayoutMk cId="832540068" sldId="2147483695"/>
              <ac:spMk id="14" creationId="{E1323543-EC8B-731D-08B9-8A884BBC25BB}"/>
            </ac:spMkLst>
          </pc:spChg>
          <pc:spChg chg="del">
            <ac:chgData name="Chuck Tomasi" userId="79514c44-a18e-4aaa-84b1-18f74099d6b1" providerId="ADAL" clId="{18B14563-CCEC-0C42-8C0A-ABD616E2CF02}" dt="2023-10-18T15:42:47.408" v="143" actId="478"/>
            <ac:spMkLst>
              <pc:docMk/>
              <pc:sldMasterMk cId="2317532505" sldId="2147483672"/>
              <pc:sldLayoutMk cId="832540068" sldId="2147483695"/>
              <ac:spMk id="15" creationId="{B887D142-1913-4AF5-FE7C-F7D25A54E51A}"/>
            </ac:spMkLst>
          </pc:spChg>
          <pc:spChg chg="mod">
            <ac:chgData name="Chuck Tomasi" userId="79514c44-a18e-4aaa-84b1-18f74099d6b1" providerId="ADAL" clId="{18B14563-CCEC-0C42-8C0A-ABD616E2CF02}" dt="2023-11-06T15:02:38.172" v="3148"/>
            <ac:spMkLst>
              <pc:docMk/>
              <pc:sldMasterMk cId="2317532505" sldId="2147483672"/>
              <pc:sldLayoutMk cId="832540068" sldId="2147483695"/>
              <ac:spMk id="15" creationId="{DBE02B43-A551-1D65-681B-003A1211C7B2}"/>
            </ac:spMkLst>
          </pc:spChg>
          <pc:spChg chg="mod topLvl">
            <ac:chgData name="Chuck Tomasi" userId="79514c44-a18e-4aaa-84b1-18f74099d6b1" providerId="ADAL" clId="{18B14563-CCEC-0C42-8C0A-ABD616E2CF02}" dt="2023-10-18T20:10:57.651" v="411" actId="164"/>
            <ac:spMkLst>
              <pc:docMk/>
              <pc:sldMasterMk cId="2317532505" sldId="2147483672"/>
              <pc:sldLayoutMk cId="832540068" sldId="2147483695"/>
              <ac:spMk id="16" creationId="{50A20C50-CE18-10DC-62AD-29EDA0EB1061}"/>
            </ac:spMkLst>
          </pc:spChg>
          <pc:spChg chg="mod">
            <ac:chgData name="Chuck Tomasi" userId="79514c44-a18e-4aaa-84b1-18f74099d6b1" providerId="ADAL" clId="{18B14563-CCEC-0C42-8C0A-ABD616E2CF02}" dt="2023-11-06T15:02:38.172" v="3148"/>
            <ac:spMkLst>
              <pc:docMk/>
              <pc:sldMasterMk cId="2317532505" sldId="2147483672"/>
              <pc:sldLayoutMk cId="832540068" sldId="2147483695"/>
              <ac:spMk id="16" creationId="{9E7F1BA2-7CFD-0E12-8E31-3B99F8C658AB}"/>
            </ac:spMkLst>
          </pc:spChg>
          <pc:spChg chg="mod">
            <ac:chgData name="Chuck Tomasi" userId="79514c44-a18e-4aaa-84b1-18f74099d6b1" providerId="ADAL" clId="{18B14563-CCEC-0C42-8C0A-ABD616E2CF02}" dt="2023-10-17T15:03:45.427" v="25" actId="207"/>
            <ac:spMkLst>
              <pc:docMk/>
              <pc:sldMasterMk cId="2317532505" sldId="2147483672"/>
              <pc:sldLayoutMk cId="832540068" sldId="2147483695"/>
              <ac:spMk id="17" creationId="{DF9BCF25-01BE-0DBD-73DD-36D281EBB1EC}"/>
            </ac:spMkLst>
          </pc:spChg>
          <pc:spChg chg="mod">
            <ac:chgData name="Chuck Tomasi" userId="79514c44-a18e-4aaa-84b1-18f74099d6b1" providerId="ADAL" clId="{18B14563-CCEC-0C42-8C0A-ABD616E2CF02}" dt="2023-10-17T15:03:45.427" v="25" actId="207"/>
            <ac:spMkLst>
              <pc:docMk/>
              <pc:sldMasterMk cId="2317532505" sldId="2147483672"/>
              <pc:sldLayoutMk cId="832540068" sldId="2147483695"/>
              <ac:spMk id="18" creationId="{27304AAC-F3D0-F5D1-36BB-317EE06F8036}"/>
            </ac:spMkLst>
          </pc:spChg>
          <pc:spChg chg="mod">
            <ac:chgData name="Chuck Tomasi" userId="79514c44-a18e-4aaa-84b1-18f74099d6b1" providerId="ADAL" clId="{18B14563-CCEC-0C42-8C0A-ABD616E2CF02}" dt="2023-10-17T15:03:45.427" v="25" actId="207"/>
            <ac:spMkLst>
              <pc:docMk/>
              <pc:sldMasterMk cId="2317532505" sldId="2147483672"/>
              <pc:sldLayoutMk cId="832540068" sldId="2147483695"/>
              <ac:spMk id="19" creationId="{F00D1E28-8B37-EF95-FFF3-190F8B59DAFE}"/>
            </ac:spMkLst>
          </pc:spChg>
          <pc:spChg chg="mod">
            <ac:chgData name="Chuck Tomasi" userId="79514c44-a18e-4aaa-84b1-18f74099d6b1" providerId="ADAL" clId="{18B14563-CCEC-0C42-8C0A-ABD616E2CF02}" dt="2023-10-17T15:03:45.427" v="25" actId="207"/>
            <ac:spMkLst>
              <pc:docMk/>
              <pc:sldMasterMk cId="2317532505" sldId="2147483672"/>
              <pc:sldLayoutMk cId="832540068" sldId="2147483695"/>
              <ac:spMk id="20" creationId="{045D0490-21E2-15EB-E4DF-CF0A06394314}"/>
            </ac:spMkLst>
          </pc:spChg>
          <pc:spChg chg="mod">
            <ac:chgData name="Chuck Tomasi" userId="79514c44-a18e-4aaa-84b1-18f74099d6b1" providerId="ADAL" clId="{18B14563-CCEC-0C42-8C0A-ABD616E2CF02}" dt="2023-10-17T15:03:45.427" v="25" actId="207"/>
            <ac:spMkLst>
              <pc:docMk/>
              <pc:sldMasterMk cId="2317532505" sldId="2147483672"/>
              <pc:sldLayoutMk cId="832540068" sldId="2147483695"/>
              <ac:spMk id="21" creationId="{A688A324-E32D-033F-EB5C-39F92E011C9C}"/>
            </ac:spMkLst>
          </pc:spChg>
          <pc:spChg chg="mod">
            <ac:chgData name="Chuck Tomasi" userId="79514c44-a18e-4aaa-84b1-18f74099d6b1" providerId="ADAL" clId="{18B14563-CCEC-0C42-8C0A-ABD616E2CF02}" dt="2023-10-17T15:03:45.427" v="25" actId="207"/>
            <ac:spMkLst>
              <pc:docMk/>
              <pc:sldMasterMk cId="2317532505" sldId="2147483672"/>
              <pc:sldLayoutMk cId="832540068" sldId="2147483695"/>
              <ac:spMk id="22" creationId="{0DD9EC29-9E6D-58FB-61E4-71B72FFD7163}"/>
            </ac:spMkLst>
          </pc:spChg>
          <pc:spChg chg="mod">
            <ac:chgData name="Chuck Tomasi" userId="79514c44-a18e-4aaa-84b1-18f74099d6b1" providerId="ADAL" clId="{18B14563-CCEC-0C42-8C0A-ABD616E2CF02}" dt="2023-10-17T15:03:45.427" v="25" actId="207"/>
            <ac:spMkLst>
              <pc:docMk/>
              <pc:sldMasterMk cId="2317532505" sldId="2147483672"/>
              <pc:sldLayoutMk cId="832540068" sldId="2147483695"/>
              <ac:spMk id="23" creationId="{9CB6C9C5-ABEF-60CA-0358-2FC45F3B4AB5}"/>
            </ac:spMkLst>
          </pc:spChg>
          <pc:spChg chg="mod">
            <ac:chgData name="Chuck Tomasi" userId="79514c44-a18e-4aaa-84b1-18f74099d6b1" providerId="ADAL" clId="{18B14563-CCEC-0C42-8C0A-ABD616E2CF02}" dt="2023-10-17T15:03:45.427" v="25" actId="207"/>
            <ac:spMkLst>
              <pc:docMk/>
              <pc:sldMasterMk cId="2317532505" sldId="2147483672"/>
              <pc:sldLayoutMk cId="832540068" sldId="2147483695"/>
              <ac:spMk id="24" creationId="{416479C9-0DB2-A21E-ACAC-F4489E89E041}"/>
            </ac:spMkLst>
          </pc:spChg>
          <pc:spChg chg="mod">
            <ac:chgData name="Chuck Tomasi" userId="79514c44-a18e-4aaa-84b1-18f74099d6b1" providerId="ADAL" clId="{18B14563-CCEC-0C42-8C0A-ABD616E2CF02}" dt="2023-10-17T15:03:33.905" v="24" actId="207"/>
            <ac:spMkLst>
              <pc:docMk/>
              <pc:sldMasterMk cId="2317532505" sldId="2147483672"/>
              <pc:sldLayoutMk cId="832540068" sldId="2147483695"/>
              <ac:spMk id="26" creationId="{4C7B8F49-C37B-4D73-FADF-7AA5236D1B87}"/>
            </ac:spMkLst>
          </pc:spChg>
          <pc:spChg chg="mod">
            <ac:chgData name="Chuck Tomasi" userId="79514c44-a18e-4aaa-84b1-18f74099d6b1" providerId="ADAL" clId="{18B14563-CCEC-0C42-8C0A-ABD616E2CF02}" dt="2023-10-17T15:03:33.905" v="24" actId="207"/>
            <ac:spMkLst>
              <pc:docMk/>
              <pc:sldMasterMk cId="2317532505" sldId="2147483672"/>
              <pc:sldLayoutMk cId="832540068" sldId="2147483695"/>
              <ac:spMk id="27" creationId="{F88DE58A-51A7-8642-A08E-5F8F5E002C18}"/>
            </ac:spMkLst>
          </pc:spChg>
          <pc:spChg chg="mod">
            <ac:chgData name="Chuck Tomasi" userId="79514c44-a18e-4aaa-84b1-18f74099d6b1" providerId="ADAL" clId="{18B14563-CCEC-0C42-8C0A-ABD616E2CF02}" dt="2023-10-17T15:03:33.905" v="24" actId="207"/>
            <ac:spMkLst>
              <pc:docMk/>
              <pc:sldMasterMk cId="2317532505" sldId="2147483672"/>
              <pc:sldLayoutMk cId="832540068" sldId="2147483695"/>
              <ac:spMk id="28" creationId="{74BBA778-428C-E259-451B-66AAF3A0C85C}"/>
            </ac:spMkLst>
          </pc:spChg>
          <pc:spChg chg="mod">
            <ac:chgData name="Chuck Tomasi" userId="79514c44-a18e-4aaa-84b1-18f74099d6b1" providerId="ADAL" clId="{18B14563-CCEC-0C42-8C0A-ABD616E2CF02}" dt="2023-10-18T20:03:17.288" v="372" actId="207"/>
            <ac:spMkLst>
              <pc:docMk/>
              <pc:sldMasterMk cId="2317532505" sldId="2147483672"/>
              <pc:sldLayoutMk cId="832540068" sldId="2147483695"/>
              <ac:spMk id="29" creationId="{76578143-EFD2-A549-E2AE-675B7D184B4E}"/>
            </ac:spMkLst>
          </pc:spChg>
          <pc:spChg chg="mod">
            <ac:chgData name="Chuck Tomasi" userId="79514c44-a18e-4aaa-84b1-18f74099d6b1" providerId="ADAL" clId="{18B14563-CCEC-0C42-8C0A-ABD616E2CF02}" dt="2023-11-06T15:02:38.172" v="3148"/>
            <ac:spMkLst>
              <pc:docMk/>
              <pc:sldMasterMk cId="2317532505" sldId="2147483672"/>
              <pc:sldLayoutMk cId="832540068" sldId="2147483695"/>
              <ac:spMk id="30" creationId="{176BD5B7-48E1-667F-15FC-4F130F7E5A6E}"/>
            </ac:spMkLst>
          </pc:spChg>
          <pc:spChg chg="mod topLvl">
            <ac:chgData name="Chuck Tomasi" userId="79514c44-a18e-4aaa-84b1-18f74099d6b1" providerId="ADAL" clId="{18B14563-CCEC-0C42-8C0A-ABD616E2CF02}" dt="2023-10-18T20:10:57.651" v="411" actId="164"/>
            <ac:spMkLst>
              <pc:docMk/>
              <pc:sldMasterMk cId="2317532505" sldId="2147483672"/>
              <pc:sldLayoutMk cId="832540068" sldId="2147483695"/>
              <ac:spMk id="30" creationId="{8FC117B6-766D-37B1-5283-1D84AE2FB093}"/>
            </ac:spMkLst>
          </pc:spChg>
          <pc:spChg chg="mod topLvl">
            <ac:chgData name="Chuck Tomasi" userId="79514c44-a18e-4aaa-84b1-18f74099d6b1" providerId="ADAL" clId="{18B14563-CCEC-0C42-8C0A-ABD616E2CF02}" dt="2023-10-18T20:10:57.651" v="411" actId="164"/>
            <ac:spMkLst>
              <pc:docMk/>
              <pc:sldMasterMk cId="2317532505" sldId="2147483672"/>
              <pc:sldLayoutMk cId="832540068" sldId="2147483695"/>
              <ac:spMk id="31" creationId="{1F112EF5-AE20-AE42-9842-D26F530EE6C3}"/>
            </ac:spMkLst>
          </pc:spChg>
          <pc:spChg chg="mod">
            <ac:chgData name="Chuck Tomasi" userId="79514c44-a18e-4aaa-84b1-18f74099d6b1" providerId="ADAL" clId="{18B14563-CCEC-0C42-8C0A-ABD616E2CF02}" dt="2023-11-06T15:02:38.172" v="3148"/>
            <ac:spMkLst>
              <pc:docMk/>
              <pc:sldMasterMk cId="2317532505" sldId="2147483672"/>
              <pc:sldLayoutMk cId="832540068" sldId="2147483695"/>
              <ac:spMk id="31" creationId="{7BDC66D3-A75A-DE22-212D-C150AAD0ADDE}"/>
            </ac:spMkLst>
          </pc:spChg>
          <pc:spChg chg="add mod">
            <ac:chgData name="Chuck Tomasi" userId="79514c44-a18e-4aaa-84b1-18f74099d6b1" providerId="ADAL" clId="{18B14563-CCEC-0C42-8C0A-ABD616E2CF02}" dt="2023-11-05T20:38:49.480" v="1462"/>
            <ac:spMkLst>
              <pc:docMk/>
              <pc:sldMasterMk cId="2317532505" sldId="2147483672"/>
              <pc:sldLayoutMk cId="832540068" sldId="2147483695"/>
              <ac:spMk id="35" creationId="{6699166E-34AD-1C44-7405-CDCCDF2DABAD}"/>
            </ac:spMkLst>
          </pc:spChg>
          <pc:spChg chg="mod">
            <ac:chgData name="Chuck Tomasi" userId="79514c44-a18e-4aaa-84b1-18f74099d6b1" providerId="ADAL" clId="{18B14563-CCEC-0C42-8C0A-ABD616E2CF02}" dt="2023-11-05T20:49:43.681" v="1535"/>
            <ac:spMkLst>
              <pc:docMk/>
              <pc:sldMasterMk cId="2317532505" sldId="2147483672"/>
              <pc:sldLayoutMk cId="832540068" sldId="2147483695"/>
              <ac:spMk id="37" creationId="{9E484988-B5A0-71C3-C4B1-D8021F9BEEDC}"/>
            </ac:spMkLst>
          </pc:spChg>
          <pc:spChg chg="mod">
            <ac:chgData name="Chuck Tomasi" userId="79514c44-a18e-4aaa-84b1-18f74099d6b1" providerId="ADAL" clId="{18B14563-CCEC-0C42-8C0A-ABD616E2CF02}" dt="2023-11-05T20:49:43.681" v="1535"/>
            <ac:spMkLst>
              <pc:docMk/>
              <pc:sldMasterMk cId="2317532505" sldId="2147483672"/>
              <pc:sldLayoutMk cId="832540068" sldId="2147483695"/>
              <ac:spMk id="38" creationId="{488536A6-CB31-B0B0-6450-A8FFAACA6818}"/>
            </ac:spMkLst>
          </pc:spChg>
          <pc:spChg chg="mod">
            <ac:chgData name="Chuck Tomasi" userId="79514c44-a18e-4aaa-84b1-18f74099d6b1" providerId="ADAL" clId="{18B14563-CCEC-0C42-8C0A-ABD616E2CF02}" dt="2023-11-05T20:49:43.681" v="1535"/>
            <ac:spMkLst>
              <pc:docMk/>
              <pc:sldMasterMk cId="2317532505" sldId="2147483672"/>
              <pc:sldLayoutMk cId="832540068" sldId="2147483695"/>
              <ac:spMk id="39" creationId="{517F12C7-A0A2-B591-31FD-BE2915A48A52}"/>
            </ac:spMkLst>
          </pc:spChg>
          <pc:spChg chg="mod">
            <ac:chgData name="Chuck Tomasi" userId="79514c44-a18e-4aaa-84b1-18f74099d6b1" providerId="ADAL" clId="{18B14563-CCEC-0C42-8C0A-ABD616E2CF02}" dt="2023-11-05T20:49:43.681" v="1535"/>
            <ac:spMkLst>
              <pc:docMk/>
              <pc:sldMasterMk cId="2317532505" sldId="2147483672"/>
              <pc:sldLayoutMk cId="832540068" sldId="2147483695"/>
              <ac:spMk id="40" creationId="{C0300E46-11A2-3DEB-4D2F-2580C30CCD52}"/>
            </ac:spMkLst>
          </pc:spChg>
          <pc:spChg chg="mod">
            <ac:chgData name="Chuck Tomasi" userId="79514c44-a18e-4aaa-84b1-18f74099d6b1" providerId="ADAL" clId="{18B14563-CCEC-0C42-8C0A-ABD616E2CF02}" dt="2023-11-05T20:49:43.681" v="1535"/>
            <ac:spMkLst>
              <pc:docMk/>
              <pc:sldMasterMk cId="2317532505" sldId="2147483672"/>
              <pc:sldLayoutMk cId="832540068" sldId="2147483695"/>
              <ac:spMk id="41" creationId="{21B1D7DF-038C-027F-43E7-E556D1EB98B3}"/>
            </ac:spMkLst>
          </pc:spChg>
          <pc:spChg chg="mod">
            <ac:chgData name="Chuck Tomasi" userId="79514c44-a18e-4aaa-84b1-18f74099d6b1" providerId="ADAL" clId="{18B14563-CCEC-0C42-8C0A-ABD616E2CF02}" dt="2023-11-05T20:49:43.681" v="1535"/>
            <ac:spMkLst>
              <pc:docMk/>
              <pc:sldMasterMk cId="2317532505" sldId="2147483672"/>
              <pc:sldLayoutMk cId="832540068" sldId="2147483695"/>
              <ac:spMk id="42" creationId="{333572FB-1BD4-0729-815E-A4F3171FB4C7}"/>
            </ac:spMkLst>
          </pc:spChg>
          <pc:spChg chg="mod">
            <ac:chgData name="Chuck Tomasi" userId="79514c44-a18e-4aaa-84b1-18f74099d6b1" providerId="ADAL" clId="{18B14563-CCEC-0C42-8C0A-ABD616E2CF02}" dt="2023-11-05T20:49:43.681" v="1535"/>
            <ac:spMkLst>
              <pc:docMk/>
              <pc:sldMasterMk cId="2317532505" sldId="2147483672"/>
              <pc:sldLayoutMk cId="832540068" sldId="2147483695"/>
              <ac:spMk id="43" creationId="{4456AF30-6607-EC9B-4EA2-E10E83F42068}"/>
            </ac:spMkLst>
          </pc:spChg>
          <pc:spChg chg="mod">
            <ac:chgData name="Chuck Tomasi" userId="79514c44-a18e-4aaa-84b1-18f74099d6b1" providerId="ADAL" clId="{18B14563-CCEC-0C42-8C0A-ABD616E2CF02}" dt="2023-11-05T20:49:43.681" v="1535"/>
            <ac:spMkLst>
              <pc:docMk/>
              <pc:sldMasterMk cId="2317532505" sldId="2147483672"/>
              <pc:sldLayoutMk cId="832540068" sldId="2147483695"/>
              <ac:spMk id="44" creationId="{431DBC94-AF6F-FD82-85D5-1EF3B18B043F}"/>
            </ac:spMkLst>
          </pc:spChg>
          <pc:spChg chg="mod">
            <ac:chgData name="Chuck Tomasi" userId="79514c44-a18e-4aaa-84b1-18f74099d6b1" providerId="ADAL" clId="{18B14563-CCEC-0C42-8C0A-ABD616E2CF02}" dt="2023-11-05T20:49:43.681" v="1535"/>
            <ac:spMkLst>
              <pc:docMk/>
              <pc:sldMasterMk cId="2317532505" sldId="2147483672"/>
              <pc:sldLayoutMk cId="832540068" sldId="2147483695"/>
              <ac:spMk id="45" creationId="{DC68EBD5-C743-DAED-D9B8-BF8299F2A82C}"/>
            </ac:spMkLst>
          </pc:spChg>
          <pc:spChg chg="mod">
            <ac:chgData name="Chuck Tomasi" userId="79514c44-a18e-4aaa-84b1-18f74099d6b1" providerId="ADAL" clId="{18B14563-CCEC-0C42-8C0A-ABD616E2CF02}" dt="2023-11-05T20:49:43.681" v="1535"/>
            <ac:spMkLst>
              <pc:docMk/>
              <pc:sldMasterMk cId="2317532505" sldId="2147483672"/>
              <pc:sldLayoutMk cId="832540068" sldId="2147483695"/>
              <ac:spMk id="46" creationId="{0B1AB700-9DB1-EE3A-4EF6-A9899AE3F4A3}"/>
            </ac:spMkLst>
          </pc:spChg>
          <pc:spChg chg="mod">
            <ac:chgData name="Chuck Tomasi" userId="79514c44-a18e-4aaa-84b1-18f74099d6b1" providerId="ADAL" clId="{18B14563-CCEC-0C42-8C0A-ABD616E2CF02}" dt="2023-11-05T20:49:43.681" v="1535"/>
            <ac:spMkLst>
              <pc:docMk/>
              <pc:sldMasterMk cId="2317532505" sldId="2147483672"/>
              <pc:sldLayoutMk cId="832540068" sldId="2147483695"/>
              <ac:spMk id="47" creationId="{D03F4A0C-A15D-F4CB-9716-2F3676514183}"/>
            </ac:spMkLst>
          </pc:spChg>
          <pc:spChg chg="mod">
            <ac:chgData name="Chuck Tomasi" userId="79514c44-a18e-4aaa-84b1-18f74099d6b1" providerId="ADAL" clId="{18B14563-CCEC-0C42-8C0A-ABD616E2CF02}" dt="2023-11-05T20:49:43.681" v="1535"/>
            <ac:spMkLst>
              <pc:docMk/>
              <pc:sldMasterMk cId="2317532505" sldId="2147483672"/>
              <pc:sldLayoutMk cId="832540068" sldId="2147483695"/>
              <ac:spMk id="48" creationId="{03EF147C-F67E-ED11-5C54-2F6DBAF904F7}"/>
            </ac:spMkLst>
          </pc:spChg>
          <pc:spChg chg="mod">
            <ac:chgData name="Chuck Tomasi" userId="79514c44-a18e-4aaa-84b1-18f74099d6b1" providerId="ADAL" clId="{18B14563-CCEC-0C42-8C0A-ABD616E2CF02}" dt="2023-11-05T20:49:43.681" v="1535"/>
            <ac:spMkLst>
              <pc:docMk/>
              <pc:sldMasterMk cId="2317532505" sldId="2147483672"/>
              <pc:sldLayoutMk cId="832540068" sldId="2147483695"/>
              <ac:spMk id="49" creationId="{BC087E35-21E6-1B71-2359-7C7F6ABB754F}"/>
            </ac:spMkLst>
          </pc:spChg>
          <pc:spChg chg="mod">
            <ac:chgData name="Chuck Tomasi" userId="79514c44-a18e-4aaa-84b1-18f74099d6b1" providerId="ADAL" clId="{18B14563-CCEC-0C42-8C0A-ABD616E2CF02}" dt="2023-11-05T20:49:43.681" v="1535"/>
            <ac:spMkLst>
              <pc:docMk/>
              <pc:sldMasterMk cId="2317532505" sldId="2147483672"/>
              <pc:sldLayoutMk cId="832540068" sldId="2147483695"/>
              <ac:spMk id="50" creationId="{A3CB4C06-F16B-A228-C825-4829169B4D53}"/>
            </ac:spMkLst>
          </pc:spChg>
          <pc:spChg chg="mod">
            <ac:chgData name="Chuck Tomasi" userId="79514c44-a18e-4aaa-84b1-18f74099d6b1" providerId="ADAL" clId="{18B14563-CCEC-0C42-8C0A-ABD616E2CF02}" dt="2023-11-05T20:49:43.681" v="1535"/>
            <ac:spMkLst>
              <pc:docMk/>
              <pc:sldMasterMk cId="2317532505" sldId="2147483672"/>
              <pc:sldLayoutMk cId="832540068" sldId="2147483695"/>
              <ac:spMk id="51" creationId="{2F86E7A5-E2AA-48C7-2B78-3149EE87827F}"/>
            </ac:spMkLst>
          </pc:spChg>
          <pc:spChg chg="mod">
            <ac:chgData name="Chuck Tomasi" userId="79514c44-a18e-4aaa-84b1-18f74099d6b1" providerId="ADAL" clId="{18B14563-CCEC-0C42-8C0A-ABD616E2CF02}" dt="2023-11-05T20:49:43.681" v="1535"/>
            <ac:spMkLst>
              <pc:docMk/>
              <pc:sldMasterMk cId="2317532505" sldId="2147483672"/>
              <pc:sldLayoutMk cId="832540068" sldId="2147483695"/>
              <ac:spMk id="52" creationId="{05D6E423-1FD1-798F-5D7F-B7742A807E5B}"/>
            </ac:spMkLst>
          </pc:spChg>
          <pc:spChg chg="mod">
            <ac:chgData name="Chuck Tomasi" userId="79514c44-a18e-4aaa-84b1-18f74099d6b1" providerId="ADAL" clId="{18B14563-CCEC-0C42-8C0A-ABD616E2CF02}" dt="2023-11-05T20:49:43.681" v="1535"/>
            <ac:spMkLst>
              <pc:docMk/>
              <pc:sldMasterMk cId="2317532505" sldId="2147483672"/>
              <pc:sldLayoutMk cId="832540068" sldId="2147483695"/>
              <ac:spMk id="53" creationId="{BB27E1B7-A449-FBAD-1562-8CE2C755D830}"/>
            </ac:spMkLst>
          </pc:spChg>
          <pc:spChg chg="mod">
            <ac:chgData name="Chuck Tomasi" userId="79514c44-a18e-4aaa-84b1-18f74099d6b1" providerId="ADAL" clId="{18B14563-CCEC-0C42-8C0A-ABD616E2CF02}" dt="2023-11-05T20:49:43.681" v="1535"/>
            <ac:spMkLst>
              <pc:docMk/>
              <pc:sldMasterMk cId="2317532505" sldId="2147483672"/>
              <pc:sldLayoutMk cId="832540068" sldId="2147483695"/>
              <ac:spMk id="54" creationId="{627A547D-B760-3269-FF98-89E6891244E8}"/>
            </ac:spMkLst>
          </pc:spChg>
          <pc:spChg chg="mod">
            <ac:chgData name="Chuck Tomasi" userId="79514c44-a18e-4aaa-84b1-18f74099d6b1" providerId="ADAL" clId="{18B14563-CCEC-0C42-8C0A-ABD616E2CF02}" dt="2023-11-05T20:49:43.681" v="1535"/>
            <ac:spMkLst>
              <pc:docMk/>
              <pc:sldMasterMk cId="2317532505" sldId="2147483672"/>
              <pc:sldLayoutMk cId="832540068" sldId="2147483695"/>
              <ac:spMk id="55" creationId="{D28FDCB9-99A7-846C-62C6-DDDF0E95368F}"/>
            </ac:spMkLst>
          </pc:spChg>
          <pc:spChg chg="mod">
            <ac:chgData name="Chuck Tomasi" userId="79514c44-a18e-4aaa-84b1-18f74099d6b1" providerId="ADAL" clId="{18B14563-CCEC-0C42-8C0A-ABD616E2CF02}" dt="2023-11-05T20:49:43.681" v="1535"/>
            <ac:spMkLst>
              <pc:docMk/>
              <pc:sldMasterMk cId="2317532505" sldId="2147483672"/>
              <pc:sldLayoutMk cId="832540068" sldId="2147483695"/>
              <ac:spMk id="56" creationId="{E53E620F-DE3C-8879-C1F5-1CE9AA712B35}"/>
            </ac:spMkLst>
          </pc:spChg>
          <pc:spChg chg="mod">
            <ac:chgData name="Chuck Tomasi" userId="79514c44-a18e-4aaa-84b1-18f74099d6b1" providerId="ADAL" clId="{18B14563-CCEC-0C42-8C0A-ABD616E2CF02}" dt="2023-11-05T20:49:43.681" v="1535"/>
            <ac:spMkLst>
              <pc:docMk/>
              <pc:sldMasterMk cId="2317532505" sldId="2147483672"/>
              <pc:sldLayoutMk cId="832540068" sldId="2147483695"/>
              <ac:spMk id="57" creationId="{3C463C5A-BE28-D48E-9689-E6293619F77E}"/>
            </ac:spMkLst>
          </pc:spChg>
          <pc:spChg chg="mod">
            <ac:chgData name="Chuck Tomasi" userId="79514c44-a18e-4aaa-84b1-18f74099d6b1" providerId="ADAL" clId="{18B14563-CCEC-0C42-8C0A-ABD616E2CF02}" dt="2023-11-05T20:49:43.681" v="1535"/>
            <ac:spMkLst>
              <pc:docMk/>
              <pc:sldMasterMk cId="2317532505" sldId="2147483672"/>
              <pc:sldLayoutMk cId="832540068" sldId="2147483695"/>
              <ac:spMk id="58" creationId="{457AAFC9-C56D-9CAC-4555-EFC1FFCEA603}"/>
            </ac:spMkLst>
          </pc:spChg>
          <pc:spChg chg="mod">
            <ac:chgData name="Chuck Tomasi" userId="79514c44-a18e-4aaa-84b1-18f74099d6b1" providerId="ADAL" clId="{18B14563-CCEC-0C42-8C0A-ABD616E2CF02}" dt="2023-11-05T20:49:43.681" v="1535"/>
            <ac:spMkLst>
              <pc:docMk/>
              <pc:sldMasterMk cId="2317532505" sldId="2147483672"/>
              <pc:sldLayoutMk cId="832540068" sldId="2147483695"/>
              <ac:spMk id="59" creationId="{812451AC-F429-D75A-3E37-42C37C91361C}"/>
            </ac:spMkLst>
          </pc:spChg>
          <pc:spChg chg="mod">
            <ac:chgData name="Chuck Tomasi" userId="79514c44-a18e-4aaa-84b1-18f74099d6b1" providerId="ADAL" clId="{18B14563-CCEC-0C42-8C0A-ABD616E2CF02}" dt="2023-11-05T20:49:43.681" v="1535"/>
            <ac:spMkLst>
              <pc:docMk/>
              <pc:sldMasterMk cId="2317532505" sldId="2147483672"/>
              <pc:sldLayoutMk cId="832540068" sldId="2147483695"/>
              <ac:spMk id="60" creationId="{963E121D-B3D2-ED76-3DA5-75F127F46BF8}"/>
            </ac:spMkLst>
          </pc:spChg>
          <pc:spChg chg="mod">
            <ac:chgData name="Chuck Tomasi" userId="79514c44-a18e-4aaa-84b1-18f74099d6b1" providerId="ADAL" clId="{18B14563-CCEC-0C42-8C0A-ABD616E2CF02}" dt="2023-11-05T20:49:43.681" v="1535"/>
            <ac:spMkLst>
              <pc:docMk/>
              <pc:sldMasterMk cId="2317532505" sldId="2147483672"/>
              <pc:sldLayoutMk cId="832540068" sldId="2147483695"/>
              <ac:spMk id="62" creationId="{8FE17325-E637-39A2-C707-C688297EDAF0}"/>
            </ac:spMkLst>
          </pc:spChg>
          <pc:spChg chg="mod">
            <ac:chgData name="Chuck Tomasi" userId="79514c44-a18e-4aaa-84b1-18f74099d6b1" providerId="ADAL" clId="{18B14563-CCEC-0C42-8C0A-ABD616E2CF02}" dt="2023-11-05T20:49:43.681" v="1535"/>
            <ac:spMkLst>
              <pc:docMk/>
              <pc:sldMasterMk cId="2317532505" sldId="2147483672"/>
              <pc:sldLayoutMk cId="832540068" sldId="2147483695"/>
              <ac:spMk id="63" creationId="{A970E67C-9946-4CF9-C175-2A6C8072EC24}"/>
            </ac:spMkLst>
          </pc:spChg>
          <pc:spChg chg="mod">
            <ac:chgData name="Chuck Tomasi" userId="79514c44-a18e-4aaa-84b1-18f74099d6b1" providerId="ADAL" clId="{18B14563-CCEC-0C42-8C0A-ABD616E2CF02}" dt="2023-11-05T20:49:43.681" v="1535"/>
            <ac:spMkLst>
              <pc:docMk/>
              <pc:sldMasterMk cId="2317532505" sldId="2147483672"/>
              <pc:sldLayoutMk cId="832540068" sldId="2147483695"/>
              <ac:spMk id="64" creationId="{AD91740C-98E3-252E-F49A-2F8B7C65B5B7}"/>
            </ac:spMkLst>
          </pc:spChg>
          <pc:spChg chg="mod">
            <ac:chgData name="Chuck Tomasi" userId="79514c44-a18e-4aaa-84b1-18f74099d6b1" providerId="ADAL" clId="{18B14563-CCEC-0C42-8C0A-ABD616E2CF02}" dt="2023-11-05T20:49:43.681" v="1535"/>
            <ac:spMkLst>
              <pc:docMk/>
              <pc:sldMasterMk cId="2317532505" sldId="2147483672"/>
              <pc:sldLayoutMk cId="832540068" sldId="2147483695"/>
              <ac:spMk id="65" creationId="{B1680B25-F5D6-7423-679F-F8170E4BE708}"/>
            </ac:spMkLst>
          </pc:spChg>
          <pc:spChg chg="mod">
            <ac:chgData name="Chuck Tomasi" userId="79514c44-a18e-4aaa-84b1-18f74099d6b1" providerId="ADAL" clId="{18B14563-CCEC-0C42-8C0A-ABD616E2CF02}" dt="2023-11-05T20:49:43.681" v="1535"/>
            <ac:spMkLst>
              <pc:docMk/>
              <pc:sldMasterMk cId="2317532505" sldId="2147483672"/>
              <pc:sldLayoutMk cId="832540068" sldId="2147483695"/>
              <ac:spMk id="66" creationId="{8AA31498-155E-1FC4-2C4D-95B2C029D851}"/>
            </ac:spMkLst>
          </pc:spChg>
          <pc:spChg chg="mod">
            <ac:chgData name="Chuck Tomasi" userId="79514c44-a18e-4aaa-84b1-18f74099d6b1" providerId="ADAL" clId="{18B14563-CCEC-0C42-8C0A-ABD616E2CF02}" dt="2023-11-05T20:49:43.681" v="1535"/>
            <ac:spMkLst>
              <pc:docMk/>
              <pc:sldMasterMk cId="2317532505" sldId="2147483672"/>
              <pc:sldLayoutMk cId="832540068" sldId="2147483695"/>
              <ac:spMk id="67" creationId="{1F3A7F05-0F9A-AD56-057A-5C7CB4EFC110}"/>
            </ac:spMkLst>
          </pc:spChg>
          <pc:spChg chg="mod">
            <ac:chgData name="Chuck Tomasi" userId="79514c44-a18e-4aaa-84b1-18f74099d6b1" providerId="ADAL" clId="{18B14563-CCEC-0C42-8C0A-ABD616E2CF02}" dt="2023-11-05T20:49:43.681" v="1535"/>
            <ac:spMkLst>
              <pc:docMk/>
              <pc:sldMasterMk cId="2317532505" sldId="2147483672"/>
              <pc:sldLayoutMk cId="832540068" sldId="2147483695"/>
              <ac:spMk id="68" creationId="{0E18FEFC-513B-A1DE-DC45-29C69A6B5052}"/>
            </ac:spMkLst>
          </pc:spChg>
          <pc:spChg chg="mod topLvl">
            <ac:chgData name="Chuck Tomasi" userId="79514c44-a18e-4aaa-84b1-18f74099d6b1" providerId="ADAL" clId="{18B14563-CCEC-0C42-8C0A-ABD616E2CF02}" dt="2023-10-18T20:10:57.651" v="411" actId="164"/>
            <ac:spMkLst>
              <pc:docMk/>
              <pc:sldMasterMk cId="2317532505" sldId="2147483672"/>
              <pc:sldLayoutMk cId="832540068" sldId="2147483695"/>
              <ac:spMk id="69" creationId="{75E73A34-112A-4509-BD56-AB05CEC1101A}"/>
            </ac:spMkLst>
          </pc:spChg>
          <pc:spChg chg="mod">
            <ac:chgData name="Chuck Tomasi" userId="79514c44-a18e-4aaa-84b1-18f74099d6b1" providerId="ADAL" clId="{18B14563-CCEC-0C42-8C0A-ABD616E2CF02}" dt="2023-11-06T15:02:38.172" v="3148"/>
            <ac:spMkLst>
              <pc:docMk/>
              <pc:sldMasterMk cId="2317532505" sldId="2147483672"/>
              <pc:sldLayoutMk cId="832540068" sldId="2147483695"/>
              <ac:spMk id="69" creationId="{8F5C4401-1732-83DB-F9F8-C5055CFFA341}"/>
            </ac:spMkLst>
          </pc:spChg>
          <pc:spChg chg="mod topLvl">
            <ac:chgData name="Chuck Tomasi" userId="79514c44-a18e-4aaa-84b1-18f74099d6b1" providerId="ADAL" clId="{18B14563-CCEC-0C42-8C0A-ABD616E2CF02}" dt="2023-10-18T20:10:57.651" v="411" actId="164"/>
            <ac:spMkLst>
              <pc:docMk/>
              <pc:sldMasterMk cId="2317532505" sldId="2147483672"/>
              <pc:sldLayoutMk cId="832540068" sldId="2147483695"/>
              <ac:spMk id="70" creationId="{3BD7514F-5007-0F31-8E30-07DDE1C9C1A5}"/>
            </ac:spMkLst>
          </pc:spChg>
          <pc:spChg chg="mod">
            <ac:chgData name="Chuck Tomasi" userId="79514c44-a18e-4aaa-84b1-18f74099d6b1" providerId="ADAL" clId="{18B14563-CCEC-0C42-8C0A-ABD616E2CF02}" dt="2023-11-06T15:02:38.172" v="3148"/>
            <ac:spMkLst>
              <pc:docMk/>
              <pc:sldMasterMk cId="2317532505" sldId="2147483672"/>
              <pc:sldLayoutMk cId="832540068" sldId="2147483695"/>
              <ac:spMk id="70" creationId="{6223850A-29F7-9075-AA4F-921904BADC3B}"/>
            </ac:spMkLst>
          </pc:spChg>
          <pc:spChg chg="mod topLvl">
            <ac:chgData name="Chuck Tomasi" userId="79514c44-a18e-4aaa-84b1-18f74099d6b1" providerId="ADAL" clId="{18B14563-CCEC-0C42-8C0A-ABD616E2CF02}" dt="2023-10-18T20:10:57.651" v="411" actId="164"/>
            <ac:spMkLst>
              <pc:docMk/>
              <pc:sldMasterMk cId="2317532505" sldId="2147483672"/>
              <pc:sldLayoutMk cId="832540068" sldId="2147483695"/>
              <ac:spMk id="71" creationId="{A7D8F075-5DFF-E0E2-8E46-5E090754489B}"/>
            </ac:spMkLst>
          </pc:spChg>
          <pc:spChg chg="mod">
            <ac:chgData name="Chuck Tomasi" userId="79514c44-a18e-4aaa-84b1-18f74099d6b1" providerId="ADAL" clId="{18B14563-CCEC-0C42-8C0A-ABD616E2CF02}" dt="2023-11-06T15:02:38.172" v="3148"/>
            <ac:spMkLst>
              <pc:docMk/>
              <pc:sldMasterMk cId="2317532505" sldId="2147483672"/>
              <pc:sldLayoutMk cId="832540068" sldId="2147483695"/>
              <ac:spMk id="71" creationId="{E08A1215-124A-B064-CC99-8C98504B0FB4}"/>
            </ac:spMkLst>
          </pc:spChg>
          <pc:spChg chg="mod">
            <ac:chgData name="Chuck Tomasi" userId="79514c44-a18e-4aaa-84b1-18f74099d6b1" providerId="ADAL" clId="{18B14563-CCEC-0C42-8C0A-ABD616E2CF02}" dt="2023-11-06T15:02:38.172" v="3148"/>
            <ac:spMkLst>
              <pc:docMk/>
              <pc:sldMasterMk cId="2317532505" sldId="2147483672"/>
              <pc:sldLayoutMk cId="832540068" sldId="2147483695"/>
              <ac:spMk id="72" creationId="{4A94E79D-1CBA-57FC-4A6C-B31EA06B7ACB}"/>
            </ac:spMkLst>
          </pc:spChg>
          <pc:spChg chg="mod topLvl">
            <ac:chgData name="Chuck Tomasi" userId="79514c44-a18e-4aaa-84b1-18f74099d6b1" providerId="ADAL" clId="{18B14563-CCEC-0C42-8C0A-ABD616E2CF02}" dt="2023-10-18T20:10:57.651" v="411" actId="164"/>
            <ac:spMkLst>
              <pc:docMk/>
              <pc:sldMasterMk cId="2317532505" sldId="2147483672"/>
              <pc:sldLayoutMk cId="832540068" sldId="2147483695"/>
              <ac:spMk id="72" creationId="{7EEE19D6-8D07-9A6D-DCF4-4D9746DD2C86}"/>
            </ac:spMkLst>
          </pc:spChg>
          <pc:spChg chg="mod topLvl">
            <ac:chgData name="Chuck Tomasi" userId="79514c44-a18e-4aaa-84b1-18f74099d6b1" providerId="ADAL" clId="{18B14563-CCEC-0C42-8C0A-ABD616E2CF02}" dt="2023-10-18T20:10:57.651" v="411" actId="164"/>
            <ac:spMkLst>
              <pc:docMk/>
              <pc:sldMasterMk cId="2317532505" sldId="2147483672"/>
              <pc:sldLayoutMk cId="832540068" sldId="2147483695"/>
              <ac:spMk id="73" creationId="{25557BFC-CC5A-9246-9ED2-51F509E7F24C}"/>
            </ac:spMkLst>
          </pc:spChg>
          <pc:spChg chg="mod">
            <ac:chgData name="Chuck Tomasi" userId="79514c44-a18e-4aaa-84b1-18f74099d6b1" providerId="ADAL" clId="{18B14563-CCEC-0C42-8C0A-ABD616E2CF02}" dt="2023-11-06T15:02:38.172" v="3148"/>
            <ac:spMkLst>
              <pc:docMk/>
              <pc:sldMasterMk cId="2317532505" sldId="2147483672"/>
              <pc:sldLayoutMk cId="832540068" sldId="2147483695"/>
              <ac:spMk id="73" creationId="{BB918503-C1D6-0620-3281-B50D61503DEA}"/>
            </ac:spMkLst>
          </pc:spChg>
          <pc:spChg chg="mod topLvl">
            <ac:chgData name="Chuck Tomasi" userId="79514c44-a18e-4aaa-84b1-18f74099d6b1" providerId="ADAL" clId="{18B14563-CCEC-0C42-8C0A-ABD616E2CF02}" dt="2023-10-18T20:10:57.651" v="411" actId="164"/>
            <ac:spMkLst>
              <pc:docMk/>
              <pc:sldMasterMk cId="2317532505" sldId="2147483672"/>
              <pc:sldLayoutMk cId="832540068" sldId="2147483695"/>
              <ac:spMk id="74" creationId="{2AEE3FED-9CC0-D879-8033-57B345C67E3E}"/>
            </ac:spMkLst>
          </pc:spChg>
          <pc:spChg chg="mod">
            <ac:chgData name="Chuck Tomasi" userId="79514c44-a18e-4aaa-84b1-18f74099d6b1" providerId="ADAL" clId="{18B14563-CCEC-0C42-8C0A-ABD616E2CF02}" dt="2023-11-06T15:02:38.172" v="3148"/>
            <ac:spMkLst>
              <pc:docMk/>
              <pc:sldMasterMk cId="2317532505" sldId="2147483672"/>
              <pc:sldLayoutMk cId="832540068" sldId="2147483695"/>
              <ac:spMk id="74" creationId="{E6A0ACF7-D2E5-F55C-A82A-2FB5658CFB16}"/>
            </ac:spMkLst>
          </pc:spChg>
          <pc:spChg chg="mod">
            <ac:chgData name="Chuck Tomasi" userId="79514c44-a18e-4aaa-84b1-18f74099d6b1" providerId="ADAL" clId="{18B14563-CCEC-0C42-8C0A-ABD616E2CF02}" dt="2023-11-06T15:02:38.172" v="3148"/>
            <ac:spMkLst>
              <pc:docMk/>
              <pc:sldMasterMk cId="2317532505" sldId="2147483672"/>
              <pc:sldLayoutMk cId="832540068" sldId="2147483695"/>
              <ac:spMk id="75" creationId="{7A47616C-67A0-1ED9-ECF0-741285C8DB42}"/>
            </ac:spMkLst>
          </pc:spChg>
          <pc:spChg chg="mod topLvl">
            <ac:chgData name="Chuck Tomasi" userId="79514c44-a18e-4aaa-84b1-18f74099d6b1" providerId="ADAL" clId="{18B14563-CCEC-0C42-8C0A-ABD616E2CF02}" dt="2023-10-18T20:10:57.651" v="411" actId="164"/>
            <ac:spMkLst>
              <pc:docMk/>
              <pc:sldMasterMk cId="2317532505" sldId="2147483672"/>
              <pc:sldLayoutMk cId="832540068" sldId="2147483695"/>
              <ac:spMk id="75" creationId="{F6ADC88E-7D74-D06A-913C-90B80F8F8AC3}"/>
            </ac:spMkLst>
          </pc:spChg>
          <pc:spChg chg="mod topLvl">
            <ac:chgData name="Chuck Tomasi" userId="79514c44-a18e-4aaa-84b1-18f74099d6b1" providerId="ADAL" clId="{18B14563-CCEC-0C42-8C0A-ABD616E2CF02}" dt="2023-10-18T20:10:57.651" v="411" actId="164"/>
            <ac:spMkLst>
              <pc:docMk/>
              <pc:sldMasterMk cId="2317532505" sldId="2147483672"/>
              <pc:sldLayoutMk cId="832540068" sldId="2147483695"/>
              <ac:spMk id="76" creationId="{39057BE4-4A14-C583-1A35-1679B477B8C6}"/>
            </ac:spMkLst>
          </pc:spChg>
          <pc:spChg chg="mod">
            <ac:chgData name="Chuck Tomasi" userId="79514c44-a18e-4aaa-84b1-18f74099d6b1" providerId="ADAL" clId="{18B14563-CCEC-0C42-8C0A-ABD616E2CF02}" dt="2023-11-06T15:02:38.172" v="3148"/>
            <ac:spMkLst>
              <pc:docMk/>
              <pc:sldMasterMk cId="2317532505" sldId="2147483672"/>
              <pc:sldLayoutMk cId="832540068" sldId="2147483695"/>
              <ac:spMk id="76" creationId="{F0EF3D23-6E9C-55F7-C62B-1FBAEBE51D65}"/>
            </ac:spMkLst>
          </pc:spChg>
          <pc:spChg chg="mod">
            <ac:chgData name="Chuck Tomasi" userId="79514c44-a18e-4aaa-84b1-18f74099d6b1" providerId="ADAL" clId="{18B14563-CCEC-0C42-8C0A-ABD616E2CF02}" dt="2023-11-06T15:02:38.172" v="3148"/>
            <ac:spMkLst>
              <pc:docMk/>
              <pc:sldMasterMk cId="2317532505" sldId="2147483672"/>
              <pc:sldLayoutMk cId="832540068" sldId="2147483695"/>
              <ac:spMk id="77" creationId="{2AADC51C-6F8D-F400-971F-C180466554F6}"/>
            </ac:spMkLst>
          </pc:spChg>
          <pc:spChg chg="mod topLvl">
            <ac:chgData name="Chuck Tomasi" userId="79514c44-a18e-4aaa-84b1-18f74099d6b1" providerId="ADAL" clId="{18B14563-CCEC-0C42-8C0A-ABD616E2CF02}" dt="2023-10-18T20:10:57.651" v="411" actId="164"/>
            <ac:spMkLst>
              <pc:docMk/>
              <pc:sldMasterMk cId="2317532505" sldId="2147483672"/>
              <pc:sldLayoutMk cId="832540068" sldId="2147483695"/>
              <ac:spMk id="77" creationId="{57449914-5AB7-93D4-9BE9-05F11287C581}"/>
            </ac:spMkLst>
          </pc:spChg>
          <pc:spChg chg="mod topLvl">
            <ac:chgData name="Chuck Tomasi" userId="79514c44-a18e-4aaa-84b1-18f74099d6b1" providerId="ADAL" clId="{18B14563-CCEC-0C42-8C0A-ABD616E2CF02}" dt="2023-10-18T20:10:57.651" v="411" actId="164"/>
            <ac:spMkLst>
              <pc:docMk/>
              <pc:sldMasterMk cId="2317532505" sldId="2147483672"/>
              <pc:sldLayoutMk cId="832540068" sldId="2147483695"/>
              <ac:spMk id="78" creationId="{6FB3669F-C823-7567-0D76-923CBBF18A72}"/>
            </ac:spMkLst>
          </pc:spChg>
          <pc:spChg chg="mod">
            <ac:chgData name="Chuck Tomasi" userId="79514c44-a18e-4aaa-84b1-18f74099d6b1" providerId="ADAL" clId="{18B14563-CCEC-0C42-8C0A-ABD616E2CF02}" dt="2023-11-06T15:02:38.172" v="3148"/>
            <ac:spMkLst>
              <pc:docMk/>
              <pc:sldMasterMk cId="2317532505" sldId="2147483672"/>
              <pc:sldLayoutMk cId="832540068" sldId="2147483695"/>
              <ac:spMk id="78" creationId="{850B2829-C933-CBCA-F261-EEE030268E3B}"/>
            </ac:spMkLst>
          </pc:spChg>
          <pc:spChg chg="mod topLvl">
            <ac:chgData name="Chuck Tomasi" userId="79514c44-a18e-4aaa-84b1-18f74099d6b1" providerId="ADAL" clId="{18B14563-CCEC-0C42-8C0A-ABD616E2CF02}" dt="2023-10-18T20:10:57.651" v="411" actId="164"/>
            <ac:spMkLst>
              <pc:docMk/>
              <pc:sldMasterMk cId="2317532505" sldId="2147483672"/>
              <pc:sldLayoutMk cId="832540068" sldId="2147483695"/>
              <ac:spMk id="79" creationId="{7896325F-686A-A3F8-0937-1CC5F77511A4}"/>
            </ac:spMkLst>
          </pc:spChg>
          <pc:spChg chg="mod">
            <ac:chgData name="Chuck Tomasi" userId="79514c44-a18e-4aaa-84b1-18f74099d6b1" providerId="ADAL" clId="{18B14563-CCEC-0C42-8C0A-ABD616E2CF02}" dt="2023-11-06T15:02:38.172" v="3148"/>
            <ac:spMkLst>
              <pc:docMk/>
              <pc:sldMasterMk cId="2317532505" sldId="2147483672"/>
              <pc:sldLayoutMk cId="832540068" sldId="2147483695"/>
              <ac:spMk id="79" creationId="{F565C3B4-4B77-EFC8-0120-AA4EE827C6D3}"/>
            </ac:spMkLst>
          </pc:spChg>
          <pc:spChg chg="mod">
            <ac:chgData name="Chuck Tomasi" userId="79514c44-a18e-4aaa-84b1-18f74099d6b1" providerId="ADAL" clId="{18B14563-CCEC-0C42-8C0A-ABD616E2CF02}" dt="2023-11-06T15:02:38.172" v="3148"/>
            <ac:spMkLst>
              <pc:docMk/>
              <pc:sldMasterMk cId="2317532505" sldId="2147483672"/>
              <pc:sldLayoutMk cId="832540068" sldId="2147483695"/>
              <ac:spMk id="80" creationId="{2B673EEE-B04A-5357-8A6B-879A957B35A6}"/>
            </ac:spMkLst>
          </pc:spChg>
          <pc:spChg chg="mod topLvl">
            <ac:chgData name="Chuck Tomasi" userId="79514c44-a18e-4aaa-84b1-18f74099d6b1" providerId="ADAL" clId="{18B14563-CCEC-0C42-8C0A-ABD616E2CF02}" dt="2023-10-18T20:10:57.651" v="411" actId="164"/>
            <ac:spMkLst>
              <pc:docMk/>
              <pc:sldMasterMk cId="2317532505" sldId="2147483672"/>
              <pc:sldLayoutMk cId="832540068" sldId="2147483695"/>
              <ac:spMk id="80" creationId="{668364D4-D28B-67BF-FFA8-6C1BFE9B61AE}"/>
            </ac:spMkLst>
          </pc:spChg>
          <pc:spChg chg="mod">
            <ac:chgData name="Chuck Tomasi" userId="79514c44-a18e-4aaa-84b1-18f74099d6b1" providerId="ADAL" clId="{18B14563-CCEC-0C42-8C0A-ABD616E2CF02}" dt="2023-11-06T15:02:38.172" v="3148"/>
            <ac:spMkLst>
              <pc:docMk/>
              <pc:sldMasterMk cId="2317532505" sldId="2147483672"/>
              <pc:sldLayoutMk cId="832540068" sldId="2147483695"/>
              <ac:spMk id="81" creationId="{50C376B8-1CC7-A7F2-D6CF-8210A22CB98A}"/>
            </ac:spMkLst>
          </pc:spChg>
          <pc:spChg chg="mod topLvl">
            <ac:chgData name="Chuck Tomasi" userId="79514c44-a18e-4aaa-84b1-18f74099d6b1" providerId="ADAL" clId="{18B14563-CCEC-0C42-8C0A-ABD616E2CF02}" dt="2023-10-18T20:10:57.651" v="411" actId="164"/>
            <ac:spMkLst>
              <pc:docMk/>
              <pc:sldMasterMk cId="2317532505" sldId="2147483672"/>
              <pc:sldLayoutMk cId="832540068" sldId="2147483695"/>
              <ac:spMk id="81" creationId="{E4834572-1043-D02A-0D02-297B3D1430B2}"/>
            </ac:spMkLst>
          </pc:spChg>
          <pc:spChg chg="mod topLvl">
            <ac:chgData name="Chuck Tomasi" userId="79514c44-a18e-4aaa-84b1-18f74099d6b1" providerId="ADAL" clId="{18B14563-CCEC-0C42-8C0A-ABD616E2CF02}" dt="2023-10-18T20:10:57.651" v="411" actId="164"/>
            <ac:spMkLst>
              <pc:docMk/>
              <pc:sldMasterMk cId="2317532505" sldId="2147483672"/>
              <pc:sldLayoutMk cId="832540068" sldId="2147483695"/>
              <ac:spMk id="82" creationId="{21409725-1A4A-61DC-997F-4CF88803D3F4}"/>
            </ac:spMkLst>
          </pc:spChg>
          <pc:spChg chg="mod">
            <ac:chgData name="Chuck Tomasi" userId="79514c44-a18e-4aaa-84b1-18f74099d6b1" providerId="ADAL" clId="{18B14563-CCEC-0C42-8C0A-ABD616E2CF02}" dt="2023-11-06T15:02:38.172" v="3148"/>
            <ac:spMkLst>
              <pc:docMk/>
              <pc:sldMasterMk cId="2317532505" sldId="2147483672"/>
              <pc:sldLayoutMk cId="832540068" sldId="2147483695"/>
              <ac:spMk id="82" creationId="{6A7E38DF-6D32-F418-A7C6-9D298C24E40C}"/>
            </ac:spMkLst>
          </pc:spChg>
          <pc:spChg chg="mod">
            <ac:chgData name="Chuck Tomasi" userId="79514c44-a18e-4aaa-84b1-18f74099d6b1" providerId="ADAL" clId="{18B14563-CCEC-0C42-8C0A-ABD616E2CF02}" dt="2023-11-06T15:02:38.172" v="3148"/>
            <ac:spMkLst>
              <pc:docMk/>
              <pc:sldMasterMk cId="2317532505" sldId="2147483672"/>
              <pc:sldLayoutMk cId="832540068" sldId="2147483695"/>
              <ac:spMk id="83" creationId="{859F7063-2ADF-0750-0850-66C5A186A86D}"/>
            </ac:spMkLst>
          </pc:spChg>
          <pc:spChg chg="mod topLvl">
            <ac:chgData name="Chuck Tomasi" userId="79514c44-a18e-4aaa-84b1-18f74099d6b1" providerId="ADAL" clId="{18B14563-CCEC-0C42-8C0A-ABD616E2CF02}" dt="2023-10-18T20:10:57.651" v="411" actId="164"/>
            <ac:spMkLst>
              <pc:docMk/>
              <pc:sldMasterMk cId="2317532505" sldId="2147483672"/>
              <pc:sldLayoutMk cId="832540068" sldId="2147483695"/>
              <ac:spMk id="83" creationId="{A0E23BB7-06A5-B32F-C8FE-C2612660B9A3}"/>
            </ac:spMkLst>
          </pc:spChg>
          <pc:spChg chg="mod topLvl">
            <ac:chgData name="Chuck Tomasi" userId="79514c44-a18e-4aaa-84b1-18f74099d6b1" providerId="ADAL" clId="{18B14563-CCEC-0C42-8C0A-ABD616E2CF02}" dt="2023-10-18T20:10:57.651" v="411" actId="164"/>
            <ac:spMkLst>
              <pc:docMk/>
              <pc:sldMasterMk cId="2317532505" sldId="2147483672"/>
              <pc:sldLayoutMk cId="832540068" sldId="2147483695"/>
              <ac:spMk id="84" creationId="{13DB703F-57A4-588A-79F9-5C68D37E6F0D}"/>
            </ac:spMkLst>
          </pc:spChg>
          <pc:spChg chg="mod">
            <ac:chgData name="Chuck Tomasi" userId="79514c44-a18e-4aaa-84b1-18f74099d6b1" providerId="ADAL" clId="{18B14563-CCEC-0C42-8C0A-ABD616E2CF02}" dt="2023-11-06T15:02:38.172" v="3148"/>
            <ac:spMkLst>
              <pc:docMk/>
              <pc:sldMasterMk cId="2317532505" sldId="2147483672"/>
              <pc:sldLayoutMk cId="832540068" sldId="2147483695"/>
              <ac:spMk id="84" creationId="{515E76F0-7ECA-DBDB-F608-BEF12AD26F2F}"/>
            </ac:spMkLst>
          </pc:spChg>
          <pc:spChg chg="mod">
            <ac:chgData name="Chuck Tomasi" userId="79514c44-a18e-4aaa-84b1-18f74099d6b1" providerId="ADAL" clId="{18B14563-CCEC-0C42-8C0A-ABD616E2CF02}" dt="2023-11-06T15:02:38.172" v="3148"/>
            <ac:spMkLst>
              <pc:docMk/>
              <pc:sldMasterMk cId="2317532505" sldId="2147483672"/>
              <pc:sldLayoutMk cId="832540068" sldId="2147483695"/>
              <ac:spMk id="85" creationId="{A3A213E1-9304-D43C-4A53-8489C814ABF8}"/>
            </ac:spMkLst>
          </pc:spChg>
          <pc:spChg chg="mod topLvl">
            <ac:chgData name="Chuck Tomasi" userId="79514c44-a18e-4aaa-84b1-18f74099d6b1" providerId="ADAL" clId="{18B14563-CCEC-0C42-8C0A-ABD616E2CF02}" dt="2023-10-18T20:10:57.651" v="411" actId="164"/>
            <ac:spMkLst>
              <pc:docMk/>
              <pc:sldMasterMk cId="2317532505" sldId="2147483672"/>
              <pc:sldLayoutMk cId="832540068" sldId="2147483695"/>
              <ac:spMk id="85" creationId="{BB310D02-7D43-9AC8-01C1-FC158A63A401}"/>
            </ac:spMkLst>
          </pc:spChg>
          <pc:spChg chg="mod">
            <ac:chgData name="Chuck Tomasi" userId="79514c44-a18e-4aaa-84b1-18f74099d6b1" providerId="ADAL" clId="{18B14563-CCEC-0C42-8C0A-ABD616E2CF02}" dt="2023-11-06T15:02:38.172" v="3148"/>
            <ac:spMkLst>
              <pc:docMk/>
              <pc:sldMasterMk cId="2317532505" sldId="2147483672"/>
              <pc:sldLayoutMk cId="832540068" sldId="2147483695"/>
              <ac:spMk id="86" creationId="{2FF0310A-CBC2-0C29-9A46-BFD55C8704D9}"/>
            </ac:spMkLst>
          </pc:spChg>
          <pc:spChg chg="mod topLvl">
            <ac:chgData name="Chuck Tomasi" userId="79514c44-a18e-4aaa-84b1-18f74099d6b1" providerId="ADAL" clId="{18B14563-CCEC-0C42-8C0A-ABD616E2CF02}" dt="2023-10-18T20:10:57.651" v="411" actId="164"/>
            <ac:spMkLst>
              <pc:docMk/>
              <pc:sldMasterMk cId="2317532505" sldId="2147483672"/>
              <pc:sldLayoutMk cId="832540068" sldId="2147483695"/>
              <ac:spMk id="86" creationId="{3F75CE51-6D03-4B59-C31D-C2E19ACE8CD5}"/>
            </ac:spMkLst>
          </pc:spChg>
          <pc:spChg chg="mod topLvl">
            <ac:chgData name="Chuck Tomasi" userId="79514c44-a18e-4aaa-84b1-18f74099d6b1" providerId="ADAL" clId="{18B14563-CCEC-0C42-8C0A-ABD616E2CF02}" dt="2023-10-18T20:10:57.651" v="411" actId="164"/>
            <ac:spMkLst>
              <pc:docMk/>
              <pc:sldMasterMk cId="2317532505" sldId="2147483672"/>
              <pc:sldLayoutMk cId="832540068" sldId="2147483695"/>
              <ac:spMk id="87" creationId="{2D693C16-F92E-D1FE-5F63-646FED261870}"/>
            </ac:spMkLst>
          </pc:spChg>
          <pc:spChg chg="mod">
            <ac:chgData name="Chuck Tomasi" userId="79514c44-a18e-4aaa-84b1-18f74099d6b1" providerId="ADAL" clId="{18B14563-CCEC-0C42-8C0A-ABD616E2CF02}" dt="2023-11-06T15:02:38.172" v="3148"/>
            <ac:spMkLst>
              <pc:docMk/>
              <pc:sldMasterMk cId="2317532505" sldId="2147483672"/>
              <pc:sldLayoutMk cId="832540068" sldId="2147483695"/>
              <ac:spMk id="87" creationId="{F38D54C8-5379-C5D8-9E3F-7A1207DE5EFC}"/>
            </ac:spMkLst>
          </pc:spChg>
          <pc:spChg chg="mod topLvl">
            <ac:chgData name="Chuck Tomasi" userId="79514c44-a18e-4aaa-84b1-18f74099d6b1" providerId="ADAL" clId="{18B14563-CCEC-0C42-8C0A-ABD616E2CF02}" dt="2023-10-18T20:10:57.651" v="411" actId="164"/>
            <ac:spMkLst>
              <pc:docMk/>
              <pc:sldMasterMk cId="2317532505" sldId="2147483672"/>
              <pc:sldLayoutMk cId="832540068" sldId="2147483695"/>
              <ac:spMk id="88" creationId="{110119AF-E795-4E56-563D-CA59AF7BF2B0}"/>
            </ac:spMkLst>
          </pc:spChg>
          <pc:spChg chg="mod">
            <ac:chgData name="Chuck Tomasi" userId="79514c44-a18e-4aaa-84b1-18f74099d6b1" providerId="ADAL" clId="{18B14563-CCEC-0C42-8C0A-ABD616E2CF02}" dt="2023-11-06T15:02:38.172" v="3148"/>
            <ac:spMkLst>
              <pc:docMk/>
              <pc:sldMasterMk cId="2317532505" sldId="2147483672"/>
              <pc:sldLayoutMk cId="832540068" sldId="2147483695"/>
              <ac:spMk id="88" creationId="{F3A8625D-0715-F1F1-9A11-460E062CCAD4}"/>
            </ac:spMkLst>
          </pc:spChg>
          <pc:spChg chg="mod">
            <ac:chgData name="Chuck Tomasi" userId="79514c44-a18e-4aaa-84b1-18f74099d6b1" providerId="ADAL" clId="{18B14563-CCEC-0C42-8C0A-ABD616E2CF02}" dt="2023-11-06T15:02:38.172" v="3148"/>
            <ac:spMkLst>
              <pc:docMk/>
              <pc:sldMasterMk cId="2317532505" sldId="2147483672"/>
              <pc:sldLayoutMk cId="832540068" sldId="2147483695"/>
              <ac:spMk id="89" creationId="{F02D0920-B163-04AC-1593-1D004B22C39A}"/>
            </ac:spMkLst>
          </pc:spChg>
          <pc:spChg chg="mod topLvl">
            <ac:chgData name="Chuck Tomasi" userId="79514c44-a18e-4aaa-84b1-18f74099d6b1" providerId="ADAL" clId="{18B14563-CCEC-0C42-8C0A-ABD616E2CF02}" dt="2023-10-18T20:10:57.651" v="411" actId="164"/>
            <ac:spMkLst>
              <pc:docMk/>
              <pc:sldMasterMk cId="2317532505" sldId="2147483672"/>
              <pc:sldLayoutMk cId="832540068" sldId="2147483695"/>
              <ac:spMk id="89" creationId="{F8535587-63C0-6355-051D-13C2D77CD3F5}"/>
            </ac:spMkLst>
          </pc:spChg>
          <pc:spChg chg="mod topLvl">
            <ac:chgData name="Chuck Tomasi" userId="79514c44-a18e-4aaa-84b1-18f74099d6b1" providerId="ADAL" clId="{18B14563-CCEC-0C42-8C0A-ABD616E2CF02}" dt="2023-10-18T20:10:57.651" v="411" actId="164"/>
            <ac:spMkLst>
              <pc:docMk/>
              <pc:sldMasterMk cId="2317532505" sldId="2147483672"/>
              <pc:sldLayoutMk cId="832540068" sldId="2147483695"/>
              <ac:spMk id="90" creationId="{8263724F-C0DC-AD32-BDDD-70512AB1DF8C}"/>
            </ac:spMkLst>
          </pc:spChg>
          <pc:spChg chg="mod">
            <ac:chgData name="Chuck Tomasi" userId="79514c44-a18e-4aaa-84b1-18f74099d6b1" providerId="ADAL" clId="{18B14563-CCEC-0C42-8C0A-ABD616E2CF02}" dt="2023-11-06T15:02:38.172" v="3148"/>
            <ac:spMkLst>
              <pc:docMk/>
              <pc:sldMasterMk cId="2317532505" sldId="2147483672"/>
              <pc:sldLayoutMk cId="832540068" sldId="2147483695"/>
              <ac:spMk id="90" creationId="{8ECD98C9-AAE4-EBDE-43A4-58AB74E9D555}"/>
            </ac:spMkLst>
          </pc:spChg>
          <pc:spChg chg="mod topLvl">
            <ac:chgData name="Chuck Tomasi" userId="79514c44-a18e-4aaa-84b1-18f74099d6b1" providerId="ADAL" clId="{18B14563-CCEC-0C42-8C0A-ABD616E2CF02}" dt="2023-10-18T20:10:57.651" v="411" actId="164"/>
            <ac:spMkLst>
              <pc:docMk/>
              <pc:sldMasterMk cId="2317532505" sldId="2147483672"/>
              <pc:sldLayoutMk cId="832540068" sldId="2147483695"/>
              <ac:spMk id="91" creationId="{0C6A6E98-A259-7F8D-388D-DDEA67E4FC11}"/>
            </ac:spMkLst>
          </pc:spChg>
          <pc:spChg chg="mod">
            <ac:chgData name="Chuck Tomasi" userId="79514c44-a18e-4aaa-84b1-18f74099d6b1" providerId="ADAL" clId="{18B14563-CCEC-0C42-8C0A-ABD616E2CF02}" dt="2023-11-06T15:02:38.172" v="3148"/>
            <ac:spMkLst>
              <pc:docMk/>
              <pc:sldMasterMk cId="2317532505" sldId="2147483672"/>
              <pc:sldLayoutMk cId="832540068" sldId="2147483695"/>
              <ac:spMk id="91" creationId="{EFB9EBE9-0499-0948-C1C7-AF2A5FEDEF15}"/>
            </ac:spMkLst>
          </pc:spChg>
          <pc:spChg chg="mod topLvl">
            <ac:chgData name="Chuck Tomasi" userId="79514c44-a18e-4aaa-84b1-18f74099d6b1" providerId="ADAL" clId="{18B14563-CCEC-0C42-8C0A-ABD616E2CF02}" dt="2023-10-18T20:10:57.651" v="411" actId="164"/>
            <ac:spMkLst>
              <pc:docMk/>
              <pc:sldMasterMk cId="2317532505" sldId="2147483672"/>
              <pc:sldLayoutMk cId="832540068" sldId="2147483695"/>
              <ac:spMk id="92" creationId="{D6ABD067-018F-037B-2A10-C93D518D6688}"/>
            </ac:spMkLst>
          </pc:spChg>
          <pc:spChg chg="mod">
            <ac:chgData name="Chuck Tomasi" userId="79514c44-a18e-4aaa-84b1-18f74099d6b1" providerId="ADAL" clId="{18B14563-CCEC-0C42-8C0A-ABD616E2CF02}" dt="2023-11-06T15:02:38.172" v="3148"/>
            <ac:spMkLst>
              <pc:docMk/>
              <pc:sldMasterMk cId="2317532505" sldId="2147483672"/>
              <pc:sldLayoutMk cId="832540068" sldId="2147483695"/>
              <ac:spMk id="92" creationId="{F2B6DC31-4986-8C20-A619-EFBEDF334BA3}"/>
            </ac:spMkLst>
          </pc:spChg>
          <pc:spChg chg="mod">
            <ac:chgData name="Chuck Tomasi" userId="79514c44-a18e-4aaa-84b1-18f74099d6b1" providerId="ADAL" clId="{18B14563-CCEC-0C42-8C0A-ABD616E2CF02}" dt="2023-11-06T15:02:38.172" v="3148"/>
            <ac:spMkLst>
              <pc:docMk/>
              <pc:sldMasterMk cId="2317532505" sldId="2147483672"/>
              <pc:sldLayoutMk cId="832540068" sldId="2147483695"/>
              <ac:spMk id="93" creationId="{66312A3C-307B-56B3-B0F8-93D65DB4E01A}"/>
            </ac:spMkLst>
          </pc:spChg>
          <pc:spChg chg="mod topLvl">
            <ac:chgData name="Chuck Tomasi" userId="79514c44-a18e-4aaa-84b1-18f74099d6b1" providerId="ADAL" clId="{18B14563-CCEC-0C42-8C0A-ABD616E2CF02}" dt="2023-10-18T20:10:57.651" v="411" actId="164"/>
            <ac:spMkLst>
              <pc:docMk/>
              <pc:sldMasterMk cId="2317532505" sldId="2147483672"/>
              <pc:sldLayoutMk cId="832540068" sldId="2147483695"/>
              <ac:spMk id="93" creationId="{9D5AAAFC-C3E7-FAB3-A3A4-CF8973F7D05A}"/>
            </ac:spMkLst>
          </pc:spChg>
          <pc:spChg chg="mod topLvl">
            <ac:chgData name="Chuck Tomasi" userId="79514c44-a18e-4aaa-84b1-18f74099d6b1" providerId="ADAL" clId="{18B14563-CCEC-0C42-8C0A-ABD616E2CF02}" dt="2023-10-18T20:10:57.651" v="411" actId="164"/>
            <ac:spMkLst>
              <pc:docMk/>
              <pc:sldMasterMk cId="2317532505" sldId="2147483672"/>
              <pc:sldLayoutMk cId="832540068" sldId="2147483695"/>
              <ac:spMk id="94" creationId="{A7D64750-0013-16DD-B17C-1028602F5D9F}"/>
            </ac:spMkLst>
          </pc:spChg>
          <pc:spChg chg="mod">
            <ac:chgData name="Chuck Tomasi" userId="79514c44-a18e-4aaa-84b1-18f74099d6b1" providerId="ADAL" clId="{18B14563-CCEC-0C42-8C0A-ABD616E2CF02}" dt="2023-11-06T15:02:38.172" v="3148"/>
            <ac:spMkLst>
              <pc:docMk/>
              <pc:sldMasterMk cId="2317532505" sldId="2147483672"/>
              <pc:sldLayoutMk cId="832540068" sldId="2147483695"/>
              <ac:spMk id="94" creationId="{F2A859B4-B15F-2EA5-5CB6-34F6872ABB44}"/>
            </ac:spMkLst>
          </pc:spChg>
          <pc:spChg chg="mod topLvl">
            <ac:chgData name="Chuck Tomasi" userId="79514c44-a18e-4aaa-84b1-18f74099d6b1" providerId="ADAL" clId="{18B14563-CCEC-0C42-8C0A-ABD616E2CF02}" dt="2023-10-18T20:10:57.651" v="411" actId="164"/>
            <ac:spMkLst>
              <pc:docMk/>
              <pc:sldMasterMk cId="2317532505" sldId="2147483672"/>
              <pc:sldLayoutMk cId="832540068" sldId="2147483695"/>
              <ac:spMk id="95" creationId="{76D2E330-99E2-01B8-3283-2E8DCC425B40}"/>
            </ac:spMkLst>
          </pc:spChg>
          <pc:spChg chg="mod">
            <ac:chgData name="Chuck Tomasi" userId="79514c44-a18e-4aaa-84b1-18f74099d6b1" providerId="ADAL" clId="{18B14563-CCEC-0C42-8C0A-ABD616E2CF02}" dt="2023-11-06T15:02:38.172" v="3148"/>
            <ac:spMkLst>
              <pc:docMk/>
              <pc:sldMasterMk cId="2317532505" sldId="2147483672"/>
              <pc:sldLayoutMk cId="832540068" sldId="2147483695"/>
              <ac:spMk id="95" creationId="{D9FDE4F4-1688-3A4E-5F12-513E66FD94FF}"/>
            </ac:spMkLst>
          </pc:spChg>
          <pc:spChg chg="mod">
            <ac:chgData name="Chuck Tomasi" userId="79514c44-a18e-4aaa-84b1-18f74099d6b1" providerId="ADAL" clId="{18B14563-CCEC-0C42-8C0A-ABD616E2CF02}" dt="2023-11-06T15:02:38.172" v="3148"/>
            <ac:spMkLst>
              <pc:docMk/>
              <pc:sldMasterMk cId="2317532505" sldId="2147483672"/>
              <pc:sldLayoutMk cId="832540068" sldId="2147483695"/>
              <ac:spMk id="96" creationId="{CCA6136C-9581-9701-E095-B21199DC4788}"/>
            </ac:spMkLst>
          </pc:spChg>
          <pc:spChg chg="mod topLvl">
            <ac:chgData name="Chuck Tomasi" userId="79514c44-a18e-4aaa-84b1-18f74099d6b1" providerId="ADAL" clId="{18B14563-CCEC-0C42-8C0A-ABD616E2CF02}" dt="2023-10-18T20:10:57.651" v="411" actId="164"/>
            <ac:spMkLst>
              <pc:docMk/>
              <pc:sldMasterMk cId="2317532505" sldId="2147483672"/>
              <pc:sldLayoutMk cId="832540068" sldId="2147483695"/>
              <ac:spMk id="96" creationId="{DDBE49B3-E92C-E617-5644-57FF994250C4}"/>
            </ac:spMkLst>
          </pc:spChg>
          <pc:spChg chg="mod">
            <ac:chgData name="Chuck Tomasi" userId="79514c44-a18e-4aaa-84b1-18f74099d6b1" providerId="ADAL" clId="{18B14563-CCEC-0C42-8C0A-ABD616E2CF02}" dt="2023-11-06T15:02:38.172" v="3148"/>
            <ac:spMkLst>
              <pc:docMk/>
              <pc:sldMasterMk cId="2317532505" sldId="2147483672"/>
              <pc:sldLayoutMk cId="832540068" sldId="2147483695"/>
              <ac:spMk id="97" creationId="{96D54E48-7946-EFF0-7AAF-C239CE39B9C7}"/>
            </ac:spMkLst>
          </pc:spChg>
          <pc:spChg chg="mod topLvl">
            <ac:chgData name="Chuck Tomasi" userId="79514c44-a18e-4aaa-84b1-18f74099d6b1" providerId="ADAL" clId="{18B14563-CCEC-0C42-8C0A-ABD616E2CF02}" dt="2023-10-18T20:10:57.651" v="411" actId="164"/>
            <ac:spMkLst>
              <pc:docMk/>
              <pc:sldMasterMk cId="2317532505" sldId="2147483672"/>
              <pc:sldLayoutMk cId="832540068" sldId="2147483695"/>
              <ac:spMk id="97" creationId="{C5EC94ED-3618-FC7B-3C4B-6090CD70C141}"/>
            </ac:spMkLst>
          </pc:spChg>
          <pc:spChg chg="mod">
            <ac:chgData name="Chuck Tomasi" userId="79514c44-a18e-4aaa-84b1-18f74099d6b1" providerId="ADAL" clId="{18B14563-CCEC-0C42-8C0A-ABD616E2CF02}" dt="2023-11-06T15:02:38.172" v="3148"/>
            <ac:spMkLst>
              <pc:docMk/>
              <pc:sldMasterMk cId="2317532505" sldId="2147483672"/>
              <pc:sldLayoutMk cId="832540068" sldId="2147483695"/>
              <ac:spMk id="98" creationId="{61C67898-72ED-92F6-A99E-564830A39375}"/>
            </ac:spMkLst>
          </pc:spChg>
          <pc:spChg chg="mod topLvl">
            <ac:chgData name="Chuck Tomasi" userId="79514c44-a18e-4aaa-84b1-18f74099d6b1" providerId="ADAL" clId="{18B14563-CCEC-0C42-8C0A-ABD616E2CF02}" dt="2023-10-18T20:10:57.651" v="411" actId="164"/>
            <ac:spMkLst>
              <pc:docMk/>
              <pc:sldMasterMk cId="2317532505" sldId="2147483672"/>
              <pc:sldLayoutMk cId="832540068" sldId="2147483695"/>
              <ac:spMk id="98" creationId="{D68F4D7E-E8BC-566C-0005-9907D4BC5788}"/>
            </ac:spMkLst>
          </pc:spChg>
          <pc:spChg chg="mod">
            <ac:chgData name="Chuck Tomasi" userId="79514c44-a18e-4aaa-84b1-18f74099d6b1" providerId="ADAL" clId="{18B14563-CCEC-0C42-8C0A-ABD616E2CF02}" dt="2023-11-06T15:02:38.172" v="3148"/>
            <ac:spMkLst>
              <pc:docMk/>
              <pc:sldMasterMk cId="2317532505" sldId="2147483672"/>
              <pc:sldLayoutMk cId="832540068" sldId="2147483695"/>
              <ac:spMk id="99" creationId="{58E4A2B7-49CE-7A64-C4FC-BAF919B672C6}"/>
            </ac:spMkLst>
          </pc:spChg>
          <pc:spChg chg="mod topLvl">
            <ac:chgData name="Chuck Tomasi" userId="79514c44-a18e-4aaa-84b1-18f74099d6b1" providerId="ADAL" clId="{18B14563-CCEC-0C42-8C0A-ABD616E2CF02}" dt="2023-10-18T20:10:57.651" v="411" actId="164"/>
            <ac:spMkLst>
              <pc:docMk/>
              <pc:sldMasterMk cId="2317532505" sldId="2147483672"/>
              <pc:sldLayoutMk cId="832540068" sldId="2147483695"/>
              <ac:spMk id="99" creationId="{A864E3CE-8363-831F-FDC1-467450300C71}"/>
            </ac:spMkLst>
          </pc:spChg>
          <pc:spChg chg="mod topLvl">
            <ac:chgData name="Chuck Tomasi" userId="79514c44-a18e-4aaa-84b1-18f74099d6b1" providerId="ADAL" clId="{18B14563-CCEC-0C42-8C0A-ABD616E2CF02}" dt="2023-10-18T20:10:57.651" v="411" actId="164"/>
            <ac:spMkLst>
              <pc:docMk/>
              <pc:sldMasterMk cId="2317532505" sldId="2147483672"/>
              <pc:sldLayoutMk cId="832540068" sldId="2147483695"/>
              <ac:spMk id="100" creationId="{33299F23-EBD9-45D5-F809-1307E43E5417}"/>
            </ac:spMkLst>
          </pc:spChg>
          <pc:spChg chg="mod topLvl">
            <ac:chgData name="Chuck Tomasi" userId="79514c44-a18e-4aaa-84b1-18f74099d6b1" providerId="ADAL" clId="{18B14563-CCEC-0C42-8C0A-ABD616E2CF02}" dt="2023-10-18T20:10:57.651" v="411" actId="164"/>
            <ac:spMkLst>
              <pc:docMk/>
              <pc:sldMasterMk cId="2317532505" sldId="2147483672"/>
              <pc:sldLayoutMk cId="832540068" sldId="2147483695"/>
              <ac:spMk id="101" creationId="{DAD416B8-D98D-FBF1-B5A6-CE2C6819301F}"/>
            </ac:spMkLst>
          </pc:spChg>
          <pc:spChg chg="mod topLvl">
            <ac:chgData name="Chuck Tomasi" userId="79514c44-a18e-4aaa-84b1-18f74099d6b1" providerId="ADAL" clId="{18B14563-CCEC-0C42-8C0A-ABD616E2CF02}" dt="2023-10-18T20:10:57.651" v="411" actId="164"/>
            <ac:spMkLst>
              <pc:docMk/>
              <pc:sldMasterMk cId="2317532505" sldId="2147483672"/>
              <pc:sldLayoutMk cId="832540068" sldId="2147483695"/>
              <ac:spMk id="102" creationId="{0378AD10-0523-F032-12EF-F9A532AA89E7}"/>
            </ac:spMkLst>
          </pc:spChg>
          <pc:spChg chg="mod topLvl">
            <ac:chgData name="Chuck Tomasi" userId="79514c44-a18e-4aaa-84b1-18f74099d6b1" providerId="ADAL" clId="{18B14563-CCEC-0C42-8C0A-ABD616E2CF02}" dt="2023-10-18T20:10:57.651" v="411" actId="164"/>
            <ac:spMkLst>
              <pc:docMk/>
              <pc:sldMasterMk cId="2317532505" sldId="2147483672"/>
              <pc:sldLayoutMk cId="832540068" sldId="2147483695"/>
              <ac:spMk id="103" creationId="{F8D23A68-6976-5019-95B6-8403F4B66EB9}"/>
            </ac:spMkLst>
          </pc:spChg>
          <pc:spChg chg="mod">
            <ac:chgData name="Chuck Tomasi" userId="79514c44-a18e-4aaa-84b1-18f74099d6b1" providerId="ADAL" clId="{18B14563-CCEC-0C42-8C0A-ABD616E2CF02}" dt="2023-11-05T20:49:43.681" v="1535"/>
            <ac:spMkLst>
              <pc:docMk/>
              <pc:sldMasterMk cId="2317532505" sldId="2147483672"/>
              <pc:sldLayoutMk cId="832540068" sldId="2147483695"/>
              <ac:spMk id="104" creationId="{06DFA4CE-180C-C3E7-B4F5-07BA09224935}"/>
            </ac:spMkLst>
          </pc:spChg>
          <pc:spChg chg="mod">
            <ac:chgData name="Chuck Tomasi" userId="79514c44-a18e-4aaa-84b1-18f74099d6b1" providerId="ADAL" clId="{18B14563-CCEC-0C42-8C0A-ABD616E2CF02}" dt="2023-11-05T20:49:43.681" v="1535"/>
            <ac:spMkLst>
              <pc:docMk/>
              <pc:sldMasterMk cId="2317532505" sldId="2147483672"/>
              <pc:sldLayoutMk cId="832540068" sldId="2147483695"/>
              <ac:spMk id="105" creationId="{AB3669EB-1CCB-1180-FBF4-C85AC0C2C5CD}"/>
            </ac:spMkLst>
          </pc:spChg>
          <pc:spChg chg="mod">
            <ac:chgData name="Chuck Tomasi" userId="79514c44-a18e-4aaa-84b1-18f74099d6b1" providerId="ADAL" clId="{18B14563-CCEC-0C42-8C0A-ABD616E2CF02}" dt="2023-11-05T20:49:43.681" v="1535"/>
            <ac:spMkLst>
              <pc:docMk/>
              <pc:sldMasterMk cId="2317532505" sldId="2147483672"/>
              <pc:sldLayoutMk cId="832540068" sldId="2147483695"/>
              <ac:spMk id="106" creationId="{D1955905-5EE8-2EED-F31B-E747B5A21426}"/>
            </ac:spMkLst>
          </pc:spChg>
          <pc:spChg chg="mod">
            <ac:chgData name="Chuck Tomasi" userId="79514c44-a18e-4aaa-84b1-18f74099d6b1" providerId="ADAL" clId="{18B14563-CCEC-0C42-8C0A-ABD616E2CF02}" dt="2023-11-05T20:49:43.681" v="1535"/>
            <ac:spMkLst>
              <pc:docMk/>
              <pc:sldMasterMk cId="2317532505" sldId="2147483672"/>
              <pc:sldLayoutMk cId="832540068" sldId="2147483695"/>
              <ac:spMk id="107" creationId="{1FC7B65D-F64B-D7CF-5A8E-EF2F31CAE57D}"/>
            </ac:spMkLst>
          </pc:spChg>
          <pc:spChg chg="mod">
            <ac:chgData name="Chuck Tomasi" userId="79514c44-a18e-4aaa-84b1-18f74099d6b1" providerId="ADAL" clId="{18B14563-CCEC-0C42-8C0A-ABD616E2CF02}" dt="2023-11-05T20:49:43.681" v="1535"/>
            <ac:spMkLst>
              <pc:docMk/>
              <pc:sldMasterMk cId="2317532505" sldId="2147483672"/>
              <pc:sldLayoutMk cId="832540068" sldId="2147483695"/>
              <ac:spMk id="108" creationId="{B8A38435-B4B5-737D-BABC-A0D10C7D6DBC}"/>
            </ac:spMkLst>
          </pc:spChg>
          <pc:spChg chg="mod">
            <ac:chgData name="Chuck Tomasi" userId="79514c44-a18e-4aaa-84b1-18f74099d6b1" providerId="ADAL" clId="{18B14563-CCEC-0C42-8C0A-ABD616E2CF02}" dt="2023-11-05T20:49:43.681" v="1535"/>
            <ac:spMkLst>
              <pc:docMk/>
              <pc:sldMasterMk cId="2317532505" sldId="2147483672"/>
              <pc:sldLayoutMk cId="832540068" sldId="2147483695"/>
              <ac:spMk id="109" creationId="{5E90EB32-32F0-2B5D-ADCF-C753EF156CD7}"/>
            </ac:spMkLst>
          </pc:spChg>
          <pc:spChg chg="mod">
            <ac:chgData name="Chuck Tomasi" userId="79514c44-a18e-4aaa-84b1-18f74099d6b1" providerId="ADAL" clId="{18B14563-CCEC-0C42-8C0A-ABD616E2CF02}" dt="2023-11-05T20:49:43.681" v="1535"/>
            <ac:spMkLst>
              <pc:docMk/>
              <pc:sldMasterMk cId="2317532505" sldId="2147483672"/>
              <pc:sldLayoutMk cId="832540068" sldId="2147483695"/>
              <ac:spMk id="110" creationId="{D4B28BE7-FF00-B2B8-3996-B7435B59AEE9}"/>
            </ac:spMkLst>
          </pc:spChg>
          <pc:spChg chg="mod">
            <ac:chgData name="Chuck Tomasi" userId="79514c44-a18e-4aaa-84b1-18f74099d6b1" providerId="ADAL" clId="{18B14563-CCEC-0C42-8C0A-ABD616E2CF02}" dt="2023-11-05T20:49:43.681" v="1535"/>
            <ac:spMkLst>
              <pc:docMk/>
              <pc:sldMasterMk cId="2317532505" sldId="2147483672"/>
              <pc:sldLayoutMk cId="832540068" sldId="2147483695"/>
              <ac:spMk id="111" creationId="{E16D65E9-45A3-A1A0-E20A-1B1E8DBF0A64}"/>
            </ac:spMkLst>
          </pc:spChg>
          <pc:spChg chg="mod">
            <ac:chgData name="Chuck Tomasi" userId="79514c44-a18e-4aaa-84b1-18f74099d6b1" providerId="ADAL" clId="{18B14563-CCEC-0C42-8C0A-ABD616E2CF02}" dt="2023-11-05T20:49:43.681" v="1535"/>
            <ac:spMkLst>
              <pc:docMk/>
              <pc:sldMasterMk cId="2317532505" sldId="2147483672"/>
              <pc:sldLayoutMk cId="832540068" sldId="2147483695"/>
              <ac:spMk id="112" creationId="{115BDE67-076A-1999-59A7-947E95B6A51A}"/>
            </ac:spMkLst>
          </pc:spChg>
          <pc:spChg chg="mod">
            <ac:chgData name="Chuck Tomasi" userId="79514c44-a18e-4aaa-84b1-18f74099d6b1" providerId="ADAL" clId="{18B14563-CCEC-0C42-8C0A-ABD616E2CF02}" dt="2023-11-05T20:49:43.681" v="1535"/>
            <ac:spMkLst>
              <pc:docMk/>
              <pc:sldMasterMk cId="2317532505" sldId="2147483672"/>
              <pc:sldLayoutMk cId="832540068" sldId="2147483695"/>
              <ac:spMk id="113" creationId="{CF9C2DC7-A739-6BA2-47BA-DEBCE9A8C692}"/>
            </ac:spMkLst>
          </pc:spChg>
          <pc:spChg chg="mod">
            <ac:chgData name="Chuck Tomasi" userId="79514c44-a18e-4aaa-84b1-18f74099d6b1" providerId="ADAL" clId="{18B14563-CCEC-0C42-8C0A-ABD616E2CF02}" dt="2023-11-05T20:49:43.681" v="1535"/>
            <ac:spMkLst>
              <pc:docMk/>
              <pc:sldMasterMk cId="2317532505" sldId="2147483672"/>
              <pc:sldLayoutMk cId="832540068" sldId="2147483695"/>
              <ac:spMk id="114" creationId="{FE418726-315D-5A83-711F-4A92BDADA9D8}"/>
            </ac:spMkLst>
          </pc:spChg>
          <pc:grpChg chg="add mod">
            <ac:chgData name="Chuck Tomasi" userId="79514c44-a18e-4aaa-84b1-18f74099d6b1" providerId="ADAL" clId="{18B14563-CCEC-0C42-8C0A-ABD616E2CF02}" dt="2023-11-06T15:02:38.172" v="3148"/>
            <ac:grpSpMkLst>
              <pc:docMk/>
              <pc:sldMasterMk cId="2317532505" sldId="2147483672"/>
              <pc:sldLayoutMk cId="832540068" sldId="2147483695"/>
              <ac:grpSpMk id="4" creationId="{704F38BA-CFCB-5436-FA21-48E40C6B0121}"/>
            </ac:grpSpMkLst>
          </pc:grpChg>
          <pc:grpChg chg="add del mod">
            <ac:chgData name="Chuck Tomasi" userId="79514c44-a18e-4aaa-84b1-18f74099d6b1" providerId="ADAL" clId="{18B14563-CCEC-0C42-8C0A-ABD616E2CF02}" dt="2023-11-05T20:37:12.632" v="1436" actId="478"/>
            <ac:grpSpMkLst>
              <pc:docMk/>
              <pc:sldMasterMk cId="2317532505" sldId="2147483672"/>
              <pc:sldLayoutMk cId="832540068" sldId="2147483695"/>
              <ac:grpSpMk id="15" creationId="{B81AFA15-2A88-8E7A-404D-E0D66D9D714F}"/>
            </ac:grpSpMkLst>
          </pc:grpChg>
          <pc:grpChg chg="del">
            <ac:chgData name="Chuck Tomasi" userId="79514c44-a18e-4aaa-84b1-18f74099d6b1" providerId="ADAL" clId="{18B14563-CCEC-0C42-8C0A-ABD616E2CF02}" dt="2023-10-18T20:10:12.826" v="407" actId="165"/>
            <ac:grpSpMkLst>
              <pc:docMk/>
              <pc:sldMasterMk cId="2317532505" sldId="2147483672"/>
              <pc:sldLayoutMk cId="832540068" sldId="2147483695"/>
              <ac:grpSpMk id="35" creationId="{B5642D0F-9174-4837-424C-D99DE8ECC218}"/>
            </ac:grpSpMkLst>
          </pc:grpChg>
          <pc:grpChg chg="add del mod">
            <ac:chgData name="Chuck Tomasi" userId="79514c44-a18e-4aaa-84b1-18f74099d6b1" providerId="ADAL" clId="{18B14563-CCEC-0C42-8C0A-ABD616E2CF02}" dt="2023-11-06T15:00:25.228" v="3130" actId="478"/>
            <ac:grpSpMkLst>
              <pc:docMk/>
              <pc:sldMasterMk cId="2317532505" sldId="2147483672"/>
              <pc:sldLayoutMk cId="832540068" sldId="2147483695"/>
              <ac:grpSpMk id="36" creationId="{5814E5BF-986D-8116-4112-CA882CCCE7BB}"/>
            </ac:grpSpMkLst>
          </pc:grpChg>
          <pc:graphicFrameChg chg="add mod">
            <ac:chgData name="Chuck Tomasi" userId="79514c44-a18e-4aaa-84b1-18f74099d6b1" providerId="ADAL" clId="{18B14563-CCEC-0C42-8C0A-ABD616E2CF02}" dt="2023-10-18T16:45:18.490" v="270"/>
            <ac:graphicFrameMkLst>
              <pc:docMk/>
              <pc:sldMasterMk cId="2317532505" sldId="2147483672"/>
              <pc:sldLayoutMk cId="832540068" sldId="2147483695"/>
              <ac:graphicFrameMk id="12" creationId="{9D615241-5BD8-CD81-9497-236F1C2E6948}"/>
            </ac:graphicFrameMkLst>
          </pc:graphicFrameChg>
          <pc:graphicFrameChg chg="del">
            <ac:chgData name="Chuck Tomasi" userId="79514c44-a18e-4aaa-84b1-18f74099d6b1" providerId="ADAL" clId="{18B14563-CCEC-0C42-8C0A-ABD616E2CF02}" dt="2023-10-18T15:42:47.408" v="143" actId="478"/>
            <ac:graphicFrameMkLst>
              <pc:docMk/>
              <pc:sldMasterMk cId="2317532505" sldId="2147483672"/>
              <pc:sldLayoutMk cId="832540068" sldId="2147483695"/>
              <ac:graphicFrameMk id="153" creationId="{E3701B5F-9F05-B99B-2C27-FE7A58DD6F8B}"/>
            </ac:graphicFrameMkLst>
          </pc:graphicFrameChg>
          <pc:picChg chg="add mod">
            <ac:chgData name="Chuck Tomasi" userId="79514c44-a18e-4aaa-84b1-18f74099d6b1" providerId="ADAL" clId="{18B14563-CCEC-0C42-8C0A-ABD616E2CF02}" dt="2023-10-18T16:45:18.490" v="270"/>
            <ac:picMkLst>
              <pc:docMk/>
              <pc:sldMasterMk cId="2317532505" sldId="2147483672"/>
              <pc:sldLayoutMk cId="832540068" sldId="2147483695"/>
              <ac:picMk id="10" creationId="{87A2CFE6-EE9F-EC57-BB15-5CB47940D94D}"/>
            </ac:picMkLst>
          </pc:picChg>
          <pc:picChg chg="del">
            <ac:chgData name="Chuck Tomasi" userId="79514c44-a18e-4aaa-84b1-18f74099d6b1" providerId="ADAL" clId="{18B14563-CCEC-0C42-8C0A-ABD616E2CF02}" dt="2023-10-18T15:42:37.921" v="142" actId="478"/>
            <ac:picMkLst>
              <pc:docMk/>
              <pc:sldMasterMk cId="2317532505" sldId="2147483672"/>
              <pc:sldLayoutMk cId="832540068" sldId="2147483695"/>
              <ac:picMk id="57" creationId="{69324FBE-DFBA-F6D2-1011-D622F337C1F6}"/>
            </ac:picMkLst>
          </pc:picChg>
          <pc:cxnChg chg="add del mod">
            <ac:chgData name="Chuck Tomasi" userId="79514c44-a18e-4aaa-84b1-18f74099d6b1" providerId="ADAL" clId="{18B14563-CCEC-0C42-8C0A-ABD616E2CF02}" dt="2023-11-05T20:37:15.464" v="1437" actId="478"/>
            <ac:cxnSpMkLst>
              <pc:docMk/>
              <pc:sldMasterMk cId="2317532505" sldId="2147483672"/>
              <pc:sldLayoutMk cId="832540068" sldId="2147483695"/>
              <ac:cxnSpMk id="4" creationId="{B3D7EAB0-63FF-65AD-DE68-BE5D2043955C}"/>
            </ac:cxnSpMkLst>
          </pc:cxnChg>
          <pc:cxnChg chg="add del mod">
            <ac:chgData name="Chuck Tomasi" userId="79514c44-a18e-4aaa-84b1-18f74099d6b1" providerId="ADAL" clId="{18B14563-CCEC-0C42-8C0A-ABD616E2CF02}" dt="2023-11-05T20:37:15.464" v="1437" actId="478"/>
            <ac:cxnSpMkLst>
              <pc:docMk/>
              <pc:sldMasterMk cId="2317532505" sldId="2147483672"/>
              <pc:sldLayoutMk cId="832540068" sldId="2147483695"/>
              <ac:cxnSpMk id="7" creationId="{E95A3423-5242-5C9A-8667-8D6D1FB23472}"/>
            </ac:cxnSpMkLst>
          </pc:cxnChg>
          <pc:cxnChg chg="add del mod">
            <ac:chgData name="Chuck Tomasi" userId="79514c44-a18e-4aaa-84b1-18f74099d6b1" providerId="ADAL" clId="{18B14563-CCEC-0C42-8C0A-ABD616E2CF02}" dt="2023-11-05T20:37:15.464" v="1437" actId="478"/>
            <ac:cxnSpMkLst>
              <pc:docMk/>
              <pc:sldMasterMk cId="2317532505" sldId="2147483672"/>
              <pc:sldLayoutMk cId="832540068" sldId="2147483695"/>
              <ac:cxnSpMk id="8" creationId="{58952D57-25FE-7EAD-FE36-D4E20064D834}"/>
            </ac:cxnSpMkLst>
          </pc:cxnChg>
          <pc:cxnChg chg="del">
            <ac:chgData name="Chuck Tomasi" userId="79514c44-a18e-4aaa-84b1-18f74099d6b1" providerId="ADAL" clId="{18B14563-CCEC-0C42-8C0A-ABD616E2CF02}" dt="2023-10-18T15:42:47.408" v="143" actId="478"/>
            <ac:cxnSpMkLst>
              <pc:docMk/>
              <pc:sldMasterMk cId="2317532505" sldId="2147483672"/>
              <pc:sldLayoutMk cId="832540068" sldId="2147483695"/>
              <ac:cxnSpMk id="10" creationId="{ED71AF66-A479-1729-3AE2-A02D913D0092}"/>
            </ac:cxnSpMkLst>
          </pc:cxnChg>
          <pc:cxnChg chg="del">
            <ac:chgData name="Chuck Tomasi" userId="79514c44-a18e-4aaa-84b1-18f74099d6b1" providerId="ADAL" clId="{18B14563-CCEC-0C42-8C0A-ABD616E2CF02}" dt="2023-10-18T15:42:47.408" v="143" actId="478"/>
            <ac:cxnSpMkLst>
              <pc:docMk/>
              <pc:sldMasterMk cId="2317532505" sldId="2147483672"/>
              <pc:sldLayoutMk cId="832540068" sldId="2147483695"/>
              <ac:cxnSpMk id="11" creationId="{2A705A15-9213-0DA9-A1F3-33FEDE57631F}"/>
            </ac:cxnSpMkLst>
          </pc:cxnChg>
          <pc:cxnChg chg="del">
            <ac:chgData name="Chuck Tomasi" userId="79514c44-a18e-4aaa-84b1-18f74099d6b1" providerId="ADAL" clId="{18B14563-CCEC-0C42-8C0A-ABD616E2CF02}" dt="2023-10-18T15:42:47.408" v="143" actId="478"/>
            <ac:cxnSpMkLst>
              <pc:docMk/>
              <pc:sldMasterMk cId="2317532505" sldId="2147483672"/>
              <pc:sldLayoutMk cId="832540068" sldId="2147483695"/>
              <ac:cxnSpMk id="12" creationId="{B3ED8BC3-0A93-F648-0E98-F2D85E4A31B0}"/>
            </ac:cxnSpMkLst>
          </pc:cxnChg>
          <pc:cxnChg chg="add mod">
            <ac:chgData name="Chuck Tomasi" userId="79514c44-a18e-4aaa-84b1-18f74099d6b1" providerId="ADAL" clId="{18B14563-CCEC-0C42-8C0A-ABD616E2CF02}" dt="2023-11-05T20:38:49.480" v="1462"/>
            <ac:cxnSpMkLst>
              <pc:docMk/>
              <pc:sldMasterMk cId="2317532505" sldId="2147483672"/>
              <pc:sldLayoutMk cId="832540068" sldId="2147483695"/>
              <ac:cxnSpMk id="32" creationId="{74F34558-8C0A-FFAE-86AD-0C408955DC1E}"/>
            </ac:cxnSpMkLst>
          </pc:cxnChg>
          <pc:cxnChg chg="add mod">
            <ac:chgData name="Chuck Tomasi" userId="79514c44-a18e-4aaa-84b1-18f74099d6b1" providerId="ADAL" clId="{18B14563-CCEC-0C42-8C0A-ABD616E2CF02}" dt="2023-11-05T20:38:49.480" v="1462"/>
            <ac:cxnSpMkLst>
              <pc:docMk/>
              <pc:sldMasterMk cId="2317532505" sldId="2147483672"/>
              <pc:sldLayoutMk cId="832540068" sldId="2147483695"/>
              <ac:cxnSpMk id="33" creationId="{437E820C-88F6-DF4E-3A62-7772CF0A192E}"/>
            </ac:cxnSpMkLst>
          </pc:cxnChg>
          <pc:cxnChg chg="add mod">
            <ac:chgData name="Chuck Tomasi" userId="79514c44-a18e-4aaa-84b1-18f74099d6b1" providerId="ADAL" clId="{18B14563-CCEC-0C42-8C0A-ABD616E2CF02}" dt="2023-11-05T20:38:49.480" v="1462"/>
            <ac:cxnSpMkLst>
              <pc:docMk/>
              <pc:sldMasterMk cId="2317532505" sldId="2147483672"/>
              <pc:sldLayoutMk cId="832540068" sldId="2147483695"/>
              <ac:cxnSpMk id="34" creationId="{32577E57-CC51-DA55-6C35-9E27B0AD4EA7}"/>
            </ac:cxnSpMkLst>
          </pc:cxnChg>
        </pc:sldLayoutChg>
        <pc:sldLayoutChg chg="addSp delSp modSp mod">
          <pc:chgData name="Chuck Tomasi" userId="79514c44-a18e-4aaa-84b1-18f74099d6b1" providerId="ADAL" clId="{18B14563-CCEC-0C42-8C0A-ABD616E2CF02}" dt="2023-11-06T15:03:15.988" v="3152"/>
          <pc:sldLayoutMkLst>
            <pc:docMk/>
            <pc:sldMasterMk cId="2317532505" sldId="2147483672"/>
            <pc:sldLayoutMk cId="3996452978" sldId="2147483696"/>
          </pc:sldLayoutMkLst>
          <pc:spChg chg="add mod">
            <ac:chgData name="Chuck Tomasi" userId="79514c44-a18e-4aaa-84b1-18f74099d6b1" providerId="ADAL" clId="{18B14563-CCEC-0C42-8C0A-ABD616E2CF02}" dt="2023-10-18T16:45:20.768" v="271"/>
            <ac:spMkLst>
              <pc:docMk/>
              <pc:sldMasterMk cId="2317532505" sldId="2147483672"/>
              <pc:sldLayoutMk cId="3996452978" sldId="2147483696"/>
              <ac:spMk id="2" creationId="{6B7E2FA5-3D03-A177-4703-B2D1EBFB75EA}"/>
            </ac:spMkLst>
          </pc:spChg>
          <pc:spChg chg="add mod">
            <ac:chgData name="Chuck Tomasi" userId="79514c44-a18e-4aaa-84b1-18f74099d6b1" providerId="ADAL" clId="{18B14563-CCEC-0C42-8C0A-ABD616E2CF02}" dt="2023-10-18T16:45:20.768" v="271"/>
            <ac:spMkLst>
              <pc:docMk/>
              <pc:sldMasterMk cId="2317532505" sldId="2147483672"/>
              <pc:sldLayoutMk cId="3996452978" sldId="2147483696"/>
              <ac:spMk id="3" creationId="{D4702A0E-37C6-FD68-55AE-D6B493DB0C79}"/>
            </ac:spMkLst>
          </pc:spChg>
          <pc:spChg chg="mod">
            <ac:chgData name="Chuck Tomasi" userId="79514c44-a18e-4aaa-84b1-18f74099d6b1" providerId="ADAL" clId="{18B14563-CCEC-0C42-8C0A-ABD616E2CF02}" dt="2023-11-06T12:12:11.193" v="1938"/>
            <ac:spMkLst>
              <pc:docMk/>
              <pc:sldMasterMk cId="2317532505" sldId="2147483672"/>
              <pc:sldLayoutMk cId="3996452978" sldId="2147483696"/>
              <ac:spMk id="5" creationId="{092FD26F-672C-3605-1BB1-D350997A7C2C}"/>
            </ac:spMkLst>
          </pc:spChg>
          <pc:spChg chg="mod topLvl">
            <ac:chgData name="Chuck Tomasi" userId="79514c44-a18e-4aaa-84b1-18f74099d6b1" providerId="ADAL" clId="{18B14563-CCEC-0C42-8C0A-ABD616E2CF02}" dt="2023-10-18T20:12:00.558" v="417" actId="164"/>
            <ac:spMkLst>
              <pc:docMk/>
              <pc:sldMasterMk cId="2317532505" sldId="2147483672"/>
              <pc:sldLayoutMk cId="3996452978" sldId="2147483696"/>
              <ac:spMk id="5" creationId="{7624EC55-CED2-0EE2-FC6D-08AB6E58E2F5}"/>
            </ac:spMkLst>
          </pc:spChg>
          <pc:spChg chg="mod topLvl">
            <ac:chgData name="Chuck Tomasi" userId="79514c44-a18e-4aaa-84b1-18f74099d6b1" providerId="ADAL" clId="{18B14563-CCEC-0C42-8C0A-ABD616E2CF02}" dt="2023-10-18T20:12:00.558" v="417" actId="164"/>
            <ac:spMkLst>
              <pc:docMk/>
              <pc:sldMasterMk cId="2317532505" sldId="2147483672"/>
              <pc:sldLayoutMk cId="3996452978" sldId="2147483696"/>
              <ac:spMk id="6" creationId="{3CC69632-AB18-3524-A201-AE869432C4D5}"/>
            </ac:spMkLst>
          </pc:spChg>
          <pc:spChg chg="mod">
            <ac:chgData name="Chuck Tomasi" userId="79514c44-a18e-4aaa-84b1-18f74099d6b1" providerId="ADAL" clId="{18B14563-CCEC-0C42-8C0A-ABD616E2CF02}" dt="2023-11-06T12:12:11.193" v="1938"/>
            <ac:spMkLst>
              <pc:docMk/>
              <pc:sldMasterMk cId="2317532505" sldId="2147483672"/>
              <pc:sldLayoutMk cId="3996452978" sldId="2147483696"/>
              <ac:spMk id="6" creationId="{C49C199B-8DC9-186D-04DB-229A311471E8}"/>
            </ac:spMkLst>
          </pc:spChg>
          <pc:spChg chg="mod">
            <ac:chgData name="Chuck Tomasi" userId="79514c44-a18e-4aaa-84b1-18f74099d6b1" providerId="ADAL" clId="{18B14563-CCEC-0C42-8C0A-ABD616E2CF02}" dt="2023-11-06T12:12:11.193" v="1938"/>
            <ac:spMkLst>
              <pc:docMk/>
              <pc:sldMasterMk cId="2317532505" sldId="2147483672"/>
              <pc:sldLayoutMk cId="3996452978" sldId="2147483696"/>
              <ac:spMk id="7" creationId="{3D0571FF-618E-51B2-B6F1-B1121A1A3403}"/>
            </ac:spMkLst>
          </pc:spChg>
          <pc:spChg chg="del">
            <ac:chgData name="Chuck Tomasi" userId="79514c44-a18e-4aaa-84b1-18f74099d6b1" providerId="ADAL" clId="{18B14563-CCEC-0C42-8C0A-ABD616E2CF02}" dt="2023-10-18T15:43:01.739" v="146" actId="478"/>
            <ac:spMkLst>
              <pc:docMk/>
              <pc:sldMasterMk cId="2317532505" sldId="2147483672"/>
              <pc:sldLayoutMk cId="3996452978" sldId="2147483696"/>
              <ac:spMk id="7" creationId="{5DBC961D-11B3-FD60-DBB1-3BB5A9EF7EA8}"/>
            </ac:spMkLst>
          </pc:spChg>
          <pc:spChg chg="mod">
            <ac:chgData name="Chuck Tomasi" userId="79514c44-a18e-4aaa-84b1-18f74099d6b1" providerId="ADAL" clId="{18B14563-CCEC-0C42-8C0A-ABD616E2CF02}" dt="2023-11-06T12:12:11.193" v="1938"/>
            <ac:spMkLst>
              <pc:docMk/>
              <pc:sldMasterMk cId="2317532505" sldId="2147483672"/>
              <pc:sldLayoutMk cId="3996452978" sldId="2147483696"/>
              <ac:spMk id="8" creationId="{75B86D4F-0225-D536-23D3-D86B41DCA905}"/>
            </ac:spMkLst>
          </pc:spChg>
          <pc:spChg chg="del">
            <ac:chgData name="Chuck Tomasi" userId="79514c44-a18e-4aaa-84b1-18f74099d6b1" providerId="ADAL" clId="{18B14563-CCEC-0C42-8C0A-ABD616E2CF02}" dt="2023-10-18T15:42:58.441" v="145" actId="478"/>
            <ac:spMkLst>
              <pc:docMk/>
              <pc:sldMasterMk cId="2317532505" sldId="2147483672"/>
              <pc:sldLayoutMk cId="3996452978" sldId="2147483696"/>
              <ac:spMk id="8" creationId="{A2ACED5D-22CF-558E-0E6B-EA084D7400CA}"/>
            </ac:spMkLst>
          </pc:spChg>
          <pc:spChg chg="mod">
            <ac:chgData name="Chuck Tomasi" userId="79514c44-a18e-4aaa-84b1-18f74099d6b1" providerId="ADAL" clId="{18B14563-CCEC-0C42-8C0A-ABD616E2CF02}" dt="2023-10-17T15:00:10.392" v="4" actId="207"/>
            <ac:spMkLst>
              <pc:docMk/>
              <pc:sldMasterMk cId="2317532505" sldId="2147483672"/>
              <pc:sldLayoutMk cId="3996452978" sldId="2147483696"/>
              <ac:spMk id="9" creationId="{8F26C48C-2135-733D-8E9A-C81BAEE655C3}"/>
            </ac:spMkLst>
          </pc:spChg>
          <pc:spChg chg="add del mod">
            <ac:chgData name="Chuck Tomasi" userId="79514c44-a18e-4aaa-84b1-18f74099d6b1" providerId="ADAL" clId="{18B14563-CCEC-0C42-8C0A-ABD616E2CF02}" dt="2023-11-05T20:37:27.595" v="1440" actId="478"/>
            <ac:spMkLst>
              <pc:docMk/>
              <pc:sldMasterMk cId="2317532505" sldId="2147483672"/>
              <pc:sldLayoutMk cId="3996452978" sldId="2147483696"/>
              <ac:spMk id="11" creationId="{5D40DE50-0E16-5E38-F782-A51B796D8088}"/>
            </ac:spMkLst>
          </pc:spChg>
          <pc:spChg chg="mod">
            <ac:chgData name="Chuck Tomasi" userId="79514c44-a18e-4aaa-84b1-18f74099d6b1" providerId="ADAL" clId="{18B14563-CCEC-0C42-8C0A-ABD616E2CF02}" dt="2023-11-06T12:12:11.193" v="1938"/>
            <ac:spMkLst>
              <pc:docMk/>
              <pc:sldMasterMk cId="2317532505" sldId="2147483672"/>
              <pc:sldLayoutMk cId="3996452978" sldId="2147483696"/>
              <ac:spMk id="11" creationId="{7CB59182-A674-6A11-0B7F-3D19F415F2E9}"/>
            </ac:spMkLst>
          </pc:spChg>
          <pc:spChg chg="mod topLvl">
            <ac:chgData name="Chuck Tomasi" userId="79514c44-a18e-4aaa-84b1-18f74099d6b1" providerId="ADAL" clId="{18B14563-CCEC-0C42-8C0A-ABD616E2CF02}" dt="2023-10-18T20:12:00.558" v="417" actId="164"/>
            <ac:spMkLst>
              <pc:docMk/>
              <pc:sldMasterMk cId="2317532505" sldId="2147483672"/>
              <pc:sldLayoutMk cId="3996452978" sldId="2147483696"/>
              <ac:spMk id="13" creationId="{63035B9A-B292-6881-5CB7-F42CCBA0FFEF}"/>
            </ac:spMkLst>
          </pc:spChg>
          <pc:spChg chg="mod">
            <ac:chgData name="Chuck Tomasi" userId="79514c44-a18e-4aaa-84b1-18f74099d6b1" providerId="ADAL" clId="{18B14563-CCEC-0C42-8C0A-ABD616E2CF02}" dt="2023-11-06T12:12:11.193" v="1938"/>
            <ac:spMkLst>
              <pc:docMk/>
              <pc:sldMasterMk cId="2317532505" sldId="2147483672"/>
              <pc:sldLayoutMk cId="3996452978" sldId="2147483696"/>
              <ac:spMk id="13" creationId="{7D7E3946-7C43-EC7A-65E7-411C148B0DD5}"/>
            </ac:spMkLst>
          </pc:spChg>
          <pc:spChg chg="mod">
            <ac:chgData name="Chuck Tomasi" userId="79514c44-a18e-4aaa-84b1-18f74099d6b1" providerId="ADAL" clId="{18B14563-CCEC-0C42-8C0A-ABD616E2CF02}" dt="2023-11-06T12:12:11.193" v="1938"/>
            <ac:spMkLst>
              <pc:docMk/>
              <pc:sldMasterMk cId="2317532505" sldId="2147483672"/>
              <pc:sldLayoutMk cId="3996452978" sldId="2147483696"/>
              <ac:spMk id="14" creationId="{8EABF494-5076-A79C-DFCF-91C99D41BA1E}"/>
            </ac:spMkLst>
          </pc:spChg>
          <pc:spChg chg="mod topLvl">
            <ac:chgData name="Chuck Tomasi" userId="79514c44-a18e-4aaa-84b1-18f74099d6b1" providerId="ADAL" clId="{18B14563-CCEC-0C42-8C0A-ABD616E2CF02}" dt="2023-10-18T20:12:00.558" v="417" actId="164"/>
            <ac:spMkLst>
              <pc:docMk/>
              <pc:sldMasterMk cId="2317532505" sldId="2147483672"/>
              <pc:sldLayoutMk cId="3996452978" sldId="2147483696"/>
              <ac:spMk id="14" creationId="{9DF140EC-1994-F216-FB6C-A985D61AADA7}"/>
            </ac:spMkLst>
          </pc:spChg>
          <pc:spChg chg="mod">
            <ac:chgData name="Chuck Tomasi" userId="79514c44-a18e-4aaa-84b1-18f74099d6b1" providerId="ADAL" clId="{18B14563-CCEC-0C42-8C0A-ABD616E2CF02}" dt="2023-11-06T12:12:11.193" v="1938"/>
            <ac:spMkLst>
              <pc:docMk/>
              <pc:sldMasterMk cId="2317532505" sldId="2147483672"/>
              <pc:sldLayoutMk cId="3996452978" sldId="2147483696"/>
              <ac:spMk id="15" creationId="{055BB8CE-5AFA-ECB2-50BC-13083BE2AED5}"/>
            </ac:spMkLst>
          </pc:spChg>
          <pc:spChg chg="del">
            <ac:chgData name="Chuck Tomasi" userId="79514c44-a18e-4aaa-84b1-18f74099d6b1" providerId="ADAL" clId="{18B14563-CCEC-0C42-8C0A-ABD616E2CF02}" dt="2023-10-18T15:42:58.441" v="145" actId="478"/>
            <ac:spMkLst>
              <pc:docMk/>
              <pc:sldMasterMk cId="2317532505" sldId="2147483672"/>
              <pc:sldLayoutMk cId="3996452978" sldId="2147483696"/>
              <ac:spMk id="15" creationId="{B887D142-1913-4AF5-FE7C-F7D25A54E51A}"/>
            </ac:spMkLst>
          </pc:spChg>
          <pc:spChg chg="mod">
            <ac:chgData name="Chuck Tomasi" userId="79514c44-a18e-4aaa-84b1-18f74099d6b1" providerId="ADAL" clId="{18B14563-CCEC-0C42-8C0A-ABD616E2CF02}" dt="2023-11-06T12:12:11.193" v="1938"/>
            <ac:spMkLst>
              <pc:docMk/>
              <pc:sldMasterMk cId="2317532505" sldId="2147483672"/>
              <pc:sldLayoutMk cId="3996452978" sldId="2147483696"/>
              <ac:spMk id="16" creationId="{8B9064D3-E1DE-6A80-99E8-98D0780AA5E8}"/>
            </ac:spMkLst>
          </pc:spChg>
          <pc:spChg chg="mod topLvl">
            <ac:chgData name="Chuck Tomasi" userId="79514c44-a18e-4aaa-84b1-18f74099d6b1" providerId="ADAL" clId="{18B14563-CCEC-0C42-8C0A-ABD616E2CF02}" dt="2023-10-18T20:12:00.558" v="417" actId="164"/>
            <ac:spMkLst>
              <pc:docMk/>
              <pc:sldMasterMk cId="2317532505" sldId="2147483672"/>
              <pc:sldLayoutMk cId="3996452978" sldId="2147483696"/>
              <ac:spMk id="16" creationId="{97DB1F03-B844-6A98-1823-56778B8AF850}"/>
            </ac:spMkLst>
          </pc:spChg>
          <pc:spChg chg="mod">
            <ac:chgData name="Chuck Tomasi" userId="79514c44-a18e-4aaa-84b1-18f74099d6b1" providerId="ADAL" clId="{18B14563-CCEC-0C42-8C0A-ABD616E2CF02}" dt="2023-10-17T15:03:57.608" v="27" actId="207"/>
            <ac:spMkLst>
              <pc:docMk/>
              <pc:sldMasterMk cId="2317532505" sldId="2147483672"/>
              <pc:sldLayoutMk cId="3996452978" sldId="2147483696"/>
              <ac:spMk id="17" creationId="{67349A12-FAED-A487-1252-CD895AE78194}"/>
            </ac:spMkLst>
          </pc:spChg>
          <pc:spChg chg="mod">
            <ac:chgData name="Chuck Tomasi" userId="79514c44-a18e-4aaa-84b1-18f74099d6b1" providerId="ADAL" clId="{18B14563-CCEC-0C42-8C0A-ABD616E2CF02}" dt="2023-10-17T15:03:57.608" v="27" actId="207"/>
            <ac:spMkLst>
              <pc:docMk/>
              <pc:sldMasterMk cId="2317532505" sldId="2147483672"/>
              <pc:sldLayoutMk cId="3996452978" sldId="2147483696"/>
              <ac:spMk id="18" creationId="{9DB3C976-9CB0-C28A-1D3F-560708524CB9}"/>
            </ac:spMkLst>
          </pc:spChg>
          <pc:spChg chg="mod">
            <ac:chgData name="Chuck Tomasi" userId="79514c44-a18e-4aaa-84b1-18f74099d6b1" providerId="ADAL" clId="{18B14563-CCEC-0C42-8C0A-ABD616E2CF02}" dt="2023-10-17T15:03:57.608" v="27" actId="207"/>
            <ac:spMkLst>
              <pc:docMk/>
              <pc:sldMasterMk cId="2317532505" sldId="2147483672"/>
              <pc:sldLayoutMk cId="3996452978" sldId="2147483696"/>
              <ac:spMk id="19" creationId="{D5C2EAC5-3E39-09A9-5D4B-0D3276EDC367}"/>
            </ac:spMkLst>
          </pc:spChg>
          <pc:spChg chg="mod">
            <ac:chgData name="Chuck Tomasi" userId="79514c44-a18e-4aaa-84b1-18f74099d6b1" providerId="ADAL" clId="{18B14563-CCEC-0C42-8C0A-ABD616E2CF02}" dt="2023-10-17T15:03:57.608" v="27" actId="207"/>
            <ac:spMkLst>
              <pc:docMk/>
              <pc:sldMasterMk cId="2317532505" sldId="2147483672"/>
              <pc:sldLayoutMk cId="3996452978" sldId="2147483696"/>
              <ac:spMk id="20" creationId="{973D7060-42BB-2E15-09D7-57757B3B67BE}"/>
            </ac:spMkLst>
          </pc:spChg>
          <pc:spChg chg="mod">
            <ac:chgData name="Chuck Tomasi" userId="79514c44-a18e-4aaa-84b1-18f74099d6b1" providerId="ADAL" clId="{18B14563-CCEC-0C42-8C0A-ABD616E2CF02}" dt="2023-10-17T15:03:57.608" v="27" actId="207"/>
            <ac:spMkLst>
              <pc:docMk/>
              <pc:sldMasterMk cId="2317532505" sldId="2147483672"/>
              <pc:sldLayoutMk cId="3996452978" sldId="2147483696"/>
              <ac:spMk id="21" creationId="{77DCB60A-CA4D-2C39-4F9A-429725443FF4}"/>
            </ac:spMkLst>
          </pc:spChg>
          <pc:spChg chg="mod">
            <ac:chgData name="Chuck Tomasi" userId="79514c44-a18e-4aaa-84b1-18f74099d6b1" providerId="ADAL" clId="{18B14563-CCEC-0C42-8C0A-ABD616E2CF02}" dt="2023-10-17T15:03:57.608" v="27" actId="207"/>
            <ac:spMkLst>
              <pc:docMk/>
              <pc:sldMasterMk cId="2317532505" sldId="2147483672"/>
              <pc:sldLayoutMk cId="3996452978" sldId="2147483696"/>
              <ac:spMk id="22" creationId="{EAAFE29C-6468-8950-99AE-9777DFE80E41}"/>
            </ac:spMkLst>
          </pc:spChg>
          <pc:spChg chg="mod">
            <ac:chgData name="Chuck Tomasi" userId="79514c44-a18e-4aaa-84b1-18f74099d6b1" providerId="ADAL" clId="{18B14563-CCEC-0C42-8C0A-ABD616E2CF02}" dt="2023-10-17T15:03:57.608" v="27" actId="207"/>
            <ac:spMkLst>
              <pc:docMk/>
              <pc:sldMasterMk cId="2317532505" sldId="2147483672"/>
              <pc:sldLayoutMk cId="3996452978" sldId="2147483696"/>
              <ac:spMk id="23" creationId="{12FA8995-3240-749E-E1BF-0729860E7770}"/>
            </ac:spMkLst>
          </pc:spChg>
          <pc:spChg chg="mod">
            <ac:chgData name="Chuck Tomasi" userId="79514c44-a18e-4aaa-84b1-18f74099d6b1" providerId="ADAL" clId="{18B14563-CCEC-0C42-8C0A-ABD616E2CF02}" dt="2023-10-17T15:03:57.608" v="27" actId="207"/>
            <ac:spMkLst>
              <pc:docMk/>
              <pc:sldMasterMk cId="2317532505" sldId="2147483672"/>
              <pc:sldLayoutMk cId="3996452978" sldId="2147483696"/>
              <ac:spMk id="24" creationId="{434F4C7D-3D40-01C5-2026-C913F58D3E9C}"/>
            </ac:spMkLst>
          </pc:spChg>
          <pc:spChg chg="mod">
            <ac:chgData name="Chuck Tomasi" userId="79514c44-a18e-4aaa-84b1-18f74099d6b1" providerId="ADAL" clId="{18B14563-CCEC-0C42-8C0A-ABD616E2CF02}" dt="2023-10-17T15:03:57.608" v="27" actId="207"/>
            <ac:spMkLst>
              <pc:docMk/>
              <pc:sldMasterMk cId="2317532505" sldId="2147483672"/>
              <pc:sldLayoutMk cId="3996452978" sldId="2147483696"/>
              <ac:spMk id="25" creationId="{28047B87-8447-B4DD-9F82-5C663653EDB7}"/>
            </ac:spMkLst>
          </pc:spChg>
          <pc:spChg chg="mod">
            <ac:chgData name="Chuck Tomasi" userId="79514c44-a18e-4aaa-84b1-18f74099d6b1" providerId="ADAL" clId="{18B14563-CCEC-0C42-8C0A-ABD616E2CF02}" dt="2023-10-17T15:03:51.255" v="26" actId="207"/>
            <ac:spMkLst>
              <pc:docMk/>
              <pc:sldMasterMk cId="2317532505" sldId="2147483672"/>
              <pc:sldLayoutMk cId="3996452978" sldId="2147483696"/>
              <ac:spMk id="27" creationId="{E87F0B85-D1E8-B9D8-73C1-7A22356A3AEF}"/>
            </ac:spMkLst>
          </pc:spChg>
          <pc:spChg chg="mod">
            <ac:chgData name="Chuck Tomasi" userId="79514c44-a18e-4aaa-84b1-18f74099d6b1" providerId="ADAL" clId="{18B14563-CCEC-0C42-8C0A-ABD616E2CF02}" dt="2023-10-17T15:03:51.255" v="26" actId="207"/>
            <ac:spMkLst>
              <pc:docMk/>
              <pc:sldMasterMk cId="2317532505" sldId="2147483672"/>
              <pc:sldLayoutMk cId="3996452978" sldId="2147483696"/>
              <ac:spMk id="28" creationId="{9195025D-A0BE-CD26-BAB0-A2C1B62DE691}"/>
            </ac:spMkLst>
          </pc:spChg>
          <pc:spChg chg="mod">
            <ac:chgData name="Chuck Tomasi" userId="79514c44-a18e-4aaa-84b1-18f74099d6b1" providerId="ADAL" clId="{18B14563-CCEC-0C42-8C0A-ABD616E2CF02}" dt="2023-10-18T20:03:22.656" v="373" actId="207"/>
            <ac:spMkLst>
              <pc:docMk/>
              <pc:sldMasterMk cId="2317532505" sldId="2147483672"/>
              <pc:sldLayoutMk cId="3996452978" sldId="2147483696"/>
              <ac:spMk id="29" creationId="{6064A4F7-6D06-3D25-8C3A-8EE3B5F45C50}"/>
            </ac:spMkLst>
          </pc:spChg>
          <pc:spChg chg="mod topLvl">
            <ac:chgData name="Chuck Tomasi" userId="79514c44-a18e-4aaa-84b1-18f74099d6b1" providerId="ADAL" clId="{18B14563-CCEC-0C42-8C0A-ABD616E2CF02}" dt="2023-10-18T20:12:00.558" v="417" actId="164"/>
            <ac:spMkLst>
              <pc:docMk/>
              <pc:sldMasterMk cId="2317532505" sldId="2147483672"/>
              <pc:sldLayoutMk cId="3996452978" sldId="2147483696"/>
              <ac:spMk id="30" creationId="{7A86048C-56E1-8143-C453-18AAF72C82AA}"/>
            </ac:spMkLst>
          </pc:spChg>
          <pc:spChg chg="mod">
            <ac:chgData name="Chuck Tomasi" userId="79514c44-a18e-4aaa-84b1-18f74099d6b1" providerId="ADAL" clId="{18B14563-CCEC-0C42-8C0A-ABD616E2CF02}" dt="2023-11-06T12:12:11.193" v="1938"/>
            <ac:spMkLst>
              <pc:docMk/>
              <pc:sldMasterMk cId="2317532505" sldId="2147483672"/>
              <pc:sldLayoutMk cId="3996452978" sldId="2147483696"/>
              <ac:spMk id="30" creationId="{E9B3719B-DB8C-9096-8640-5C398508D289}"/>
            </ac:spMkLst>
          </pc:spChg>
          <pc:spChg chg="mod topLvl">
            <ac:chgData name="Chuck Tomasi" userId="79514c44-a18e-4aaa-84b1-18f74099d6b1" providerId="ADAL" clId="{18B14563-CCEC-0C42-8C0A-ABD616E2CF02}" dt="2023-10-18T20:12:00.558" v="417" actId="164"/>
            <ac:spMkLst>
              <pc:docMk/>
              <pc:sldMasterMk cId="2317532505" sldId="2147483672"/>
              <pc:sldLayoutMk cId="3996452978" sldId="2147483696"/>
              <ac:spMk id="31" creationId="{43BB7EED-980C-0A7C-1AA0-21E649B04A0B}"/>
            </ac:spMkLst>
          </pc:spChg>
          <pc:spChg chg="mod">
            <ac:chgData name="Chuck Tomasi" userId="79514c44-a18e-4aaa-84b1-18f74099d6b1" providerId="ADAL" clId="{18B14563-CCEC-0C42-8C0A-ABD616E2CF02}" dt="2023-11-06T12:12:11.193" v="1938"/>
            <ac:spMkLst>
              <pc:docMk/>
              <pc:sldMasterMk cId="2317532505" sldId="2147483672"/>
              <pc:sldLayoutMk cId="3996452978" sldId="2147483696"/>
              <ac:spMk id="31" creationId="{98D266A9-2423-3B75-9231-3B4B33AC2C00}"/>
            </ac:spMkLst>
          </pc:spChg>
          <pc:spChg chg="add mod">
            <ac:chgData name="Chuck Tomasi" userId="79514c44-a18e-4aaa-84b1-18f74099d6b1" providerId="ADAL" clId="{18B14563-CCEC-0C42-8C0A-ABD616E2CF02}" dt="2023-11-05T20:38:45.917" v="1461"/>
            <ac:spMkLst>
              <pc:docMk/>
              <pc:sldMasterMk cId="2317532505" sldId="2147483672"/>
              <pc:sldLayoutMk cId="3996452978" sldId="2147483696"/>
              <ac:spMk id="35" creationId="{EF14C0C1-5953-F141-FD27-D7091143C07E}"/>
            </ac:spMkLst>
          </pc:spChg>
          <pc:spChg chg="mod">
            <ac:chgData name="Chuck Tomasi" userId="79514c44-a18e-4aaa-84b1-18f74099d6b1" providerId="ADAL" clId="{18B14563-CCEC-0C42-8C0A-ABD616E2CF02}" dt="2023-11-05T20:50:18.846" v="1539"/>
            <ac:spMkLst>
              <pc:docMk/>
              <pc:sldMasterMk cId="2317532505" sldId="2147483672"/>
              <pc:sldLayoutMk cId="3996452978" sldId="2147483696"/>
              <ac:spMk id="37" creationId="{C1505457-E08F-4358-F806-ED551AD11F74}"/>
            </ac:spMkLst>
          </pc:spChg>
          <pc:spChg chg="mod">
            <ac:chgData name="Chuck Tomasi" userId="79514c44-a18e-4aaa-84b1-18f74099d6b1" providerId="ADAL" clId="{18B14563-CCEC-0C42-8C0A-ABD616E2CF02}" dt="2023-11-05T20:50:18.846" v="1539"/>
            <ac:spMkLst>
              <pc:docMk/>
              <pc:sldMasterMk cId="2317532505" sldId="2147483672"/>
              <pc:sldLayoutMk cId="3996452978" sldId="2147483696"/>
              <ac:spMk id="38" creationId="{D70EFE50-1021-EF8D-F1CF-BB247DF8E36C}"/>
            </ac:spMkLst>
          </pc:spChg>
          <pc:spChg chg="mod">
            <ac:chgData name="Chuck Tomasi" userId="79514c44-a18e-4aaa-84b1-18f74099d6b1" providerId="ADAL" clId="{18B14563-CCEC-0C42-8C0A-ABD616E2CF02}" dt="2023-11-05T20:50:18.846" v="1539"/>
            <ac:spMkLst>
              <pc:docMk/>
              <pc:sldMasterMk cId="2317532505" sldId="2147483672"/>
              <pc:sldLayoutMk cId="3996452978" sldId="2147483696"/>
              <ac:spMk id="39" creationId="{6F32D819-7D15-5342-EF44-8EC73FF6B28D}"/>
            </ac:spMkLst>
          </pc:spChg>
          <pc:spChg chg="mod">
            <ac:chgData name="Chuck Tomasi" userId="79514c44-a18e-4aaa-84b1-18f74099d6b1" providerId="ADAL" clId="{18B14563-CCEC-0C42-8C0A-ABD616E2CF02}" dt="2023-11-05T20:50:18.846" v="1539"/>
            <ac:spMkLst>
              <pc:docMk/>
              <pc:sldMasterMk cId="2317532505" sldId="2147483672"/>
              <pc:sldLayoutMk cId="3996452978" sldId="2147483696"/>
              <ac:spMk id="40" creationId="{331FD88E-59C2-B167-A5F9-C380A82AD75E}"/>
            </ac:spMkLst>
          </pc:spChg>
          <pc:spChg chg="mod">
            <ac:chgData name="Chuck Tomasi" userId="79514c44-a18e-4aaa-84b1-18f74099d6b1" providerId="ADAL" clId="{18B14563-CCEC-0C42-8C0A-ABD616E2CF02}" dt="2023-11-05T20:50:18.846" v="1539"/>
            <ac:spMkLst>
              <pc:docMk/>
              <pc:sldMasterMk cId="2317532505" sldId="2147483672"/>
              <pc:sldLayoutMk cId="3996452978" sldId="2147483696"/>
              <ac:spMk id="41" creationId="{674D23D4-BA9B-EA23-6AA0-3FFE636C5809}"/>
            </ac:spMkLst>
          </pc:spChg>
          <pc:spChg chg="mod">
            <ac:chgData name="Chuck Tomasi" userId="79514c44-a18e-4aaa-84b1-18f74099d6b1" providerId="ADAL" clId="{18B14563-CCEC-0C42-8C0A-ABD616E2CF02}" dt="2023-11-05T20:50:18.846" v="1539"/>
            <ac:spMkLst>
              <pc:docMk/>
              <pc:sldMasterMk cId="2317532505" sldId="2147483672"/>
              <pc:sldLayoutMk cId="3996452978" sldId="2147483696"/>
              <ac:spMk id="42" creationId="{1C6ED955-3497-8681-44C8-7D51191FCDA9}"/>
            </ac:spMkLst>
          </pc:spChg>
          <pc:spChg chg="mod">
            <ac:chgData name="Chuck Tomasi" userId="79514c44-a18e-4aaa-84b1-18f74099d6b1" providerId="ADAL" clId="{18B14563-CCEC-0C42-8C0A-ABD616E2CF02}" dt="2023-11-05T20:50:18.846" v="1539"/>
            <ac:spMkLst>
              <pc:docMk/>
              <pc:sldMasterMk cId="2317532505" sldId="2147483672"/>
              <pc:sldLayoutMk cId="3996452978" sldId="2147483696"/>
              <ac:spMk id="43" creationId="{59C4F59D-7398-E2E5-C3A9-A056BB5109A4}"/>
            </ac:spMkLst>
          </pc:spChg>
          <pc:spChg chg="mod">
            <ac:chgData name="Chuck Tomasi" userId="79514c44-a18e-4aaa-84b1-18f74099d6b1" providerId="ADAL" clId="{18B14563-CCEC-0C42-8C0A-ABD616E2CF02}" dt="2023-11-05T20:50:18.846" v="1539"/>
            <ac:spMkLst>
              <pc:docMk/>
              <pc:sldMasterMk cId="2317532505" sldId="2147483672"/>
              <pc:sldLayoutMk cId="3996452978" sldId="2147483696"/>
              <ac:spMk id="44" creationId="{D10EB5D8-E04C-A533-533B-51AD1F563AC7}"/>
            </ac:spMkLst>
          </pc:spChg>
          <pc:spChg chg="mod">
            <ac:chgData name="Chuck Tomasi" userId="79514c44-a18e-4aaa-84b1-18f74099d6b1" providerId="ADAL" clId="{18B14563-CCEC-0C42-8C0A-ABD616E2CF02}" dt="2023-11-05T20:50:18.846" v="1539"/>
            <ac:spMkLst>
              <pc:docMk/>
              <pc:sldMasterMk cId="2317532505" sldId="2147483672"/>
              <pc:sldLayoutMk cId="3996452978" sldId="2147483696"/>
              <ac:spMk id="45" creationId="{593B5590-8939-B9D6-8CE6-E4A17564394E}"/>
            </ac:spMkLst>
          </pc:spChg>
          <pc:spChg chg="mod">
            <ac:chgData name="Chuck Tomasi" userId="79514c44-a18e-4aaa-84b1-18f74099d6b1" providerId="ADAL" clId="{18B14563-CCEC-0C42-8C0A-ABD616E2CF02}" dt="2023-11-05T20:50:18.846" v="1539"/>
            <ac:spMkLst>
              <pc:docMk/>
              <pc:sldMasterMk cId="2317532505" sldId="2147483672"/>
              <pc:sldLayoutMk cId="3996452978" sldId="2147483696"/>
              <ac:spMk id="46" creationId="{C5FFD546-3D2D-AD21-C009-CA50B31CA5EB}"/>
            </ac:spMkLst>
          </pc:spChg>
          <pc:spChg chg="mod">
            <ac:chgData name="Chuck Tomasi" userId="79514c44-a18e-4aaa-84b1-18f74099d6b1" providerId="ADAL" clId="{18B14563-CCEC-0C42-8C0A-ABD616E2CF02}" dt="2023-11-05T20:50:18.846" v="1539"/>
            <ac:spMkLst>
              <pc:docMk/>
              <pc:sldMasterMk cId="2317532505" sldId="2147483672"/>
              <pc:sldLayoutMk cId="3996452978" sldId="2147483696"/>
              <ac:spMk id="47" creationId="{B329741A-C207-8B50-8C2F-C896D7493313}"/>
            </ac:spMkLst>
          </pc:spChg>
          <pc:spChg chg="mod">
            <ac:chgData name="Chuck Tomasi" userId="79514c44-a18e-4aaa-84b1-18f74099d6b1" providerId="ADAL" clId="{18B14563-CCEC-0C42-8C0A-ABD616E2CF02}" dt="2023-11-05T20:50:18.846" v="1539"/>
            <ac:spMkLst>
              <pc:docMk/>
              <pc:sldMasterMk cId="2317532505" sldId="2147483672"/>
              <pc:sldLayoutMk cId="3996452978" sldId="2147483696"/>
              <ac:spMk id="48" creationId="{37410B57-B66E-7A3C-5823-18C9E5A79CEC}"/>
            </ac:spMkLst>
          </pc:spChg>
          <pc:spChg chg="mod">
            <ac:chgData name="Chuck Tomasi" userId="79514c44-a18e-4aaa-84b1-18f74099d6b1" providerId="ADAL" clId="{18B14563-CCEC-0C42-8C0A-ABD616E2CF02}" dt="2023-11-05T20:50:18.846" v="1539"/>
            <ac:spMkLst>
              <pc:docMk/>
              <pc:sldMasterMk cId="2317532505" sldId="2147483672"/>
              <pc:sldLayoutMk cId="3996452978" sldId="2147483696"/>
              <ac:spMk id="49" creationId="{3D9F6A47-45C0-9D90-F7AD-940483F9A491}"/>
            </ac:spMkLst>
          </pc:spChg>
          <pc:spChg chg="mod">
            <ac:chgData name="Chuck Tomasi" userId="79514c44-a18e-4aaa-84b1-18f74099d6b1" providerId="ADAL" clId="{18B14563-CCEC-0C42-8C0A-ABD616E2CF02}" dt="2023-11-05T20:50:18.846" v="1539"/>
            <ac:spMkLst>
              <pc:docMk/>
              <pc:sldMasterMk cId="2317532505" sldId="2147483672"/>
              <pc:sldLayoutMk cId="3996452978" sldId="2147483696"/>
              <ac:spMk id="50" creationId="{1D970BCE-A8F8-A694-4974-85EF00A9E45B}"/>
            </ac:spMkLst>
          </pc:spChg>
          <pc:spChg chg="mod">
            <ac:chgData name="Chuck Tomasi" userId="79514c44-a18e-4aaa-84b1-18f74099d6b1" providerId="ADAL" clId="{18B14563-CCEC-0C42-8C0A-ABD616E2CF02}" dt="2023-11-05T20:50:18.846" v="1539"/>
            <ac:spMkLst>
              <pc:docMk/>
              <pc:sldMasterMk cId="2317532505" sldId="2147483672"/>
              <pc:sldLayoutMk cId="3996452978" sldId="2147483696"/>
              <ac:spMk id="51" creationId="{A2A72CD6-A76D-4D4C-B430-6411FE3CBAA3}"/>
            </ac:spMkLst>
          </pc:spChg>
          <pc:spChg chg="mod">
            <ac:chgData name="Chuck Tomasi" userId="79514c44-a18e-4aaa-84b1-18f74099d6b1" providerId="ADAL" clId="{18B14563-CCEC-0C42-8C0A-ABD616E2CF02}" dt="2023-11-05T20:50:18.846" v="1539"/>
            <ac:spMkLst>
              <pc:docMk/>
              <pc:sldMasterMk cId="2317532505" sldId="2147483672"/>
              <pc:sldLayoutMk cId="3996452978" sldId="2147483696"/>
              <ac:spMk id="52" creationId="{25B40E07-243A-82A2-2E1B-B6F113AD9985}"/>
            </ac:spMkLst>
          </pc:spChg>
          <pc:spChg chg="mod">
            <ac:chgData name="Chuck Tomasi" userId="79514c44-a18e-4aaa-84b1-18f74099d6b1" providerId="ADAL" clId="{18B14563-CCEC-0C42-8C0A-ABD616E2CF02}" dt="2023-11-05T20:50:18.846" v="1539"/>
            <ac:spMkLst>
              <pc:docMk/>
              <pc:sldMasterMk cId="2317532505" sldId="2147483672"/>
              <pc:sldLayoutMk cId="3996452978" sldId="2147483696"/>
              <ac:spMk id="53" creationId="{E48983BA-C0FE-542F-AA5C-6C68EC82A492}"/>
            </ac:spMkLst>
          </pc:spChg>
          <pc:spChg chg="mod">
            <ac:chgData name="Chuck Tomasi" userId="79514c44-a18e-4aaa-84b1-18f74099d6b1" providerId="ADAL" clId="{18B14563-CCEC-0C42-8C0A-ABD616E2CF02}" dt="2023-11-05T20:50:18.846" v="1539"/>
            <ac:spMkLst>
              <pc:docMk/>
              <pc:sldMasterMk cId="2317532505" sldId="2147483672"/>
              <pc:sldLayoutMk cId="3996452978" sldId="2147483696"/>
              <ac:spMk id="54" creationId="{0A7BA2E2-763E-405E-5DFF-9B98C2ABBBC7}"/>
            </ac:spMkLst>
          </pc:spChg>
          <pc:spChg chg="mod">
            <ac:chgData name="Chuck Tomasi" userId="79514c44-a18e-4aaa-84b1-18f74099d6b1" providerId="ADAL" clId="{18B14563-CCEC-0C42-8C0A-ABD616E2CF02}" dt="2023-11-05T20:50:18.846" v="1539"/>
            <ac:spMkLst>
              <pc:docMk/>
              <pc:sldMasterMk cId="2317532505" sldId="2147483672"/>
              <pc:sldLayoutMk cId="3996452978" sldId="2147483696"/>
              <ac:spMk id="55" creationId="{C872D0B2-558D-F188-8D2A-AD4F10B3B902}"/>
            </ac:spMkLst>
          </pc:spChg>
          <pc:spChg chg="mod">
            <ac:chgData name="Chuck Tomasi" userId="79514c44-a18e-4aaa-84b1-18f74099d6b1" providerId="ADAL" clId="{18B14563-CCEC-0C42-8C0A-ABD616E2CF02}" dt="2023-11-05T20:50:18.846" v="1539"/>
            <ac:spMkLst>
              <pc:docMk/>
              <pc:sldMasterMk cId="2317532505" sldId="2147483672"/>
              <pc:sldLayoutMk cId="3996452978" sldId="2147483696"/>
              <ac:spMk id="56" creationId="{55B24163-7354-EB67-E2B6-B855FE268B75}"/>
            </ac:spMkLst>
          </pc:spChg>
          <pc:spChg chg="mod">
            <ac:chgData name="Chuck Tomasi" userId="79514c44-a18e-4aaa-84b1-18f74099d6b1" providerId="ADAL" clId="{18B14563-CCEC-0C42-8C0A-ABD616E2CF02}" dt="2023-11-05T20:50:18.846" v="1539"/>
            <ac:spMkLst>
              <pc:docMk/>
              <pc:sldMasterMk cId="2317532505" sldId="2147483672"/>
              <pc:sldLayoutMk cId="3996452978" sldId="2147483696"/>
              <ac:spMk id="57" creationId="{94740E77-167E-6EFA-6E35-453B818D678F}"/>
            </ac:spMkLst>
          </pc:spChg>
          <pc:spChg chg="mod">
            <ac:chgData name="Chuck Tomasi" userId="79514c44-a18e-4aaa-84b1-18f74099d6b1" providerId="ADAL" clId="{18B14563-CCEC-0C42-8C0A-ABD616E2CF02}" dt="2023-11-05T20:50:18.846" v="1539"/>
            <ac:spMkLst>
              <pc:docMk/>
              <pc:sldMasterMk cId="2317532505" sldId="2147483672"/>
              <pc:sldLayoutMk cId="3996452978" sldId="2147483696"/>
              <ac:spMk id="58" creationId="{082D2CA8-FD2A-7024-4404-7DBABDB9D2F0}"/>
            </ac:spMkLst>
          </pc:spChg>
          <pc:spChg chg="mod">
            <ac:chgData name="Chuck Tomasi" userId="79514c44-a18e-4aaa-84b1-18f74099d6b1" providerId="ADAL" clId="{18B14563-CCEC-0C42-8C0A-ABD616E2CF02}" dt="2023-11-05T20:50:18.846" v="1539"/>
            <ac:spMkLst>
              <pc:docMk/>
              <pc:sldMasterMk cId="2317532505" sldId="2147483672"/>
              <pc:sldLayoutMk cId="3996452978" sldId="2147483696"/>
              <ac:spMk id="59" creationId="{089C0794-F7CE-9642-BAD1-D1C7E39C3026}"/>
            </ac:spMkLst>
          </pc:spChg>
          <pc:spChg chg="mod">
            <ac:chgData name="Chuck Tomasi" userId="79514c44-a18e-4aaa-84b1-18f74099d6b1" providerId="ADAL" clId="{18B14563-CCEC-0C42-8C0A-ABD616E2CF02}" dt="2023-11-05T20:50:18.846" v="1539"/>
            <ac:spMkLst>
              <pc:docMk/>
              <pc:sldMasterMk cId="2317532505" sldId="2147483672"/>
              <pc:sldLayoutMk cId="3996452978" sldId="2147483696"/>
              <ac:spMk id="60" creationId="{BE4CE59C-88FF-2010-3508-B0E2DB630B9D}"/>
            </ac:spMkLst>
          </pc:spChg>
          <pc:spChg chg="mod">
            <ac:chgData name="Chuck Tomasi" userId="79514c44-a18e-4aaa-84b1-18f74099d6b1" providerId="ADAL" clId="{18B14563-CCEC-0C42-8C0A-ABD616E2CF02}" dt="2023-11-05T20:50:18.846" v="1539"/>
            <ac:spMkLst>
              <pc:docMk/>
              <pc:sldMasterMk cId="2317532505" sldId="2147483672"/>
              <pc:sldLayoutMk cId="3996452978" sldId="2147483696"/>
              <ac:spMk id="62" creationId="{B71D36AE-6F2A-D635-8396-A73939F61F9C}"/>
            </ac:spMkLst>
          </pc:spChg>
          <pc:spChg chg="mod">
            <ac:chgData name="Chuck Tomasi" userId="79514c44-a18e-4aaa-84b1-18f74099d6b1" providerId="ADAL" clId="{18B14563-CCEC-0C42-8C0A-ABD616E2CF02}" dt="2023-11-05T20:50:18.846" v="1539"/>
            <ac:spMkLst>
              <pc:docMk/>
              <pc:sldMasterMk cId="2317532505" sldId="2147483672"/>
              <pc:sldLayoutMk cId="3996452978" sldId="2147483696"/>
              <ac:spMk id="63" creationId="{5218E487-E2CA-79CF-D4ED-A4D5C33193C1}"/>
            </ac:spMkLst>
          </pc:spChg>
          <pc:spChg chg="mod">
            <ac:chgData name="Chuck Tomasi" userId="79514c44-a18e-4aaa-84b1-18f74099d6b1" providerId="ADAL" clId="{18B14563-CCEC-0C42-8C0A-ABD616E2CF02}" dt="2023-11-05T20:50:18.846" v="1539"/>
            <ac:spMkLst>
              <pc:docMk/>
              <pc:sldMasterMk cId="2317532505" sldId="2147483672"/>
              <pc:sldLayoutMk cId="3996452978" sldId="2147483696"/>
              <ac:spMk id="64" creationId="{478FB6C4-348B-A617-B530-CECD739D9E31}"/>
            </ac:spMkLst>
          </pc:spChg>
          <pc:spChg chg="mod">
            <ac:chgData name="Chuck Tomasi" userId="79514c44-a18e-4aaa-84b1-18f74099d6b1" providerId="ADAL" clId="{18B14563-CCEC-0C42-8C0A-ABD616E2CF02}" dt="2023-11-05T20:50:18.846" v="1539"/>
            <ac:spMkLst>
              <pc:docMk/>
              <pc:sldMasterMk cId="2317532505" sldId="2147483672"/>
              <pc:sldLayoutMk cId="3996452978" sldId="2147483696"/>
              <ac:spMk id="65" creationId="{4435E6BD-E004-91CD-D0B8-E74377A34C6E}"/>
            </ac:spMkLst>
          </pc:spChg>
          <pc:spChg chg="mod">
            <ac:chgData name="Chuck Tomasi" userId="79514c44-a18e-4aaa-84b1-18f74099d6b1" providerId="ADAL" clId="{18B14563-CCEC-0C42-8C0A-ABD616E2CF02}" dt="2023-11-05T20:50:18.846" v="1539"/>
            <ac:spMkLst>
              <pc:docMk/>
              <pc:sldMasterMk cId="2317532505" sldId="2147483672"/>
              <pc:sldLayoutMk cId="3996452978" sldId="2147483696"/>
              <ac:spMk id="66" creationId="{4D799012-AF38-26AC-376E-41C852736E43}"/>
            </ac:spMkLst>
          </pc:spChg>
          <pc:spChg chg="mod">
            <ac:chgData name="Chuck Tomasi" userId="79514c44-a18e-4aaa-84b1-18f74099d6b1" providerId="ADAL" clId="{18B14563-CCEC-0C42-8C0A-ABD616E2CF02}" dt="2023-11-05T20:50:18.846" v="1539"/>
            <ac:spMkLst>
              <pc:docMk/>
              <pc:sldMasterMk cId="2317532505" sldId="2147483672"/>
              <pc:sldLayoutMk cId="3996452978" sldId="2147483696"/>
              <ac:spMk id="67" creationId="{ECEA2BFC-16C7-9BE8-81B3-926B27CF7789}"/>
            </ac:spMkLst>
          </pc:spChg>
          <pc:spChg chg="mod">
            <ac:chgData name="Chuck Tomasi" userId="79514c44-a18e-4aaa-84b1-18f74099d6b1" providerId="ADAL" clId="{18B14563-CCEC-0C42-8C0A-ABD616E2CF02}" dt="2023-11-05T20:50:18.846" v="1539"/>
            <ac:spMkLst>
              <pc:docMk/>
              <pc:sldMasterMk cId="2317532505" sldId="2147483672"/>
              <pc:sldLayoutMk cId="3996452978" sldId="2147483696"/>
              <ac:spMk id="68" creationId="{18AED77A-0FA2-B2EE-F5F9-C7203B2DB439}"/>
            </ac:spMkLst>
          </pc:spChg>
          <pc:spChg chg="mod">
            <ac:chgData name="Chuck Tomasi" userId="79514c44-a18e-4aaa-84b1-18f74099d6b1" providerId="ADAL" clId="{18B14563-CCEC-0C42-8C0A-ABD616E2CF02}" dt="2023-11-06T12:12:11.193" v="1938"/>
            <ac:spMkLst>
              <pc:docMk/>
              <pc:sldMasterMk cId="2317532505" sldId="2147483672"/>
              <pc:sldLayoutMk cId="3996452978" sldId="2147483696"/>
              <ac:spMk id="69" creationId="{25E4109C-B340-38DF-6568-3DBEC99AF16B}"/>
            </ac:spMkLst>
          </pc:spChg>
          <pc:spChg chg="mod topLvl">
            <ac:chgData name="Chuck Tomasi" userId="79514c44-a18e-4aaa-84b1-18f74099d6b1" providerId="ADAL" clId="{18B14563-CCEC-0C42-8C0A-ABD616E2CF02}" dt="2023-10-18T20:12:00.558" v="417" actId="164"/>
            <ac:spMkLst>
              <pc:docMk/>
              <pc:sldMasterMk cId="2317532505" sldId="2147483672"/>
              <pc:sldLayoutMk cId="3996452978" sldId="2147483696"/>
              <ac:spMk id="69" creationId="{75E73A34-112A-4509-BD56-AB05CEC1101A}"/>
            </ac:spMkLst>
          </pc:spChg>
          <pc:spChg chg="mod">
            <ac:chgData name="Chuck Tomasi" userId="79514c44-a18e-4aaa-84b1-18f74099d6b1" providerId="ADAL" clId="{18B14563-CCEC-0C42-8C0A-ABD616E2CF02}" dt="2023-11-06T12:12:11.193" v="1938"/>
            <ac:spMkLst>
              <pc:docMk/>
              <pc:sldMasterMk cId="2317532505" sldId="2147483672"/>
              <pc:sldLayoutMk cId="3996452978" sldId="2147483696"/>
              <ac:spMk id="70" creationId="{39EC13C1-FD86-143E-E704-A3F89711F1D7}"/>
            </ac:spMkLst>
          </pc:spChg>
          <pc:spChg chg="mod topLvl">
            <ac:chgData name="Chuck Tomasi" userId="79514c44-a18e-4aaa-84b1-18f74099d6b1" providerId="ADAL" clId="{18B14563-CCEC-0C42-8C0A-ABD616E2CF02}" dt="2023-10-18T20:12:00.558" v="417" actId="164"/>
            <ac:spMkLst>
              <pc:docMk/>
              <pc:sldMasterMk cId="2317532505" sldId="2147483672"/>
              <pc:sldLayoutMk cId="3996452978" sldId="2147483696"/>
              <ac:spMk id="70" creationId="{3BD7514F-5007-0F31-8E30-07DDE1C9C1A5}"/>
            </ac:spMkLst>
          </pc:spChg>
          <pc:spChg chg="mod topLvl">
            <ac:chgData name="Chuck Tomasi" userId="79514c44-a18e-4aaa-84b1-18f74099d6b1" providerId="ADAL" clId="{18B14563-CCEC-0C42-8C0A-ABD616E2CF02}" dt="2023-10-18T20:12:00.558" v="417" actId="164"/>
            <ac:spMkLst>
              <pc:docMk/>
              <pc:sldMasterMk cId="2317532505" sldId="2147483672"/>
              <pc:sldLayoutMk cId="3996452978" sldId="2147483696"/>
              <ac:spMk id="71" creationId="{A7D8F075-5DFF-E0E2-8E46-5E090754489B}"/>
            </ac:spMkLst>
          </pc:spChg>
          <pc:spChg chg="mod">
            <ac:chgData name="Chuck Tomasi" userId="79514c44-a18e-4aaa-84b1-18f74099d6b1" providerId="ADAL" clId="{18B14563-CCEC-0C42-8C0A-ABD616E2CF02}" dt="2023-11-06T12:12:11.193" v="1938"/>
            <ac:spMkLst>
              <pc:docMk/>
              <pc:sldMasterMk cId="2317532505" sldId="2147483672"/>
              <pc:sldLayoutMk cId="3996452978" sldId="2147483696"/>
              <ac:spMk id="71" creationId="{EC96B476-9E6F-B439-A8B0-32D1E4548044}"/>
            </ac:spMkLst>
          </pc:spChg>
          <pc:spChg chg="mod topLvl">
            <ac:chgData name="Chuck Tomasi" userId="79514c44-a18e-4aaa-84b1-18f74099d6b1" providerId="ADAL" clId="{18B14563-CCEC-0C42-8C0A-ABD616E2CF02}" dt="2023-10-18T20:12:00.558" v="417" actId="164"/>
            <ac:spMkLst>
              <pc:docMk/>
              <pc:sldMasterMk cId="2317532505" sldId="2147483672"/>
              <pc:sldLayoutMk cId="3996452978" sldId="2147483696"/>
              <ac:spMk id="72" creationId="{7EEE19D6-8D07-9A6D-DCF4-4D9746DD2C86}"/>
            </ac:spMkLst>
          </pc:spChg>
          <pc:spChg chg="mod">
            <ac:chgData name="Chuck Tomasi" userId="79514c44-a18e-4aaa-84b1-18f74099d6b1" providerId="ADAL" clId="{18B14563-CCEC-0C42-8C0A-ABD616E2CF02}" dt="2023-11-06T12:12:11.193" v="1938"/>
            <ac:spMkLst>
              <pc:docMk/>
              <pc:sldMasterMk cId="2317532505" sldId="2147483672"/>
              <pc:sldLayoutMk cId="3996452978" sldId="2147483696"/>
              <ac:spMk id="72" creationId="{94F49B51-1FAB-A404-F6A5-1B9A972365F6}"/>
            </ac:spMkLst>
          </pc:spChg>
          <pc:spChg chg="mod topLvl">
            <ac:chgData name="Chuck Tomasi" userId="79514c44-a18e-4aaa-84b1-18f74099d6b1" providerId="ADAL" clId="{18B14563-CCEC-0C42-8C0A-ABD616E2CF02}" dt="2023-10-18T20:12:00.558" v="417" actId="164"/>
            <ac:spMkLst>
              <pc:docMk/>
              <pc:sldMasterMk cId="2317532505" sldId="2147483672"/>
              <pc:sldLayoutMk cId="3996452978" sldId="2147483696"/>
              <ac:spMk id="73" creationId="{25557BFC-CC5A-9246-9ED2-51F509E7F24C}"/>
            </ac:spMkLst>
          </pc:spChg>
          <pc:spChg chg="mod">
            <ac:chgData name="Chuck Tomasi" userId="79514c44-a18e-4aaa-84b1-18f74099d6b1" providerId="ADAL" clId="{18B14563-CCEC-0C42-8C0A-ABD616E2CF02}" dt="2023-11-06T12:12:11.193" v="1938"/>
            <ac:spMkLst>
              <pc:docMk/>
              <pc:sldMasterMk cId="2317532505" sldId="2147483672"/>
              <pc:sldLayoutMk cId="3996452978" sldId="2147483696"/>
              <ac:spMk id="73" creationId="{ED07360A-809D-AA00-CAF9-E2540E0AFC07}"/>
            </ac:spMkLst>
          </pc:spChg>
          <pc:spChg chg="mod">
            <ac:chgData name="Chuck Tomasi" userId="79514c44-a18e-4aaa-84b1-18f74099d6b1" providerId="ADAL" clId="{18B14563-CCEC-0C42-8C0A-ABD616E2CF02}" dt="2023-11-06T12:12:11.193" v="1938"/>
            <ac:spMkLst>
              <pc:docMk/>
              <pc:sldMasterMk cId="2317532505" sldId="2147483672"/>
              <pc:sldLayoutMk cId="3996452978" sldId="2147483696"/>
              <ac:spMk id="74" creationId="{1D81A851-923E-2527-D4AF-9A4CCDD75ADA}"/>
            </ac:spMkLst>
          </pc:spChg>
          <pc:spChg chg="mod topLvl">
            <ac:chgData name="Chuck Tomasi" userId="79514c44-a18e-4aaa-84b1-18f74099d6b1" providerId="ADAL" clId="{18B14563-CCEC-0C42-8C0A-ABD616E2CF02}" dt="2023-10-18T20:12:00.558" v="417" actId="164"/>
            <ac:spMkLst>
              <pc:docMk/>
              <pc:sldMasterMk cId="2317532505" sldId="2147483672"/>
              <pc:sldLayoutMk cId="3996452978" sldId="2147483696"/>
              <ac:spMk id="74" creationId="{2AEE3FED-9CC0-D879-8033-57B345C67E3E}"/>
            </ac:spMkLst>
          </pc:spChg>
          <pc:spChg chg="mod">
            <ac:chgData name="Chuck Tomasi" userId="79514c44-a18e-4aaa-84b1-18f74099d6b1" providerId="ADAL" clId="{18B14563-CCEC-0C42-8C0A-ABD616E2CF02}" dt="2023-11-06T12:12:11.193" v="1938"/>
            <ac:spMkLst>
              <pc:docMk/>
              <pc:sldMasterMk cId="2317532505" sldId="2147483672"/>
              <pc:sldLayoutMk cId="3996452978" sldId="2147483696"/>
              <ac:spMk id="75" creationId="{C3C7DACE-75D2-F45B-0A78-AC10E222E3F8}"/>
            </ac:spMkLst>
          </pc:spChg>
          <pc:spChg chg="mod topLvl">
            <ac:chgData name="Chuck Tomasi" userId="79514c44-a18e-4aaa-84b1-18f74099d6b1" providerId="ADAL" clId="{18B14563-CCEC-0C42-8C0A-ABD616E2CF02}" dt="2023-10-18T20:12:00.558" v="417" actId="164"/>
            <ac:spMkLst>
              <pc:docMk/>
              <pc:sldMasterMk cId="2317532505" sldId="2147483672"/>
              <pc:sldLayoutMk cId="3996452978" sldId="2147483696"/>
              <ac:spMk id="75" creationId="{F6ADC88E-7D74-D06A-913C-90B80F8F8AC3}"/>
            </ac:spMkLst>
          </pc:spChg>
          <pc:spChg chg="mod">
            <ac:chgData name="Chuck Tomasi" userId="79514c44-a18e-4aaa-84b1-18f74099d6b1" providerId="ADAL" clId="{18B14563-CCEC-0C42-8C0A-ABD616E2CF02}" dt="2023-11-06T12:12:11.193" v="1938"/>
            <ac:spMkLst>
              <pc:docMk/>
              <pc:sldMasterMk cId="2317532505" sldId="2147483672"/>
              <pc:sldLayoutMk cId="3996452978" sldId="2147483696"/>
              <ac:spMk id="76" creationId="{08FE40DC-AA7A-97F3-F963-A4A01C8FE2AF}"/>
            </ac:spMkLst>
          </pc:spChg>
          <pc:spChg chg="mod topLvl">
            <ac:chgData name="Chuck Tomasi" userId="79514c44-a18e-4aaa-84b1-18f74099d6b1" providerId="ADAL" clId="{18B14563-CCEC-0C42-8C0A-ABD616E2CF02}" dt="2023-10-18T20:12:00.558" v="417" actId="164"/>
            <ac:spMkLst>
              <pc:docMk/>
              <pc:sldMasterMk cId="2317532505" sldId="2147483672"/>
              <pc:sldLayoutMk cId="3996452978" sldId="2147483696"/>
              <ac:spMk id="76" creationId="{39057BE4-4A14-C583-1A35-1679B477B8C6}"/>
            </ac:spMkLst>
          </pc:spChg>
          <pc:spChg chg="mod">
            <ac:chgData name="Chuck Tomasi" userId="79514c44-a18e-4aaa-84b1-18f74099d6b1" providerId="ADAL" clId="{18B14563-CCEC-0C42-8C0A-ABD616E2CF02}" dt="2023-11-06T12:12:11.193" v="1938"/>
            <ac:spMkLst>
              <pc:docMk/>
              <pc:sldMasterMk cId="2317532505" sldId="2147483672"/>
              <pc:sldLayoutMk cId="3996452978" sldId="2147483696"/>
              <ac:spMk id="77" creationId="{382B0D12-0667-9BC1-21D1-0327B1E5B6FD}"/>
            </ac:spMkLst>
          </pc:spChg>
          <pc:spChg chg="mod topLvl">
            <ac:chgData name="Chuck Tomasi" userId="79514c44-a18e-4aaa-84b1-18f74099d6b1" providerId="ADAL" clId="{18B14563-CCEC-0C42-8C0A-ABD616E2CF02}" dt="2023-10-18T20:12:00.558" v="417" actId="164"/>
            <ac:spMkLst>
              <pc:docMk/>
              <pc:sldMasterMk cId="2317532505" sldId="2147483672"/>
              <pc:sldLayoutMk cId="3996452978" sldId="2147483696"/>
              <ac:spMk id="77" creationId="{57449914-5AB7-93D4-9BE9-05F11287C581}"/>
            </ac:spMkLst>
          </pc:spChg>
          <pc:spChg chg="mod topLvl">
            <ac:chgData name="Chuck Tomasi" userId="79514c44-a18e-4aaa-84b1-18f74099d6b1" providerId="ADAL" clId="{18B14563-CCEC-0C42-8C0A-ABD616E2CF02}" dt="2023-10-18T20:12:00.558" v="417" actId="164"/>
            <ac:spMkLst>
              <pc:docMk/>
              <pc:sldMasterMk cId="2317532505" sldId="2147483672"/>
              <pc:sldLayoutMk cId="3996452978" sldId="2147483696"/>
              <ac:spMk id="78" creationId="{6FB3669F-C823-7567-0D76-923CBBF18A72}"/>
            </ac:spMkLst>
          </pc:spChg>
          <pc:spChg chg="mod">
            <ac:chgData name="Chuck Tomasi" userId="79514c44-a18e-4aaa-84b1-18f74099d6b1" providerId="ADAL" clId="{18B14563-CCEC-0C42-8C0A-ABD616E2CF02}" dt="2023-11-06T12:12:11.193" v="1938"/>
            <ac:spMkLst>
              <pc:docMk/>
              <pc:sldMasterMk cId="2317532505" sldId="2147483672"/>
              <pc:sldLayoutMk cId="3996452978" sldId="2147483696"/>
              <ac:spMk id="78" creationId="{ACCBB781-10AD-0E02-9B16-A270D7748234}"/>
            </ac:spMkLst>
          </pc:spChg>
          <pc:spChg chg="mod">
            <ac:chgData name="Chuck Tomasi" userId="79514c44-a18e-4aaa-84b1-18f74099d6b1" providerId="ADAL" clId="{18B14563-CCEC-0C42-8C0A-ABD616E2CF02}" dt="2023-11-06T12:12:11.193" v="1938"/>
            <ac:spMkLst>
              <pc:docMk/>
              <pc:sldMasterMk cId="2317532505" sldId="2147483672"/>
              <pc:sldLayoutMk cId="3996452978" sldId="2147483696"/>
              <ac:spMk id="79" creationId="{01D5E660-B3D6-1379-4D04-CB9A86BA9F8E}"/>
            </ac:spMkLst>
          </pc:spChg>
          <pc:spChg chg="mod topLvl">
            <ac:chgData name="Chuck Tomasi" userId="79514c44-a18e-4aaa-84b1-18f74099d6b1" providerId="ADAL" clId="{18B14563-CCEC-0C42-8C0A-ABD616E2CF02}" dt="2023-10-18T20:12:00.558" v="417" actId="164"/>
            <ac:spMkLst>
              <pc:docMk/>
              <pc:sldMasterMk cId="2317532505" sldId="2147483672"/>
              <pc:sldLayoutMk cId="3996452978" sldId="2147483696"/>
              <ac:spMk id="79" creationId="{7896325F-686A-A3F8-0937-1CC5F77511A4}"/>
            </ac:spMkLst>
          </pc:spChg>
          <pc:spChg chg="mod">
            <ac:chgData name="Chuck Tomasi" userId="79514c44-a18e-4aaa-84b1-18f74099d6b1" providerId="ADAL" clId="{18B14563-CCEC-0C42-8C0A-ABD616E2CF02}" dt="2023-11-06T12:12:11.193" v="1938"/>
            <ac:spMkLst>
              <pc:docMk/>
              <pc:sldMasterMk cId="2317532505" sldId="2147483672"/>
              <pc:sldLayoutMk cId="3996452978" sldId="2147483696"/>
              <ac:spMk id="80" creationId="{176587D8-17CA-E3F7-E49A-ABA1AA37A93A}"/>
            </ac:spMkLst>
          </pc:spChg>
          <pc:spChg chg="mod topLvl">
            <ac:chgData name="Chuck Tomasi" userId="79514c44-a18e-4aaa-84b1-18f74099d6b1" providerId="ADAL" clId="{18B14563-CCEC-0C42-8C0A-ABD616E2CF02}" dt="2023-10-18T20:12:00.558" v="417" actId="164"/>
            <ac:spMkLst>
              <pc:docMk/>
              <pc:sldMasterMk cId="2317532505" sldId="2147483672"/>
              <pc:sldLayoutMk cId="3996452978" sldId="2147483696"/>
              <ac:spMk id="80" creationId="{668364D4-D28B-67BF-FFA8-6C1BFE9B61AE}"/>
            </ac:spMkLst>
          </pc:spChg>
          <pc:spChg chg="mod">
            <ac:chgData name="Chuck Tomasi" userId="79514c44-a18e-4aaa-84b1-18f74099d6b1" providerId="ADAL" clId="{18B14563-CCEC-0C42-8C0A-ABD616E2CF02}" dt="2023-11-06T12:12:11.193" v="1938"/>
            <ac:spMkLst>
              <pc:docMk/>
              <pc:sldMasterMk cId="2317532505" sldId="2147483672"/>
              <pc:sldLayoutMk cId="3996452978" sldId="2147483696"/>
              <ac:spMk id="81" creationId="{D9A69E7F-B066-94F7-2DEE-653103A81199}"/>
            </ac:spMkLst>
          </pc:spChg>
          <pc:spChg chg="mod topLvl">
            <ac:chgData name="Chuck Tomasi" userId="79514c44-a18e-4aaa-84b1-18f74099d6b1" providerId="ADAL" clId="{18B14563-CCEC-0C42-8C0A-ABD616E2CF02}" dt="2023-10-18T20:12:00.558" v="417" actId="164"/>
            <ac:spMkLst>
              <pc:docMk/>
              <pc:sldMasterMk cId="2317532505" sldId="2147483672"/>
              <pc:sldLayoutMk cId="3996452978" sldId="2147483696"/>
              <ac:spMk id="81" creationId="{E4834572-1043-D02A-0D02-297B3D1430B2}"/>
            </ac:spMkLst>
          </pc:spChg>
          <pc:spChg chg="mod">
            <ac:chgData name="Chuck Tomasi" userId="79514c44-a18e-4aaa-84b1-18f74099d6b1" providerId="ADAL" clId="{18B14563-CCEC-0C42-8C0A-ABD616E2CF02}" dt="2023-11-06T12:12:11.193" v="1938"/>
            <ac:spMkLst>
              <pc:docMk/>
              <pc:sldMasterMk cId="2317532505" sldId="2147483672"/>
              <pc:sldLayoutMk cId="3996452978" sldId="2147483696"/>
              <ac:spMk id="82" creationId="{09C21539-D8B6-90F3-0EC8-DD5D2F8716A2}"/>
            </ac:spMkLst>
          </pc:spChg>
          <pc:spChg chg="mod topLvl">
            <ac:chgData name="Chuck Tomasi" userId="79514c44-a18e-4aaa-84b1-18f74099d6b1" providerId="ADAL" clId="{18B14563-CCEC-0C42-8C0A-ABD616E2CF02}" dt="2023-10-18T20:12:00.558" v="417" actId="164"/>
            <ac:spMkLst>
              <pc:docMk/>
              <pc:sldMasterMk cId="2317532505" sldId="2147483672"/>
              <pc:sldLayoutMk cId="3996452978" sldId="2147483696"/>
              <ac:spMk id="82" creationId="{21409725-1A4A-61DC-997F-4CF88803D3F4}"/>
            </ac:spMkLst>
          </pc:spChg>
          <pc:spChg chg="mod">
            <ac:chgData name="Chuck Tomasi" userId="79514c44-a18e-4aaa-84b1-18f74099d6b1" providerId="ADAL" clId="{18B14563-CCEC-0C42-8C0A-ABD616E2CF02}" dt="2023-11-06T12:12:11.193" v="1938"/>
            <ac:spMkLst>
              <pc:docMk/>
              <pc:sldMasterMk cId="2317532505" sldId="2147483672"/>
              <pc:sldLayoutMk cId="3996452978" sldId="2147483696"/>
              <ac:spMk id="83" creationId="{6DB4216C-F296-298A-8435-4585FEDE18FC}"/>
            </ac:spMkLst>
          </pc:spChg>
          <pc:spChg chg="mod topLvl">
            <ac:chgData name="Chuck Tomasi" userId="79514c44-a18e-4aaa-84b1-18f74099d6b1" providerId="ADAL" clId="{18B14563-CCEC-0C42-8C0A-ABD616E2CF02}" dt="2023-10-18T20:12:00.558" v="417" actId="164"/>
            <ac:spMkLst>
              <pc:docMk/>
              <pc:sldMasterMk cId="2317532505" sldId="2147483672"/>
              <pc:sldLayoutMk cId="3996452978" sldId="2147483696"/>
              <ac:spMk id="83" creationId="{A0E23BB7-06A5-B32F-C8FE-C2612660B9A3}"/>
            </ac:spMkLst>
          </pc:spChg>
          <pc:spChg chg="mod topLvl">
            <ac:chgData name="Chuck Tomasi" userId="79514c44-a18e-4aaa-84b1-18f74099d6b1" providerId="ADAL" clId="{18B14563-CCEC-0C42-8C0A-ABD616E2CF02}" dt="2023-10-18T20:12:00.558" v="417" actId="164"/>
            <ac:spMkLst>
              <pc:docMk/>
              <pc:sldMasterMk cId="2317532505" sldId="2147483672"/>
              <pc:sldLayoutMk cId="3996452978" sldId="2147483696"/>
              <ac:spMk id="84" creationId="{13DB703F-57A4-588A-79F9-5C68D37E6F0D}"/>
            </ac:spMkLst>
          </pc:spChg>
          <pc:spChg chg="mod">
            <ac:chgData name="Chuck Tomasi" userId="79514c44-a18e-4aaa-84b1-18f74099d6b1" providerId="ADAL" clId="{18B14563-CCEC-0C42-8C0A-ABD616E2CF02}" dt="2023-11-06T12:12:11.193" v="1938"/>
            <ac:spMkLst>
              <pc:docMk/>
              <pc:sldMasterMk cId="2317532505" sldId="2147483672"/>
              <pc:sldLayoutMk cId="3996452978" sldId="2147483696"/>
              <ac:spMk id="84" creationId="{D0475142-1C00-3C0A-66CF-2340911DAE56}"/>
            </ac:spMkLst>
          </pc:spChg>
          <pc:spChg chg="mod">
            <ac:chgData name="Chuck Tomasi" userId="79514c44-a18e-4aaa-84b1-18f74099d6b1" providerId="ADAL" clId="{18B14563-CCEC-0C42-8C0A-ABD616E2CF02}" dt="2023-11-06T12:12:11.193" v="1938"/>
            <ac:spMkLst>
              <pc:docMk/>
              <pc:sldMasterMk cId="2317532505" sldId="2147483672"/>
              <pc:sldLayoutMk cId="3996452978" sldId="2147483696"/>
              <ac:spMk id="85" creationId="{6AD44F16-705C-F0D4-9344-BD6E772BE7E1}"/>
            </ac:spMkLst>
          </pc:spChg>
          <pc:spChg chg="mod topLvl">
            <ac:chgData name="Chuck Tomasi" userId="79514c44-a18e-4aaa-84b1-18f74099d6b1" providerId="ADAL" clId="{18B14563-CCEC-0C42-8C0A-ABD616E2CF02}" dt="2023-10-18T20:12:00.558" v="417" actId="164"/>
            <ac:spMkLst>
              <pc:docMk/>
              <pc:sldMasterMk cId="2317532505" sldId="2147483672"/>
              <pc:sldLayoutMk cId="3996452978" sldId="2147483696"/>
              <ac:spMk id="85" creationId="{BB310D02-7D43-9AC8-01C1-FC158A63A401}"/>
            </ac:spMkLst>
          </pc:spChg>
          <pc:spChg chg="mod topLvl">
            <ac:chgData name="Chuck Tomasi" userId="79514c44-a18e-4aaa-84b1-18f74099d6b1" providerId="ADAL" clId="{18B14563-CCEC-0C42-8C0A-ABD616E2CF02}" dt="2023-10-18T20:12:00.558" v="417" actId="164"/>
            <ac:spMkLst>
              <pc:docMk/>
              <pc:sldMasterMk cId="2317532505" sldId="2147483672"/>
              <pc:sldLayoutMk cId="3996452978" sldId="2147483696"/>
              <ac:spMk id="86" creationId="{3F75CE51-6D03-4B59-C31D-C2E19ACE8CD5}"/>
            </ac:spMkLst>
          </pc:spChg>
          <pc:spChg chg="mod">
            <ac:chgData name="Chuck Tomasi" userId="79514c44-a18e-4aaa-84b1-18f74099d6b1" providerId="ADAL" clId="{18B14563-CCEC-0C42-8C0A-ABD616E2CF02}" dt="2023-11-06T12:12:11.193" v="1938"/>
            <ac:spMkLst>
              <pc:docMk/>
              <pc:sldMasterMk cId="2317532505" sldId="2147483672"/>
              <pc:sldLayoutMk cId="3996452978" sldId="2147483696"/>
              <ac:spMk id="86" creationId="{D8C13397-5E51-7D25-9F79-53420B10A79D}"/>
            </ac:spMkLst>
          </pc:spChg>
          <pc:spChg chg="mod topLvl">
            <ac:chgData name="Chuck Tomasi" userId="79514c44-a18e-4aaa-84b1-18f74099d6b1" providerId="ADAL" clId="{18B14563-CCEC-0C42-8C0A-ABD616E2CF02}" dt="2023-10-18T20:12:00.558" v="417" actId="164"/>
            <ac:spMkLst>
              <pc:docMk/>
              <pc:sldMasterMk cId="2317532505" sldId="2147483672"/>
              <pc:sldLayoutMk cId="3996452978" sldId="2147483696"/>
              <ac:spMk id="87" creationId="{2D693C16-F92E-D1FE-5F63-646FED261870}"/>
            </ac:spMkLst>
          </pc:spChg>
          <pc:spChg chg="mod">
            <ac:chgData name="Chuck Tomasi" userId="79514c44-a18e-4aaa-84b1-18f74099d6b1" providerId="ADAL" clId="{18B14563-CCEC-0C42-8C0A-ABD616E2CF02}" dt="2023-11-06T12:12:11.193" v="1938"/>
            <ac:spMkLst>
              <pc:docMk/>
              <pc:sldMasterMk cId="2317532505" sldId="2147483672"/>
              <pc:sldLayoutMk cId="3996452978" sldId="2147483696"/>
              <ac:spMk id="87" creationId="{D2413810-C1F7-1927-B1B7-7C9A3E463BD7}"/>
            </ac:spMkLst>
          </pc:spChg>
          <pc:spChg chg="mod topLvl">
            <ac:chgData name="Chuck Tomasi" userId="79514c44-a18e-4aaa-84b1-18f74099d6b1" providerId="ADAL" clId="{18B14563-CCEC-0C42-8C0A-ABD616E2CF02}" dt="2023-10-18T20:12:00.558" v="417" actId="164"/>
            <ac:spMkLst>
              <pc:docMk/>
              <pc:sldMasterMk cId="2317532505" sldId="2147483672"/>
              <pc:sldLayoutMk cId="3996452978" sldId="2147483696"/>
              <ac:spMk id="88" creationId="{110119AF-E795-4E56-563D-CA59AF7BF2B0}"/>
            </ac:spMkLst>
          </pc:spChg>
          <pc:spChg chg="mod">
            <ac:chgData name="Chuck Tomasi" userId="79514c44-a18e-4aaa-84b1-18f74099d6b1" providerId="ADAL" clId="{18B14563-CCEC-0C42-8C0A-ABD616E2CF02}" dt="2023-11-06T12:12:11.193" v="1938"/>
            <ac:spMkLst>
              <pc:docMk/>
              <pc:sldMasterMk cId="2317532505" sldId="2147483672"/>
              <pc:sldLayoutMk cId="3996452978" sldId="2147483696"/>
              <ac:spMk id="88" creationId="{BBC1E900-AA29-3CBC-BB45-01A080F625CD}"/>
            </ac:spMkLst>
          </pc:spChg>
          <pc:spChg chg="mod">
            <ac:chgData name="Chuck Tomasi" userId="79514c44-a18e-4aaa-84b1-18f74099d6b1" providerId="ADAL" clId="{18B14563-CCEC-0C42-8C0A-ABD616E2CF02}" dt="2023-11-06T12:12:11.193" v="1938"/>
            <ac:spMkLst>
              <pc:docMk/>
              <pc:sldMasterMk cId="2317532505" sldId="2147483672"/>
              <pc:sldLayoutMk cId="3996452978" sldId="2147483696"/>
              <ac:spMk id="89" creationId="{1FEB95D5-BD17-B3E4-CD9D-E800A5AB6140}"/>
            </ac:spMkLst>
          </pc:spChg>
          <pc:spChg chg="mod topLvl">
            <ac:chgData name="Chuck Tomasi" userId="79514c44-a18e-4aaa-84b1-18f74099d6b1" providerId="ADAL" clId="{18B14563-CCEC-0C42-8C0A-ABD616E2CF02}" dt="2023-10-18T20:12:00.558" v="417" actId="164"/>
            <ac:spMkLst>
              <pc:docMk/>
              <pc:sldMasterMk cId="2317532505" sldId="2147483672"/>
              <pc:sldLayoutMk cId="3996452978" sldId="2147483696"/>
              <ac:spMk id="89" creationId="{F8535587-63C0-6355-051D-13C2D77CD3F5}"/>
            </ac:spMkLst>
          </pc:spChg>
          <pc:spChg chg="mod">
            <ac:chgData name="Chuck Tomasi" userId="79514c44-a18e-4aaa-84b1-18f74099d6b1" providerId="ADAL" clId="{18B14563-CCEC-0C42-8C0A-ABD616E2CF02}" dt="2023-11-06T12:12:11.193" v="1938"/>
            <ac:spMkLst>
              <pc:docMk/>
              <pc:sldMasterMk cId="2317532505" sldId="2147483672"/>
              <pc:sldLayoutMk cId="3996452978" sldId="2147483696"/>
              <ac:spMk id="90" creationId="{3BCDB441-3114-E5DD-8DBF-FF88B90CBFE1}"/>
            </ac:spMkLst>
          </pc:spChg>
          <pc:spChg chg="mod topLvl">
            <ac:chgData name="Chuck Tomasi" userId="79514c44-a18e-4aaa-84b1-18f74099d6b1" providerId="ADAL" clId="{18B14563-CCEC-0C42-8C0A-ABD616E2CF02}" dt="2023-10-18T20:12:00.558" v="417" actId="164"/>
            <ac:spMkLst>
              <pc:docMk/>
              <pc:sldMasterMk cId="2317532505" sldId="2147483672"/>
              <pc:sldLayoutMk cId="3996452978" sldId="2147483696"/>
              <ac:spMk id="90" creationId="{8263724F-C0DC-AD32-BDDD-70512AB1DF8C}"/>
            </ac:spMkLst>
          </pc:spChg>
          <pc:spChg chg="mod topLvl">
            <ac:chgData name="Chuck Tomasi" userId="79514c44-a18e-4aaa-84b1-18f74099d6b1" providerId="ADAL" clId="{18B14563-CCEC-0C42-8C0A-ABD616E2CF02}" dt="2023-10-18T20:12:00.558" v="417" actId="164"/>
            <ac:spMkLst>
              <pc:docMk/>
              <pc:sldMasterMk cId="2317532505" sldId="2147483672"/>
              <pc:sldLayoutMk cId="3996452978" sldId="2147483696"/>
              <ac:spMk id="91" creationId="{0C6A6E98-A259-7F8D-388D-DDEA67E4FC11}"/>
            </ac:spMkLst>
          </pc:spChg>
          <pc:spChg chg="mod">
            <ac:chgData name="Chuck Tomasi" userId="79514c44-a18e-4aaa-84b1-18f74099d6b1" providerId="ADAL" clId="{18B14563-CCEC-0C42-8C0A-ABD616E2CF02}" dt="2023-11-06T12:12:11.193" v="1938"/>
            <ac:spMkLst>
              <pc:docMk/>
              <pc:sldMasterMk cId="2317532505" sldId="2147483672"/>
              <pc:sldLayoutMk cId="3996452978" sldId="2147483696"/>
              <ac:spMk id="91" creationId="{7BF10830-F605-0A00-29D6-CD3F5BC4D7CC}"/>
            </ac:spMkLst>
          </pc:spChg>
          <pc:spChg chg="mod topLvl">
            <ac:chgData name="Chuck Tomasi" userId="79514c44-a18e-4aaa-84b1-18f74099d6b1" providerId="ADAL" clId="{18B14563-CCEC-0C42-8C0A-ABD616E2CF02}" dt="2023-10-18T20:12:00.558" v="417" actId="164"/>
            <ac:spMkLst>
              <pc:docMk/>
              <pc:sldMasterMk cId="2317532505" sldId="2147483672"/>
              <pc:sldLayoutMk cId="3996452978" sldId="2147483696"/>
              <ac:spMk id="92" creationId="{D6ABD067-018F-037B-2A10-C93D518D6688}"/>
            </ac:spMkLst>
          </pc:spChg>
          <pc:spChg chg="mod">
            <ac:chgData name="Chuck Tomasi" userId="79514c44-a18e-4aaa-84b1-18f74099d6b1" providerId="ADAL" clId="{18B14563-CCEC-0C42-8C0A-ABD616E2CF02}" dt="2023-11-06T12:12:11.193" v="1938"/>
            <ac:spMkLst>
              <pc:docMk/>
              <pc:sldMasterMk cId="2317532505" sldId="2147483672"/>
              <pc:sldLayoutMk cId="3996452978" sldId="2147483696"/>
              <ac:spMk id="92" creationId="{DFA7BD15-20F7-02A8-5B17-A28C4EA4EE9E}"/>
            </ac:spMkLst>
          </pc:spChg>
          <pc:spChg chg="mod topLvl">
            <ac:chgData name="Chuck Tomasi" userId="79514c44-a18e-4aaa-84b1-18f74099d6b1" providerId="ADAL" clId="{18B14563-CCEC-0C42-8C0A-ABD616E2CF02}" dt="2023-10-18T20:12:00.558" v="417" actId="164"/>
            <ac:spMkLst>
              <pc:docMk/>
              <pc:sldMasterMk cId="2317532505" sldId="2147483672"/>
              <pc:sldLayoutMk cId="3996452978" sldId="2147483696"/>
              <ac:spMk id="93" creationId="{9D5AAAFC-C3E7-FAB3-A3A4-CF8973F7D05A}"/>
            </ac:spMkLst>
          </pc:spChg>
          <pc:spChg chg="mod">
            <ac:chgData name="Chuck Tomasi" userId="79514c44-a18e-4aaa-84b1-18f74099d6b1" providerId="ADAL" clId="{18B14563-CCEC-0C42-8C0A-ABD616E2CF02}" dt="2023-11-06T12:12:11.193" v="1938"/>
            <ac:spMkLst>
              <pc:docMk/>
              <pc:sldMasterMk cId="2317532505" sldId="2147483672"/>
              <pc:sldLayoutMk cId="3996452978" sldId="2147483696"/>
              <ac:spMk id="93" creationId="{D33577F2-EF6C-FB39-B04F-C08D2D50CB9A}"/>
            </ac:spMkLst>
          </pc:spChg>
          <pc:spChg chg="mod topLvl">
            <ac:chgData name="Chuck Tomasi" userId="79514c44-a18e-4aaa-84b1-18f74099d6b1" providerId="ADAL" clId="{18B14563-CCEC-0C42-8C0A-ABD616E2CF02}" dt="2023-10-18T20:12:00.558" v="417" actId="164"/>
            <ac:spMkLst>
              <pc:docMk/>
              <pc:sldMasterMk cId="2317532505" sldId="2147483672"/>
              <pc:sldLayoutMk cId="3996452978" sldId="2147483696"/>
              <ac:spMk id="94" creationId="{A7D64750-0013-16DD-B17C-1028602F5D9F}"/>
            </ac:spMkLst>
          </pc:spChg>
          <pc:spChg chg="mod">
            <ac:chgData name="Chuck Tomasi" userId="79514c44-a18e-4aaa-84b1-18f74099d6b1" providerId="ADAL" clId="{18B14563-CCEC-0C42-8C0A-ABD616E2CF02}" dt="2023-11-06T12:12:11.193" v="1938"/>
            <ac:spMkLst>
              <pc:docMk/>
              <pc:sldMasterMk cId="2317532505" sldId="2147483672"/>
              <pc:sldLayoutMk cId="3996452978" sldId="2147483696"/>
              <ac:spMk id="94" creationId="{E595C20C-A836-DBA3-04A4-40F672BF17C9}"/>
            </ac:spMkLst>
          </pc:spChg>
          <pc:spChg chg="mod topLvl">
            <ac:chgData name="Chuck Tomasi" userId="79514c44-a18e-4aaa-84b1-18f74099d6b1" providerId="ADAL" clId="{18B14563-CCEC-0C42-8C0A-ABD616E2CF02}" dt="2023-10-18T20:12:00.558" v="417" actId="164"/>
            <ac:spMkLst>
              <pc:docMk/>
              <pc:sldMasterMk cId="2317532505" sldId="2147483672"/>
              <pc:sldLayoutMk cId="3996452978" sldId="2147483696"/>
              <ac:spMk id="95" creationId="{76D2E330-99E2-01B8-3283-2E8DCC425B40}"/>
            </ac:spMkLst>
          </pc:spChg>
          <pc:spChg chg="mod">
            <ac:chgData name="Chuck Tomasi" userId="79514c44-a18e-4aaa-84b1-18f74099d6b1" providerId="ADAL" clId="{18B14563-CCEC-0C42-8C0A-ABD616E2CF02}" dt="2023-11-06T12:12:11.193" v="1938"/>
            <ac:spMkLst>
              <pc:docMk/>
              <pc:sldMasterMk cId="2317532505" sldId="2147483672"/>
              <pc:sldLayoutMk cId="3996452978" sldId="2147483696"/>
              <ac:spMk id="95" creationId="{AB7AEF95-A28D-8849-3505-5E654F33A2F1}"/>
            </ac:spMkLst>
          </pc:spChg>
          <pc:spChg chg="mod">
            <ac:chgData name="Chuck Tomasi" userId="79514c44-a18e-4aaa-84b1-18f74099d6b1" providerId="ADAL" clId="{18B14563-CCEC-0C42-8C0A-ABD616E2CF02}" dt="2023-11-06T12:12:11.193" v="1938"/>
            <ac:spMkLst>
              <pc:docMk/>
              <pc:sldMasterMk cId="2317532505" sldId="2147483672"/>
              <pc:sldLayoutMk cId="3996452978" sldId="2147483696"/>
              <ac:spMk id="96" creationId="{C718D5E3-BC8E-0EB4-DDCF-B94EE1C3B901}"/>
            </ac:spMkLst>
          </pc:spChg>
          <pc:spChg chg="mod topLvl">
            <ac:chgData name="Chuck Tomasi" userId="79514c44-a18e-4aaa-84b1-18f74099d6b1" providerId="ADAL" clId="{18B14563-CCEC-0C42-8C0A-ABD616E2CF02}" dt="2023-10-18T20:12:00.558" v="417" actId="164"/>
            <ac:spMkLst>
              <pc:docMk/>
              <pc:sldMasterMk cId="2317532505" sldId="2147483672"/>
              <pc:sldLayoutMk cId="3996452978" sldId="2147483696"/>
              <ac:spMk id="96" creationId="{DDBE49B3-E92C-E617-5644-57FF994250C4}"/>
            </ac:spMkLst>
          </pc:spChg>
          <pc:spChg chg="mod">
            <ac:chgData name="Chuck Tomasi" userId="79514c44-a18e-4aaa-84b1-18f74099d6b1" providerId="ADAL" clId="{18B14563-CCEC-0C42-8C0A-ABD616E2CF02}" dt="2023-11-06T12:12:11.193" v="1938"/>
            <ac:spMkLst>
              <pc:docMk/>
              <pc:sldMasterMk cId="2317532505" sldId="2147483672"/>
              <pc:sldLayoutMk cId="3996452978" sldId="2147483696"/>
              <ac:spMk id="97" creationId="{57D8E86A-E162-FE48-A0B5-B516E4E46012}"/>
            </ac:spMkLst>
          </pc:spChg>
          <pc:spChg chg="mod topLvl">
            <ac:chgData name="Chuck Tomasi" userId="79514c44-a18e-4aaa-84b1-18f74099d6b1" providerId="ADAL" clId="{18B14563-CCEC-0C42-8C0A-ABD616E2CF02}" dt="2023-10-18T20:12:00.558" v="417" actId="164"/>
            <ac:spMkLst>
              <pc:docMk/>
              <pc:sldMasterMk cId="2317532505" sldId="2147483672"/>
              <pc:sldLayoutMk cId="3996452978" sldId="2147483696"/>
              <ac:spMk id="97" creationId="{C5EC94ED-3618-FC7B-3C4B-6090CD70C141}"/>
            </ac:spMkLst>
          </pc:spChg>
          <pc:spChg chg="mod">
            <ac:chgData name="Chuck Tomasi" userId="79514c44-a18e-4aaa-84b1-18f74099d6b1" providerId="ADAL" clId="{18B14563-CCEC-0C42-8C0A-ABD616E2CF02}" dt="2023-11-06T12:12:11.193" v="1938"/>
            <ac:spMkLst>
              <pc:docMk/>
              <pc:sldMasterMk cId="2317532505" sldId="2147483672"/>
              <pc:sldLayoutMk cId="3996452978" sldId="2147483696"/>
              <ac:spMk id="98" creationId="{B7CA84BF-ACEF-4D90-81F7-7CEFD760F214}"/>
            </ac:spMkLst>
          </pc:spChg>
          <pc:spChg chg="mod topLvl">
            <ac:chgData name="Chuck Tomasi" userId="79514c44-a18e-4aaa-84b1-18f74099d6b1" providerId="ADAL" clId="{18B14563-CCEC-0C42-8C0A-ABD616E2CF02}" dt="2023-10-18T20:12:00.558" v="417" actId="164"/>
            <ac:spMkLst>
              <pc:docMk/>
              <pc:sldMasterMk cId="2317532505" sldId="2147483672"/>
              <pc:sldLayoutMk cId="3996452978" sldId="2147483696"/>
              <ac:spMk id="98" creationId="{D68F4D7E-E8BC-566C-0005-9907D4BC5788}"/>
            </ac:spMkLst>
          </pc:spChg>
          <pc:spChg chg="mod">
            <ac:chgData name="Chuck Tomasi" userId="79514c44-a18e-4aaa-84b1-18f74099d6b1" providerId="ADAL" clId="{18B14563-CCEC-0C42-8C0A-ABD616E2CF02}" dt="2023-11-06T12:12:11.193" v="1938"/>
            <ac:spMkLst>
              <pc:docMk/>
              <pc:sldMasterMk cId="2317532505" sldId="2147483672"/>
              <pc:sldLayoutMk cId="3996452978" sldId="2147483696"/>
              <ac:spMk id="99" creationId="{391379DB-7B96-A9C6-4B06-EF8DFA8C2E3E}"/>
            </ac:spMkLst>
          </pc:spChg>
          <pc:spChg chg="mod topLvl">
            <ac:chgData name="Chuck Tomasi" userId="79514c44-a18e-4aaa-84b1-18f74099d6b1" providerId="ADAL" clId="{18B14563-CCEC-0C42-8C0A-ABD616E2CF02}" dt="2023-10-18T20:12:00.558" v="417" actId="164"/>
            <ac:spMkLst>
              <pc:docMk/>
              <pc:sldMasterMk cId="2317532505" sldId="2147483672"/>
              <pc:sldLayoutMk cId="3996452978" sldId="2147483696"/>
              <ac:spMk id="99" creationId="{A864E3CE-8363-831F-FDC1-467450300C71}"/>
            </ac:spMkLst>
          </pc:spChg>
          <pc:spChg chg="mod topLvl">
            <ac:chgData name="Chuck Tomasi" userId="79514c44-a18e-4aaa-84b1-18f74099d6b1" providerId="ADAL" clId="{18B14563-CCEC-0C42-8C0A-ABD616E2CF02}" dt="2023-10-18T20:12:00.558" v="417" actId="164"/>
            <ac:spMkLst>
              <pc:docMk/>
              <pc:sldMasterMk cId="2317532505" sldId="2147483672"/>
              <pc:sldLayoutMk cId="3996452978" sldId="2147483696"/>
              <ac:spMk id="100" creationId="{33299F23-EBD9-45D5-F809-1307E43E5417}"/>
            </ac:spMkLst>
          </pc:spChg>
          <pc:spChg chg="mod">
            <ac:chgData name="Chuck Tomasi" userId="79514c44-a18e-4aaa-84b1-18f74099d6b1" providerId="ADAL" clId="{18B14563-CCEC-0C42-8C0A-ABD616E2CF02}" dt="2023-11-06T15:03:15.988" v="3152"/>
            <ac:spMkLst>
              <pc:docMk/>
              <pc:sldMasterMk cId="2317532505" sldId="2147483672"/>
              <pc:sldLayoutMk cId="3996452978" sldId="2147483696"/>
              <ac:spMk id="101" creationId="{10EBA75A-A602-A439-13ED-680258E81CD5}"/>
            </ac:spMkLst>
          </pc:spChg>
          <pc:spChg chg="mod topLvl">
            <ac:chgData name="Chuck Tomasi" userId="79514c44-a18e-4aaa-84b1-18f74099d6b1" providerId="ADAL" clId="{18B14563-CCEC-0C42-8C0A-ABD616E2CF02}" dt="2023-10-18T20:12:00.558" v="417" actId="164"/>
            <ac:spMkLst>
              <pc:docMk/>
              <pc:sldMasterMk cId="2317532505" sldId="2147483672"/>
              <pc:sldLayoutMk cId="3996452978" sldId="2147483696"/>
              <ac:spMk id="101" creationId="{DAD416B8-D98D-FBF1-B5A6-CE2C6819301F}"/>
            </ac:spMkLst>
          </pc:spChg>
          <pc:spChg chg="mod topLvl">
            <ac:chgData name="Chuck Tomasi" userId="79514c44-a18e-4aaa-84b1-18f74099d6b1" providerId="ADAL" clId="{18B14563-CCEC-0C42-8C0A-ABD616E2CF02}" dt="2023-10-18T20:12:00.558" v="417" actId="164"/>
            <ac:spMkLst>
              <pc:docMk/>
              <pc:sldMasterMk cId="2317532505" sldId="2147483672"/>
              <pc:sldLayoutMk cId="3996452978" sldId="2147483696"/>
              <ac:spMk id="102" creationId="{0378AD10-0523-F032-12EF-F9A532AA89E7}"/>
            </ac:spMkLst>
          </pc:spChg>
          <pc:spChg chg="mod">
            <ac:chgData name="Chuck Tomasi" userId="79514c44-a18e-4aaa-84b1-18f74099d6b1" providerId="ADAL" clId="{18B14563-CCEC-0C42-8C0A-ABD616E2CF02}" dt="2023-11-06T15:03:15.988" v="3152"/>
            <ac:spMkLst>
              <pc:docMk/>
              <pc:sldMasterMk cId="2317532505" sldId="2147483672"/>
              <pc:sldLayoutMk cId="3996452978" sldId="2147483696"/>
              <ac:spMk id="102" creationId="{F17C112C-8FC6-78F4-800A-C660CD52536F}"/>
            </ac:spMkLst>
          </pc:spChg>
          <pc:spChg chg="mod">
            <ac:chgData name="Chuck Tomasi" userId="79514c44-a18e-4aaa-84b1-18f74099d6b1" providerId="ADAL" clId="{18B14563-CCEC-0C42-8C0A-ABD616E2CF02}" dt="2023-11-06T15:03:15.988" v="3152"/>
            <ac:spMkLst>
              <pc:docMk/>
              <pc:sldMasterMk cId="2317532505" sldId="2147483672"/>
              <pc:sldLayoutMk cId="3996452978" sldId="2147483696"/>
              <ac:spMk id="103" creationId="{6F26AA5B-5680-E78D-2EC4-2DB88B33810C}"/>
            </ac:spMkLst>
          </pc:spChg>
          <pc:spChg chg="mod topLvl">
            <ac:chgData name="Chuck Tomasi" userId="79514c44-a18e-4aaa-84b1-18f74099d6b1" providerId="ADAL" clId="{18B14563-CCEC-0C42-8C0A-ABD616E2CF02}" dt="2023-10-18T20:12:00.558" v="417" actId="164"/>
            <ac:spMkLst>
              <pc:docMk/>
              <pc:sldMasterMk cId="2317532505" sldId="2147483672"/>
              <pc:sldLayoutMk cId="3996452978" sldId="2147483696"/>
              <ac:spMk id="103" creationId="{F8D23A68-6976-5019-95B6-8403F4B66EB9}"/>
            </ac:spMkLst>
          </pc:spChg>
          <pc:spChg chg="mod">
            <ac:chgData name="Chuck Tomasi" userId="79514c44-a18e-4aaa-84b1-18f74099d6b1" providerId="ADAL" clId="{18B14563-CCEC-0C42-8C0A-ABD616E2CF02}" dt="2023-11-05T20:50:18.846" v="1539"/>
            <ac:spMkLst>
              <pc:docMk/>
              <pc:sldMasterMk cId="2317532505" sldId="2147483672"/>
              <pc:sldLayoutMk cId="3996452978" sldId="2147483696"/>
              <ac:spMk id="104" creationId="{37EA131B-584B-1748-529C-617E45E26B80}"/>
            </ac:spMkLst>
          </pc:spChg>
          <pc:spChg chg="mod">
            <ac:chgData name="Chuck Tomasi" userId="79514c44-a18e-4aaa-84b1-18f74099d6b1" providerId="ADAL" clId="{18B14563-CCEC-0C42-8C0A-ABD616E2CF02}" dt="2023-11-05T20:50:18.846" v="1539"/>
            <ac:spMkLst>
              <pc:docMk/>
              <pc:sldMasterMk cId="2317532505" sldId="2147483672"/>
              <pc:sldLayoutMk cId="3996452978" sldId="2147483696"/>
              <ac:spMk id="105" creationId="{F5D9E615-71B9-AAAD-D5F4-007A1F0BE4C7}"/>
            </ac:spMkLst>
          </pc:spChg>
          <pc:spChg chg="mod">
            <ac:chgData name="Chuck Tomasi" userId="79514c44-a18e-4aaa-84b1-18f74099d6b1" providerId="ADAL" clId="{18B14563-CCEC-0C42-8C0A-ABD616E2CF02}" dt="2023-11-05T20:50:18.846" v="1539"/>
            <ac:spMkLst>
              <pc:docMk/>
              <pc:sldMasterMk cId="2317532505" sldId="2147483672"/>
              <pc:sldLayoutMk cId="3996452978" sldId="2147483696"/>
              <ac:spMk id="106" creationId="{416419E4-AD69-96FE-A176-EEAA39537AFA}"/>
            </ac:spMkLst>
          </pc:spChg>
          <pc:spChg chg="mod">
            <ac:chgData name="Chuck Tomasi" userId="79514c44-a18e-4aaa-84b1-18f74099d6b1" providerId="ADAL" clId="{18B14563-CCEC-0C42-8C0A-ABD616E2CF02}" dt="2023-11-05T20:50:18.846" v="1539"/>
            <ac:spMkLst>
              <pc:docMk/>
              <pc:sldMasterMk cId="2317532505" sldId="2147483672"/>
              <pc:sldLayoutMk cId="3996452978" sldId="2147483696"/>
              <ac:spMk id="107" creationId="{15CB1A89-14E7-7582-B646-AFACE55A081B}"/>
            </ac:spMkLst>
          </pc:spChg>
          <pc:spChg chg="mod">
            <ac:chgData name="Chuck Tomasi" userId="79514c44-a18e-4aaa-84b1-18f74099d6b1" providerId="ADAL" clId="{18B14563-CCEC-0C42-8C0A-ABD616E2CF02}" dt="2023-11-05T20:50:18.846" v="1539"/>
            <ac:spMkLst>
              <pc:docMk/>
              <pc:sldMasterMk cId="2317532505" sldId="2147483672"/>
              <pc:sldLayoutMk cId="3996452978" sldId="2147483696"/>
              <ac:spMk id="108" creationId="{DFB13673-DEFF-BAE2-F76D-2E33586C5305}"/>
            </ac:spMkLst>
          </pc:spChg>
          <pc:spChg chg="mod">
            <ac:chgData name="Chuck Tomasi" userId="79514c44-a18e-4aaa-84b1-18f74099d6b1" providerId="ADAL" clId="{18B14563-CCEC-0C42-8C0A-ABD616E2CF02}" dt="2023-11-05T20:50:18.846" v="1539"/>
            <ac:spMkLst>
              <pc:docMk/>
              <pc:sldMasterMk cId="2317532505" sldId="2147483672"/>
              <pc:sldLayoutMk cId="3996452978" sldId="2147483696"/>
              <ac:spMk id="109" creationId="{39B6C623-5786-7EEF-334E-9A24FF3971CF}"/>
            </ac:spMkLst>
          </pc:spChg>
          <pc:spChg chg="mod">
            <ac:chgData name="Chuck Tomasi" userId="79514c44-a18e-4aaa-84b1-18f74099d6b1" providerId="ADAL" clId="{18B14563-CCEC-0C42-8C0A-ABD616E2CF02}" dt="2023-11-05T20:50:18.846" v="1539"/>
            <ac:spMkLst>
              <pc:docMk/>
              <pc:sldMasterMk cId="2317532505" sldId="2147483672"/>
              <pc:sldLayoutMk cId="3996452978" sldId="2147483696"/>
              <ac:spMk id="110" creationId="{26758432-3A13-33AF-D549-9C3011D97E5C}"/>
            </ac:spMkLst>
          </pc:spChg>
          <pc:spChg chg="mod">
            <ac:chgData name="Chuck Tomasi" userId="79514c44-a18e-4aaa-84b1-18f74099d6b1" providerId="ADAL" clId="{18B14563-CCEC-0C42-8C0A-ABD616E2CF02}" dt="2023-11-05T20:50:18.846" v="1539"/>
            <ac:spMkLst>
              <pc:docMk/>
              <pc:sldMasterMk cId="2317532505" sldId="2147483672"/>
              <pc:sldLayoutMk cId="3996452978" sldId="2147483696"/>
              <ac:spMk id="111" creationId="{A6DE46F0-8402-2314-09B9-36200F1A0458}"/>
            </ac:spMkLst>
          </pc:spChg>
          <pc:spChg chg="mod">
            <ac:chgData name="Chuck Tomasi" userId="79514c44-a18e-4aaa-84b1-18f74099d6b1" providerId="ADAL" clId="{18B14563-CCEC-0C42-8C0A-ABD616E2CF02}" dt="2023-11-05T20:50:18.846" v="1539"/>
            <ac:spMkLst>
              <pc:docMk/>
              <pc:sldMasterMk cId="2317532505" sldId="2147483672"/>
              <pc:sldLayoutMk cId="3996452978" sldId="2147483696"/>
              <ac:spMk id="112" creationId="{6467179A-76FF-2019-F466-EF9264368DAC}"/>
            </ac:spMkLst>
          </pc:spChg>
          <pc:spChg chg="mod">
            <ac:chgData name="Chuck Tomasi" userId="79514c44-a18e-4aaa-84b1-18f74099d6b1" providerId="ADAL" clId="{18B14563-CCEC-0C42-8C0A-ABD616E2CF02}" dt="2023-11-05T20:50:18.846" v="1539"/>
            <ac:spMkLst>
              <pc:docMk/>
              <pc:sldMasterMk cId="2317532505" sldId="2147483672"/>
              <pc:sldLayoutMk cId="3996452978" sldId="2147483696"/>
              <ac:spMk id="113" creationId="{A59E150F-09DF-3A7A-CA2F-C669AEB1F78D}"/>
            </ac:spMkLst>
          </pc:spChg>
          <pc:spChg chg="mod">
            <ac:chgData name="Chuck Tomasi" userId="79514c44-a18e-4aaa-84b1-18f74099d6b1" providerId="ADAL" clId="{18B14563-CCEC-0C42-8C0A-ABD616E2CF02}" dt="2023-11-05T20:50:18.846" v="1539"/>
            <ac:spMkLst>
              <pc:docMk/>
              <pc:sldMasterMk cId="2317532505" sldId="2147483672"/>
              <pc:sldLayoutMk cId="3996452978" sldId="2147483696"/>
              <ac:spMk id="114" creationId="{E7757C76-C760-0C7D-E56B-11C36D655A4F}"/>
            </ac:spMkLst>
          </pc:spChg>
          <pc:spChg chg="mod">
            <ac:chgData name="Chuck Tomasi" userId="79514c44-a18e-4aaa-84b1-18f74099d6b1" providerId="ADAL" clId="{18B14563-CCEC-0C42-8C0A-ABD616E2CF02}" dt="2023-11-06T15:03:15.988" v="3152"/>
            <ac:spMkLst>
              <pc:docMk/>
              <pc:sldMasterMk cId="2317532505" sldId="2147483672"/>
              <pc:sldLayoutMk cId="3996452978" sldId="2147483696"/>
              <ac:spMk id="115" creationId="{69DB1CE7-D02A-074C-7BEE-BB6B69150450}"/>
            </ac:spMkLst>
          </pc:spChg>
          <pc:spChg chg="mod">
            <ac:chgData name="Chuck Tomasi" userId="79514c44-a18e-4aaa-84b1-18f74099d6b1" providerId="ADAL" clId="{18B14563-CCEC-0C42-8C0A-ABD616E2CF02}" dt="2023-11-06T15:03:15.988" v="3152"/>
            <ac:spMkLst>
              <pc:docMk/>
              <pc:sldMasterMk cId="2317532505" sldId="2147483672"/>
              <pc:sldLayoutMk cId="3996452978" sldId="2147483696"/>
              <ac:spMk id="116" creationId="{A384EBF5-C6D6-7360-447F-CFCF7B2945D6}"/>
            </ac:spMkLst>
          </pc:spChg>
          <pc:spChg chg="mod">
            <ac:chgData name="Chuck Tomasi" userId="79514c44-a18e-4aaa-84b1-18f74099d6b1" providerId="ADAL" clId="{18B14563-CCEC-0C42-8C0A-ABD616E2CF02}" dt="2023-11-06T15:03:15.988" v="3152"/>
            <ac:spMkLst>
              <pc:docMk/>
              <pc:sldMasterMk cId="2317532505" sldId="2147483672"/>
              <pc:sldLayoutMk cId="3996452978" sldId="2147483696"/>
              <ac:spMk id="117" creationId="{7989293E-5863-7CE4-2727-0CCF2D24B31A}"/>
            </ac:spMkLst>
          </pc:spChg>
          <pc:spChg chg="mod">
            <ac:chgData name="Chuck Tomasi" userId="79514c44-a18e-4aaa-84b1-18f74099d6b1" providerId="ADAL" clId="{18B14563-CCEC-0C42-8C0A-ABD616E2CF02}" dt="2023-11-06T15:03:15.988" v="3152"/>
            <ac:spMkLst>
              <pc:docMk/>
              <pc:sldMasterMk cId="2317532505" sldId="2147483672"/>
              <pc:sldLayoutMk cId="3996452978" sldId="2147483696"/>
              <ac:spMk id="118" creationId="{96B0562F-D766-DB0E-55E4-3C88FBBA517B}"/>
            </ac:spMkLst>
          </pc:spChg>
          <pc:spChg chg="mod">
            <ac:chgData name="Chuck Tomasi" userId="79514c44-a18e-4aaa-84b1-18f74099d6b1" providerId="ADAL" clId="{18B14563-CCEC-0C42-8C0A-ABD616E2CF02}" dt="2023-11-06T15:03:15.988" v="3152"/>
            <ac:spMkLst>
              <pc:docMk/>
              <pc:sldMasterMk cId="2317532505" sldId="2147483672"/>
              <pc:sldLayoutMk cId="3996452978" sldId="2147483696"/>
              <ac:spMk id="119" creationId="{9033345D-7412-E79B-AE97-FD373061738E}"/>
            </ac:spMkLst>
          </pc:spChg>
          <pc:spChg chg="mod">
            <ac:chgData name="Chuck Tomasi" userId="79514c44-a18e-4aaa-84b1-18f74099d6b1" providerId="ADAL" clId="{18B14563-CCEC-0C42-8C0A-ABD616E2CF02}" dt="2023-11-06T15:03:15.988" v="3152"/>
            <ac:spMkLst>
              <pc:docMk/>
              <pc:sldMasterMk cId="2317532505" sldId="2147483672"/>
              <pc:sldLayoutMk cId="3996452978" sldId="2147483696"/>
              <ac:spMk id="120" creationId="{5CD89BBD-D230-FEB7-77A5-63AD75301B99}"/>
            </ac:spMkLst>
          </pc:spChg>
          <pc:spChg chg="mod">
            <ac:chgData name="Chuck Tomasi" userId="79514c44-a18e-4aaa-84b1-18f74099d6b1" providerId="ADAL" clId="{18B14563-CCEC-0C42-8C0A-ABD616E2CF02}" dt="2023-11-06T15:03:15.988" v="3152"/>
            <ac:spMkLst>
              <pc:docMk/>
              <pc:sldMasterMk cId="2317532505" sldId="2147483672"/>
              <pc:sldLayoutMk cId="3996452978" sldId="2147483696"/>
              <ac:spMk id="121" creationId="{DCAD9285-9450-757A-2BD2-5B5C1F8BC69F}"/>
            </ac:spMkLst>
          </pc:spChg>
          <pc:spChg chg="mod">
            <ac:chgData name="Chuck Tomasi" userId="79514c44-a18e-4aaa-84b1-18f74099d6b1" providerId="ADAL" clId="{18B14563-CCEC-0C42-8C0A-ABD616E2CF02}" dt="2023-11-06T15:03:15.988" v="3152"/>
            <ac:spMkLst>
              <pc:docMk/>
              <pc:sldMasterMk cId="2317532505" sldId="2147483672"/>
              <pc:sldLayoutMk cId="3996452978" sldId="2147483696"/>
              <ac:spMk id="122" creationId="{B9224CC7-CDEC-1056-4FB4-89A8DAB72CE2}"/>
            </ac:spMkLst>
          </pc:spChg>
          <pc:spChg chg="mod">
            <ac:chgData name="Chuck Tomasi" userId="79514c44-a18e-4aaa-84b1-18f74099d6b1" providerId="ADAL" clId="{18B14563-CCEC-0C42-8C0A-ABD616E2CF02}" dt="2023-11-06T15:03:15.988" v="3152"/>
            <ac:spMkLst>
              <pc:docMk/>
              <pc:sldMasterMk cId="2317532505" sldId="2147483672"/>
              <pc:sldLayoutMk cId="3996452978" sldId="2147483696"/>
              <ac:spMk id="123" creationId="{0887A2D3-9DFB-F30F-68D7-EFC1BC6AD7F2}"/>
            </ac:spMkLst>
          </pc:spChg>
          <pc:spChg chg="mod">
            <ac:chgData name="Chuck Tomasi" userId="79514c44-a18e-4aaa-84b1-18f74099d6b1" providerId="ADAL" clId="{18B14563-CCEC-0C42-8C0A-ABD616E2CF02}" dt="2023-11-06T15:03:15.988" v="3152"/>
            <ac:spMkLst>
              <pc:docMk/>
              <pc:sldMasterMk cId="2317532505" sldId="2147483672"/>
              <pc:sldLayoutMk cId="3996452978" sldId="2147483696"/>
              <ac:spMk id="124" creationId="{BF70ED27-CC4D-6C8C-8340-151DB7A2B070}"/>
            </ac:spMkLst>
          </pc:spChg>
          <pc:spChg chg="mod">
            <ac:chgData name="Chuck Tomasi" userId="79514c44-a18e-4aaa-84b1-18f74099d6b1" providerId="ADAL" clId="{18B14563-CCEC-0C42-8C0A-ABD616E2CF02}" dt="2023-11-06T15:03:15.988" v="3152"/>
            <ac:spMkLst>
              <pc:docMk/>
              <pc:sldMasterMk cId="2317532505" sldId="2147483672"/>
              <pc:sldLayoutMk cId="3996452978" sldId="2147483696"/>
              <ac:spMk id="125" creationId="{C178468C-9855-5F5A-B856-C06F93EEC08B}"/>
            </ac:spMkLst>
          </pc:spChg>
          <pc:spChg chg="mod">
            <ac:chgData name="Chuck Tomasi" userId="79514c44-a18e-4aaa-84b1-18f74099d6b1" providerId="ADAL" clId="{18B14563-CCEC-0C42-8C0A-ABD616E2CF02}" dt="2023-11-06T15:03:15.988" v="3152"/>
            <ac:spMkLst>
              <pc:docMk/>
              <pc:sldMasterMk cId="2317532505" sldId="2147483672"/>
              <pc:sldLayoutMk cId="3996452978" sldId="2147483696"/>
              <ac:spMk id="126" creationId="{A47B173F-086C-063F-4C42-13221B1EEC63}"/>
            </ac:spMkLst>
          </pc:spChg>
          <pc:spChg chg="mod">
            <ac:chgData name="Chuck Tomasi" userId="79514c44-a18e-4aaa-84b1-18f74099d6b1" providerId="ADAL" clId="{18B14563-CCEC-0C42-8C0A-ABD616E2CF02}" dt="2023-11-06T15:03:15.988" v="3152"/>
            <ac:spMkLst>
              <pc:docMk/>
              <pc:sldMasterMk cId="2317532505" sldId="2147483672"/>
              <pc:sldLayoutMk cId="3996452978" sldId="2147483696"/>
              <ac:spMk id="127" creationId="{BA3FBC72-A287-9B12-EC86-018F29669C5B}"/>
            </ac:spMkLst>
          </pc:spChg>
          <pc:spChg chg="mod">
            <ac:chgData name="Chuck Tomasi" userId="79514c44-a18e-4aaa-84b1-18f74099d6b1" providerId="ADAL" clId="{18B14563-CCEC-0C42-8C0A-ABD616E2CF02}" dt="2023-11-06T15:03:15.988" v="3152"/>
            <ac:spMkLst>
              <pc:docMk/>
              <pc:sldMasterMk cId="2317532505" sldId="2147483672"/>
              <pc:sldLayoutMk cId="3996452978" sldId="2147483696"/>
              <ac:spMk id="128" creationId="{F1C5C56A-5379-A3A2-E070-C90D1720A337}"/>
            </ac:spMkLst>
          </pc:spChg>
          <pc:spChg chg="mod">
            <ac:chgData name="Chuck Tomasi" userId="79514c44-a18e-4aaa-84b1-18f74099d6b1" providerId="ADAL" clId="{18B14563-CCEC-0C42-8C0A-ABD616E2CF02}" dt="2023-11-06T15:03:15.988" v="3152"/>
            <ac:spMkLst>
              <pc:docMk/>
              <pc:sldMasterMk cId="2317532505" sldId="2147483672"/>
              <pc:sldLayoutMk cId="3996452978" sldId="2147483696"/>
              <ac:spMk id="129" creationId="{69AAD3C0-719F-9AC1-ED42-C6A95CCA406F}"/>
            </ac:spMkLst>
          </pc:spChg>
          <pc:spChg chg="mod">
            <ac:chgData name="Chuck Tomasi" userId="79514c44-a18e-4aaa-84b1-18f74099d6b1" providerId="ADAL" clId="{18B14563-CCEC-0C42-8C0A-ABD616E2CF02}" dt="2023-11-06T15:03:15.988" v="3152"/>
            <ac:spMkLst>
              <pc:docMk/>
              <pc:sldMasterMk cId="2317532505" sldId="2147483672"/>
              <pc:sldLayoutMk cId="3996452978" sldId="2147483696"/>
              <ac:spMk id="130" creationId="{7155EA64-20AF-8A89-2A45-E181AEAC4392}"/>
            </ac:spMkLst>
          </pc:spChg>
          <pc:spChg chg="mod">
            <ac:chgData name="Chuck Tomasi" userId="79514c44-a18e-4aaa-84b1-18f74099d6b1" providerId="ADAL" clId="{18B14563-CCEC-0C42-8C0A-ABD616E2CF02}" dt="2023-11-06T15:03:15.988" v="3152"/>
            <ac:spMkLst>
              <pc:docMk/>
              <pc:sldMasterMk cId="2317532505" sldId="2147483672"/>
              <pc:sldLayoutMk cId="3996452978" sldId="2147483696"/>
              <ac:spMk id="131" creationId="{7F60E0BA-190B-F70E-4BDF-127E390BBDE6}"/>
            </ac:spMkLst>
          </pc:spChg>
          <pc:spChg chg="mod">
            <ac:chgData name="Chuck Tomasi" userId="79514c44-a18e-4aaa-84b1-18f74099d6b1" providerId="ADAL" clId="{18B14563-CCEC-0C42-8C0A-ABD616E2CF02}" dt="2023-11-06T15:03:15.988" v="3152"/>
            <ac:spMkLst>
              <pc:docMk/>
              <pc:sldMasterMk cId="2317532505" sldId="2147483672"/>
              <pc:sldLayoutMk cId="3996452978" sldId="2147483696"/>
              <ac:spMk id="132" creationId="{F8237172-078A-6407-5128-ABDF928396E3}"/>
            </ac:spMkLst>
          </pc:spChg>
          <pc:spChg chg="mod">
            <ac:chgData name="Chuck Tomasi" userId="79514c44-a18e-4aaa-84b1-18f74099d6b1" providerId="ADAL" clId="{18B14563-CCEC-0C42-8C0A-ABD616E2CF02}" dt="2023-11-06T15:03:15.988" v="3152"/>
            <ac:spMkLst>
              <pc:docMk/>
              <pc:sldMasterMk cId="2317532505" sldId="2147483672"/>
              <pc:sldLayoutMk cId="3996452978" sldId="2147483696"/>
              <ac:spMk id="133" creationId="{76311461-0AFE-55D7-1213-8A3E0197CB6D}"/>
            </ac:spMkLst>
          </pc:spChg>
          <pc:spChg chg="mod">
            <ac:chgData name="Chuck Tomasi" userId="79514c44-a18e-4aaa-84b1-18f74099d6b1" providerId="ADAL" clId="{18B14563-CCEC-0C42-8C0A-ABD616E2CF02}" dt="2023-11-06T15:03:15.988" v="3152"/>
            <ac:spMkLst>
              <pc:docMk/>
              <pc:sldMasterMk cId="2317532505" sldId="2147483672"/>
              <pc:sldLayoutMk cId="3996452978" sldId="2147483696"/>
              <ac:spMk id="134" creationId="{B4EC6434-F7D2-228E-AAE5-F7CCE7E7318F}"/>
            </ac:spMkLst>
          </pc:spChg>
          <pc:spChg chg="mod">
            <ac:chgData name="Chuck Tomasi" userId="79514c44-a18e-4aaa-84b1-18f74099d6b1" providerId="ADAL" clId="{18B14563-CCEC-0C42-8C0A-ABD616E2CF02}" dt="2023-11-06T15:03:15.988" v="3152"/>
            <ac:spMkLst>
              <pc:docMk/>
              <pc:sldMasterMk cId="2317532505" sldId="2147483672"/>
              <pc:sldLayoutMk cId="3996452978" sldId="2147483696"/>
              <ac:spMk id="135" creationId="{B90DCAB4-6463-857D-F4AA-64A3390BF6F7}"/>
            </ac:spMkLst>
          </pc:spChg>
          <pc:spChg chg="mod">
            <ac:chgData name="Chuck Tomasi" userId="79514c44-a18e-4aaa-84b1-18f74099d6b1" providerId="ADAL" clId="{18B14563-CCEC-0C42-8C0A-ABD616E2CF02}" dt="2023-11-06T15:03:15.988" v="3152"/>
            <ac:spMkLst>
              <pc:docMk/>
              <pc:sldMasterMk cId="2317532505" sldId="2147483672"/>
              <pc:sldLayoutMk cId="3996452978" sldId="2147483696"/>
              <ac:spMk id="136" creationId="{50BB806D-0FB7-697B-4043-21E516E1CEE5}"/>
            </ac:spMkLst>
          </pc:spChg>
          <pc:spChg chg="mod">
            <ac:chgData name="Chuck Tomasi" userId="79514c44-a18e-4aaa-84b1-18f74099d6b1" providerId="ADAL" clId="{18B14563-CCEC-0C42-8C0A-ABD616E2CF02}" dt="2023-11-06T15:03:15.988" v="3152"/>
            <ac:spMkLst>
              <pc:docMk/>
              <pc:sldMasterMk cId="2317532505" sldId="2147483672"/>
              <pc:sldLayoutMk cId="3996452978" sldId="2147483696"/>
              <ac:spMk id="137" creationId="{3B8716A5-9F8E-03AA-E20A-7612D81BEDAF}"/>
            </ac:spMkLst>
          </pc:spChg>
          <pc:spChg chg="mod">
            <ac:chgData name="Chuck Tomasi" userId="79514c44-a18e-4aaa-84b1-18f74099d6b1" providerId="ADAL" clId="{18B14563-CCEC-0C42-8C0A-ABD616E2CF02}" dt="2023-11-06T15:03:15.988" v="3152"/>
            <ac:spMkLst>
              <pc:docMk/>
              <pc:sldMasterMk cId="2317532505" sldId="2147483672"/>
              <pc:sldLayoutMk cId="3996452978" sldId="2147483696"/>
              <ac:spMk id="138" creationId="{B8FDE67B-886D-7263-68D5-867B70D304C4}"/>
            </ac:spMkLst>
          </pc:spChg>
          <pc:spChg chg="mod">
            <ac:chgData name="Chuck Tomasi" userId="79514c44-a18e-4aaa-84b1-18f74099d6b1" providerId="ADAL" clId="{18B14563-CCEC-0C42-8C0A-ABD616E2CF02}" dt="2023-11-06T15:03:15.988" v="3152"/>
            <ac:spMkLst>
              <pc:docMk/>
              <pc:sldMasterMk cId="2317532505" sldId="2147483672"/>
              <pc:sldLayoutMk cId="3996452978" sldId="2147483696"/>
              <ac:spMk id="139" creationId="{0555607F-04A2-9ABE-CCF6-6C1499844AC4}"/>
            </ac:spMkLst>
          </pc:spChg>
          <pc:spChg chg="mod">
            <ac:chgData name="Chuck Tomasi" userId="79514c44-a18e-4aaa-84b1-18f74099d6b1" providerId="ADAL" clId="{18B14563-CCEC-0C42-8C0A-ABD616E2CF02}" dt="2023-11-06T15:03:15.988" v="3152"/>
            <ac:spMkLst>
              <pc:docMk/>
              <pc:sldMasterMk cId="2317532505" sldId="2147483672"/>
              <pc:sldLayoutMk cId="3996452978" sldId="2147483696"/>
              <ac:spMk id="140" creationId="{EF8EAC92-5C29-E949-D3F6-7A9D0030732D}"/>
            </ac:spMkLst>
          </pc:spChg>
          <pc:spChg chg="mod">
            <ac:chgData name="Chuck Tomasi" userId="79514c44-a18e-4aaa-84b1-18f74099d6b1" providerId="ADAL" clId="{18B14563-CCEC-0C42-8C0A-ABD616E2CF02}" dt="2023-11-06T15:03:15.988" v="3152"/>
            <ac:spMkLst>
              <pc:docMk/>
              <pc:sldMasterMk cId="2317532505" sldId="2147483672"/>
              <pc:sldLayoutMk cId="3996452978" sldId="2147483696"/>
              <ac:spMk id="141" creationId="{2B030F50-02A7-3BAF-2EE7-C2171F36F228}"/>
            </ac:spMkLst>
          </pc:spChg>
          <pc:spChg chg="mod">
            <ac:chgData name="Chuck Tomasi" userId="79514c44-a18e-4aaa-84b1-18f74099d6b1" providerId="ADAL" clId="{18B14563-CCEC-0C42-8C0A-ABD616E2CF02}" dt="2023-11-06T15:03:15.988" v="3152"/>
            <ac:spMkLst>
              <pc:docMk/>
              <pc:sldMasterMk cId="2317532505" sldId="2147483672"/>
              <pc:sldLayoutMk cId="3996452978" sldId="2147483696"/>
              <ac:spMk id="142" creationId="{1E2072D7-8695-CDBA-CE14-42B4C689CD18}"/>
            </ac:spMkLst>
          </pc:spChg>
          <pc:spChg chg="mod">
            <ac:chgData name="Chuck Tomasi" userId="79514c44-a18e-4aaa-84b1-18f74099d6b1" providerId="ADAL" clId="{18B14563-CCEC-0C42-8C0A-ABD616E2CF02}" dt="2023-11-06T15:03:15.988" v="3152"/>
            <ac:spMkLst>
              <pc:docMk/>
              <pc:sldMasterMk cId="2317532505" sldId="2147483672"/>
              <pc:sldLayoutMk cId="3996452978" sldId="2147483696"/>
              <ac:spMk id="143" creationId="{E08061CD-FAD6-7C0D-690E-408FE8FB2ACE}"/>
            </ac:spMkLst>
          </pc:spChg>
          <pc:spChg chg="mod">
            <ac:chgData name="Chuck Tomasi" userId="79514c44-a18e-4aaa-84b1-18f74099d6b1" providerId="ADAL" clId="{18B14563-CCEC-0C42-8C0A-ABD616E2CF02}" dt="2023-11-06T15:03:15.988" v="3152"/>
            <ac:spMkLst>
              <pc:docMk/>
              <pc:sldMasterMk cId="2317532505" sldId="2147483672"/>
              <pc:sldLayoutMk cId="3996452978" sldId="2147483696"/>
              <ac:spMk id="144" creationId="{E65DEE5E-6F81-822D-A79E-D2C279ABE48C}"/>
            </ac:spMkLst>
          </pc:spChg>
          <pc:spChg chg="mod">
            <ac:chgData name="Chuck Tomasi" userId="79514c44-a18e-4aaa-84b1-18f74099d6b1" providerId="ADAL" clId="{18B14563-CCEC-0C42-8C0A-ABD616E2CF02}" dt="2023-11-06T15:03:15.988" v="3152"/>
            <ac:spMkLst>
              <pc:docMk/>
              <pc:sldMasterMk cId="2317532505" sldId="2147483672"/>
              <pc:sldLayoutMk cId="3996452978" sldId="2147483696"/>
              <ac:spMk id="145" creationId="{83F1F9A9-AAC3-6555-2D09-9760375EA11B}"/>
            </ac:spMkLst>
          </pc:spChg>
          <pc:spChg chg="mod">
            <ac:chgData name="Chuck Tomasi" userId="79514c44-a18e-4aaa-84b1-18f74099d6b1" providerId="ADAL" clId="{18B14563-CCEC-0C42-8C0A-ABD616E2CF02}" dt="2023-11-06T15:03:15.988" v="3152"/>
            <ac:spMkLst>
              <pc:docMk/>
              <pc:sldMasterMk cId="2317532505" sldId="2147483672"/>
              <pc:sldLayoutMk cId="3996452978" sldId="2147483696"/>
              <ac:spMk id="146" creationId="{1C807AFE-2A65-795C-6637-1ACAF2889BAF}"/>
            </ac:spMkLst>
          </pc:spChg>
          <pc:spChg chg="mod">
            <ac:chgData name="Chuck Tomasi" userId="79514c44-a18e-4aaa-84b1-18f74099d6b1" providerId="ADAL" clId="{18B14563-CCEC-0C42-8C0A-ABD616E2CF02}" dt="2023-11-06T15:03:15.988" v="3152"/>
            <ac:spMkLst>
              <pc:docMk/>
              <pc:sldMasterMk cId="2317532505" sldId="2147483672"/>
              <pc:sldLayoutMk cId="3996452978" sldId="2147483696"/>
              <ac:spMk id="147" creationId="{F0B80A18-6263-4E26-3CEE-1DCA695CD91B}"/>
            </ac:spMkLst>
          </pc:spChg>
          <pc:spChg chg="mod">
            <ac:chgData name="Chuck Tomasi" userId="79514c44-a18e-4aaa-84b1-18f74099d6b1" providerId="ADAL" clId="{18B14563-CCEC-0C42-8C0A-ABD616E2CF02}" dt="2023-11-06T15:03:15.988" v="3152"/>
            <ac:spMkLst>
              <pc:docMk/>
              <pc:sldMasterMk cId="2317532505" sldId="2147483672"/>
              <pc:sldLayoutMk cId="3996452978" sldId="2147483696"/>
              <ac:spMk id="148" creationId="{DE348FF1-26AB-9FF1-B465-27BD0E310BC0}"/>
            </ac:spMkLst>
          </pc:spChg>
          <pc:spChg chg="mod">
            <ac:chgData name="Chuck Tomasi" userId="79514c44-a18e-4aaa-84b1-18f74099d6b1" providerId="ADAL" clId="{18B14563-CCEC-0C42-8C0A-ABD616E2CF02}" dt="2023-11-06T15:03:15.988" v="3152"/>
            <ac:spMkLst>
              <pc:docMk/>
              <pc:sldMasterMk cId="2317532505" sldId="2147483672"/>
              <pc:sldLayoutMk cId="3996452978" sldId="2147483696"/>
              <ac:spMk id="149" creationId="{A5FF5A49-960A-69DF-0F00-F8ECA496F54E}"/>
            </ac:spMkLst>
          </pc:spChg>
          <pc:spChg chg="mod">
            <ac:chgData name="Chuck Tomasi" userId="79514c44-a18e-4aaa-84b1-18f74099d6b1" providerId="ADAL" clId="{18B14563-CCEC-0C42-8C0A-ABD616E2CF02}" dt="2023-11-06T15:03:15.988" v="3152"/>
            <ac:spMkLst>
              <pc:docMk/>
              <pc:sldMasterMk cId="2317532505" sldId="2147483672"/>
              <pc:sldLayoutMk cId="3996452978" sldId="2147483696"/>
              <ac:spMk id="150" creationId="{F02315B8-1165-005A-35A2-2AEA67942029}"/>
            </ac:spMkLst>
          </pc:spChg>
          <pc:spChg chg="mod">
            <ac:chgData name="Chuck Tomasi" userId="79514c44-a18e-4aaa-84b1-18f74099d6b1" providerId="ADAL" clId="{18B14563-CCEC-0C42-8C0A-ABD616E2CF02}" dt="2023-11-06T15:03:15.988" v="3152"/>
            <ac:spMkLst>
              <pc:docMk/>
              <pc:sldMasterMk cId="2317532505" sldId="2147483672"/>
              <pc:sldLayoutMk cId="3996452978" sldId="2147483696"/>
              <ac:spMk id="151" creationId="{CD79E726-E38D-C1B3-3483-88FA313A76E4}"/>
            </ac:spMkLst>
          </pc:spChg>
          <pc:spChg chg="mod">
            <ac:chgData name="Chuck Tomasi" userId="79514c44-a18e-4aaa-84b1-18f74099d6b1" providerId="ADAL" clId="{18B14563-CCEC-0C42-8C0A-ABD616E2CF02}" dt="2023-11-06T15:03:15.988" v="3152"/>
            <ac:spMkLst>
              <pc:docMk/>
              <pc:sldMasterMk cId="2317532505" sldId="2147483672"/>
              <pc:sldLayoutMk cId="3996452978" sldId="2147483696"/>
              <ac:spMk id="152" creationId="{EA197218-4FDF-5E9A-1162-9B0E6A5A8472}"/>
            </ac:spMkLst>
          </pc:spChg>
          <pc:spChg chg="mod">
            <ac:chgData name="Chuck Tomasi" userId="79514c44-a18e-4aaa-84b1-18f74099d6b1" providerId="ADAL" clId="{18B14563-CCEC-0C42-8C0A-ABD616E2CF02}" dt="2023-11-06T15:03:15.988" v="3152"/>
            <ac:spMkLst>
              <pc:docMk/>
              <pc:sldMasterMk cId="2317532505" sldId="2147483672"/>
              <pc:sldLayoutMk cId="3996452978" sldId="2147483696"/>
              <ac:spMk id="153" creationId="{A01353C5-46A9-9B3A-2E48-C318979CC659}"/>
            </ac:spMkLst>
          </pc:spChg>
          <pc:grpChg chg="add del mod">
            <ac:chgData name="Chuck Tomasi" userId="79514c44-a18e-4aaa-84b1-18f74099d6b1" providerId="ADAL" clId="{18B14563-CCEC-0C42-8C0A-ABD616E2CF02}" dt="2023-11-06T15:00:37.735" v="3132" actId="478"/>
            <ac:grpSpMkLst>
              <pc:docMk/>
              <pc:sldMasterMk cId="2317532505" sldId="2147483672"/>
              <pc:sldLayoutMk cId="3996452978" sldId="2147483696"/>
              <ac:grpSpMk id="4" creationId="{A071F300-4E3B-8427-E79C-BA931BF96114}"/>
            </ac:grpSpMkLst>
          </pc:grpChg>
          <pc:grpChg chg="add del mod">
            <ac:chgData name="Chuck Tomasi" userId="79514c44-a18e-4aaa-84b1-18f74099d6b1" providerId="ADAL" clId="{18B14563-CCEC-0C42-8C0A-ABD616E2CF02}" dt="2023-11-05T20:37:22.983" v="1439" actId="478"/>
            <ac:grpSpMkLst>
              <pc:docMk/>
              <pc:sldMasterMk cId="2317532505" sldId="2147483672"/>
              <pc:sldLayoutMk cId="3996452978" sldId="2147483696"/>
              <ac:grpSpMk id="15" creationId="{B6686F0E-3B92-104C-6FCD-BFA80900EE08}"/>
            </ac:grpSpMkLst>
          </pc:grpChg>
          <pc:grpChg chg="del">
            <ac:chgData name="Chuck Tomasi" userId="79514c44-a18e-4aaa-84b1-18f74099d6b1" providerId="ADAL" clId="{18B14563-CCEC-0C42-8C0A-ABD616E2CF02}" dt="2023-10-18T20:11:20.691" v="413" actId="165"/>
            <ac:grpSpMkLst>
              <pc:docMk/>
              <pc:sldMasterMk cId="2317532505" sldId="2147483672"/>
              <pc:sldLayoutMk cId="3996452978" sldId="2147483696"/>
              <ac:grpSpMk id="34" creationId="{86F26583-B3F8-223C-68EB-9F12A95D93D8}"/>
            </ac:grpSpMkLst>
          </pc:grpChg>
          <pc:grpChg chg="add del mod">
            <ac:chgData name="Chuck Tomasi" userId="79514c44-a18e-4aaa-84b1-18f74099d6b1" providerId="ADAL" clId="{18B14563-CCEC-0C42-8C0A-ABD616E2CF02}" dt="2023-11-06T12:12:17.135" v="1939" actId="478"/>
            <ac:grpSpMkLst>
              <pc:docMk/>
              <pc:sldMasterMk cId="2317532505" sldId="2147483672"/>
              <pc:sldLayoutMk cId="3996452978" sldId="2147483696"/>
              <ac:grpSpMk id="36" creationId="{3C10E633-26B0-0747-3C15-BF8339702380}"/>
            </ac:grpSpMkLst>
          </pc:grpChg>
          <pc:grpChg chg="add mod">
            <ac:chgData name="Chuck Tomasi" userId="79514c44-a18e-4aaa-84b1-18f74099d6b1" providerId="ADAL" clId="{18B14563-CCEC-0C42-8C0A-ABD616E2CF02}" dt="2023-11-06T15:03:15.988" v="3152"/>
            <ac:grpSpMkLst>
              <pc:docMk/>
              <pc:sldMasterMk cId="2317532505" sldId="2147483672"/>
              <pc:sldLayoutMk cId="3996452978" sldId="2147483696"/>
              <ac:grpSpMk id="100" creationId="{53A34BE9-FB4C-C3D2-1B73-D14ACFA394E8}"/>
            </ac:grpSpMkLst>
          </pc:grpChg>
          <pc:graphicFrameChg chg="add mod">
            <ac:chgData name="Chuck Tomasi" userId="79514c44-a18e-4aaa-84b1-18f74099d6b1" providerId="ADAL" clId="{18B14563-CCEC-0C42-8C0A-ABD616E2CF02}" dt="2023-10-18T16:45:20.768" v="271"/>
            <ac:graphicFrameMkLst>
              <pc:docMk/>
              <pc:sldMasterMk cId="2317532505" sldId="2147483672"/>
              <pc:sldLayoutMk cId="3996452978" sldId="2147483696"/>
              <ac:graphicFrameMk id="12" creationId="{AA97E898-0BB5-4012-8B75-1DE0F087B783}"/>
            </ac:graphicFrameMkLst>
          </pc:graphicFrameChg>
          <pc:graphicFrameChg chg="del">
            <ac:chgData name="Chuck Tomasi" userId="79514c44-a18e-4aaa-84b1-18f74099d6b1" providerId="ADAL" clId="{18B14563-CCEC-0C42-8C0A-ABD616E2CF02}" dt="2023-10-18T15:43:04.273" v="147" actId="478"/>
            <ac:graphicFrameMkLst>
              <pc:docMk/>
              <pc:sldMasterMk cId="2317532505" sldId="2147483672"/>
              <pc:sldLayoutMk cId="3996452978" sldId="2147483696"/>
              <ac:graphicFrameMk id="153" creationId="{E3701B5F-9F05-B99B-2C27-FE7A58DD6F8B}"/>
            </ac:graphicFrameMkLst>
          </pc:graphicFrameChg>
          <pc:picChg chg="add mod">
            <ac:chgData name="Chuck Tomasi" userId="79514c44-a18e-4aaa-84b1-18f74099d6b1" providerId="ADAL" clId="{18B14563-CCEC-0C42-8C0A-ABD616E2CF02}" dt="2023-10-18T16:45:20.768" v="271"/>
            <ac:picMkLst>
              <pc:docMk/>
              <pc:sldMasterMk cId="2317532505" sldId="2147483672"/>
              <pc:sldLayoutMk cId="3996452978" sldId="2147483696"/>
              <ac:picMk id="10" creationId="{A9B1E6C2-0257-67FF-391D-2EEC4FCD25A5}"/>
            </ac:picMkLst>
          </pc:picChg>
          <pc:picChg chg="del">
            <ac:chgData name="Chuck Tomasi" userId="79514c44-a18e-4aaa-84b1-18f74099d6b1" providerId="ADAL" clId="{18B14563-CCEC-0C42-8C0A-ABD616E2CF02}" dt="2023-10-18T15:42:52.643" v="144" actId="478"/>
            <ac:picMkLst>
              <pc:docMk/>
              <pc:sldMasterMk cId="2317532505" sldId="2147483672"/>
              <pc:sldLayoutMk cId="3996452978" sldId="2147483696"/>
              <ac:picMk id="57" creationId="{69324FBE-DFBA-F6D2-1011-D622F337C1F6}"/>
            </ac:picMkLst>
          </pc:picChg>
          <pc:cxnChg chg="add del mod">
            <ac:chgData name="Chuck Tomasi" userId="79514c44-a18e-4aaa-84b1-18f74099d6b1" providerId="ADAL" clId="{18B14563-CCEC-0C42-8C0A-ABD616E2CF02}" dt="2023-11-05T20:37:27.595" v="1440" actId="478"/>
            <ac:cxnSpMkLst>
              <pc:docMk/>
              <pc:sldMasterMk cId="2317532505" sldId="2147483672"/>
              <pc:sldLayoutMk cId="3996452978" sldId="2147483696"/>
              <ac:cxnSpMk id="4" creationId="{5C9F8682-B814-6823-828F-0AF8991A1786}"/>
            </ac:cxnSpMkLst>
          </pc:cxnChg>
          <pc:cxnChg chg="add del mod">
            <ac:chgData name="Chuck Tomasi" userId="79514c44-a18e-4aaa-84b1-18f74099d6b1" providerId="ADAL" clId="{18B14563-CCEC-0C42-8C0A-ABD616E2CF02}" dt="2023-11-05T20:37:27.595" v="1440" actId="478"/>
            <ac:cxnSpMkLst>
              <pc:docMk/>
              <pc:sldMasterMk cId="2317532505" sldId="2147483672"/>
              <pc:sldLayoutMk cId="3996452978" sldId="2147483696"/>
              <ac:cxnSpMk id="7" creationId="{75F7B63F-F0BA-C4AC-8EE3-74A854010084}"/>
            </ac:cxnSpMkLst>
          </pc:cxnChg>
          <pc:cxnChg chg="add del mod">
            <ac:chgData name="Chuck Tomasi" userId="79514c44-a18e-4aaa-84b1-18f74099d6b1" providerId="ADAL" clId="{18B14563-CCEC-0C42-8C0A-ABD616E2CF02}" dt="2023-11-05T20:37:27.595" v="1440" actId="478"/>
            <ac:cxnSpMkLst>
              <pc:docMk/>
              <pc:sldMasterMk cId="2317532505" sldId="2147483672"/>
              <pc:sldLayoutMk cId="3996452978" sldId="2147483696"/>
              <ac:cxnSpMk id="8" creationId="{22E603C4-8FDC-C869-14DB-2EC44A926116}"/>
            </ac:cxnSpMkLst>
          </pc:cxnChg>
          <pc:cxnChg chg="del">
            <ac:chgData name="Chuck Tomasi" userId="79514c44-a18e-4aaa-84b1-18f74099d6b1" providerId="ADAL" clId="{18B14563-CCEC-0C42-8C0A-ABD616E2CF02}" dt="2023-10-18T15:42:58.441" v="145" actId="478"/>
            <ac:cxnSpMkLst>
              <pc:docMk/>
              <pc:sldMasterMk cId="2317532505" sldId="2147483672"/>
              <pc:sldLayoutMk cId="3996452978" sldId="2147483696"/>
              <ac:cxnSpMk id="10" creationId="{ED71AF66-A479-1729-3AE2-A02D913D0092}"/>
            </ac:cxnSpMkLst>
          </pc:cxnChg>
          <pc:cxnChg chg="del">
            <ac:chgData name="Chuck Tomasi" userId="79514c44-a18e-4aaa-84b1-18f74099d6b1" providerId="ADAL" clId="{18B14563-CCEC-0C42-8C0A-ABD616E2CF02}" dt="2023-10-18T15:42:58.441" v="145" actId="478"/>
            <ac:cxnSpMkLst>
              <pc:docMk/>
              <pc:sldMasterMk cId="2317532505" sldId="2147483672"/>
              <pc:sldLayoutMk cId="3996452978" sldId="2147483696"/>
              <ac:cxnSpMk id="11" creationId="{2A705A15-9213-0DA9-A1F3-33FEDE57631F}"/>
            </ac:cxnSpMkLst>
          </pc:cxnChg>
          <pc:cxnChg chg="del">
            <ac:chgData name="Chuck Tomasi" userId="79514c44-a18e-4aaa-84b1-18f74099d6b1" providerId="ADAL" clId="{18B14563-CCEC-0C42-8C0A-ABD616E2CF02}" dt="2023-10-18T15:42:58.441" v="145" actId="478"/>
            <ac:cxnSpMkLst>
              <pc:docMk/>
              <pc:sldMasterMk cId="2317532505" sldId="2147483672"/>
              <pc:sldLayoutMk cId="3996452978" sldId="2147483696"/>
              <ac:cxnSpMk id="12" creationId="{B3ED8BC3-0A93-F648-0E98-F2D85E4A31B0}"/>
            </ac:cxnSpMkLst>
          </pc:cxnChg>
          <pc:cxnChg chg="add mod">
            <ac:chgData name="Chuck Tomasi" userId="79514c44-a18e-4aaa-84b1-18f74099d6b1" providerId="ADAL" clId="{18B14563-CCEC-0C42-8C0A-ABD616E2CF02}" dt="2023-11-05T20:38:45.917" v="1461"/>
            <ac:cxnSpMkLst>
              <pc:docMk/>
              <pc:sldMasterMk cId="2317532505" sldId="2147483672"/>
              <pc:sldLayoutMk cId="3996452978" sldId="2147483696"/>
              <ac:cxnSpMk id="32" creationId="{11CC4153-DB61-4BFC-B99A-757E1704DC8C}"/>
            </ac:cxnSpMkLst>
          </pc:cxnChg>
          <pc:cxnChg chg="add mod">
            <ac:chgData name="Chuck Tomasi" userId="79514c44-a18e-4aaa-84b1-18f74099d6b1" providerId="ADAL" clId="{18B14563-CCEC-0C42-8C0A-ABD616E2CF02}" dt="2023-11-05T20:38:45.917" v="1461"/>
            <ac:cxnSpMkLst>
              <pc:docMk/>
              <pc:sldMasterMk cId="2317532505" sldId="2147483672"/>
              <pc:sldLayoutMk cId="3996452978" sldId="2147483696"/>
              <ac:cxnSpMk id="33" creationId="{520B791B-52CC-740D-564C-F6BB599A0F97}"/>
            </ac:cxnSpMkLst>
          </pc:cxnChg>
          <pc:cxnChg chg="add mod">
            <ac:chgData name="Chuck Tomasi" userId="79514c44-a18e-4aaa-84b1-18f74099d6b1" providerId="ADAL" clId="{18B14563-CCEC-0C42-8C0A-ABD616E2CF02}" dt="2023-11-05T20:38:45.917" v="1461"/>
            <ac:cxnSpMkLst>
              <pc:docMk/>
              <pc:sldMasterMk cId="2317532505" sldId="2147483672"/>
              <pc:sldLayoutMk cId="3996452978" sldId="2147483696"/>
              <ac:cxnSpMk id="34" creationId="{FF7120A6-03CF-853D-B008-E6A5F8F4CA71}"/>
            </ac:cxnSpMkLst>
          </pc:cxnChg>
        </pc:sldLayoutChg>
        <pc:sldLayoutChg chg="addSp delSp modSp mod">
          <pc:chgData name="Chuck Tomasi" userId="79514c44-a18e-4aaa-84b1-18f74099d6b1" providerId="ADAL" clId="{18B14563-CCEC-0C42-8C0A-ABD616E2CF02}" dt="2023-11-06T15:03:47.317" v="3156"/>
          <pc:sldLayoutMkLst>
            <pc:docMk/>
            <pc:sldMasterMk cId="2317532505" sldId="2147483672"/>
            <pc:sldLayoutMk cId="4272125660" sldId="2147483697"/>
          </pc:sldLayoutMkLst>
          <pc:spChg chg="add mod">
            <ac:chgData name="Chuck Tomasi" userId="79514c44-a18e-4aaa-84b1-18f74099d6b1" providerId="ADAL" clId="{18B14563-CCEC-0C42-8C0A-ABD616E2CF02}" dt="2023-10-18T16:45:23.129" v="272"/>
            <ac:spMkLst>
              <pc:docMk/>
              <pc:sldMasterMk cId="2317532505" sldId="2147483672"/>
              <pc:sldLayoutMk cId="4272125660" sldId="2147483697"/>
              <ac:spMk id="2" creationId="{02BF71E9-F5FA-2778-CCB1-79A785C30639}"/>
            </ac:spMkLst>
          </pc:spChg>
          <pc:spChg chg="add mod">
            <ac:chgData name="Chuck Tomasi" userId="79514c44-a18e-4aaa-84b1-18f74099d6b1" providerId="ADAL" clId="{18B14563-CCEC-0C42-8C0A-ABD616E2CF02}" dt="2023-10-18T16:45:23.129" v="272"/>
            <ac:spMkLst>
              <pc:docMk/>
              <pc:sldMasterMk cId="2317532505" sldId="2147483672"/>
              <pc:sldLayoutMk cId="4272125660" sldId="2147483697"/>
              <ac:spMk id="3" creationId="{C5984B23-EE03-3BCD-615B-542666D67D15}"/>
            </ac:spMkLst>
          </pc:spChg>
          <pc:spChg chg="mod">
            <ac:chgData name="Chuck Tomasi" userId="79514c44-a18e-4aaa-84b1-18f74099d6b1" providerId="ADAL" clId="{18B14563-CCEC-0C42-8C0A-ABD616E2CF02}" dt="2023-11-06T12:11:22.085" v="1930"/>
            <ac:spMkLst>
              <pc:docMk/>
              <pc:sldMasterMk cId="2317532505" sldId="2147483672"/>
              <pc:sldLayoutMk cId="4272125660" sldId="2147483697"/>
              <ac:spMk id="5" creationId="{70EEB88D-B1A4-D2E2-8009-2314423384EA}"/>
            </ac:spMkLst>
          </pc:spChg>
          <pc:spChg chg="mod topLvl">
            <ac:chgData name="Chuck Tomasi" userId="79514c44-a18e-4aaa-84b1-18f74099d6b1" providerId="ADAL" clId="{18B14563-CCEC-0C42-8C0A-ABD616E2CF02}" dt="2023-10-18T20:13:20.362" v="423" actId="164"/>
            <ac:spMkLst>
              <pc:docMk/>
              <pc:sldMasterMk cId="2317532505" sldId="2147483672"/>
              <pc:sldLayoutMk cId="4272125660" sldId="2147483697"/>
              <ac:spMk id="5" creationId="{ED675720-4490-1EF5-38F9-0B866A1AB43E}"/>
            </ac:spMkLst>
          </pc:spChg>
          <pc:spChg chg="mod">
            <ac:chgData name="Chuck Tomasi" userId="79514c44-a18e-4aaa-84b1-18f74099d6b1" providerId="ADAL" clId="{18B14563-CCEC-0C42-8C0A-ABD616E2CF02}" dt="2023-11-06T12:11:22.085" v="1930"/>
            <ac:spMkLst>
              <pc:docMk/>
              <pc:sldMasterMk cId="2317532505" sldId="2147483672"/>
              <pc:sldLayoutMk cId="4272125660" sldId="2147483697"/>
              <ac:spMk id="6" creationId="{5F22178A-3FE7-B1F5-667F-94A9FE7CE8EB}"/>
            </ac:spMkLst>
          </pc:spChg>
          <pc:spChg chg="mod topLvl">
            <ac:chgData name="Chuck Tomasi" userId="79514c44-a18e-4aaa-84b1-18f74099d6b1" providerId="ADAL" clId="{18B14563-CCEC-0C42-8C0A-ABD616E2CF02}" dt="2023-10-18T20:13:20.362" v="423" actId="164"/>
            <ac:spMkLst>
              <pc:docMk/>
              <pc:sldMasterMk cId="2317532505" sldId="2147483672"/>
              <pc:sldLayoutMk cId="4272125660" sldId="2147483697"/>
              <ac:spMk id="6" creationId="{E3DD5D1F-DA95-770E-4730-DFAB55D273B9}"/>
            </ac:spMkLst>
          </pc:spChg>
          <pc:spChg chg="mod">
            <ac:chgData name="Chuck Tomasi" userId="79514c44-a18e-4aaa-84b1-18f74099d6b1" providerId="ADAL" clId="{18B14563-CCEC-0C42-8C0A-ABD616E2CF02}" dt="2023-11-06T12:11:22.085" v="1930"/>
            <ac:spMkLst>
              <pc:docMk/>
              <pc:sldMasterMk cId="2317532505" sldId="2147483672"/>
              <pc:sldLayoutMk cId="4272125660" sldId="2147483697"/>
              <ac:spMk id="7" creationId="{5ADBDC38-BA6B-189C-01F3-D66797EB4DC8}"/>
            </ac:spMkLst>
          </pc:spChg>
          <pc:spChg chg="del">
            <ac:chgData name="Chuck Tomasi" userId="79514c44-a18e-4aaa-84b1-18f74099d6b1" providerId="ADAL" clId="{18B14563-CCEC-0C42-8C0A-ABD616E2CF02}" dt="2023-10-18T15:43:10.726" v="149" actId="478"/>
            <ac:spMkLst>
              <pc:docMk/>
              <pc:sldMasterMk cId="2317532505" sldId="2147483672"/>
              <pc:sldLayoutMk cId="4272125660" sldId="2147483697"/>
              <ac:spMk id="7" creationId="{5DBC961D-11B3-FD60-DBB1-3BB5A9EF7EA8}"/>
            </ac:spMkLst>
          </pc:spChg>
          <pc:spChg chg="del">
            <ac:chgData name="Chuck Tomasi" userId="79514c44-a18e-4aaa-84b1-18f74099d6b1" providerId="ADAL" clId="{18B14563-CCEC-0C42-8C0A-ABD616E2CF02}" dt="2023-10-18T15:43:18.756" v="151" actId="478"/>
            <ac:spMkLst>
              <pc:docMk/>
              <pc:sldMasterMk cId="2317532505" sldId="2147483672"/>
              <pc:sldLayoutMk cId="4272125660" sldId="2147483697"/>
              <ac:spMk id="8" creationId="{A2ACED5D-22CF-558E-0E6B-EA084D7400CA}"/>
            </ac:spMkLst>
          </pc:spChg>
          <pc:spChg chg="mod">
            <ac:chgData name="Chuck Tomasi" userId="79514c44-a18e-4aaa-84b1-18f74099d6b1" providerId="ADAL" clId="{18B14563-CCEC-0C42-8C0A-ABD616E2CF02}" dt="2023-11-06T12:11:22.085" v="1930"/>
            <ac:spMkLst>
              <pc:docMk/>
              <pc:sldMasterMk cId="2317532505" sldId="2147483672"/>
              <pc:sldLayoutMk cId="4272125660" sldId="2147483697"/>
              <ac:spMk id="8" creationId="{E681269C-4E5F-646C-B041-78ED5752C284}"/>
            </ac:spMkLst>
          </pc:spChg>
          <pc:spChg chg="mod">
            <ac:chgData name="Chuck Tomasi" userId="79514c44-a18e-4aaa-84b1-18f74099d6b1" providerId="ADAL" clId="{18B14563-CCEC-0C42-8C0A-ABD616E2CF02}" dt="2023-10-17T15:00:17.307" v="5" actId="207"/>
            <ac:spMkLst>
              <pc:docMk/>
              <pc:sldMasterMk cId="2317532505" sldId="2147483672"/>
              <pc:sldLayoutMk cId="4272125660" sldId="2147483697"/>
              <ac:spMk id="9" creationId="{8F26C48C-2135-733D-8E9A-C81BAEE655C3}"/>
            </ac:spMkLst>
          </pc:spChg>
          <pc:spChg chg="add del mod">
            <ac:chgData name="Chuck Tomasi" userId="79514c44-a18e-4aaa-84b1-18f74099d6b1" providerId="ADAL" clId="{18B14563-CCEC-0C42-8C0A-ABD616E2CF02}" dt="2023-11-05T20:37:40.300" v="1443" actId="478"/>
            <ac:spMkLst>
              <pc:docMk/>
              <pc:sldMasterMk cId="2317532505" sldId="2147483672"/>
              <pc:sldLayoutMk cId="4272125660" sldId="2147483697"/>
              <ac:spMk id="11" creationId="{083CEDE4-97F3-CD99-BAEC-DF8297C4CCE8}"/>
            </ac:spMkLst>
          </pc:spChg>
          <pc:spChg chg="mod">
            <ac:chgData name="Chuck Tomasi" userId="79514c44-a18e-4aaa-84b1-18f74099d6b1" providerId="ADAL" clId="{18B14563-CCEC-0C42-8C0A-ABD616E2CF02}" dt="2023-11-06T12:11:22.085" v="1930"/>
            <ac:spMkLst>
              <pc:docMk/>
              <pc:sldMasterMk cId="2317532505" sldId="2147483672"/>
              <pc:sldLayoutMk cId="4272125660" sldId="2147483697"/>
              <ac:spMk id="11" creationId="{EBA3BD15-E083-8599-514E-1E3FA9DB9A06}"/>
            </ac:spMkLst>
          </pc:spChg>
          <pc:spChg chg="mod">
            <ac:chgData name="Chuck Tomasi" userId="79514c44-a18e-4aaa-84b1-18f74099d6b1" providerId="ADAL" clId="{18B14563-CCEC-0C42-8C0A-ABD616E2CF02}" dt="2023-11-06T12:11:22.085" v="1930"/>
            <ac:spMkLst>
              <pc:docMk/>
              <pc:sldMasterMk cId="2317532505" sldId="2147483672"/>
              <pc:sldLayoutMk cId="4272125660" sldId="2147483697"/>
              <ac:spMk id="13" creationId="{DC98A74F-CC5C-F7AA-A09C-7A4A17979E75}"/>
            </ac:spMkLst>
          </pc:spChg>
          <pc:spChg chg="mod topLvl">
            <ac:chgData name="Chuck Tomasi" userId="79514c44-a18e-4aaa-84b1-18f74099d6b1" providerId="ADAL" clId="{18B14563-CCEC-0C42-8C0A-ABD616E2CF02}" dt="2023-10-18T20:13:20.362" v="423" actId="164"/>
            <ac:spMkLst>
              <pc:docMk/>
              <pc:sldMasterMk cId="2317532505" sldId="2147483672"/>
              <pc:sldLayoutMk cId="4272125660" sldId="2147483697"/>
              <ac:spMk id="13" creationId="{EF26864C-59F7-3EFE-1A1B-047C9E33038F}"/>
            </ac:spMkLst>
          </pc:spChg>
          <pc:spChg chg="mod">
            <ac:chgData name="Chuck Tomasi" userId="79514c44-a18e-4aaa-84b1-18f74099d6b1" providerId="ADAL" clId="{18B14563-CCEC-0C42-8C0A-ABD616E2CF02}" dt="2023-11-06T12:11:22.085" v="1930"/>
            <ac:spMkLst>
              <pc:docMk/>
              <pc:sldMasterMk cId="2317532505" sldId="2147483672"/>
              <pc:sldLayoutMk cId="4272125660" sldId="2147483697"/>
              <ac:spMk id="14" creationId="{2EF37113-8094-BFC1-5D8A-E3371318088D}"/>
            </ac:spMkLst>
          </pc:spChg>
          <pc:spChg chg="mod topLvl">
            <ac:chgData name="Chuck Tomasi" userId="79514c44-a18e-4aaa-84b1-18f74099d6b1" providerId="ADAL" clId="{18B14563-CCEC-0C42-8C0A-ABD616E2CF02}" dt="2023-10-18T20:13:20.362" v="423" actId="164"/>
            <ac:spMkLst>
              <pc:docMk/>
              <pc:sldMasterMk cId="2317532505" sldId="2147483672"/>
              <pc:sldLayoutMk cId="4272125660" sldId="2147483697"/>
              <ac:spMk id="14" creationId="{3BE50F76-0DC3-EAE7-12C4-B00E5530021D}"/>
            </ac:spMkLst>
          </pc:spChg>
          <pc:spChg chg="mod">
            <ac:chgData name="Chuck Tomasi" userId="79514c44-a18e-4aaa-84b1-18f74099d6b1" providerId="ADAL" clId="{18B14563-CCEC-0C42-8C0A-ABD616E2CF02}" dt="2023-11-06T12:11:22.085" v="1930"/>
            <ac:spMkLst>
              <pc:docMk/>
              <pc:sldMasterMk cId="2317532505" sldId="2147483672"/>
              <pc:sldLayoutMk cId="4272125660" sldId="2147483697"/>
              <ac:spMk id="15" creationId="{2FAEE063-528C-BB9B-F749-78A9202C2383}"/>
            </ac:spMkLst>
          </pc:spChg>
          <pc:spChg chg="del">
            <ac:chgData name="Chuck Tomasi" userId="79514c44-a18e-4aaa-84b1-18f74099d6b1" providerId="ADAL" clId="{18B14563-CCEC-0C42-8C0A-ABD616E2CF02}" dt="2023-10-18T15:43:15.519" v="150" actId="478"/>
            <ac:spMkLst>
              <pc:docMk/>
              <pc:sldMasterMk cId="2317532505" sldId="2147483672"/>
              <pc:sldLayoutMk cId="4272125660" sldId="2147483697"/>
              <ac:spMk id="15" creationId="{B887D142-1913-4AF5-FE7C-F7D25A54E51A}"/>
            </ac:spMkLst>
          </pc:spChg>
          <pc:spChg chg="mod topLvl">
            <ac:chgData name="Chuck Tomasi" userId="79514c44-a18e-4aaa-84b1-18f74099d6b1" providerId="ADAL" clId="{18B14563-CCEC-0C42-8C0A-ABD616E2CF02}" dt="2023-10-18T20:13:20.362" v="423" actId="164"/>
            <ac:spMkLst>
              <pc:docMk/>
              <pc:sldMasterMk cId="2317532505" sldId="2147483672"/>
              <pc:sldLayoutMk cId="4272125660" sldId="2147483697"/>
              <ac:spMk id="18" creationId="{AD67F422-5921-4B0F-A1CF-E2FE0D585AD2}"/>
            </ac:spMkLst>
          </pc:spChg>
          <pc:spChg chg="mod">
            <ac:chgData name="Chuck Tomasi" userId="79514c44-a18e-4aaa-84b1-18f74099d6b1" providerId="ADAL" clId="{18B14563-CCEC-0C42-8C0A-ABD616E2CF02}" dt="2023-11-06T12:11:22.085" v="1930"/>
            <ac:spMkLst>
              <pc:docMk/>
              <pc:sldMasterMk cId="2317532505" sldId="2147483672"/>
              <pc:sldLayoutMk cId="4272125660" sldId="2147483697"/>
              <ac:spMk id="18" creationId="{CB839E29-581F-A7FF-D3B8-3AC9CB53A85D}"/>
            </ac:spMkLst>
          </pc:spChg>
          <pc:spChg chg="mod topLvl">
            <ac:chgData name="Chuck Tomasi" userId="79514c44-a18e-4aaa-84b1-18f74099d6b1" providerId="ADAL" clId="{18B14563-CCEC-0C42-8C0A-ABD616E2CF02}" dt="2023-10-18T20:13:20.362" v="423" actId="164"/>
            <ac:spMkLst>
              <pc:docMk/>
              <pc:sldMasterMk cId="2317532505" sldId="2147483672"/>
              <pc:sldLayoutMk cId="4272125660" sldId="2147483697"/>
              <ac:spMk id="19" creationId="{4156D166-93D1-DAF8-4294-2586F32C6318}"/>
            </ac:spMkLst>
          </pc:spChg>
          <pc:spChg chg="mod">
            <ac:chgData name="Chuck Tomasi" userId="79514c44-a18e-4aaa-84b1-18f74099d6b1" providerId="ADAL" clId="{18B14563-CCEC-0C42-8C0A-ABD616E2CF02}" dt="2023-11-06T12:11:22.085" v="1930"/>
            <ac:spMkLst>
              <pc:docMk/>
              <pc:sldMasterMk cId="2317532505" sldId="2147483672"/>
              <pc:sldLayoutMk cId="4272125660" sldId="2147483697"/>
              <ac:spMk id="19" creationId="{897B9F03-9703-F681-7F02-D46A8EAFEB8B}"/>
            </ac:spMkLst>
          </pc:spChg>
          <pc:spChg chg="mod topLvl">
            <ac:chgData name="Chuck Tomasi" userId="79514c44-a18e-4aaa-84b1-18f74099d6b1" providerId="ADAL" clId="{18B14563-CCEC-0C42-8C0A-ABD616E2CF02}" dt="2023-10-18T20:13:20.362" v="423" actId="164"/>
            <ac:spMkLst>
              <pc:docMk/>
              <pc:sldMasterMk cId="2317532505" sldId="2147483672"/>
              <pc:sldLayoutMk cId="4272125660" sldId="2147483697"/>
              <ac:spMk id="20" creationId="{2614E0E5-50DA-D8CC-5467-3735646C0E22}"/>
            </ac:spMkLst>
          </pc:spChg>
          <pc:spChg chg="mod">
            <ac:chgData name="Chuck Tomasi" userId="79514c44-a18e-4aaa-84b1-18f74099d6b1" providerId="ADAL" clId="{18B14563-CCEC-0C42-8C0A-ABD616E2CF02}" dt="2023-11-06T12:11:22.085" v="1930"/>
            <ac:spMkLst>
              <pc:docMk/>
              <pc:sldMasterMk cId="2317532505" sldId="2147483672"/>
              <pc:sldLayoutMk cId="4272125660" sldId="2147483697"/>
              <ac:spMk id="20" creationId="{F04D8C98-5900-5296-E51B-073B2ECA2028}"/>
            </ac:spMkLst>
          </pc:spChg>
          <pc:spChg chg="mod topLvl">
            <ac:chgData name="Chuck Tomasi" userId="79514c44-a18e-4aaa-84b1-18f74099d6b1" providerId="ADAL" clId="{18B14563-CCEC-0C42-8C0A-ABD616E2CF02}" dt="2023-10-18T20:13:20.362" v="423" actId="164"/>
            <ac:spMkLst>
              <pc:docMk/>
              <pc:sldMasterMk cId="2317532505" sldId="2147483672"/>
              <pc:sldLayoutMk cId="4272125660" sldId="2147483697"/>
              <ac:spMk id="21" creationId="{38174428-F4F1-7D8E-20B8-CBCEF7062F6E}"/>
            </ac:spMkLst>
          </pc:spChg>
          <pc:spChg chg="mod">
            <ac:chgData name="Chuck Tomasi" userId="79514c44-a18e-4aaa-84b1-18f74099d6b1" providerId="ADAL" clId="{18B14563-CCEC-0C42-8C0A-ABD616E2CF02}" dt="2023-11-06T12:11:22.085" v="1930"/>
            <ac:spMkLst>
              <pc:docMk/>
              <pc:sldMasterMk cId="2317532505" sldId="2147483672"/>
              <pc:sldLayoutMk cId="4272125660" sldId="2147483697"/>
              <ac:spMk id="21" creationId="{F16C12CE-DC2D-E189-6D1A-6C4DE61785F4}"/>
            </ac:spMkLst>
          </pc:spChg>
          <pc:spChg chg="add mod">
            <ac:chgData name="Chuck Tomasi" userId="79514c44-a18e-4aaa-84b1-18f74099d6b1" providerId="ADAL" clId="{18B14563-CCEC-0C42-8C0A-ABD616E2CF02}" dt="2023-11-05T20:38:42.347" v="1460"/>
            <ac:spMkLst>
              <pc:docMk/>
              <pc:sldMasterMk cId="2317532505" sldId="2147483672"/>
              <pc:sldLayoutMk cId="4272125660" sldId="2147483697"/>
              <ac:spMk id="23" creationId="{2BCF69F3-F1BC-CF9A-0C1D-171DB6329377}"/>
            </ac:spMkLst>
          </pc:spChg>
          <pc:spChg chg="mod">
            <ac:chgData name="Chuck Tomasi" userId="79514c44-a18e-4aaa-84b1-18f74099d6b1" providerId="ADAL" clId="{18B14563-CCEC-0C42-8C0A-ABD616E2CF02}" dt="2023-11-06T12:11:22.085" v="1930"/>
            <ac:spMkLst>
              <pc:docMk/>
              <pc:sldMasterMk cId="2317532505" sldId="2147483672"/>
              <pc:sldLayoutMk cId="4272125660" sldId="2147483697"/>
              <ac:spMk id="25" creationId="{2A9DE4E2-BF20-2C66-96BF-E54A127E8CE0}"/>
            </ac:spMkLst>
          </pc:spChg>
          <pc:spChg chg="mod topLvl">
            <ac:chgData name="Chuck Tomasi" userId="79514c44-a18e-4aaa-84b1-18f74099d6b1" providerId="ADAL" clId="{18B14563-CCEC-0C42-8C0A-ABD616E2CF02}" dt="2023-10-18T20:13:20.362" v="423" actId="164"/>
            <ac:spMkLst>
              <pc:docMk/>
              <pc:sldMasterMk cId="2317532505" sldId="2147483672"/>
              <pc:sldLayoutMk cId="4272125660" sldId="2147483697"/>
              <ac:spMk id="25" creationId="{F2D408CC-F1E6-4F8E-AD63-6A4016D68580}"/>
            </ac:spMkLst>
          </pc:spChg>
          <pc:spChg chg="mod">
            <ac:chgData name="Chuck Tomasi" userId="79514c44-a18e-4aaa-84b1-18f74099d6b1" providerId="ADAL" clId="{18B14563-CCEC-0C42-8C0A-ABD616E2CF02}" dt="2023-11-06T12:11:22.085" v="1930"/>
            <ac:spMkLst>
              <pc:docMk/>
              <pc:sldMasterMk cId="2317532505" sldId="2147483672"/>
              <pc:sldLayoutMk cId="4272125660" sldId="2147483697"/>
              <ac:spMk id="26" creationId="{1A7A4C7C-D570-0F07-4A8B-4FECF5669D86}"/>
            </ac:spMkLst>
          </pc:spChg>
          <pc:spChg chg="mod topLvl">
            <ac:chgData name="Chuck Tomasi" userId="79514c44-a18e-4aaa-84b1-18f74099d6b1" providerId="ADAL" clId="{18B14563-CCEC-0C42-8C0A-ABD616E2CF02}" dt="2023-10-18T20:13:20.362" v="423" actId="164"/>
            <ac:spMkLst>
              <pc:docMk/>
              <pc:sldMasterMk cId="2317532505" sldId="2147483672"/>
              <pc:sldLayoutMk cId="4272125660" sldId="2147483697"/>
              <ac:spMk id="26" creationId="{7B091E05-8598-EA26-1A2C-78312847AF06}"/>
            </ac:spMkLst>
          </pc:spChg>
          <pc:spChg chg="mod">
            <ac:chgData name="Chuck Tomasi" userId="79514c44-a18e-4aaa-84b1-18f74099d6b1" providerId="ADAL" clId="{18B14563-CCEC-0C42-8C0A-ABD616E2CF02}" dt="2023-11-06T12:11:22.085" v="1930"/>
            <ac:spMkLst>
              <pc:docMk/>
              <pc:sldMasterMk cId="2317532505" sldId="2147483672"/>
              <pc:sldLayoutMk cId="4272125660" sldId="2147483697"/>
              <ac:spMk id="27" creationId="{78C09E29-7B85-2259-D93C-067A16B017EC}"/>
            </ac:spMkLst>
          </pc:spChg>
          <pc:spChg chg="mod topLvl">
            <ac:chgData name="Chuck Tomasi" userId="79514c44-a18e-4aaa-84b1-18f74099d6b1" providerId="ADAL" clId="{18B14563-CCEC-0C42-8C0A-ABD616E2CF02}" dt="2023-10-18T20:13:20.362" v="423" actId="164"/>
            <ac:spMkLst>
              <pc:docMk/>
              <pc:sldMasterMk cId="2317532505" sldId="2147483672"/>
              <pc:sldLayoutMk cId="4272125660" sldId="2147483697"/>
              <ac:spMk id="27" creationId="{FA94D10B-02F8-1FDD-11B3-894BD798F144}"/>
            </ac:spMkLst>
          </pc:spChg>
          <pc:spChg chg="mod">
            <ac:chgData name="Chuck Tomasi" userId="79514c44-a18e-4aaa-84b1-18f74099d6b1" providerId="ADAL" clId="{18B14563-CCEC-0C42-8C0A-ABD616E2CF02}" dt="2023-11-06T12:11:22.085" v="1930"/>
            <ac:spMkLst>
              <pc:docMk/>
              <pc:sldMasterMk cId="2317532505" sldId="2147483672"/>
              <pc:sldLayoutMk cId="4272125660" sldId="2147483697"/>
              <ac:spMk id="28" creationId="{41B966A8-4A1B-88D4-BDCA-2662C4E9256D}"/>
            </ac:spMkLst>
          </pc:spChg>
          <pc:spChg chg="mod topLvl">
            <ac:chgData name="Chuck Tomasi" userId="79514c44-a18e-4aaa-84b1-18f74099d6b1" providerId="ADAL" clId="{18B14563-CCEC-0C42-8C0A-ABD616E2CF02}" dt="2023-10-18T20:13:20.362" v="423" actId="164"/>
            <ac:spMkLst>
              <pc:docMk/>
              <pc:sldMasterMk cId="2317532505" sldId="2147483672"/>
              <pc:sldLayoutMk cId="4272125660" sldId="2147483697"/>
              <ac:spMk id="28" creationId="{EF281AFB-B367-3C19-A9FA-298F06CFCFD1}"/>
            </ac:spMkLst>
          </pc:spChg>
          <pc:spChg chg="mod">
            <ac:chgData name="Chuck Tomasi" userId="79514c44-a18e-4aaa-84b1-18f74099d6b1" providerId="ADAL" clId="{18B14563-CCEC-0C42-8C0A-ABD616E2CF02}" dt="2023-11-06T12:11:22.085" v="1930"/>
            <ac:spMkLst>
              <pc:docMk/>
              <pc:sldMasterMk cId="2317532505" sldId="2147483672"/>
              <pc:sldLayoutMk cId="4272125660" sldId="2147483697"/>
              <ac:spMk id="29" creationId="{580B7920-D127-E13D-832D-1B5173519254}"/>
            </ac:spMkLst>
          </pc:spChg>
          <pc:spChg chg="mod topLvl">
            <ac:chgData name="Chuck Tomasi" userId="79514c44-a18e-4aaa-84b1-18f74099d6b1" providerId="ADAL" clId="{18B14563-CCEC-0C42-8C0A-ABD616E2CF02}" dt="2023-10-18T20:13:20.362" v="423" actId="164"/>
            <ac:spMkLst>
              <pc:docMk/>
              <pc:sldMasterMk cId="2317532505" sldId="2147483672"/>
              <pc:sldLayoutMk cId="4272125660" sldId="2147483697"/>
              <ac:spMk id="29" creationId="{E163AF7A-73BE-69FF-C7CF-18213C398EF3}"/>
            </ac:spMkLst>
          </pc:spChg>
          <pc:spChg chg="mod">
            <ac:chgData name="Chuck Tomasi" userId="79514c44-a18e-4aaa-84b1-18f74099d6b1" providerId="ADAL" clId="{18B14563-CCEC-0C42-8C0A-ABD616E2CF02}" dt="2023-11-06T12:11:22.085" v="1930"/>
            <ac:spMkLst>
              <pc:docMk/>
              <pc:sldMasterMk cId="2317532505" sldId="2147483672"/>
              <pc:sldLayoutMk cId="4272125660" sldId="2147483697"/>
              <ac:spMk id="30" creationId="{65637F29-D482-DB43-4801-F76AB71040F5}"/>
            </ac:spMkLst>
          </pc:spChg>
          <pc:spChg chg="mod topLvl">
            <ac:chgData name="Chuck Tomasi" userId="79514c44-a18e-4aaa-84b1-18f74099d6b1" providerId="ADAL" clId="{18B14563-CCEC-0C42-8C0A-ABD616E2CF02}" dt="2023-10-18T20:13:20.362" v="423" actId="164"/>
            <ac:spMkLst>
              <pc:docMk/>
              <pc:sldMasterMk cId="2317532505" sldId="2147483672"/>
              <pc:sldLayoutMk cId="4272125660" sldId="2147483697"/>
              <ac:spMk id="30" creationId="{7B75F64A-A60E-8585-3E2F-D54AB3D3B3D4}"/>
            </ac:spMkLst>
          </pc:spChg>
          <pc:spChg chg="mod">
            <ac:chgData name="Chuck Tomasi" userId="79514c44-a18e-4aaa-84b1-18f74099d6b1" providerId="ADAL" clId="{18B14563-CCEC-0C42-8C0A-ABD616E2CF02}" dt="2023-11-06T12:11:22.085" v="1930"/>
            <ac:spMkLst>
              <pc:docMk/>
              <pc:sldMasterMk cId="2317532505" sldId="2147483672"/>
              <pc:sldLayoutMk cId="4272125660" sldId="2147483697"/>
              <ac:spMk id="31" creationId="{164DFC34-C17A-CE7C-BAB5-A1637744E54A}"/>
            </ac:spMkLst>
          </pc:spChg>
          <pc:spChg chg="mod topLvl">
            <ac:chgData name="Chuck Tomasi" userId="79514c44-a18e-4aaa-84b1-18f74099d6b1" providerId="ADAL" clId="{18B14563-CCEC-0C42-8C0A-ABD616E2CF02}" dt="2023-10-18T20:13:20.362" v="423" actId="164"/>
            <ac:spMkLst>
              <pc:docMk/>
              <pc:sldMasterMk cId="2317532505" sldId="2147483672"/>
              <pc:sldLayoutMk cId="4272125660" sldId="2147483697"/>
              <ac:spMk id="31" creationId="{A48DB22C-00A0-EE5B-85C8-92F3B274F633}"/>
            </ac:spMkLst>
          </pc:spChg>
          <pc:spChg chg="mod">
            <ac:chgData name="Chuck Tomasi" userId="79514c44-a18e-4aaa-84b1-18f74099d6b1" providerId="ADAL" clId="{18B14563-CCEC-0C42-8C0A-ABD616E2CF02}" dt="2023-11-06T12:11:22.085" v="1930"/>
            <ac:spMkLst>
              <pc:docMk/>
              <pc:sldMasterMk cId="2317532505" sldId="2147483672"/>
              <pc:sldLayoutMk cId="4272125660" sldId="2147483697"/>
              <ac:spMk id="32" creationId="{03A92D06-1092-054B-DC01-5CE47396EBF8}"/>
            </ac:spMkLst>
          </pc:spChg>
          <pc:spChg chg="mod topLvl">
            <ac:chgData name="Chuck Tomasi" userId="79514c44-a18e-4aaa-84b1-18f74099d6b1" providerId="ADAL" clId="{18B14563-CCEC-0C42-8C0A-ABD616E2CF02}" dt="2023-10-18T20:13:20.362" v="423" actId="164"/>
            <ac:spMkLst>
              <pc:docMk/>
              <pc:sldMasterMk cId="2317532505" sldId="2147483672"/>
              <pc:sldLayoutMk cId="4272125660" sldId="2147483697"/>
              <ac:spMk id="32" creationId="{FDD9A84E-87C1-C064-FAD8-C28F38E02276}"/>
            </ac:spMkLst>
          </pc:spChg>
          <pc:spChg chg="mod">
            <ac:chgData name="Chuck Tomasi" userId="79514c44-a18e-4aaa-84b1-18f74099d6b1" providerId="ADAL" clId="{18B14563-CCEC-0C42-8C0A-ABD616E2CF02}" dt="2023-11-06T12:11:22.085" v="1930"/>
            <ac:spMkLst>
              <pc:docMk/>
              <pc:sldMasterMk cId="2317532505" sldId="2147483672"/>
              <pc:sldLayoutMk cId="4272125660" sldId="2147483697"/>
              <ac:spMk id="33" creationId="{D359C59B-32F1-3333-6824-C3459136C8CB}"/>
            </ac:spMkLst>
          </pc:spChg>
          <pc:spChg chg="mod topLvl">
            <ac:chgData name="Chuck Tomasi" userId="79514c44-a18e-4aaa-84b1-18f74099d6b1" providerId="ADAL" clId="{18B14563-CCEC-0C42-8C0A-ABD616E2CF02}" dt="2023-10-18T20:13:20.362" v="423" actId="164"/>
            <ac:spMkLst>
              <pc:docMk/>
              <pc:sldMasterMk cId="2317532505" sldId="2147483672"/>
              <pc:sldLayoutMk cId="4272125660" sldId="2147483697"/>
              <ac:spMk id="33" creationId="{D85C1C5F-66A7-CCF1-7683-74FDA02D300D}"/>
            </ac:spMkLst>
          </pc:spChg>
          <pc:spChg chg="mod topLvl">
            <ac:chgData name="Chuck Tomasi" userId="79514c44-a18e-4aaa-84b1-18f74099d6b1" providerId="ADAL" clId="{18B14563-CCEC-0C42-8C0A-ABD616E2CF02}" dt="2023-10-18T20:13:20.362" v="423" actId="164"/>
            <ac:spMkLst>
              <pc:docMk/>
              <pc:sldMasterMk cId="2317532505" sldId="2147483672"/>
              <pc:sldLayoutMk cId="4272125660" sldId="2147483697"/>
              <ac:spMk id="34" creationId="{79CEECDC-9A52-3E5A-CEE5-49AB04F26F57}"/>
            </ac:spMkLst>
          </pc:spChg>
          <pc:spChg chg="mod">
            <ac:chgData name="Chuck Tomasi" userId="79514c44-a18e-4aaa-84b1-18f74099d6b1" providerId="ADAL" clId="{18B14563-CCEC-0C42-8C0A-ABD616E2CF02}" dt="2023-11-06T12:11:22.085" v="1930"/>
            <ac:spMkLst>
              <pc:docMk/>
              <pc:sldMasterMk cId="2317532505" sldId="2147483672"/>
              <pc:sldLayoutMk cId="4272125660" sldId="2147483697"/>
              <ac:spMk id="34" creationId="{CEAE6894-8E26-EB81-6022-24D6F7B582D6}"/>
            </ac:spMkLst>
          </pc:spChg>
          <pc:spChg chg="mod topLvl">
            <ac:chgData name="Chuck Tomasi" userId="79514c44-a18e-4aaa-84b1-18f74099d6b1" providerId="ADAL" clId="{18B14563-CCEC-0C42-8C0A-ABD616E2CF02}" dt="2023-10-18T20:13:20.362" v="423" actId="164"/>
            <ac:spMkLst>
              <pc:docMk/>
              <pc:sldMasterMk cId="2317532505" sldId="2147483672"/>
              <pc:sldLayoutMk cId="4272125660" sldId="2147483697"/>
              <ac:spMk id="35" creationId="{4852C33E-0D06-7313-C34F-A4541AFC4891}"/>
            </ac:spMkLst>
          </pc:spChg>
          <pc:spChg chg="mod">
            <ac:chgData name="Chuck Tomasi" userId="79514c44-a18e-4aaa-84b1-18f74099d6b1" providerId="ADAL" clId="{18B14563-CCEC-0C42-8C0A-ABD616E2CF02}" dt="2023-11-06T12:11:22.085" v="1930"/>
            <ac:spMkLst>
              <pc:docMk/>
              <pc:sldMasterMk cId="2317532505" sldId="2147483672"/>
              <pc:sldLayoutMk cId="4272125660" sldId="2147483697"/>
              <ac:spMk id="35" creationId="{7411BB9E-1CFB-C14F-A48A-8494C605C7E4}"/>
            </ac:spMkLst>
          </pc:spChg>
          <pc:spChg chg="mod">
            <ac:chgData name="Chuck Tomasi" userId="79514c44-a18e-4aaa-84b1-18f74099d6b1" providerId="ADAL" clId="{18B14563-CCEC-0C42-8C0A-ABD616E2CF02}" dt="2023-11-06T12:11:22.085" v="1930"/>
            <ac:spMkLst>
              <pc:docMk/>
              <pc:sldMasterMk cId="2317532505" sldId="2147483672"/>
              <pc:sldLayoutMk cId="4272125660" sldId="2147483697"/>
              <ac:spMk id="36" creationId="{5E249138-3DB3-14F6-C1E3-ADE88E9F8AFC}"/>
            </ac:spMkLst>
          </pc:spChg>
          <pc:spChg chg="mod topLvl">
            <ac:chgData name="Chuck Tomasi" userId="79514c44-a18e-4aaa-84b1-18f74099d6b1" providerId="ADAL" clId="{18B14563-CCEC-0C42-8C0A-ABD616E2CF02}" dt="2023-10-18T20:13:20.362" v="423" actId="164"/>
            <ac:spMkLst>
              <pc:docMk/>
              <pc:sldMasterMk cId="2317532505" sldId="2147483672"/>
              <pc:sldLayoutMk cId="4272125660" sldId="2147483697"/>
              <ac:spMk id="36" creationId="{9E56E016-4832-EEAD-7673-6D0623700EFF}"/>
            </ac:spMkLst>
          </pc:spChg>
          <pc:spChg chg="mod">
            <ac:chgData name="Chuck Tomasi" userId="79514c44-a18e-4aaa-84b1-18f74099d6b1" providerId="ADAL" clId="{18B14563-CCEC-0C42-8C0A-ABD616E2CF02}" dt="2023-11-06T12:11:22.085" v="1930"/>
            <ac:spMkLst>
              <pc:docMk/>
              <pc:sldMasterMk cId="2317532505" sldId="2147483672"/>
              <pc:sldLayoutMk cId="4272125660" sldId="2147483697"/>
              <ac:spMk id="37" creationId="{09652DB2-7CC6-5FB1-C47C-BCE34F996A78}"/>
            </ac:spMkLst>
          </pc:spChg>
          <pc:spChg chg="mod topLvl">
            <ac:chgData name="Chuck Tomasi" userId="79514c44-a18e-4aaa-84b1-18f74099d6b1" providerId="ADAL" clId="{18B14563-CCEC-0C42-8C0A-ABD616E2CF02}" dt="2023-10-18T20:13:20.362" v="423" actId="164"/>
            <ac:spMkLst>
              <pc:docMk/>
              <pc:sldMasterMk cId="2317532505" sldId="2147483672"/>
              <pc:sldLayoutMk cId="4272125660" sldId="2147483697"/>
              <ac:spMk id="37" creationId="{F06AF3C7-D73A-DB83-D91E-10EBA044E268}"/>
            </ac:spMkLst>
          </pc:spChg>
          <pc:spChg chg="mod topLvl">
            <ac:chgData name="Chuck Tomasi" userId="79514c44-a18e-4aaa-84b1-18f74099d6b1" providerId="ADAL" clId="{18B14563-CCEC-0C42-8C0A-ABD616E2CF02}" dt="2023-10-18T20:13:20.362" v="423" actId="164"/>
            <ac:spMkLst>
              <pc:docMk/>
              <pc:sldMasterMk cId="2317532505" sldId="2147483672"/>
              <pc:sldLayoutMk cId="4272125660" sldId="2147483697"/>
              <ac:spMk id="38" creationId="{7B81BBB4-B8CE-ECA9-71BA-51E7710DF76C}"/>
            </ac:spMkLst>
          </pc:spChg>
          <pc:spChg chg="mod">
            <ac:chgData name="Chuck Tomasi" userId="79514c44-a18e-4aaa-84b1-18f74099d6b1" providerId="ADAL" clId="{18B14563-CCEC-0C42-8C0A-ABD616E2CF02}" dt="2023-11-06T12:11:22.085" v="1930"/>
            <ac:spMkLst>
              <pc:docMk/>
              <pc:sldMasterMk cId="2317532505" sldId="2147483672"/>
              <pc:sldLayoutMk cId="4272125660" sldId="2147483697"/>
              <ac:spMk id="38" creationId="{C22B54FC-C0DC-E63F-CA94-B23F58DAFB2B}"/>
            </ac:spMkLst>
          </pc:spChg>
          <pc:spChg chg="mod topLvl">
            <ac:chgData name="Chuck Tomasi" userId="79514c44-a18e-4aaa-84b1-18f74099d6b1" providerId="ADAL" clId="{18B14563-CCEC-0C42-8C0A-ABD616E2CF02}" dt="2023-10-18T20:13:20.362" v="423" actId="164"/>
            <ac:spMkLst>
              <pc:docMk/>
              <pc:sldMasterMk cId="2317532505" sldId="2147483672"/>
              <pc:sldLayoutMk cId="4272125660" sldId="2147483697"/>
              <ac:spMk id="39" creationId="{C962F751-A2C0-E322-87CD-67132E2564FE}"/>
            </ac:spMkLst>
          </pc:spChg>
          <pc:spChg chg="mod">
            <ac:chgData name="Chuck Tomasi" userId="79514c44-a18e-4aaa-84b1-18f74099d6b1" providerId="ADAL" clId="{18B14563-CCEC-0C42-8C0A-ABD616E2CF02}" dt="2023-11-06T12:11:22.085" v="1930"/>
            <ac:spMkLst>
              <pc:docMk/>
              <pc:sldMasterMk cId="2317532505" sldId="2147483672"/>
              <pc:sldLayoutMk cId="4272125660" sldId="2147483697"/>
              <ac:spMk id="39" creationId="{DDE45651-B8B5-3D3D-3018-9B562C765721}"/>
            </ac:spMkLst>
          </pc:spChg>
          <pc:spChg chg="mod">
            <ac:chgData name="Chuck Tomasi" userId="79514c44-a18e-4aaa-84b1-18f74099d6b1" providerId="ADAL" clId="{18B14563-CCEC-0C42-8C0A-ABD616E2CF02}" dt="2023-11-06T12:11:22.085" v="1930"/>
            <ac:spMkLst>
              <pc:docMk/>
              <pc:sldMasterMk cId="2317532505" sldId="2147483672"/>
              <pc:sldLayoutMk cId="4272125660" sldId="2147483697"/>
              <ac:spMk id="40" creationId="{2466FAC7-9B13-9355-2A23-FFABE1579BEE}"/>
            </ac:spMkLst>
          </pc:spChg>
          <pc:spChg chg="mod topLvl">
            <ac:chgData name="Chuck Tomasi" userId="79514c44-a18e-4aaa-84b1-18f74099d6b1" providerId="ADAL" clId="{18B14563-CCEC-0C42-8C0A-ABD616E2CF02}" dt="2023-10-18T20:13:20.362" v="423" actId="164"/>
            <ac:spMkLst>
              <pc:docMk/>
              <pc:sldMasterMk cId="2317532505" sldId="2147483672"/>
              <pc:sldLayoutMk cId="4272125660" sldId="2147483697"/>
              <ac:spMk id="40" creationId="{5B4945E5-6BD0-71E0-BCC0-202298B81B17}"/>
            </ac:spMkLst>
          </pc:spChg>
          <pc:spChg chg="mod">
            <ac:chgData name="Chuck Tomasi" userId="79514c44-a18e-4aaa-84b1-18f74099d6b1" providerId="ADAL" clId="{18B14563-CCEC-0C42-8C0A-ABD616E2CF02}" dt="2023-11-06T12:11:22.085" v="1930"/>
            <ac:spMkLst>
              <pc:docMk/>
              <pc:sldMasterMk cId="2317532505" sldId="2147483672"/>
              <pc:sldLayoutMk cId="4272125660" sldId="2147483697"/>
              <ac:spMk id="41" creationId="{50FFDEF3-C551-DE4D-822D-8A8CCD83CE37}"/>
            </ac:spMkLst>
          </pc:spChg>
          <pc:spChg chg="mod topLvl">
            <ac:chgData name="Chuck Tomasi" userId="79514c44-a18e-4aaa-84b1-18f74099d6b1" providerId="ADAL" clId="{18B14563-CCEC-0C42-8C0A-ABD616E2CF02}" dt="2023-10-18T20:13:20.362" v="423" actId="164"/>
            <ac:spMkLst>
              <pc:docMk/>
              <pc:sldMasterMk cId="2317532505" sldId="2147483672"/>
              <pc:sldLayoutMk cId="4272125660" sldId="2147483697"/>
              <ac:spMk id="41" creationId="{B446F624-F7B6-569B-E1D3-C89E4203BDA2}"/>
            </ac:spMkLst>
          </pc:spChg>
          <pc:spChg chg="mod">
            <ac:chgData name="Chuck Tomasi" userId="79514c44-a18e-4aaa-84b1-18f74099d6b1" providerId="ADAL" clId="{18B14563-CCEC-0C42-8C0A-ABD616E2CF02}" dt="2023-11-06T12:11:22.085" v="1930"/>
            <ac:spMkLst>
              <pc:docMk/>
              <pc:sldMasterMk cId="2317532505" sldId="2147483672"/>
              <pc:sldLayoutMk cId="4272125660" sldId="2147483697"/>
              <ac:spMk id="42" creationId="{092B65DE-41BB-C762-8C9A-F5646858858E}"/>
            </ac:spMkLst>
          </pc:spChg>
          <pc:spChg chg="mod topLvl">
            <ac:chgData name="Chuck Tomasi" userId="79514c44-a18e-4aaa-84b1-18f74099d6b1" providerId="ADAL" clId="{18B14563-CCEC-0C42-8C0A-ABD616E2CF02}" dt="2023-10-18T20:13:20.362" v="423" actId="164"/>
            <ac:spMkLst>
              <pc:docMk/>
              <pc:sldMasterMk cId="2317532505" sldId="2147483672"/>
              <pc:sldLayoutMk cId="4272125660" sldId="2147483697"/>
              <ac:spMk id="42" creationId="{BD2C642E-A918-F78C-1137-95C96886D5CD}"/>
            </ac:spMkLst>
          </pc:spChg>
          <pc:spChg chg="mod topLvl">
            <ac:chgData name="Chuck Tomasi" userId="79514c44-a18e-4aaa-84b1-18f74099d6b1" providerId="ADAL" clId="{18B14563-CCEC-0C42-8C0A-ABD616E2CF02}" dt="2023-10-18T20:13:20.362" v="423" actId="164"/>
            <ac:spMkLst>
              <pc:docMk/>
              <pc:sldMasterMk cId="2317532505" sldId="2147483672"/>
              <pc:sldLayoutMk cId="4272125660" sldId="2147483697"/>
              <ac:spMk id="43" creationId="{C7E5F94B-F28D-022F-33F5-5FF7F8C7B95E}"/>
            </ac:spMkLst>
          </pc:spChg>
          <pc:spChg chg="mod">
            <ac:chgData name="Chuck Tomasi" userId="79514c44-a18e-4aaa-84b1-18f74099d6b1" providerId="ADAL" clId="{18B14563-CCEC-0C42-8C0A-ABD616E2CF02}" dt="2023-11-06T12:11:22.085" v="1930"/>
            <ac:spMkLst>
              <pc:docMk/>
              <pc:sldMasterMk cId="2317532505" sldId="2147483672"/>
              <pc:sldLayoutMk cId="4272125660" sldId="2147483697"/>
              <ac:spMk id="43" creationId="{E8B021C3-99EF-5C4C-511B-0F20D8D20A6D}"/>
            </ac:spMkLst>
          </pc:spChg>
          <pc:spChg chg="mod topLvl">
            <ac:chgData name="Chuck Tomasi" userId="79514c44-a18e-4aaa-84b1-18f74099d6b1" providerId="ADAL" clId="{18B14563-CCEC-0C42-8C0A-ABD616E2CF02}" dt="2023-10-18T20:13:20.362" v="423" actId="164"/>
            <ac:spMkLst>
              <pc:docMk/>
              <pc:sldMasterMk cId="2317532505" sldId="2147483672"/>
              <pc:sldLayoutMk cId="4272125660" sldId="2147483697"/>
              <ac:spMk id="44" creationId="{7811A0E8-5971-9765-6E44-73B0612C32E9}"/>
            </ac:spMkLst>
          </pc:spChg>
          <pc:spChg chg="mod">
            <ac:chgData name="Chuck Tomasi" userId="79514c44-a18e-4aaa-84b1-18f74099d6b1" providerId="ADAL" clId="{18B14563-CCEC-0C42-8C0A-ABD616E2CF02}" dt="2023-11-06T12:11:22.085" v="1930"/>
            <ac:spMkLst>
              <pc:docMk/>
              <pc:sldMasterMk cId="2317532505" sldId="2147483672"/>
              <pc:sldLayoutMk cId="4272125660" sldId="2147483697"/>
              <ac:spMk id="44" creationId="{A5B9FACF-E0FC-E876-98BF-FB9EB4E7E09A}"/>
            </ac:spMkLst>
          </pc:spChg>
          <pc:spChg chg="mod">
            <ac:chgData name="Chuck Tomasi" userId="79514c44-a18e-4aaa-84b1-18f74099d6b1" providerId="ADAL" clId="{18B14563-CCEC-0C42-8C0A-ABD616E2CF02}" dt="2023-11-06T12:11:22.085" v="1930"/>
            <ac:spMkLst>
              <pc:docMk/>
              <pc:sldMasterMk cId="2317532505" sldId="2147483672"/>
              <pc:sldLayoutMk cId="4272125660" sldId="2147483697"/>
              <ac:spMk id="45" creationId="{5D635B7C-5C01-FFF6-CE42-B11DF07D052F}"/>
            </ac:spMkLst>
          </pc:spChg>
          <pc:spChg chg="mod topLvl">
            <ac:chgData name="Chuck Tomasi" userId="79514c44-a18e-4aaa-84b1-18f74099d6b1" providerId="ADAL" clId="{18B14563-CCEC-0C42-8C0A-ABD616E2CF02}" dt="2023-10-18T20:13:20.362" v="423" actId="164"/>
            <ac:spMkLst>
              <pc:docMk/>
              <pc:sldMasterMk cId="2317532505" sldId="2147483672"/>
              <pc:sldLayoutMk cId="4272125660" sldId="2147483697"/>
              <ac:spMk id="45" creationId="{BDEB3B20-3514-A4C8-F657-2659C26F7194}"/>
            </ac:spMkLst>
          </pc:spChg>
          <pc:spChg chg="mod">
            <ac:chgData name="Chuck Tomasi" userId="79514c44-a18e-4aaa-84b1-18f74099d6b1" providerId="ADAL" clId="{18B14563-CCEC-0C42-8C0A-ABD616E2CF02}" dt="2023-11-06T12:11:22.085" v="1930"/>
            <ac:spMkLst>
              <pc:docMk/>
              <pc:sldMasterMk cId="2317532505" sldId="2147483672"/>
              <pc:sldLayoutMk cId="4272125660" sldId="2147483697"/>
              <ac:spMk id="46" creationId="{22E1D103-C2D1-7C51-4B9E-98A16D919CF6}"/>
            </ac:spMkLst>
          </pc:spChg>
          <pc:spChg chg="mod topLvl">
            <ac:chgData name="Chuck Tomasi" userId="79514c44-a18e-4aaa-84b1-18f74099d6b1" providerId="ADAL" clId="{18B14563-CCEC-0C42-8C0A-ABD616E2CF02}" dt="2023-10-18T20:13:20.362" v="423" actId="164"/>
            <ac:spMkLst>
              <pc:docMk/>
              <pc:sldMasterMk cId="2317532505" sldId="2147483672"/>
              <pc:sldLayoutMk cId="4272125660" sldId="2147483697"/>
              <ac:spMk id="46" creationId="{93AEC111-3435-D0F3-BC85-061C918F3FA2}"/>
            </ac:spMkLst>
          </pc:spChg>
          <pc:spChg chg="mod">
            <ac:chgData name="Chuck Tomasi" userId="79514c44-a18e-4aaa-84b1-18f74099d6b1" providerId="ADAL" clId="{18B14563-CCEC-0C42-8C0A-ABD616E2CF02}" dt="2023-11-06T12:11:22.085" v="1930"/>
            <ac:spMkLst>
              <pc:docMk/>
              <pc:sldMasterMk cId="2317532505" sldId="2147483672"/>
              <pc:sldLayoutMk cId="4272125660" sldId="2147483697"/>
              <ac:spMk id="47" creationId="{0D4CB099-7FB5-17B3-6941-20675F5410CF}"/>
            </ac:spMkLst>
          </pc:spChg>
          <pc:spChg chg="mod topLvl">
            <ac:chgData name="Chuck Tomasi" userId="79514c44-a18e-4aaa-84b1-18f74099d6b1" providerId="ADAL" clId="{18B14563-CCEC-0C42-8C0A-ABD616E2CF02}" dt="2023-10-18T20:13:20.362" v="423" actId="164"/>
            <ac:spMkLst>
              <pc:docMk/>
              <pc:sldMasterMk cId="2317532505" sldId="2147483672"/>
              <pc:sldLayoutMk cId="4272125660" sldId="2147483697"/>
              <ac:spMk id="47" creationId="{F0F0B5CE-0629-13F4-0150-5BE8CD1879FE}"/>
            </ac:spMkLst>
          </pc:spChg>
          <pc:spChg chg="mod topLvl">
            <ac:chgData name="Chuck Tomasi" userId="79514c44-a18e-4aaa-84b1-18f74099d6b1" providerId="ADAL" clId="{18B14563-CCEC-0C42-8C0A-ABD616E2CF02}" dt="2023-10-18T20:13:20.362" v="423" actId="164"/>
            <ac:spMkLst>
              <pc:docMk/>
              <pc:sldMasterMk cId="2317532505" sldId="2147483672"/>
              <pc:sldLayoutMk cId="4272125660" sldId="2147483697"/>
              <ac:spMk id="48" creationId="{046060BC-31B7-6AE9-9AA1-147B6252A57A}"/>
            </ac:spMkLst>
          </pc:spChg>
          <pc:spChg chg="mod">
            <ac:chgData name="Chuck Tomasi" userId="79514c44-a18e-4aaa-84b1-18f74099d6b1" providerId="ADAL" clId="{18B14563-CCEC-0C42-8C0A-ABD616E2CF02}" dt="2023-11-06T12:11:22.085" v="1930"/>
            <ac:spMkLst>
              <pc:docMk/>
              <pc:sldMasterMk cId="2317532505" sldId="2147483672"/>
              <pc:sldLayoutMk cId="4272125660" sldId="2147483697"/>
              <ac:spMk id="48" creationId="{793353C5-9FA7-18CE-D6B9-613171CC63F4}"/>
            </ac:spMkLst>
          </pc:spChg>
          <pc:spChg chg="mod topLvl">
            <ac:chgData name="Chuck Tomasi" userId="79514c44-a18e-4aaa-84b1-18f74099d6b1" providerId="ADAL" clId="{18B14563-CCEC-0C42-8C0A-ABD616E2CF02}" dt="2023-10-18T20:13:20.362" v="423" actId="164"/>
            <ac:spMkLst>
              <pc:docMk/>
              <pc:sldMasterMk cId="2317532505" sldId="2147483672"/>
              <pc:sldLayoutMk cId="4272125660" sldId="2147483697"/>
              <ac:spMk id="49" creationId="{045E1790-51AB-4F1D-2BAB-27394575D8FB}"/>
            </ac:spMkLst>
          </pc:spChg>
          <pc:spChg chg="mod">
            <ac:chgData name="Chuck Tomasi" userId="79514c44-a18e-4aaa-84b1-18f74099d6b1" providerId="ADAL" clId="{18B14563-CCEC-0C42-8C0A-ABD616E2CF02}" dt="2023-11-06T12:11:22.085" v="1930"/>
            <ac:spMkLst>
              <pc:docMk/>
              <pc:sldMasterMk cId="2317532505" sldId="2147483672"/>
              <pc:sldLayoutMk cId="4272125660" sldId="2147483697"/>
              <ac:spMk id="49" creationId="{22EBE1EF-9B60-2227-6018-1D310B4F5740}"/>
            </ac:spMkLst>
          </pc:spChg>
          <pc:spChg chg="mod">
            <ac:chgData name="Chuck Tomasi" userId="79514c44-a18e-4aaa-84b1-18f74099d6b1" providerId="ADAL" clId="{18B14563-CCEC-0C42-8C0A-ABD616E2CF02}" dt="2023-11-06T12:11:22.085" v="1930"/>
            <ac:spMkLst>
              <pc:docMk/>
              <pc:sldMasterMk cId="2317532505" sldId="2147483672"/>
              <pc:sldLayoutMk cId="4272125660" sldId="2147483697"/>
              <ac:spMk id="50" creationId="{A330296F-15F3-3FAB-55E9-B0D77614DBCF}"/>
            </ac:spMkLst>
          </pc:spChg>
          <pc:spChg chg="mod topLvl">
            <ac:chgData name="Chuck Tomasi" userId="79514c44-a18e-4aaa-84b1-18f74099d6b1" providerId="ADAL" clId="{18B14563-CCEC-0C42-8C0A-ABD616E2CF02}" dt="2023-10-18T20:13:20.362" v="423" actId="164"/>
            <ac:spMkLst>
              <pc:docMk/>
              <pc:sldMasterMk cId="2317532505" sldId="2147483672"/>
              <pc:sldLayoutMk cId="4272125660" sldId="2147483697"/>
              <ac:spMk id="50" creationId="{D368A6DE-2AB3-E340-4557-C3D431690EBD}"/>
            </ac:spMkLst>
          </pc:spChg>
          <pc:spChg chg="mod">
            <ac:chgData name="Chuck Tomasi" userId="79514c44-a18e-4aaa-84b1-18f74099d6b1" providerId="ADAL" clId="{18B14563-CCEC-0C42-8C0A-ABD616E2CF02}" dt="2023-11-06T12:11:22.085" v="1930"/>
            <ac:spMkLst>
              <pc:docMk/>
              <pc:sldMasterMk cId="2317532505" sldId="2147483672"/>
              <pc:sldLayoutMk cId="4272125660" sldId="2147483697"/>
              <ac:spMk id="51" creationId="{5F12B1BC-EE33-E3DD-2562-010EA63C8C08}"/>
            </ac:spMkLst>
          </pc:spChg>
          <pc:spChg chg="mod topLvl">
            <ac:chgData name="Chuck Tomasi" userId="79514c44-a18e-4aaa-84b1-18f74099d6b1" providerId="ADAL" clId="{18B14563-CCEC-0C42-8C0A-ABD616E2CF02}" dt="2023-10-18T20:13:20.362" v="423" actId="164"/>
            <ac:spMkLst>
              <pc:docMk/>
              <pc:sldMasterMk cId="2317532505" sldId="2147483672"/>
              <pc:sldLayoutMk cId="4272125660" sldId="2147483697"/>
              <ac:spMk id="51" creationId="{E9A86A3F-6B79-A99F-4875-EAC869E80246}"/>
            </ac:spMkLst>
          </pc:spChg>
          <pc:spChg chg="mod">
            <ac:chgData name="Chuck Tomasi" userId="79514c44-a18e-4aaa-84b1-18f74099d6b1" providerId="ADAL" clId="{18B14563-CCEC-0C42-8C0A-ABD616E2CF02}" dt="2023-11-06T12:11:22.085" v="1930"/>
            <ac:spMkLst>
              <pc:docMk/>
              <pc:sldMasterMk cId="2317532505" sldId="2147483672"/>
              <pc:sldLayoutMk cId="4272125660" sldId="2147483697"/>
              <ac:spMk id="52" creationId="{8A76ACD8-6499-F65A-7AFE-68D99DCC3032}"/>
            </ac:spMkLst>
          </pc:spChg>
          <pc:spChg chg="mod topLvl">
            <ac:chgData name="Chuck Tomasi" userId="79514c44-a18e-4aaa-84b1-18f74099d6b1" providerId="ADAL" clId="{18B14563-CCEC-0C42-8C0A-ABD616E2CF02}" dt="2023-10-18T20:13:20.362" v="423" actId="164"/>
            <ac:spMkLst>
              <pc:docMk/>
              <pc:sldMasterMk cId="2317532505" sldId="2147483672"/>
              <pc:sldLayoutMk cId="4272125660" sldId="2147483697"/>
              <ac:spMk id="52" creationId="{B4CE13E1-115B-ECD3-AB1E-91CD58BD96F7}"/>
            </ac:spMkLst>
          </pc:spChg>
          <pc:spChg chg="mod">
            <ac:chgData name="Chuck Tomasi" userId="79514c44-a18e-4aaa-84b1-18f74099d6b1" providerId="ADAL" clId="{18B14563-CCEC-0C42-8C0A-ABD616E2CF02}" dt="2023-11-06T12:11:22.085" v="1930"/>
            <ac:spMkLst>
              <pc:docMk/>
              <pc:sldMasterMk cId="2317532505" sldId="2147483672"/>
              <pc:sldLayoutMk cId="4272125660" sldId="2147483697"/>
              <ac:spMk id="53" creationId="{59EA6585-C554-9872-4410-1D436AB1D5C8}"/>
            </ac:spMkLst>
          </pc:spChg>
          <pc:spChg chg="mod topLvl">
            <ac:chgData name="Chuck Tomasi" userId="79514c44-a18e-4aaa-84b1-18f74099d6b1" providerId="ADAL" clId="{18B14563-CCEC-0C42-8C0A-ABD616E2CF02}" dt="2023-10-18T20:13:20.362" v="423" actId="164"/>
            <ac:spMkLst>
              <pc:docMk/>
              <pc:sldMasterMk cId="2317532505" sldId="2147483672"/>
              <pc:sldLayoutMk cId="4272125660" sldId="2147483697"/>
              <ac:spMk id="53" creationId="{F653FBDC-DF3D-C03E-0660-E565198EE1D0}"/>
            </ac:spMkLst>
          </pc:spChg>
          <pc:spChg chg="mod">
            <ac:chgData name="Chuck Tomasi" userId="79514c44-a18e-4aaa-84b1-18f74099d6b1" providerId="ADAL" clId="{18B14563-CCEC-0C42-8C0A-ABD616E2CF02}" dt="2023-11-06T12:11:22.085" v="1930"/>
            <ac:spMkLst>
              <pc:docMk/>
              <pc:sldMasterMk cId="2317532505" sldId="2147483672"/>
              <pc:sldLayoutMk cId="4272125660" sldId="2147483697"/>
              <ac:spMk id="54" creationId="{A539BCE7-5103-2F33-2296-EE16558EAAF6}"/>
            </ac:spMkLst>
          </pc:spChg>
          <pc:spChg chg="mod topLvl">
            <ac:chgData name="Chuck Tomasi" userId="79514c44-a18e-4aaa-84b1-18f74099d6b1" providerId="ADAL" clId="{18B14563-CCEC-0C42-8C0A-ABD616E2CF02}" dt="2023-10-18T20:13:20.362" v="423" actId="164"/>
            <ac:spMkLst>
              <pc:docMk/>
              <pc:sldMasterMk cId="2317532505" sldId="2147483672"/>
              <pc:sldLayoutMk cId="4272125660" sldId="2147483697"/>
              <ac:spMk id="54" creationId="{FE4EBEA2-B3AC-26DA-5164-19CFFE7F8591}"/>
            </ac:spMkLst>
          </pc:spChg>
          <pc:spChg chg="mod">
            <ac:chgData name="Chuck Tomasi" userId="79514c44-a18e-4aaa-84b1-18f74099d6b1" providerId="ADAL" clId="{18B14563-CCEC-0C42-8C0A-ABD616E2CF02}" dt="2023-11-05T20:51:11.041" v="1543"/>
            <ac:spMkLst>
              <pc:docMk/>
              <pc:sldMasterMk cId="2317532505" sldId="2147483672"/>
              <pc:sldLayoutMk cId="4272125660" sldId="2147483697"/>
              <ac:spMk id="55" creationId="{2F550C97-2961-ED71-D085-E04A93BBB0A9}"/>
            </ac:spMkLst>
          </pc:spChg>
          <pc:spChg chg="mod">
            <ac:chgData name="Chuck Tomasi" userId="79514c44-a18e-4aaa-84b1-18f74099d6b1" providerId="ADAL" clId="{18B14563-CCEC-0C42-8C0A-ABD616E2CF02}" dt="2023-11-05T20:51:11.041" v="1543"/>
            <ac:spMkLst>
              <pc:docMk/>
              <pc:sldMasterMk cId="2317532505" sldId="2147483672"/>
              <pc:sldLayoutMk cId="4272125660" sldId="2147483697"/>
              <ac:spMk id="56" creationId="{53E1E986-96D2-07F5-4E99-DB3D0D036726}"/>
            </ac:spMkLst>
          </pc:spChg>
          <pc:spChg chg="mod">
            <ac:chgData name="Chuck Tomasi" userId="79514c44-a18e-4aaa-84b1-18f74099d6b1" providerId="ADAL" clId="{18B14563-CCEC-0C42-8C0A-ABD616E2CF02}" dt="2023-11-05T20:51:11.041" v="1543"/>
            <ac:spMkLst>
              <pc:docMk/>
              <pc:sldMasterMk cId="2317532505" sldId="2147483672"/>
              <pc:sldLayoutMk cId="4272125660" sldId="2147483697"/>
              <ac:spMk id="57" creationId="{B6454717-FB0E-E6B9-E3C1-688DFE477FA8}"/>
            </ac:spMkLst>
          </pc:spChg>
          <pc:spChg chg="mod topLvl">
            <ac:chgData name="Chuck Tomasi" userId="79514c44-a18e-4aaa-84b1-18f74099d6b1" providerId="ADAL" clId="{18B14563-CCEC-0C42-8C0A-ABD616E2CF02}" dt="2023-10-18T20:13:20.362" v="423" actId="164"/>
            <ac:spMkLst>
              <pc:docMk/>
              <pc:sldMasterMk cId="2317532505" sldId="2147483672"/>
              <pc:sldLayoutMk cId="4272125660" sldId="2147483697"/>
              <ac:spMk id="58" creationId="{39F18801-81D0-B07F-94EB-3F5E86ED2793}"/>
            </ac:spMkLst>
          </pc:spChg>
          <pc:spChg chg="mod topLvl">
            <ac:chgData name="Chuck Tomasi" userId="79514c44-a18e-4aaa-84b1-18f74099d6b1" providerId="ADAL" clId="{18B14563-CCEC-0C42-8C0A-ABD616E2CF02}" dt="2023-10-18T20:13:20.362" v="423" actId="164"/>
            <ac:spMkLst>
              <pc:docMk/>
              <pc:sldMasterMk cId="2317532505" sldId="2147483672"/>
              <pc:sldLayoutMk cId="4272125660" sldId="2147483697"/>
              <ac:spMk id="59" creationId="{2EC7CB71-BE7F-2232-6230-3D2F26133AC7}"/>
            </ac:spMkLst>
          </pc:spChg>
          <pc:spChg chg="mod">
            <ac:chgData name="Chuck Tomasi" userId="79514c44-a18e-4aaa-84b1-18f74099d6b1" providerId="ADAL" clId="{18B14563-CCEC-0C42-8C0A-ABD616E2CF02}" dt="2023-11-06T12:11:43.983" v="1935"/>
            <ac:spMkLst>
              <pc:docMk/>
              <pc:sldMasterMk cId="2317532505" sldId="2147483672"/>
              <pc:sldLayoutMk cId="4272125660" sldId="2147483697"/>
              <ac:spMk id="59" creationId="{315378C5-781B-C1FF-A25E-E5E47E554005}"/>
            </ac:spMkLst>
          </pc:spChg>
          <pc:spChg chg="mod topLvl">
            <ac:chgData name="Chuck Tomasi" userId="79514c44-a18e-4aaa-84b1-18f74099d6b1" providerId="ADAL" clId="{18B14563-CCEC-0C42-8C0A-ABD616E2CF02}" dt="2023-10-18T20:13:20.362" v="423" actId="164"/>
            <ac:spMkLst>
              <pc:docMk/>
              <pc:sldMasterMk cId="2317532505" sldId="2147483672"/>
              <pc:sldLayoutMk cId="4272125660" sldId="2147483697"/>
              <ac:spMk id="60" creationId="{32DBC079-D79E-13E8-DD42-34A120C5B9E4}"/>
            </ac:spMkLst>
          </pc:spChg>
          <pc:spChg chg="mod">
            <ac:chgData name="Chuck Tomasi" userId="79514c44-a18e-4aaa-84b1-18f74099d6b1" providerId="ADAL" clId="{18B14563-CCEC-0C42-8C0A-ABD616E2CF02}" dt="2023-11-06T12:11:43.983" v="1935"/>
            <ac:spMkLst>
              <pc:docMk/>
              <pc:sldMasterMk cId="2317532505" sldId="2147483672"/>
              <pc:sldLayoutMk cId="4272125660" sldId="2147483697"/>
              <ac:spMk id="60" creationId="{F81DD5E5-8E7C-7ECC-9F2F-7FAC34C1AD21}"/>
            </ac:spMkLst>
          </pc:spChg>
          <pc:spChg chg="mod topLvl">
            <ac:chgData name="Chuck Tomasi" userId="79514c44-a18e-4aaa-84b1-18f74099d6b1" providerId="ADAL" clId="{18B14563-CCEC-0C42-8C0A-ABD616E2CF02}" dt="2023-10-18T20:13:20.362" v="423" actId="164"/>
            <ac:spMkLst>
              <pc:docMk/>
              <pc:sldMasterMk cId="2317532505" sldId="2147483672"/>
              <pc:sldLayoutMk cId="4272125660" sldId="2147483697"/>
              <ac:spMk id="62" creationId="{0F3EFB37-FCDD-86C0-5AEE-CEAEF40E427F}"/>
            </ac:spMkLst>
          </pc:spChg>
          <pc:spChg chg="mod">
            <ac:chgData name="Chuck Tomasi" userId="79514c44-a18e-4aaa-84b1-18f74099d6b1" providerId="ADAL" clId="{18B14563-CCEC-0C42-8C0A-ABD616E2CF02}" dt="2023-11-06T12:11:43.983" v="1935"/>
            <ac:spMkLst>
              <pc:docMk/>
              <pc:sldMasterMk cId="2317532505" sldId="2147483672"/>
              <pc:sldLayoutMk cId="4272125660" sldId="2147483697"/>
              <ac:spMk id="62" creationId="{98E781AC-27DD-5D11-DB2A-70C9B94E684E}"/>
            </ac:spMkLst>
          </pc:spChg>
          <pc:spChg chg="mod">
            <ac:chgData name="Chuck Tomasi" userId="79514c44-a18e-4aaa-84b1-18f74099d6b1" providerId="ADAL" clId="{18B14563-CCEC-0C42-8C0A-ABD616E2CF02}" dt="2023-10-17T15:04:08.009" v="29" actId="207"/>
            <ac:spMkLst>
              <pc:docMk/>
              <pc:sldMasterMk cId="2317532505" sldId="2147483672"/>
              <pc:sldLayoutMk cId="4272125660" sldId="2147483697"/>
              <ac:spMk id="63" creationId="{C25BFE35-48CB-6400-E2A4-F4F153474059}"/>
            </ac:spMkLst>
          </pc:spChg>
          <pc:spChg chg="mod">
            <ac:chgData name="Chuck Tomasi" userId="79514c44-a18e-4aaa-84b1-18f74099d6b1" providerId="ADAL" clId="{18B14563-CCEC-0C42-8C0A-ABD616E2CF02}" dt="2023-10-17T15:04:08.009" v="29" actId="207"/>
            <ac:spMkLst>
              <pc:docMk/>
              <pc:sldMasterMk cId="2317532505" sldId="2147483672"/>
              <pc:sldLayoutMk cId="4272125660" sldId="2147483697"/>
              <ac:spMk id="64" creationId="{9F0D3AB9-1890-E856-22AA-645B487E74DD}"/>
            </ac:spMkLst>
          </pc:spChg>
          <pc:spChg chg="mod">
            <ac:chgData name="Chuck Tomasi" userId="79514c44-a18e-4aaa-84b1-18f74099d6b1" providerId="ADAL" clId="{18B14563-CCEC-0C42-8C0A-ABD616E2CF02}" dt="2023-10-17T15:04:08.009" v="29" actId="207"/>
            <ac:spMkLst>
              <pc:docMk/>
              <pc:sldMasterMk cId="2317532505" sldId="2147483672"/>
              <pc:sldLayoutMk cId="4272125660" sldId="2147483697"/>
              <ac:spMk id="65" creationId="{BC746E96-FE2E-7E74-243B-D1F84364B31F}"/>
            </ac:spMkLst>
          </pc:spChg>
          <pc:spChg chg="mod">
            <ac:chgData name="Chuck Tomasi" userId="79514c44-a18e-4aaa-84b1-18f74099d6b1" providerId="ADAL" clId="{18B14563-CCEC-0C42-8C0A-ABD616E2CF02}" dt="2023-10-17T15:04:08.009" v="29" actId="207"/>
            <ac:spMkLst>
              <pc:docMk/>
              <pc:sldMasterMk cId="2317532505" sldId="2147483672"/>
              <pc:sldLayoutMk cId="4272125660" sldId="2147483697"/>
              <ac:spMk id="66" creationId="{12F9D321-85C0-1A5A-AC0B-ACF6EAD68788}"/>
            </ac:spMkLst>
          </pc:spChg>
          <pc:spChg chg="mod">
            <ac:chgData name="Chuck Tomasi" userId="79514c44-a18e-4aaa-84b1-18f74099d6b1" providerId="ADAL" clId="{18B14563-CCEC-0C42-8C0A-ABD616E2CF02}" dt="2023-10-17T15:04:08.009" v="29" actId="207"/>
            <ac:spMkLst>
              <pc:docMk/>
              <pc:sldMasterMk cId="2317532505" sldId="2147483672"/>
              <pc:sldLayoutMk cId="4272125660" sldId="2147483697"/>
              <ac:spMk id="67" creationId="{000613FC-8536-2CE9-3755-70358C2398ED}"/>
            </ac:spMkLst>
          </pc:spChg>
          <pc:spChg chg="mod">
            <ac:chgData name="Chuck Tomasi" userId="79514c44-a18e-4aaa-84b1-18f74099d6b1" providerId="ADAL" clId="{18B14563-CCEC-0C42-8C0A-ABD616E2CF02}" dt="2023-10-17T15:04:08.009" v="29" actId="207"/>
            <ac:spMkLst>
              <pc:docMk/>
              <pc:sldMasterMk cId="2317532505" sldId="2147483672"/>
              <pc:sldLayoutMk cId="4272125660" sldId="2147483697"/>
              <ac:spMk id="68" creationId="{3558727E-8ECF-C847-77B3-47D83B726AE0}"/>
            </ac:spMkLst>
          </pc:spChg>
          <pc:spChg chg="mod">
            <ac:chgData name="Chuck Tomasi" userId="79514c44-a18e-4aaa-84b1-18f74099d6b1" providerId="ADAL" clId="{18B14563-CCEC-0C42-8C0A-ABD616E2CF02}" dt="2023-10-17T15:04:08.009" v="29" actId="207"/>
            <ac:spMkLst>
              <pc:docMk/>
              <pc:sldMasterMk cId="2317532505" sldId="2147483672"/>
              <pc:sldLayoutMk cId="4272125660" sldId="2147483697"/>
              <ac:spMk id="69" creationId="{730CB4A2-412D-C106-62FA-8DA5859B266B}"/>
            </ac:spMkLst>
          </pc:spChg>
          <pc:spChg chg="mod">
            <ac:chgData name="Chuck Tomasi" userId="79514c44-a18e-4aaa-84b1-18f74099d6b1" providerId="ADAL" clId="{18B14563-CCEC-0C42-8C0A-ABD616E2CF02}" dt="2023-10-17T15:04:08.009" v="29" actId="207"/>
            <ac:spMkLst>
              <pc:docMk/>
              <pc:sldMasterMk cId="2317532505" sldId="2147483672"/>
              <pc:sldLayoutMk cId="4272125660" sldId="2147483697"/>
              <ac:spMk id="70" creationId="{9BBEB85A-EA9B-7E0B-7D01-151F0EB95E43}"/>
            </ac:spMkLst>
          </pc:spChg>
          <pc:spChg chg="mod">
            <ac:chgData name="Chuck Tomasi" userId="79514c44-a18e-4aaa-84b1-18f74099d6b1" providerId="ADAL" clId="{18B14563-CCEC-0C42-8C0A-ABD616E2CF02}" dt="2023-10-17T15:04:08.009" v="29" actId="207"/>
            <ac:spMkLst>
              <pc:docMk/>
              <pc:sldMasterMk cId="2317532505" sldId="2147483672"/>
              <pc:sldLayoutMk cId="4272125660" sldId="2147483697"/>
              <ac:spMk id="71" creationId="{BA5CD53E-A0A9-B1D0-622B-8038BE6F456B}"/>
            </ac:spMkLst>
          </pc:spChg>
          <pc:spChg chg="mod">
            <ac:chgData name="Chuck Tomasi" userId="79514c44-a18e-4aaa-84b1-18f74099d6b1" providerId="ADAL" clId="{18B14563-CCEC-0C42-8C0A-ABD616E2CF02}" dt="2023-10-17T15:04:08.009" v="29" actId="207"/>
            <ac:spMkLst>
              <pc:docMk/>
              <pc:sldMasterMk cId="2317532505" sldId="2147483672"/>
              <pc:sldLayoutMk cId="4272125660" sldId="2147483697"/>
              <ac:spMk id="72" creationId="{7EA0FEEF-AE0A-05EE-8CB9-AE5BBA24006F}"/>
            </ac:spMkLst>
          </pc:spChg>
          <pc:spChg chg="mod">
            <ac:chgData name="Chuck Tomasi" userId="79514c44-a18e-4aaa-84b1-18f74099d6b1" providerId="ADAL" clId="{18B14563-CCEC-0C42-8C0A-ABD616E2CF02}" dt="2023-10-17T15:04:04.075" v="28" actId="207"/>
            <ac:spMkLst>
              <pc:docMk/>
              <pc:sldMasterMk cId="2317532505" sldId="2147483672"/>
              <pc:sldLayoutMk cId="4272125660" sldId="2147483697"/>
              <ac:spMk id="74" creationId="{941DF1CA-B48E-4C8B-7566-713C579CAD8C}"/>
            </ac:spMkLst>
          </pc:spChg>
          <pc:spChg chg="mod">
            <ac:chgData name="Chuck Tomasi" userId="79514c44-a18e-4aaa-84b1-18f74099d6b1" providerId="ADAL" clId="{18B14563-CCEC-0C42-8C0A-ABD616E2CF02}" dt="2023-10-18T20:03:28.434" v="374" actId="207"/>
            <ac:spMkLst>
              <pc:docMk/>
              <pc:sldMasterMk cId="2317532505" sldId="2147483672"/>
              <pc:sldLayoutMk cId="4272125660" sldId="2147483697"/>
              <ac:spMk id="75" creationId="{143F046F-34C9-7C74-3B04-214DA7408D03}"/>
            </ac:spMkLst>
          </pc:spChg>
          <pc:spChg chg="mod">
            <ac:chgData name="Chuck Tomasi" userId="79514c44-a18e-4aaa-84b1-18f74099d6b1" providerId="ADAL" clId="{18B14563-CCEC-0C42-8C0A-ABD616E2CF02}" dt="2023-11-05T20:51:11.041" v="1543"/>
            <ac:spMkLst>
              <pc:docMk/>
              <pc:sldMasterMk cId="2317532505" sldId="2147483672"/>
              <pc:sldLayoutMk cId="4272125660" sldId="2147483697"/>
              <ac:spMk id="76" creationId="{0EF21C9E-CF33-567B-A6B6-9A08B760DF46}"/>
            </ac:spMkLst>
          </pc:spChg>
          <pc:spChg chg="mod">
            <ac:chgData name="Chuck Tomasi" userId="79514c44-a18e-4aaa-84b1-18f74099d6b1" providerId="ADAL" clId="{18B14563-CCEC-0C42-8C0A-ABD616E2CF02}" dt="2023-11-05T20:51:11.041" v="1543"/>
            <ac:spMkLst>
              <pc:docMk/>
              <pc:sldMasterMk cId="2317532505" sldId="2147483672"/>
              <pc:sldLayoutMk cId="4272125660" sldId="2147483697"/>
              <ac:spMk id="77" creationId="{93439F3A-F03B-669A-F703-4E391A370E11}"/>
            </ac:spMkLst>
          </pc:spChg>
          <pc:spChg chg="mod">
            <ac:chgData name="Chuck Tomasi" userId="79514c44-a18e-4aaa-84b1-18f74099d6b1" providerId="ADAL" clId="{18B14563-CCEC-0C42-8C0A-ABD616E2CF02}" dt="2023-11-05T20:51:11.041" v="1543"/>
            <ac:spMkLst>
              <pc:docMk/>
              <pc:sldMasterMk cId="2317532505" sldId="2147483672"/>
              <pc:sldLayoutMk cId="4272125660" sldId="2147483697"/>
              <ac:spMk id="78" creationId="{328DE566-222E-C20E-F91B-831726A653A3}"/>
            </ac:spMkLst>
          </pc:spChg>
          <pc:spChg chg="mod">
            <ac:chgData name="Chuck Tomasi" userId="79514c44-a18e-4aaa-84b1-18f74099d6b1" providerId="ADAL" clId="{18B14563-CCEC-0C42-8C0A-ABD616E2CF02}" dt="2023-11-05T20:51:11.041" v="1543"/>
            <ac:spMkLst>
              <pc:docMk/>
              <pc:sldMasterMk cId="2317532505" sldId="2147483672"/>
              <pc:sldLayoutMk cId="4272125660" sldId="2147483697"/>
              <ac:spMk id="79" creationId="{46023374-60DD-E693-AF91-74F6BA0E7BF3}"/>
            </ac:spMkLst>
          </pc:spChg>
          <pc:spChg chg="mod">
            <ac:chgData name="Chuck Tomasi" userId="79514c44-a18e-4aaa-84b1-18f74099d6b1" providerId="ADAL" clId="{18B14563-CCEC-0C42-8C0A-ABD616E2CF02}" dt="2023-11-05T20:51:11.041" v="1543"/>
            <ac:spMkLst>
              <pc:docMk/>
              <pc:sldMasterMk cId="2317532505" sldId="2147483672"/>
              <pc:sldLayoutMk cId="4272125660" sldId="2147483697"/>
              <ac:spMk id="80" creationId="{4D94FE95-1F76-B35C-8D72-48562085A584}"/>
            </ac:spMkLst>
          </pc:spChg>
          <pc:spChg chg="mod">
            <ac:chgData name="Chuck Tomasi" userId="79514c44-a18e-4aaa-84b1-18f74099d6b1" providerId="ADAL" clId="{18B14563-CCEC-0C42-8C0A-ABD616E2CF02}" dt="2023-11-05T20:51:11.041" v="1543"/>
            <ac:spMkLst>
              <pc:docMk/>
              <pc:sldMasterMk cId="2317532505" sldId="2147483672"/>
              <pc:sldLayoutMk cId="4272125660" sldId="2147483697"/>
              <ac:spMk id="81" creationId="{5CF0BA61-8A56-67E8-3C69-CB4F8BEBC952}"/>
            </ac:spMkLst>
          </pc:spChg>
          <pc:spChg chg="mod">
            <ac:chgData name="Chuck Tomasi" userId="79514c44-a18e-4aaa-84b1-18f74099d6b1" providerId="ADAL" clId="{18B14563-CCEC-0C42-8C0A-ABD616E2CF02}" dt="2023-11-05T20:51:11.041" v="1543"/>
            <ac:spMkLst>
              <pc:docMk/>
              <pc:sldMasterMk cId="2317532505" sldId="2147483672"/>
              <pc:sldLayoutMk cId="4272125660" sldId="2147483697"/>
              <ac:spMk id="82" creationId="{45CB9DFF-1E65-E17F-3ED3-32B164CD1E36}"/>
            </ac:spMkLst>
          </pc:spChg>
          <pc:spChg chg="mod">
            <ac:chgData name="Chuck Tomasi" userId="79514c44-a18e-4aaa-84b1-18f74099d6b1" providerId="ADAL" clId="{18B14563-CCEC-0C42-8C0A-ABD616E2CF02}" dt="2023-11-05T20:51:11.041" v="1543"/>
            <ac:spMkLst>
              <pc:docMk/>
              <pc:sldMasterMk cId="2317532505" sldId="2147483672"/>
              <pc:sldLayoutMk cId="4272125660" sldId="2147483697"/>
              <ac:spMk id="83" creationId="{883FA82A-110A-76AC-8ED7-497554D443BD}"/>
            </ac:spMkLst>
          </pc:spChg>
          <pc:spChg chg="mod">
            <ac:chgData name="Chuck Tomasi" userId="79514c44-a18e-4aaa-84b1-18f74099d6b1" providerId="ADAL" clId="{18B14563-CCEC-0C42-8C0A-ABD616E2CF02}" dt="2023-11-05T20:51:11.041" v="1543"/>
            <ac:spMkLst>
              <pc:docMk/>
              <pc:sldMasterMk cId="2317532505" sldId="2147483672"/>
              <pc:sldLayoutMk cId="4272125660" sldId="2147483697"/>
              <ac:spMk id="84" creationId="{8260E9B4-E3C9-0C57-B9FE-6101DD2CEA7E}"/>
            </ac:spMkLst>
          </pc:spChg>
          <pc:spChg chg="mod">
            <ac:chgData name="Chuck Tomasi" userId="79514c44-a18e-4aaa-84b1-18f74099d6b1" providerId="ADAL" clId="{18B14563-CCEC-0C42-8C0A-ABD616E2CF02}" dt="2023-11-05T20:51:11.041" v="1543"/>
            <ac:spMkLst>
              <pc:docMk/>
              <pc:sldMasterMk cId="2317532505" sldId="2147483672"/>
              <pc:sldLayoutMk cId="4272125660" sldId="2147483697"/>
              <ac:spMk id="85" creationId="{77849390-DC8E-18F0-A75D-2B4589AF8257}"/>
            </ac:spMkLst>
          </pc:spChg>
          <pc:spChg chg="mod">
            <ac:chgData name="Chuck Tomasi" userId="79514c44-a18e-4aaa-84b1-18f74099d6b1" providerId="ADAL" clId="{18B14563-CCEC-0C42-8C0A-ABD616E2CF02}" dt="2023-11-05T20:51:11.041" v="1543"/>
            <ac:spMkLst>
              <pc:docMk/>
              <pc:sldMasterMk cId="2317532505" sldId="2147483672"/>
              <pc:sldLayoutMk cId="4272125660" sldId="2147483697"/>
              <ac:spMk id="86" creationId="{3F689BEB-BB2F-AF64-5E6A-AE360DD01D12}"/>
            </ac:spMkLst>
          </pc:spChg>
          <pc:spChg chg="mod">
            <ac:chgData name="Chuck Tomasi" userId="79514c44-a18e-4aaa-84b1-18f74099d6b1" providerId="ADAL" clId="{18B14563-CCEC-0C42-8C0A-ABD616E2CF02}" dt="2023-11-05T20:51:11.041" v="1543"/>
            <ac:spMkLst>
              <pc:docMk/>
              <pc:sldMasterMk cId="2317532505" sldId="2147483672"/>
              <pc:sldLayoutMk cId="4272125660" sldId="2147483697"/>
              <ac:spMk id="87" creationId="{3AC579CB-7EC5-B883-B28E-12629E3E0B3C}"/>
            </ac:spMkLst>
          </pc:spChg>
          <pc:spChg chg="mod">
            <ac:chgData name="Chuck Tomasi" userId="79514c44-a18e-4aaa-84b1-18f74099d6b1" providerId="ADAL" clId="{18B14563-CCEC-0C42-8C0A-ABD616E2CF02}" dt="2023-11-05T20:51:11.041" v="1543"/>
            <ac:spMkLst>
              <pc:docMk/>
              <pc:sldMasterMk cId="2317532505" sldId="2147483672"/>
              <pc:sldLayoutMk cId="4272125660" sldId="2147483697"/>
              <ac:spMk id="88" creationId="{AF61B63B-CFAA-FF36-442F-280C9B7680A7}"/>
            </ac:spMkLst>
          </pc:spChg>
          <pc:spChg chg="mod">
            <ac:chgData name="Chuck Tomasi" userId="79514c44-a18e-4aaa-84b1-18f74099d6b1" providerId="ADAL" clId="{18B14563-CCEC-0C42-8C0A-ABD616E2CF02}" dt="2023-11-05T20:51:11.041" v="1543"/>
            <ac:spMkLst>
              <pc:docMk/>
              <pc:sldMasterMk cId="2317532505" sldId="2147483672"/>
              <pc:sldLayoutMk cId="4272125660" sldId="2147483697"/>
              <ac:spMk id="89" creationId="{4985F1D3-E015-D3E8-9F5A-B50F8F53FA6F}"/>
            </ac:spMkLst>
          </pc:spChg>
          <pc:spChg chg="mod">
            <ac:chgData name="Chuck Tomasi" userId="79514c44-a18e-4aaa-84b1-18f74099d6b1" providerId="ADAL" clId="{18B14563-CCEC-0C42-8C0A-ABD616E2CF02}" dt="2023-11-05T20:51:11.041" v="1543"/>
            <ac:spMkLst>
              <pc:docMk/>
              <pc:sldMasterMk cId="2317532505" sldId="2147483672"/>
              <pc:sldLayoutMk cId="4272125660" sldId="2147483697"/>
              <ac:spMk id="90" creationId="{1C8AD3B1-81FE-9703-1E2B-5E8C07E708C7}"/>
            </ac:spMkLst>
          </pc:spChg>
          <pc:spChg chg="mod">
            <ac:chgData name="Chuck Tomasi" userId="79514c44-a18e-4aaa-84b1-18f74099d6b1" providerId="ADAL" clId="{18B14563-CCEC-0C42-8C0A-ABD616E2CF02}" dt="2023-11-05T20:51:11.041" v="1543"/>
            <ac:spMkLst>
              <pc:docMk/>
              <pc:sldMasterMk cId="2317532505" sldId="2147483672"/>
              <pc:sldLayoutMk cId="4272125660" sldId="2147483697"/>
              <ac:spMk id="91" creationId="{47829B0B-98FA-5187-59C8-7AEB566F26D9}"/>
            </ac:spMkLst>
          </pc:spChg>
          <pc:spChg chg="mod">
            <ac:chgData name="Chuck Tomasi" userId="79514c44-a18e-4aaa-84b1-18f74099d6b1" providerId="ADAL" clId="{18B14563-CCEC-0C42-8C0A-ABD616E2CF02}" dt="2023-11-05T20:51:11.041" v="1543"/>
            <ac:spMkLst>
              <pc:docMk/>
              <pc:sldMasterMk cId="2317532505" sldId="2147483672"/>
              <pc:sldLayoutMk cId="4272125660" sldId="2147483697"/>
              <ac:spMk id="92" creationId="{9710350C-E1F2-9976-E54B-2E02FCD69B6C}"/>
            </ac:spMkLst>
          </pc:spChg>
          <pc:spChg chg="mod">
            <ac:chgData name="Chuck Tomasi" userId="79514c44-a18e-4aaa-84b1-18f74099d6b1" providerId="ADAL" clId="{18B14563-CCEC-0C42-8C0A-ABD616E2CF02}" dt="2023-11-05T20:51:11.041" v="1543"/>
            <ac:spMkLst>
              <pc:docMk/>
              <pc:sldMasterMk cId="2317532505" sldId="2147483672"/>
              <pc:sldLayoutMk cId="4272125660" sldId="2147483697"/>
              <ac:spMk id="93" creationId="{00F01EFE-BF0B-2280-B5CA-5B0FF1583271}"/>
            </ac:spMkLst>
          </pc:spChg>
          <pc:spChg chg="mod">
            <ac:chgData name="Chuck Tomasi" userId="79514c44-a18e-4aaa-84b1-18f74099d6b1" providerId="ADAL" clId="{18B14563-CCEC-0C42-8C0A-ABD616E2CF02}" dt="2023-11-05T20:51:11.041" v="1543"/>
            <ac:spMkLst>
              <pc:docMk/>
              <pc:sldMasterMk cId="2317532505" sldId="2147483672"/>
              <pc:sldLayoutMk cId="4272125660" sldId="2147483697"/>
              <ac:spMk id="94" creationId="{25DC78EA-8FE7-834F-CA82-D314E0217CC1}"/>
            </ac:spMkLst>
          </pc:spChg>
          <pc:spChg chg="mod">
            <ac:chgData name="Chuck Tomasi" userId="79514c44-a18e-4aaa-84b1-18f74099d6b1" providerId="ADAL" clId="{18B14563-CCEC-0C42-8C0A-ABD616E2CF02}" dt="2023-11-05T20:51:11.041" v="1543"/>
            <ac:spMkLst>
              <pc:docMk/>
              <pc:sldMasterMk cId="2317532505" sldId="2147483672"/>
              <pc:sldLayoutMk cId="4272125660" sldId="2147483697"/>
              <ac:spMk id="95" creationId="{F1631B31-681C-B0E3-85A9-5EEB7FC3C1B1}"/>
            </ac:spMkLst>
          </pc:spChg>
          <pc:spChg chg="mod">
            <ac:chgData name="Chuck Tomasi" userId="79514c44-a18e-4aaa-84b1-18f74099d6b1" providerId="ADAL" clId="{18B14563-CCEC-0C42-8C0A-ABD616E2CF02}" dt="2023-11-05T20:51:11.041" v="1543"/>
            <ac:spMkLst>
              <pc:docMk/>
              <pc:sldMasterMk cId="2317532505" sldId="2147483672"/>
              <pc:sldLayoutMk cId="4272125660" sldId="2147483697"/>
              <ac:spMk id="96" creationId="{37248C1D-D100-87E5-1BB8-1798CAEF4295}"/>
            </ac:spMkLst>
          </pc:spChg>
          <pc:spChg chg="mod">
            <ac:chgData name="Chuck Tomasi" userId="79514c44-a18e-4aaa-84b1-18f74099d6b1" providerId="ADAL" clId="{18B14563-CCEC-0C42-8C0A-ABD616E2CF02}" dt="2023-11-05T20:51:11.041" v="1543"/>
            <ac:spMkLst>
              <pc:docMk/>
              <pc:sldMasterMk cId="2317532505" sldId="2147483672"/>
              <pc:sldLayoutMk cId="4272125660" sldId="2147483697"/>
              <ac:spMk id="97" creationId="{2093F871-7B21-41ED-530B-9EF76CE578EE}"/>
            </ac:spMkLst>
          </pc:spChg>
          <pc:spChg chg="mod">
            <ac:chgData name="Chuck Tomasi" userId="79514c44-a18e-4aaa-84b1-18f74099d6b1" providerId="ADAL" clId="{18B14563-CCEC-0C42-8C0A-ABD616E2CF02}" dt="2023-11-05T20:51:11.041" v="1543"/>
            <ac:spMkLst>
              <pc:docMk/>
              <pc:sldMasterMk cId="2317532505" sldId="2147483672"/>
              <pc:sldLayoutMk cId="4272125660" sldId="2147483697"/>
              <ac:spMk id="98" creationId="{BFE77665-AD30-779E-2B22-A17FAC2BF353}"/>
            </ac:spMkLst>
          </pc:spChg>
          <pc:spChg chg="mod">
            <ac:chgData name="Chuck Tomasi" userId="79514c44-a18e-4aaa-84b1-18f74099d6b1" providerId="ADAL" clId="{18B14563-CCEC-0C42-8C0A-ABD616E2CF02}" dt="2023-11-05T20:51:11.041" v="1543"/>
            <ac:spMkLst>
              <pc:docMk/>
              <pc:sldMasterMk cId="2317532505" sldId="2147483672"/>
              <pc:sldLayoutMk cId="4272125660" sldId="2147483697"/>
              <ac:spMk id="99" creationId="{626EF704-3AED-B4FA-6566-CFB203DC267E}"/>
            </ac:spMkLst>
          </pc:spChg>
          <pc:spChg chg="mod">
            <ac:chgData name="Chuck Tomasi" userId="79514c44-a18e-4aaa-84b1-18f74099d6b1" providerId="ADAL" clId="{18B14563-CCEC-0C42-8C0A-ABD616E2CF02}" dt="2023-11-05T20:51:11.041" v="1543"/>
            <ac:spMkLst>
              <pc:docMk/>
              <pc:sldMasterMk cId="2317532505" sldId="2147483672"/>
              <pc:sldLayoutMk cId="4272125660" sldId="2147483697"/>
              <ac:spMk id="100" creationId="{2E541F00-A2F8-EB38-53EA-952D18BC3700}"/>
            </ac:spMkLst>
          </pc:spChg>
          <pc:spChg chg="mod">
            <ac:chgData name="Chuck Tomasi" userId="79514c44-a18e-4aaa-84b1-18f74099d6b1" providerId="ADAL" clId="{18B14563-CCEC-0C42-8C0A-ABD616E2CF02}" dt="2023-11-05T20:51:11.041" v="1543"/>
            <ac:spMkLst>
              <pc:docMk/>
              <pc:sldMasterMk cId="2317532505" sldId="2147483672"/>
              <pc:sldLayoutMk cId="4272125660" sldId="2147483697"/>
              <ac:spMk id="101" creationId="{8249C943-BB43-7859-27E9-FAE9744AE39B}"/>
            </ac:spMkLst>
          </pc:spChg>
          <pc:spChg chg="mod">
            <ac:chgData name="Chuck Tomasi" userId="79514c44-a18e-4aaa-84b1-18f74099d6b1" providerId="ADAL" clId="{18B14563-CCEC-0C42-8C0A-ABD616E2CF02}" dt="2023-11-05T20:51:11.041" v="1543"/>
            <ac:spMkLst>
              <pc:docMk/>
              <pc:sldMasterMk cId="2317532505" sldId="2147483672"/>
              <pc:sldLayoutMk cId="4272125660" sldId="2147483697"/>
              <ac:spMk id="102" creationId="{C04974FC-1AC3-ACA4-A337-F72DFEE28443}"/>
            </ac:spMkLst>
          </pc:spChg>
          <pc:spChg chg="mod">
            <ac:chgData name="Chuck Tomasi" userId="79514c44-a18e-4aaa-84b1-18f74099d6b1" providerId="ADAL" clId="{18B14563-CCEC-0C42-8C0A-ABD616E2CF02}" dt="2023-11-05T20:51:11.041" v="1543"/>
            <ac:spMkLst>
              <pc:docMk/>
              <pc:sldMasterMk cId="2317532505" sldId="2147483672"/>
              <pc:sldLayoutMk cId="4272125660" sldId="2147483697"/>
              <ac:spMk id="103" creationId="{B7B79C48-7694-EC50-67C6-56E4301288FE}"/>
            </ac:spMkLst>
          </pc:spChg>
          <pc:spChg chg="mod">
            <ac:chgData name="Chuck Tomasi" userId="79514c44-a18e-4aaa-84b1-18f74099d6b1" providerId="ADAL" clId="{18B14563-CCEC-0C42-8C0A-ABD616E2CF02}" dt="2023-11-05T20:51:11.041" v="1543"/>
            <ac:spMkLst>
              <pc:docMk/>
              <pc:sldMasterMk cId="2317532505" sldId="2147483672"/>
              <pc:sldLayoutMk cId="4272125660" sldId="2147483697"/>
              <ac:spMk id="104" creationId="{D88BC1C2-5250-66E6-6CD8-FC537D67FED4}"/>
            </ac:spMkLst>
          </pc:spChg>
          <pc:spChg chg="mod">
            <ac:chgData name="Chuck Tomasi" userId="79514c44-a18e-4aaa-84b1-18f74099d6b1" providerId="ADAL" clId="{18B14563-CCEC-0C42-8C0A-ABD616E2CF02}" dt="2023-11-05T20:51:11.041" v="1543"/>
            <ac:spMkLst>
              <pc:docMk/>
              <pc:sldMasterMk cId="2317532505" sldId="2147483672"/>
              <pc:sldLayoutMk cId="4272125660" sldId="2147483697"/>
              <ac:spMk id="105" creationId="{14202916-2002-4E98-E33F-68778E59AA58}"/>
            </ac:spMkLst>
          </pc:spChg>
          <pc:spChg chg="mod">
            <ac:chgData name="Chuck Tomasi" userId="79514c44-a18e-4aaa-84b1-18f74099d6b1" providerId="ADAL" clId="{18B14563-CCEC-0C42-8C0A-ABD616E2CF02}" dt="2023-11-05T20:51:11.041" v="1543"/>
            <ac:spMkLst>
              <pc:docMk/>
              <pc:sldMasterMk cId="2317532505" sldId="2147483672"/>
              <pc:sldLayoutMk cId="4272125660" sldId="2147483697"/>
              <ac:spMk id="106" creationId="{A2312045-AAC8-B3C0-75B2-7EA7F3866DB5}"/>
            </ac:spMkLst>
          </pc:spChg>
          <pc:spChg chg="mod">
            <ac:chgData name="Chuck Tomasi" userId="79514c44-a18e-4aaa-84b1-18f74099d6b1" providerId="ADAL" clId="{18B14563-CCEC-0C42-8C0A-ABD616E2CF02}" dt="2023-11-05T20:51:11.041" v="1543"/>
            <ac:spMkLst>
              <pc:docMk/>
              <pc:sldMasterMk cId="2317532505" sldId="2147483672"/>
              <pc:sldLayoutMk cId="4272125660" sldId="2147483697"/>
              <ac:spMk id="107" creationId="{7AEC7FEB-677E-8A04-A076-6A7BA31ECB60}"/>
            </ac:spMkLst>
          </pc:spChg>
          <pc:spChg chg="mod">
            <ac:chgData name="Chuck Tomasi" userId="79514c44-a18e-4aaa-84b1-18f74099d6b1" providerId="ADAL" clId="{18B14563-CCEC-0C42-8C0A-ABD616E2CF02}" dt="2023-11-05T20:51:11.041" v="1543"/>
            <ac:spMkLst>
              <pc:docMk/>
              <pc:sldMasterMk cId="2317532505" sldId="2147483672"/>
              <pc:sldLayoutMk cId="4272125660" sldId="2147483697"/>
              <ac:spMk id="108" creationId="{14DD2D8D-6D05-C006-DD1E-B3588145BD98}"/>
            </ac:spMkLst>
          </pc:spChg>
          <pc:spChg chg="mod">
            <ac:chgData name="Chuck Tomasi" userId="79514c44-a18e-4aaa-84b1-18f74099d6b1" providerId="ADAL" clId="{18B14563-CCEC-0C42-8C0A-ABD616E2CF02}" dt="2023-11-05T20:51:11.041" v="1543"/>
            <ac:spMkLst>
              <pc:docMk/>
              <pc:sldMasterMk cId="2317532505" sldId="2147483672"/>
              <pc:sldLayoutMk cId="4272125660" sldId="2147483697"/>
              <ac:spMk id="109" creationId="{1BC1978C-DBF4-3B39-DBBB-1270F2333B54}"/>
            </ac:spMkLst>
          </pc:spChg>
          <pc:spChg chg="mod">
            <ac:chgData name="Chuck Tomasi" userId="79514c44-a18e-4aaa-84b1-18f74099d6b1" providerId="ADAL" clId="{18B14563-CCEC-0C42-8C0A-ABD616E2CF02}" dt="2023-11-05T20:51:11.041" v="1543"/>
            <ac:spMkLst>
              <pc:docMk/>
              <pc:sldMasterMk cId="2317532505" sldId="2147483672"/>
              <pc:sldLayoutMk cId="4272125660" sldId="2147483697"/>
              <ac:spMk id="110" creationId="{BD1B4A2A-13B6-2891-22E2-887D75593B26}"/>
            </ac:spMkLst>
          </pc:spChg>
          <pc:spChg chg="mod">
            <ac:chgData name="Chuck Tomasi" userId="79514c44-a18e-4aaa-84b1-18f74099d6b1" providerId="ADAL" clId="{18B14563-CCEC-0C42-8C0A-ABD616E2CF02}" dt="2023-11-05T20:51:11.041" v="1543"/>
            <ac:spMkLst>
              <pc:docMk/>
              <pc:sldMasterMk cId="2317532505" sldId="2147483672"/>
              <pc:sldLayoutMk cId="4272125660" sldId="2147483697"/>
              <ac:spMk id="111" creationId="{8EC727C0-4C97-2333-A14D-7F6003C50C4C}"/>
            </ac:spMkLst>
          </pc:spChg>
          <pc:spChg chg="mod">
            <ac:chgData name="Chuck Tomasi" userId="79514c44-a18e-4aaa-84b1-18f74099d6b1" providerId="ADAL" clId="{18B14563-CCEC-0C42-8C0A-ABD616E2CF02}" dt="2023-11-05T20:51:11.041" v="1543"/>
            <ac:spMkLst>
              <pc:docMk/>
              <pc:sldMasterMk cId="2317532505" sldId="2147483672"/>
              <pc:sldLayoutMk cId="4272125660" sldId="2147483697"/>
              <ac:spMk id="112" creationId="{05F971A0-B786-9829-7E9C-F617E2DAA7A3}"/>
            </ac:spMkLst>
          </pc:spChg>
          <pc:spChg chg="mod">
            <ac:chgData name="Chuck Tomasi" userId="79514c44-a18e-4aaa-84b1-18f74099d6b1" providerId="ADAL" clId="{18B14563-CCEC-0C42-8C0A-ABD616E2CF02}" dt="2023-11-05T20:51:11.041" v="1543"/>
            <ac:spMkLst>
              <pc:docMk/>
              <pc:sldMasterMk cId="2317532505" sldId="2147483672"/>
              <pc:sldLayoutMk cId="4272125660" sldId="2147483697"/>
              <ac:spMk id="113" creationId="{BB8C62B8-1DB7-3B03-8C2B-355590336C85}"/>
            </ac:spMkLst>
          </pc:spChg>
          <pc:spChg chg="mod">
            <ac:chgData name="Chuck Tomasi" userId="79514c44-a18e-4aaa-84b1-18f74099d6b1" providerId="ADAL" clId="{18B14563-CCEC-0C42-8C0A-ABD616E2CF02}" dt="2023-11-05T20:51:11.041" v="1543"/>
            <ac:spMkLst>
              <pc:docMk/>
              <pc:sldMasterMk cId="2317532505" sldId="2147483672"/>
              <pc:sldLayoutMk cId="4272125660" sldId="2147483697"/>
              <ac:spMk id="114" creationId="{B328CF01-40C1-2176-0C04-55179920B368}"/>
            </ac:spMkLst>
          </pc:spChg>
          <pc:spChg chg="mod">
            <ac:chgData name="Chuck Tomasi" userId="79514c44-a18e-4aaa-84b1-18f74099d6b1" providerId="ADAL" clId="{18B14563-CCEC-0C42-8C0A-ABD616E2CF02}" dt="2023-11-06T12:11:43.983" v="1935"/>
            <ac:spMkLst>
              <pc:docMk/>
              <pc:sldMasterMk cId="2317532505" sldId="2147483672"/>
              <pc:sldLayoutMk cId="4272125660" sldId="2147483697"/>
              <ac:spMk id="115" creationId="{404042B3-5154-4EA6-96E0-A29C467865ED}"/>
            </ac:spMkLst>
          </pc:spChg>
          <pc:spChg chg="mod">
            <ac:chgData name="Chuck Tomasi" userId="79514c44-a18e-4aaa-84b1-18f74099d6b1" providerId="ADAL" clId="{18B14563-CCEC-0C42-8C0A-ABD616E2CF02}" dt="2023-11-06T12:11:43.983" v="1935"/>
            <ac:spMkLst>
              <pc:docMk/>
              <pc:sldMasterMk cId="2317532505" sldId="2147483672"/>
              <pc:sldLayoutMk cId="4272125660" sldId="2147483697"/>
              <ac:spMk id="116" creationId="{96DA4408-3C3E-DA35-41E8-B1FE3FEF9A57}"/>
            </ac:spMkLst>
          </pc:spChg>
          <pc:spChg chg="mod">
            <ac:chgData name="Chuck Tomasi" userId="79514c44-a18e-4aaa-84b1-18f74099d6b1" providerId="ADAL" clId="{18B14563-CCEC-0C42-8C0A-ABD616E2CF02}" dt="2023-11-06T12:11:43.983" v="1935"/>
            <ac:spMkLst>
              <pc:docMk/>
              <pc:sldMasterMk cId="2317532505" sldId="2147483672"/>
              <pc:sldLayoutMk cId="4272125660" sldId="2147483697"/>
              <ac:spMk id="117" creationId="{6280DB3B-906C-1B7F-CE36-21BA07EA5C87}"/>
            </ac:spMkLst>
          </pc:spChg>
          <pc:spChg chg="mod">
            <ac:chgData name="Chuck Tomasi" userId="79514c44-a18e-4aaa-84b1-18f74099d6b1" providerId="ADAL" clId="{18B14563-CCEC-0C42-8C0A-ABD616E2CF02}" dt="2023-11-06T12:11:43.983" v="1935"/>
            <ac:spMkLst>
              <pc:docMk/>
              <pc:sldMasterMk cId="2317532505" sldId="2147483672"/>
              <pc:sldLayoutMk cId="4272125660" sldId="2147483697"/>
              <ac:spMk id="118" creationId="{5740EEF4-731D-220E-4C6D-7DFD2FD81692}"/>
            </ac:spMkLst>
          </pc:spChg>
          <pc:spChg chg="mod">
            <ac:chgData name="Chuck Tomasi" userId="79514c44-a18e-4aaa-84b1-18f74099d6b1" providerId="ADAL" clId="{18B14563-CCEC-0C42-8C0A-ABD616E2CF02}" dt="2023-11-06T12:11:43.983" v="1935"/>
            <ac:spMkLst>
              <pc:docMk/>
              <pc:sldMasterMk cId="2317532505" sldId="2147483672"/>
              <pc:sldLayoutMk cId="4272125660" sldId="2147483697"/>
              <ac:spMk id="119" creationId="{A23974D5-BE5A-A593-3F5F-11F15668429D}"/>
            </ac:spMkLst>
          </pc:spChg>
          <pc:spChg chg="mod">
            <ac:chgData name="Chuck Tomasi" userId="79514c44-a18e-4aaa-84b1-18f74099d6b1" providerId="ADAL" clId="{18B14563-CCEC-0C42-8C0A-ABD616E2CF02}" dt="2023-11-06T12:11:43.983" v="1935"/>
            <ac:spMkLst>
              <pc:docMk/>
              <pc:sldMasterMk cId="2317532505" sldId="2147483672"/>
              <pc:sldLayoutMk cId="4272125660" sldId="2147483697"/>
              <ac:spMk id="120" creationId="{20933BC5-0B87-AC1A-3A9B-C1B12EBFD8EE}"/>
            </ac:spMkLst>
          </pc:spChg>
          <pc:spChg chg="mod">
            <ac:chgData name="Chuck Tomasi" userId="79514c44-a18e-4aaa-84b1-18f74099d6b1" providerId="ADAL" clId="{18B14563-CCEC-0C42-8C0A-ABD616E2CF02}" dt="2023-11-06T12:11:43.983" v="1935"/>
            <ac:spMkLst>
              <pc:docMk/>
              <pc:sldMasterMk cId="2317532505" sldId="2147483672"/>
              <pc:sldLayoutMk cId="4272125660" sldId="2147483697"/>
              <ac:spMk id="121" creationId="{06CD7380-8F9F-8A24-EAB9-37E123F66455}"/>
            </ac:spMkLst>
          </pc:spChg>
          <pc:spChg chg="mod">
            <ac:chgData name="Chuck Tomasi" userId="79514c44-a18e-4aaa-84b1-18f74099d6b1" providerId="ADAL" clId="{18B14563-CCEC-0C42-8C0A-ABD616E2CF02}" dt="2023-11-06T12:11:43.983" v="1935"/>
            <ac:spMkLst>
              <pc:docMk/>
              <pc:sldMasterMk cId="2317532505" sldId="2147483672"/>
              <pc:sldLayoutMk cId="4272125660" sldId="2147483697"/>
              <ac:spMk id="122" creationId="{A422818C-38A3-B1A4-03E1-B66F587529CB}"/>
            </ac:spMkLst>
          </pc:spChg>
          <pc:spChg chg="mod">
            <ac:chgData name="Chuck Tomasi" userId="79514c44-a18e-4aaa-84b1-18f74099d6b1" providerId="ADAL" clId="{18B14563-CCEC-0C42-8C0A-ABD616E2CF02}" dt="2023-11-06T12:11:43.983" v="1935"/>
            <ac:spMkLst>
              <pc:docMk/>
              <pc:sldMasterMk cId="2317532505" sldId="2147483672"/>
              <pc:sldLayoutMk cId="4272125660" sldId="2147483697"/>
              <ac:spMk id="123" creationId="{8D7D6609-7C8A-5522-EFD5-D86B95EA42EC}"/>
            </ac:spMkLst>
          </pc:spChg>
          <pc:spChg chg="mod">
            <ac:chgData name="Chuck Tomasi" userId="79514c44-a18e-4aaa-84b1-18f74099d6b1" providerId="ADAL" clId="{18B14563-CCEC-0C42-8C0A-ABD616E2CF02}" dt="2023-11-06T12:11:43.983" v="1935"/>
            <ac:spMkLst>
              <pc:docMk/>
              <pc:sldMasterMk cId="2317532505" sldId="2147483672"/>
              <pc:sldLayoutMk cId="4272125660" sldId="2147483697"/>
              <ac:spMk id="124" creationId="{DA606B98-5A46-DBF5-40F0-8FFC6B95CE1B}"/>
            </ac:spMkLst>
          </pc:spChg>
          <pc:spChg chg="mod">
            <ac:chgData name="Chuck Tomasi" userId="79514c44-a18e-4aaa-84b1-18f74099d6b1" providerId="ADAL" clId="{18B14563-CCEC-0C42-8C0A-ABD616E2CF02}" dt="2023-11-06T12:11:43.983" v="1935"/>
            <ac:spMkLst>
              <pc:docMk/>
              <pc:sldMasterMk cId="2317532505" sldId="2147483672"/>
              <pc:sldLayoutMk cId="4272125660" sldId="2147483697"/>
              <ac:spMk id="125" creationId="{FEDAC8CD-4322-6A48-857B-6D6524BBACA1}"/>
            </ac:spMkLst>
          </pc:spChg>
          <pc:spChg chg="mod">
            <ac:chgData name="Chuck Tomasi" userId="79514c44-a18e-4aaa-84b1-18f74099d6b1" providerId="ADAL" clId="{18B14563-CCEC-0C42-8C0A-ABD616E2CF02}" dt="2023-11-06T12:11:43.983" v="1935"/>
            <ac:spMkLst>
              <pc:docMk/>
              <pc:sldMasterMk cId="2317532505" sldId="2147483672"/>
              <pc:sldLayoutMk cId="4272125660" sldId="2147483697"/>
              <ac:spMk id="126" creationId="{C237D840-94D5-9ACC-B98E-442FAAB384AB}"/>
            </ac:spMkLst>
          </pc:spChg>
          <pc:spChg chg="mod">
            <ac:chgData name="Chuck Tomasi" userId="79514c44-a18e-4aaa-84b1-18f74099d6b1" providerId="ADAL" clId="{18B14563-CCEC-0C42-8C0A-ABD616E2CF02}" dt="2023-11-06T12:11:43.983" v="1935"/>
            <ac:spMkLst>
              <pc:docMk/>
              <pc:sldMasterMk cId="2317532505" sldId="2147483672"/>
              <pc:sldLayoutMk cId="4272125660" sldId="2147483697"/>
              <ac:spMk id="127" creationId="{27F429EF-DFEC-97EB-001F-22A1F0643C2C}"/>
            </ac:spMkLst>
          </pc:spChg>
          <pc:spChg chg="mod">
            <ac:chgData name="Chuck Tomasi" userId="79514c44-a18e-4aaa-84b1-18f74099d6b1" providerId="ADAL" clId="{18B14563-CCEC-0C42-8C0A-ABD616E2CF02}" dt="2023-11-06T12:11:43.983" v="1935"/>
            <ac:spMkLst>
              <pc:docMk/>
              <pc:sldMasterMk cId="2317532505" sldId="2147483672"/>
              <pc:sldLayoutMk cId="4272125660" sldId="2147483697"/>
              <ac:spMk id="128" creationId="{22C0431B-DA8D-DD68-53E5-819238BCC67E}"/>
            </ac:spMkLst>
          </pc:spChg>
          <pc:spChg chg="mod">
            <ac:chgData name="Chuck Tomasi" userId="79514c44-a18e-4aaa-84b1-18f74099d6b1" providerId="ADAL" clId="{18B14563-CCEC-0C42-8C0A-ABD616E2CF02}" dt="2023-11-06T12:11:43.983" v="1935"/>
            <ac:spMkLst>
              <pc:docMk/>
              <pc:sldMasterMk cId="2317532505" sldId="2147483672"/>
              <pc:sldLayoutMk cId="4272125660" sldId="2147483697"/>
              <ac:spMk id="129" creationId="{67D32DE4-F889-3BC0-9549-13F8EF7B881B}"/>
            </ac:spMkLst>
          </pc:spChg>
          <pc:spChg chg="mod">
            <ac:chgData name="Chuck Tomasi" userId="79514c44-a18e-4aaa-84b1-18f74099d6b1" providerId="ADAL" clId="{18B14563-CCEC-0C42-8C0A-ABD616E2CF02}" dt="2023-11-06T12:11:43.983" v="1935"/>
            <ac:spMkLst>
              <pc:docMk/>
              <pc:sldMasterMk cId="2317532505" sldId="2147483672"/>
              <pc:sldLayoutMk cId="4272125660" sldId="2147483697"/>
              <ac:spMk id="130" creationId="{E78EB9A6-002A-E7E5-1E6D-5EEF652BD124}"/>
            </ac:spMkLst>
          </pc:spChg>
          <pc:spChg chg="mod">
            <ac:chgData name="Chuck Tomasi" userId="79514c44-a18e-4aaa-84b1-18f74099d6b1" providerId="ADAL" clId="{18B14563-CCEC-0C42-8C0A-ABD616E2CF02}" dt="2023-11-06T12:11:43.983" v="1935"/>
            <ac:spMkLst>
              <pc:docMk/>
              <pc:sldMasterMk cId="2317532505" sldId="2147483672"/>
              <pc:sldLayoutMk cId="4272125660" sldId="2147483697"/>
              <ac:spMk id="131" creationId="{401E11AD-A30A-E115-DB83-814082FD3CE4}"/>
            </ac:spMkLst>
          </pc:spChg>
          <pc:spChg chg="mod">
            <ac:chgData name="Chuck Tomasi" userId="79514c44-a18e-4aaa-84b1-18f74099d6b1" providerId="ADAL" clId="{18B14563-CCEC-0C42-8C0A-ABD616E2CF02}" dt="2023-11-06T12:11:43.983" v="1935"/>
            <ac:spMkLst>
              <pc:docMk/>
              <pc:sldMasterMk cId="2317532505" sldId="2147483672"/>
              <pc:sldLayoutMk cId="4272125660" sldId="2147483697"/>
              <ac:spMk id="132" creationId="{33F568C5-8BB2-081F-26E5-1FD072A7C48B}"/>
            </ac:spMkLst>
          </pc:spChg>
          <pc:spChg chg="mod">
            <ac:chgData name="Chuck Tomasi" userId="79514c44-a18e-4aaa-84b1-18f74099d6b1" providerId="ADAL" clId="{18B14563-CCEC-0C42-8C0A-ABD616E2CF02}" dt="2023-11-06T12:11:43.983" v="1935"/>
            <ac:spMkLst>
              <pc:docMk/>
              <pc:sldMasterMk cId="2317532505" sldId="2147483672"/>
              <pc:sldLayoutMk cId="4272125660" sldId="2147483697"/>
              <ac:spMk id="133" creationId="{21ED4F0B-6088-A7C0-BEA7-B9A8B80E04F3}"/>
            </ac:spMkLst>
          </pc:spChg>
          <pc:spChg chg="mod">
            <ac:chgData name="Chuck Tomasi" userId="79514c44-a18e-4aaa-84b1-18f74099d6b1" providerId="ADAL" clId="{18B14563-CCEC-0C42-8C0A-ABD616E2CF02}" dt="2023-11-06T12:11:43.983" v="1935"/>
            <ac:spMkLst>
              <pc:docMk/>
              <pc:sldMasterMk cId="2317532505" sldId="2147483672"/>
              <pc:sldLayoutMk cId="4272125660" sldId="2147483697"/>
              <ac:spMk id="134" creationId="{FEC78965-5584-7518-DC3C-238A3D3DDCD4}"/>
            </ac:spMkLst>
          </pc:spChg>
          <pc:spChg chg="mod">
            <ac:chgData name="Chuck Tomasi" userId="79514c44-a18e-4aaa-84b1-18f74099d6b1" providerId="ADAL" clId="{18B14563-CCEC-0C42-8C0A-ABD616E2CF02}" dt="2023-11-06T12:11:43.983" v="1935"/>
            <ac:spMkLst>
              <pc:docMk/>
              <pc:sldMasterMk cId="2317532505" sldId="2147483672"/>
              <pc:sldLayoutMk cId="4272125660" sldId="2147483697"/>
              <ac:spMk id="135" creationId="{6B756A70-C8BB-E85F-69CC-B1D5F67CD291}"/>
            </ac:spMkLst>
          </pc:spChg>
          <pc:spChg chg="mod">
            <ac:chgData name="Chuck Tomasi" userId="79514c44-a18e-4aaa-84b1-18f74099d6b1" providerId="ADAL" clId="{18B14563-CCEC-0C42-8C0A-ABD616E2CF02}" dt="2023-11-06T12:11:43.983" v="1935"/>
            <ac:spMkLst>
              <pc:docMk/>
              <pc:sldMasterMk cId="2317532505" sldId="2147483672"/>
              <pc:sldLayoutMk cId="4272125660" sldId="2147483697"/>
              <ac:spMk id="136" creationId="{D93800BF-2D8F-5030-4CEB-3180B4F7A7A0}"/>
            </ac:spMkLst>
          </pc:spChg>
          <pc:spChg chg="mod">
            <ac:chgData name="Chuck Tomasi" userId="79514c44-a18e-4aaa-84b1-18f74099d6b1" providerId="ADAL" clId="{18B14563-CCEC-0C42-8C0A-ABD616E2CF02}" dt="2023-11-06T12:11:43.983" v="1935"/>
            <ac:spMkLst>
              <pc:docMk/>
              <pc:sldMasterMk cId="2317532505" sldId="2147483672"/>
              <pc:sldLayoutMk cId="4272125660" sldId="2147483697"/>
              <ac:spMk id="137" creationId="{18A75149-4FEC-9788-3284-9032F7F5310D}"/>
            </ac:spMkLst>
          </pc:spChg>
          <pc:spChg chg="mod">
            <ac:chgData name="Chuck Tomasi" userId="79514c44-a18e-4aaa-84b1-18f74099d6b1" providerId="ADAL" clId="{18B14563-CCEC-0C42-8C0A-ABD616E2CF02}" dt="2023-11-06T12:11:43.983" v="1935"/>
            <ac:spMkLst>
              <pc:docMk/>
              <pc:sldMasterMk cId="2317532505" sldId="2147483672"/>
              <pc:sldLayoutMk cId="4272125660" sldId="2147483697"/>
              <ac:spMk id="138" creationId="{1BA68F8D-FCAD-A885-E581-6C6E699C7265}"/>
            </ac:spMkLst>
          </pc:spChg>
          <pc:spChg chg="mod">
            <ac:chgData name="Chuck Tomasi" userId="79514c44-a18e-4aaa-84b1-18f74099d6b1" providerId="ADAL" clId="{18B14563-CCEC-0C42-8C0A-ABD616E2CF02}" dt="2023-11-06T12:11:43.983" v="1935"/>
            <ac:spMkLst>
              <pc:docMk/>
              <pc:sldMasterMk cId="2317532505" sldId="2147483672"/>
              <pc:sldLayoutMk cId="4272125660" sldId="2147483697"/>
              <ac:spMk id="139" creationId="{3661D425-69E6-395A-6E5A-88CC5A24CB68}"/>
            </ac:spMkLst>
          </pc:spChg>
          <pc:spChg chg="mod">
            <ac:chgData name="Chuck Tomasi" userId="79514c44-a18e-4aaa-84b1-18f74099d6b1" providerId="ADAL" clId="{18B14563-CCEC-0C42-8C0A-ABD616E2CF02}" dt="2023-11-06T12:11:43.983" v="1935"/>
            <ac:spMkLst>
              <pc:docMk/>
              <pc:sldMasterMk cId="2317532505" sldId="2147483672"/>
              <pc:sldLayoutMk cId="4272125660" sldId="2147483697"/>
              <ac:spMk id="140" creationId="{A895839D-3DD9-DEC2-FEDD-F4A271B9648C}"/>
            </ac:spMkLst>
          </pc:spChg>
          <pc:spChg chg="mod">
            <ac:chgData name="Chuck Tomasi" userId="79514c44-a18e-4aaa-84b1-18f74099d6b1" providerId="ADAL" clId="{18B14563-CCEC-0C42-8C0A-ABD616E2CF02}" dt="2023-11-06T12:11:43.983" v="1935"/>
            <ac:spMkLst>
              <pc:docMk/>
              <pc:sldMasterMk cId="2317532505" sldId="2147483672"/>
              <pc:sldLayoutMk cId="4272125660" sldId="2147483697"/>
              <ac:spMk id="141" creationId="{B63EEE00-D9E7-50CD-E17B-4228003AEB0E}"/>
            </ac:spMkLst>
          </pc:spChg>
          <pc:spChg chg="mod">
            <ac:chgData name="Chuck Tomasi" userId="79514c44-a18e-4aaa-84b1-18f74099d6b1" providerId="ADAL" clId="{18B14563-CCEC-0C42-8C0A-ABD616E2CF02}" dt="2023-11-06T12:11:43.983" v="1935"/>
            <ac:spMkLst>
              <pc:docMk/>
              <pc:sldMasterMk cId="2317532505" sldId="2147483672"/>
              <pc:sldLayoutMk cId="4272125660" sldId="2147483697"/>
              <ac:spMk id="142" creationId="{A468D095-4FB3-C210-CC5B-E6B75E823D22}"/>
            </ac:spMkLst>
          </pc:spChg>
          <pc:spChg chg="mod">
            <ac:chgData name="Chuck Tomasi" userId="79514c44-a18e-4aaa-84b1-18f74099d6b1" providerId="ADAL" clId="{18B14563-CCEC-0C42-8C0A-ABD616E2CF02}" dt="2023-11-06T12:11:43.983" v="1935"/>
            <ac:spMkLst>
              <pc:docMk/>
              <pc:sldMasterMk cId="2317532505" sldId="2147483672"/>
              <pc:sldLayoutMk cId="4272125660" sldId="2147483697"/>
              <ac:spMk id="143" creationId="{355DF7F8-0A68-299E-B1EA-C2F19FFFAABA}"/>
            </ac:spMkLst>
          </pc:spChg>
          <pc:spChg chg="mod">
            <ac:chgData name="Chuck Tomasi" userId="79514c44-a18e-4aaa-84b1-18f74099d6b1" providerId="ADAL" clId="{18B14563-CCEC-0C42-8C0A-ABD616E2CF02}" dt="2023-11-06T12:11:43.983" v="1935"/>
            <ac:spMkLst>
              <pc:docMk/>
              <pc:sldMasterMk cId="2317532505" sldId="2147483672"/>
              <pc:sldLayoutMk cId="4272125660" sldId="2147483697"/>
              <ac:spMk id="144" creationId="{36E7ABF9-0592-E574-0873-586800A66B99}"/>
            </ac:spMkLst>
          </pc:spChg>
          <pc:spChg chg="mod">
            <ac:chgData name="Chuck Tomasi" userId="79514c44-a18e-4aaa-84b1-18f74099d6b1" providerId="ADAL" clId="{18B14563-CCEC-0C42-8C0A-ABD616E2CF02}" dt="2023-11-06T12:11:43.983" v="1935"/>
            <ac:spMkLst>
              <pc:docMk/>
              <pc:sldMasterMk cId="2317532505" sldId="2147483672"/>
              <pc:sldLayoutMk cId="4272125660" sldId="2147483697"/>
              <ac:spMk id="145" creationId="{684A3DB0-968F-2379-224A-30735AFCF662}"/>
            </ac:spMkLst>
          </pc:spChg>
          <pc:spChg chg="mod">
            <ac:chgData name="Chuck Tomasi" userId="79514c44-a18e-4aaa-84b1-18f74099d6b1" providerId="ADAL" clId="{18B14563-CCEC-0C42-8C0A-ABD616E2CF02}" dt="2023-11-06T12:11:43.983" v="1935"/>
            <ac:spMkLst>
              <pc:docMk/>
              <pc:sldMasterMk cId="2317532505" sldId="2147483672"/>
              <pc:sldLayoutMk cId="4272125660" sldId="2147483697"/>
              <ac:spMk id="146" creationId="{DB7596AC-E692-FAAF-BA3E-E77F08044ED7}"/>
            </ac:spMkLst>
          </pc:spChg>
          <pc:spChg chg="mod">
            <ac:chgData name="Chuck Tomasi" userId="79514c44-a18e-4aaa-84b1-18f74099d6b1" providerId="ADAL" clId="{18B14563-CCEC-0C42-8C0A-ABD616E2CF02}" dt="2023-11-06T12:11:43.983" v="1935"/>
            <ac:spMkLst>
              <pc:docMk/>
              <pc:sldMasterMk cId="2317532505" sldId="2147483672"/>
              <pc:sldLayoutMk cId="4272125660" sldId="2147483697"/>
              <ac:spMk id="147" creationId="{ECAC3C03-EBA6-F74C-790E-1BC77AA5FF7C}"/>
            </ac:spMkLst>
          </pc:spChg>
          <pc:spChg chg="mod">
            <ac:chgData name="Chuck Tomasi" userId="79514c44-a18e-4aaa-84b1-18f74099d6b1" providerId="ADAL" clId="{18B14563-CCEC-0C42-8C0A-ABD616E2CF02}" dt="2023-11-06T12:11:43.983" v="1935"/>
            <ac:spMkLst>
              <pc:docMk/>
              <pc:sldMasterMk cId="2317532505" sldId="2147483672"/>
              <pc:sldLayoutMk cId="4272125660" sldId="2147483697"/>
              <ac:spMk id="148" creationId="{23FE8B1D-7210-1FA5-1B27-332F2ADB9F80}"/>
            </ac:spMkLst>
          </pc:spChg>
          <pc:spChg chg="mod">
            <ac:chgData name="Chuck Tomasi" userId="79514c44-a18e-4aaa-84b1-18f74099d6b1" providerId="ADAL" clId="{18B14563-CCEC-0C42-8C0A-ABD616E2CF02}" dt="2023-11-06T12:11:43.983" v="1935"/>
            <ac:spMkLst>
              <pc:docMk/>
              <pc:sldMasterMk cId="2317532505" sldId="2147483672"/>
              <pc:sldLayoutMk cId="4272125660" sldId="2147483697"/>
              <ac:spMk id="149" creationId="{68E4715B-6566-13BF-9CFA-6B997995A8A2}"/>
            </ac:spMkLst>
          </pc:spChg>
          <pc:spChg chg="mod">
            <ac:chgData name="Chuck Tomasi" userId="79514c44-a18e-4aaa-84b1-18f74099d6b1" providerId="ADAL" clId="{18B14563-CCEC-0C42-8C0A-ABD616E2CF02}" dt="2023-11-06T12:11:43.983" v="1935"/>
            <ac:spMkLst>
              <pc:docMk/>
              <pc:sldMasterMk cId="2317532505" sldId="2147483672"/>
              <pc:sldLayoutMk cId="4272125660" sldId="2147483697"/>
              <ac:spMk id="150" creationId="{8FC1F6EB-181F-1A97-323A-73ABE7068772}"/>
            </ac:spMkLst>
          </pc:spChg>
          <pc:spChg chg="mod">
            <ac:chgData name="Chuck Tomasi" userId="79514c44-a18e-4aaa-84b1-18f74099d6b1" providerId="ADAL" clId="{18B14563-CCEC-0C42-8C0A-ABD616E2CF02}" dt="2023-11-06T12:11:43.983" v="1935"/>
            <ac:spMkLst>
              <pc:docMk/>
              <pc:sldMasterMk cId="2317532505" sldId="2147483672"/>
              <pc:sldLayoutMk cId="4272125660" sldId="2147483697"/>
              <ac:spMk id="151" creationId="{33838CE0-18B6-78D0-900F-75800D26D10A}"/>
            </ac:spMkLst>
          </pc:spChg>
          <pc:spChg chg="mod">
            <ac:chgData name="Chuck Tomasi" userId="79514c44-a18e-4aaa-84b1-18f74099d6b1" providerId="ADAL" clId="{18B14563-CCEC-0C42-8C0A-ABD616E2CF02}" dt="2023-11-06T12:11:43.983" v="1935"/>
            <ac:spMkLst>
              <pc:docMk/>
              <pc:sldMasterMk cId="2317532505" sldId="2147483672"/>
              <pc:sldLayoutMk cId="4272125660" sldId="2147483697"/>
              <ac:spMk id="152" creationId="{FC13859C-6434-85BC-EE8D-9D271B9F0B1C}"/>
            </ac:spMkLst>
          </pc:spChg>
          <pc:spChg chg="mod">
            <ac:chgData name="Chuck Tomasi" userId="79514c44-a18e-4aaa-84b1-18f74099d6b1" providerId="ADAL" clId="{18B14563-CCEC-0C42-8C0A-ABD616E2CF02}" dt="2023-11-06T12:11:43.983" v="1935"/>
            <ac:spMkLst>
              <pc:docMk/>
              <pc:sldMasterMk cId="2317532505" sldId="2147483672"/>
              <pc:sldLayoutMk cId="4272125660" sldId="2147483697"/>
              <ac:spMk id="153" creationId="{5CC4412C-281D-0C84-83F1-FF7CB888BEF2}"/>
            </ac:spMkLst>
          </pc:spChg>
          <pc:spChg chg="mod">
            <ac:chgData name="Chuck Tomasi" userId="79514c44-a18e-4aaa-84b1-18f74099d6b1" providerId="ADAL" clId="{18B14563-CCEC-0C42-8C0A-ABD616E2CF02}" dt="2023-11-06T15:03:47.317" v="3156"/>
            <ac:spMkLst>
              <pc:docMk/>
              <pc:sldMasterMk cId="2317532505" sldId="2147483672"/>
              <pc:sldLayoutMk cId="4272125660" sldId="2147483697"/>
              <ac:spMk id="155" creationId="{4176B710-63B7-A007-D55F-AC6F831720C9}"/>
            </ac:spMkLst>
          </pc:spChg>
          <pc:spChg chg="mod">
            <ac:chgData name="Chuck Tomasi" userId="79514c44-a18e-4aaa-84b1-18f74099d6b1" providerId="ADAL" clId="{18B14563-CCEC-0C42-8C0A-ABD616E2CF02}" dt="2023-11-06T15:03:47.317" v="3156"/>
            <ac:spMkLst>
              <pc:docMk/>
              <pc:sldMasterMk cId="2317532505" sldId="2147483672"/>
              <pc:sldLayoutMk cId="4272125660" sldId="2147483697"/>
              <ac:spMk id="156" creationId="{54857BB0-8B74-3766-B9BF-E5F9AC894158}"/>
            </ac:spMkLst>
          </pc:spChg>
          <pc:spChg chg="mod">
            <ac:chgData name="Chuck Tomasi" userId="79514c44-a18e-4aaa-84b1-18f74099d6b1" providerId="ADAL" clId="{18B14563-CCEC-0C42-8C0A-ABD616E2CF02}" dt="2023-11-06T15:03:47.317" v="3156"/>
            <ac:spMkLst>
              <pc:docMk/>
              <pc:sldMasterMk cId="2317532505" sldId="2147483672"/>
              <pc:sldLayoutMk cId="4272125660" sldId="2147483697"/>
              <ac:spMk id="157" creationId="{63A5E28D-09DB-37D7-86DA-F79C695C7326}"/>
            </ac:spMkLst>
          </pc:spChg>
          <pc:spChg chg="mod">
            <ac:chgData name="Chuck Tomasi" userId="79514c44-a18e-4aaa-84b1-18f74099d6b1" providerId="ADAL" clId="{18B14563-CCEC-0C42-8C0A-ABD616E2CF02}" dt="2023-11-06T15:03:47.317" v="3156"/>
            <ac:spMkLst>
              <pc:docMk/>
              <pc:sldMasterMk cId="2317532505" sldId="2147483672"/>
              <pc:sldLayoutMk cId="4272125660" sldId="2147483697"/>
              <ac:spMk id="158" creationId="{F9820312-C218-A4EA-1EA1-9313C21D9FB3}"/>
            </ac:spMkLst>
          </pc:spChg>
          <pc:spChg chg="mod">
            <ac:chgData name="Chuck Tomasi" userId="79514c44-a18e-4aaa-84b1-18f74099d6b1" providerId="ADAL" clId="{18B14563-CCEC-0C42-8C0A-ABD616E2CF02}" dt="2023-11-06T15:03:47.317" v="3156"/>
            <ac:spMkLst>
              <pc:docMk/>
              <pc:sldMasterMk cId="2317532505" sldId="2147483672"/>
              <pc:sldLayoutMk cId="4272125660" sldId="2147483697"/>
              <ac:spMk id="159" creationId="{24B06746-3040-90AE-78E6-19E82E9F7A41}"/>
            </ac:spMkLst>
          </pc:spChg>
          <pc:spChg chg="mod">
            <ac:chgData name="Chuck Tomasi" userId="79514c44-a18e-4aaa-84b1-18f74099d6b1" providerId="ADAL" clId="{18B14563-CCEC-0C42-8C0A-ABD616E2CF02}" dt="2023-11-06T15:03:47.317" v="3156"/>
            <ac:spMkLst>
              <pc:docMk/>
              <pc:sldMasterMk cId="2317532505" sldId="2147483672"/>
              <pc:sldLayoutMk cId="4272125660" sldId="2147483697"/>
              <ac:spMk id="160" creationId="{50382A13-9284-00D7-7619-5FC1D7EE92E0}"/>
            </ac:spMkLst>
          </pc:spChg>
          <pc:spChg chg="mod">
            <ac:chgData name="Chuck Tomasi" userId="79514c44-a18e-4aaa-84b1-18f74099d6b1" providerId="ADAL" clId="{18B14563-CCEC-0C42-8C0A-ABD616E2CF02}" dt="2023-11-06T15:03:47.317" v="3156"/>
            <ac:spMkLst>
              <pc:docMk/>
              <pc:sldMasterMk cId="2317532505" sldId="2147483672"/>
              <pc:sldLayoutMk cId="4272125660" sldId="2147483697"/>
              <ac:spMk id="161" creationId="{6678985E-E984-7794-12CE-FC6E7892375E}"/>
            </ac:spMkLst>
          </pc:spChg>
          <pc:spChg chg="mod">
            <ac:chgData name="Chuck Tomasi" userId="79514c44-a18e-4aaa-84b1-18f74099d6b1" providerId="ADAL" clId="{18B14563-CCEC-0C42-8C0A-ABD616E2CF02}" dt="2023-11-06T15:03:47.317" v="3156"/>
            <ac:spMkLst>
              <pc:docMk/>
              <pc:sldMasterMk cId="2317532505" sldId="2147483672"/>
              <pc:sldLayoutMk cId="4272125660" sldId="2147483697"/>
              <ac:spMk id="162" creationId="{CDF86A07-5929-862C-89D7-B7C6C3251B59}"/>
            </ac:spMkLst>
          </pc:spChg>
          <pc:spChg chg="mod">
            <ac:chgData name="Chuck Tomasi" userId="79514c44-a18e-4aaa-84b1-18f74099d6b1" providerId="ADAL" clId="{18B14563-CCEC-0C42-8C0A-ABD616E2CF02}" dt="2023-11-06T15:03:47.317" v="3156"/>
            <ac:spMkLst>
              <pc:docMk/>
              <pc:sldMasterMk cId="2317532505" sldId="2147483672"/>
              <pc:sldLayoutMk cId="4272125660" sldId="2147483697"/>
              <ac:spMk id="163" creationId="{02BD7209-A03D-F4AF-F13C-FAEE3FA6B4CE}"/>
            </ac:spMkLst>
          </pc:spChg>
          <pc:spChg chg="mod">
            <ac:chgData name="Chuck Tomasi" userId="79514c44-a18e-4aaa-84b1-18f74099d6b1" providerId="ADAL" clId="{18B14563-CCEC-0C42-8C0A-ABD616E2CF02}" dt="2023-11-06T15:03:47.317" v="3156"/>
            <ac:spMkLst>
              <pc:docMk/>
              <pc:sldMasterMk cId="2317532505" sldId="2147483672"/>
              <pc:sldLayoutMk cId="4272125660" sldId="2147483697"/>
              <ac:spMk id="164" creationId="{F23C30DA-4E84-2D8A-B3D7-EEEE1458CD3F}"/>
            </ac:spMkLst>
          </pc:spChg>
          <pc:spChg chg="mod">
            <ac:chgData name="Chuck Tomasi" userId="79514c44-a18e-4aaa-84b1-18f74099d6b1" providerId="ADAL" clId="{18B14563-CCEC-0C42-8C0A-ABD616E2CF02}" dt="2023-11-06T15:03:47.317" v="3156"/>
            <ac:spMkLst>
              <pc:docMk/>
              <pc:sldMasterMk cId="2317532505" sldId="2147483672"/>
              <pc:sldLayoutMk cId="4272125660" sldId="2147483697"/>
              <ac:spMk id="165" creationId="{1BD40A26-5027-B0CD-7289-E6F84495CE46}"/>
            </ac:spMkLst>
          </pc:spChg>
          <pc:spChg chg="mod">
            <ac:chgData name="Chuck Tomasi" userId="79514c44-a18e-4aaa-84b1-18f74099d6b1" providerId="ADAL" clId="{18B14563-CCEC-0C42-8C0A-ABD616E2CF02}" dt="2023-11-06T15:03:47.317" v="3156"/>
            <ac:spMkLst>
              <pc:docMk/>
              <pc:sldMasterMk cId="2317532505" sldId="2147483672"/>
              <pc:sldLayoutMk cId="4272125660" sldId="2147483697"/>
              <ac:spMk id="166" creationId="{21748A10-2EA7-AE87-244B-80EE541666DE}"/>
            </ac:spMkLst>
          </pc:spChg>
          <pc:spChg chg="mod">
            <ac:chgData name="Chuck Tomasi" userId="79514c44-a18e-4aaa-84b1-18f74099d6b1" providerId="ADAL" clId="{18B14563-CCEC-0C42-8C0A-ABD616E2CF02}" dt="2023-11-06T15:03:47.317" v="3156"/>
            <ac:spMkLst>
              <pc:docMk/>
              <pc:sldMasterMk cId="2317532505" sldId="2147483672"/>
              <pc:sldLayoutMk cId="4272125660" sldId="2147483697"/>
              <ac:spMk id="167" creationId="{5F7AEE12-6619-F5F6-6FEB-AEC37FAD228E}"/>
            </ac:spMkLst>
          </pc:spChg>
          <pc:spChg chg="mod">
            <ac:chgData name="Chuck Tomasi" userId="79514c44-a18e-4aaa-84b1-18f74099d6b1" providerId="ADAL" clId="{18B14563-CCEC-0C42-8C0A-ABD616E2CF02}" dt="2023-11-06T15:03:47.317" v="3156"/>
            <ac:spMkLst>
              <pc:docMk/>
              <pc:sldMasterMk cId="2317532505" sldId="2147483672"/>
              <pc:sldLayoutMk cId="4272125660" sldId="2147483697"/>
              <ac:spMk id="168" creationId="{2A44F679-4624-3069-1018-F3D41DFDF436}"/>
            </ac:spMkLst>
          </pc:spChg>
          <pc:spChg chg="mod">
            <ac:chgData name="Chuck Tomasi" userId="79514c44-a18e-4aaa-84b1-18f74099d6b1" providerId="ADAL" clId="{18B14563-CCEC-0C42-8C0A-ABD616E2CF02}" dt="2023-11-06T15:03:47.317" v="3156"/>
            <ac:spMkLst>
              <pc:docMk/>
              <pc:sldMasterMk cId="2317532505" sldId="2147483672"/>
              <pc:sldLayoutMk cId="4272125660" sldId="2147483697"/>
              <ac:spMk id="169" creationId="{6B2F1A45-5E6D-ED3D-73DB-A970F89B0D55}"/>
            </ac:spMkLst>
          </pc:spChg>
          <pc:spChg chg="mod">
            <ac:chgData name="Chuck Tomasi" userId="79514c44-a18e-4aaa-84b1-18f74099d6b1" providerId="ADAL" clId="{18B14563-CCEC-0C42-8C0A-ABD616E2CF02}" dt="2023-11-06T15:03:47.317" v="3156"/>
            <ac:spMkLst>
              <pc:docMk/>
              <pc:sldMasterMk cId="2317532505" sldId="2147483672"/>
              <pc:sldLayoutMk cId="4272125660" sldId="2147483697"/>
              <ac:spMk id="170" creationId="{35757972-35F4-572D-591B-1D55A90D80CD}"/>
            </ac:spMkLst>
          </pc:spChg>
          <pc:spChg chg="mod">
            <ac:chgData name="Chuck Tomasi" userId="79514c44-a18e-4aaa-84b1-18f74099d6b1" providerId="ADAL" clId="{18B14563-CCEC-0C42-8C0A-ABD616E2CF02}" dt="2023-11-06T15:03:47.317" v="3156"/>
            <ac:spMkLst>
              <pc:docMk/>
              <pc:sldMasterMk cId="2317532505" sldId="2147483672"/>
              <pc:sldLayoutMk cId="4272125660" sldId="2147483697"/>
              <ac:spMk id="171" creationId="{7D8435B3-00D1-E9A7-02F2-C0B93CB4D627}"/>
            </ac:spMkLst>
          </pc:spChg>
          <pc:spChg chg="mod">
            <ac:chgData name="Chuck Tomasi" userId="79514c44-a18e-4aaa-84b1-18f74099d6b1" providerId="ADAL" clId="{18B14563-CCEC-0C42-8C0A-ABD616E2CF02}" dt="2023-11-06T15:03:47.317" v="3156"/>
            <ac:spMkLst>
              <pc:docMk/>
              <pc:sldMasterMk cId="2317532505" sldId="2147483672"/>
              <pc:sldLayoutMk cId="4272125660" sldId="2147483697"/>
              <ac:spMk id="172" creationId="{5D55D082-B22D-33F8-46AC-3D9634B07847}"/>
            </ac:spMkLst>
          </pc:spChg>
          <pc:spChg chg="mod">
            <ac:chgData name="Chuck Tomasi" userId="79514c44-a18e-4aaa-84b1-18f74099d6b1" providerId="ADAL" clId="{18B14563-CCEC-0C42-8C0A-ABD616E2CF02}" dt="2023-11-06T15:03:47.317" v="3156"/>
            <ac:spMkLst>
              <pc:docMk/>
              <pc:sldMasterMk cId="2317532505" sldId="2147483672"/>
              <pc:sldLayoutMk cId="4272125660" sldId="2147483697"/>
              <ac:spMk id="173" creationId="{EFE93E04-279B-1BB5-5201-9A1C0AE192AB}"/>
            </ac:spMkLst>
          </pc:spChg>
          <pc:spChg chg="mod">
            <ac:chgData name="Chuck Tomasi" userId="79514c44-a18e-4aaa-84b1-18f74099d6b1" providerId="ADAL" clId="{18B14563-CCEC-0C42-8C0A-ABD616E2CF02}" dt="2023-11-06T15:03:47.317" v="3156"/>
            <ac:spMkLst>
              <pc:docMk/>
              <pc:sldMasterMk cId="2317532505" sldId="2147483672"/>
              <pc:sldLayoutMk cId="4272125660" sldId="2147483697"/>
              <ac:spMk id="174" creationId="{AE130424-BC3A-F118-189B-DFE74198186B}"/>
            </ac:spMkLst>
          </pc:spChg>
          <pc:spChg chg="mod">
            <ac:chgData name="Chuck Tomasi" userId="79514c44-a18e-4aaa-84b1-18f74099d6b1" providerId="ADAL" clId="{18B14563-CCEC-0C42-8C0A-ABD616E2CF02}" dt="2023-11-06T15:03:47.317" v="3156"/>
            <ac:spMkLst>
              <pc:docMk/>
              <pc:sldMasterMk cId="2317532505" sldId="2147483672"/>
              <pc:sldLayoutMk cId="4272125660" sldId="2147483697"/>
              <ac:spMk id="175" creationId="{BCBDA3F4-129A-4523-328D-00AC8741C3C6}"/>
            </ac:spMkLst>
          </pc:spChg>
          <pc:spChg chg="mod">
            <ac:chgData name="Chuck Tomasi" userId="79514c44-a18e-4aaa-84b1-18f74099d6b1" providerId="ADAL" clId="{18B14563-CCEC-0C42-8C0A-ABD616E2CF02}" dt="2023-11-06T15:03:47.317" v="3156"/>
            <ac:spMkLst>
              <pc:docMk/>
              <pc:sldMasterMk cId="2317532505" sldId="2147483672"/>
              <pc:sldLayoutMk cId="4272125660" sldId="2147483697"/>
              <ac:spMk id="176" creationId="{1835A438-D5C3-DBC0-5F43-B8D49F339F1C}"/>
            </ac:spMkLst>
          </pc:spChg>
          <pc:spChg chg="mod">
            <ac:chgData name="Chuck Tomasi" userId="79514c44-a18e-4aaa-84b1-18f74099d6b1" providerId="ADAL" clId="{18B14563-CCEC-0C42-8C0A-ABD616E2CF02}" dt="2023-11-06T15:03:47.317" v="3156"/>
            <ac:spMkLst>
              <pc:docMk/>
              <pc:sldMasterMk cId="2317532505" sldId="2147483672"/>
              <pc:sldLayoutMk cId="4272125660" sldId="2147483697"/>
              <ac:spMk id="177" creationId="{DB265F95-EAFF-8BE8-FF49-4058E49986FC}"/>
            </ac:spMkLst>
          </pc:spChg>
          <pc:spChg chg="mod">
            <ac:chgData name="Chuck Tomasi" userId="79514c44-a18e-4aaa-84b1-18f74099d6b1" providerId="ADAL" clId="{18B14563-CCEC-0C42-8C0A-ABD616E2CF02}" dt="2023-11-06T15:03:47.317" v="3156"/>
            <ac:spMkLst>
              <pc:docMk/>
              <pc:sldMasterMk cId="2317532505" sldId="2147483672"/>
              <pc:sldLayoutMk cId="4272125660" sldId="2147483697"/>
              <ac:spMk id="178" creationId="{85D24680-65CC-E4CC-0720-06E8DCF4C59F}"/>
            </ac:spMkLst>
          </pc:spChg>
          <pc:spChg chg="mod">
            <ac:chgData name="Chuck Tomasi" userId="79514c44-a18e-4aaa-84b1-18f74099d6b1" providerId="ADAL" clId="{18B14563-CCEC-0C42-8C0A-ABD616E2CF02}" dt="2023-11-06T15:03:47.317" v="3156"/>
            <ac:spMkLst>
              <pc:docMk/>
              <pc:sldMasterMk cId="2317532505" sldId="2147483672"/>
              <pc:sldLayoutMk cId="4272125660" sldId="2147483697"/>
              <ac:spMk id="179" creationId="{66119B84-37E0-6905-2698-0A0A22479ACB}"/>
            </ac:spMkLst>
          </pc:spChg>
          <pc:spChg chg="mod">
            <ac:chgData name="Chuck Tomasi" userId="79514c44-a18e-4aaa-84b1-18f74099d6b1" providerId="ADAL" clId="{18B14563-CCEC-0C42-8C0A-ABD616E2CF02}" dt="2023-11-06T15:03:47.317" v="3156"/>
            <ac:spMkLst>
              <pc:docMk/>
              <pc:sldMasterMk cId="2317532505" sldId="2147483672"/>
              <pc:sldLayoutMk cId="4272125660" sldId="2147483697"/>
              <ac:spMk id="180" creationId="{268810C0-58E8-5454-3C32-0AC33DD48857}"/>
            </ac:spMkLst>
          </pc:spChg>
          <pc:spChg chg="mod">
            <ac:chgData name="Chuck Tomasi" userId="79514c44-a18e-4aaa-84b1-18f74099d6b1" providerId="ADAL" clId="{18B14563-CCEC-0C42-8C0A-ABD616E2CF02}" dt="2023-11-06T15:03:47.317" v="3156"/>
            <ac:spMkLst>
              <pc:docMk/>
              <pc:sldMasterMk cId="2317532505" sldId="2147483672"/>
              <pc:sldLayoutMk cId="4272125660" sldId="2147483697"/>
              <ac:spMk id="181" creationId="{B974D9DA-AC58-F944-B464-0098A6EFEF9A}"/>
            </ac:spMkLst>
          </pc:spChg>
          <pc:spChg chg="mod">
            <ac:chgData name="Chuck Tomasi" userId="79514c44-a18e-4aaa-84b1-18f74099d6b1" providerId="ADAL" clId="{18B14563-CCEC-0C42-8C0A-ABD616E2CF02}" dt="2023-11-06T15:03:47.317" v="3156"/>
            <ac:spMkLst>
              <pc:docMk/>
              <pc:sldMasterMk cId="2317532505" sldId="2147483672"/>
              <pc:sldLayoutMk cId="4272125660" sldId="2147483697"/>
              <ac:spMk id="182" creationId="{F03BBA2C-6BEE-959B-FBBA-DA53D671C20D}"/>
            </ac:spMkLst>
          </pc:spChg>
          <pc:spChg chg="mod">
            <ac:chgData name="Chuck Tomasi" userId="79514c44-a18e-4aaa-84b1-18f74099d6b1" providerId="ADAL" clId="{18B14563-CCEC-0C42-8C0A-ABD616E2CF02}" dt="2023-11-06T15:03:47.317" v="3156"/>
            <ac:spMkLst>
              <pc:docMk/>
              <pc:sldMasterMk cId="2317532505" sldId="2147483672"/>
              <pc:sldLayoutMk cId="4272125660" sldId="2147483697"/>
              <ac:spMk id="183" creationId="{FD18CBBE-9F80-455A-3CE3-1B321C3DA1FA}"/>
            </ac:spMkLst>
          </pc:spChg>
          <pc:spChg chg="mod">
            <ac:chgData name="Chuck Tomasi" userId="79514c44-a18e-4aaa-84b1-18f74099d6b1" providerId="ADAL" clId="{18B14563-CCEC-0C42-8C0A-ABD616E2CF02}" dt="2023-11-06T15:03:47.317" v="3156"/>
            <ac:spMkLst>
              <pc:docMk/>
              <pc:sldMasterMk cId="2317532505" sldId="2147483672"/>
              <pc:sldLayoutMk cId="4272125660" sldId="2147483697"/>
              <ac:spMk id="184" creationId="{F9212408-7A1F-CDDD-EF28-52C3058090BB}"/>
            </ac:spMkLst>
          </pc:spChg>
          <pc:spChg chg="mod">
            <ac:chgData name="Chuck Tomasi" userId="79514c44-a18e-4aaa-84b1-18f74099d6b1" providerId="ADAL" clId="{18B14563-CCEC-0C42-8C0A-ABD616E2CF02}" dt="2023-11-06T15:03:47.317" v="3156"/>
            <ac:spMkLst>
              <pc:docMk/>
              <pc:sldMasterMk cId="2317532505" sldId="2147483672"/>
              <pc:sldLayoutMk cId="4272125660" sldId="2147483697"/>
              <ac:spMk id="185" creationId="{3A97C975-ECF9-DCAC-F041-775BCF1BFE2B}"/>
            </ac:spMkLst>
          </pc:spChg>
          <pc:spChg chg="mod">
            <ac:chgData name="Chuck Tomasi" userId="79514c44-a18e-4aaa-84b1-18f74099d6b1" providerId="ADAL" clId="{18B14563-CCEC-0C42-8C0A-ABD616E2CF02}" dt="2023-11-06T15:03:47.317" v="3156"/>
            <ac:spMkLst>
              <pc:docMk/>
              <pc:sldMasterMk cId="2317532505" sldId="2147483672"/>
              <pc:sldLayoutMk cId="4272125660" sldId="2147483697"/>
              <ac:spMk id="186" creationId="{4CE388C1-C12A-43F6-D55E-72CCDDFCF077}"/>
            </ac:spMkLst>
          </pc:spChg>
          <pc:spChg chg="mod">
            <ac:chgData name="Chuck Tomasi" userId="79514c44-a18e-4aaa-84b1-18f74099d6b1" providerId="ADAL" clId="{18B14563-CCEC-0C42-8C0A-ABD616E2CF02}" dt="2023-11-06T15:03:47.317" v="3156"/>
            <ac:spMkLst>
              <pc:docMk/>
              <pc:sldMasterMk cId="2317532505" sldId="2147483672"/>
              <pc:sldLayoutMk cId="4272125660" sldId="2147483697"/>
              <ac:spMk id="187" creationId="{1C087E4B-898D-6BC8-A057-0987FD4B9855}"/>
            </ac:spMkLst>
          </pc:spChg>
          <pc:spChg chg="mod">
            <ac:chgData name="Chuck Tomasi" userId="79514c44-a18e-4aaa-84b1-18f74099d6b1" providerId="ADAL" clId="{18B14563-CCEC-0C42-8C0A-ABD616E2CF02}" dt="2023-11-06T15:03:47.317" v="3156"/>
            <ac:spMkLst>
              <pc:docMk/>
              <pc:sldMasterMk cId="2317532505" sldId="2147483672"/>
              <pc:sldLayoutMk cId="4272125660" sldId="2147483697"/>
              <ac:spMk id="188" creationId="{6D461661-E64D-4325-A121-D012888C0A04}"/>
            </ac:spMkLst>
          </pc:spChg>
          <pc:spChg chg="mod">
            <ac:chgData name="Chuck Tomasi" userId="79514c44-a18e-4aaa-84b1-18f74099d6b1" providerId="ADAL" clId="{18B14563-CCEC-0C42-8C0A-ABD616E2CF02}" dt="2023-11-06T15:03:47.317" v="3156"/>
            <ac:spMkLst>
              <pc:docMk/>
              <pc:sldMasterMk cId="2317532505" sldId="2147483672"/>
              <pc:sldLayoutMk cId="4272125660" sldId="2147483697"/>
              <ac:spMk id="189" creationId="{3EE2EA86-B625-A5FB-A9E9-D557D1DEA6CD}"/>
            </ac:spMkLst>
          </pc:spChg>
          <pc:spChg chg="mod">
            <ac:chgData name="Chuck Tomasi" userId="79514c44-a18e-4aaa-84b1-18f74099d6b1" providerId="ADAL" clId="{18B14563-CCEC-0C42-8C0A-ABD616E2CF02}" dt="2023-11-06T15:03:47.317" v="3156"/>
            <ac:spMkLst>
              <pc:docMk/>
              <pc:sldMasterMk cId="2317532505" sldId="2147483672"/>
              <pc:sldLayoutMk cId="4272125660" sldId="2147483697"/>
              <ac:spMk id="190" creationId="{F00D8F11-B9B0-2E8D-A5B9-CA2DEB6B9527}"/>
            </ac:spMkLst>
          </pc:spChg>
          <pc:spChg chg="mod">
            <ac:chgData name="Chuck Tomasi" userId="79514c44-a18e-4aaa-84b1-18f74099d6b1" providerId="ADAL" clId="{18B14563-CCEC-0C42-8C0A-ABD616E2CF02}" dt="2023-11-06T15:03:47.317" v="3156"/>
            <ac:spMkLst>
              <pc:docMk/>
              <pc:sldMasterMk cId="2317532505" sldId="2147483672"/>
              <pc:sldLayoutMk cId="4272125660" sldId="2147483697"/>
              <ac:spMk id="191" creationId="{5FD9C55B-69F2-0D01-ECBD-711CD1289914}"/>
            </ac:spMkLst>
          </pc:spChg>
          <pc:spChg chg="mod">
            <ac:chgData name="Chuck Tomasi" userId="79514c44-a18e-4aaa-84b1-18f74099d6b1" providerId="ADAL" clId="{18B14563-CCEC-0C42-8C0A-ABD616E2CF02}" dt="2023-11-06T15:03:47.317" v="3156"/>
            <ac:spMkLst>
              <pc:docMk/>
              <pc:sldMasterMk cId="2317532505" sldId="2147483672"/>
              <pc:sldLayoutMk cId="4272125660" sldId="2147483697"/>
              <ac:spMk id="192" creationId="{CA6C8123-E3AE-54DA-B87F-57308271E6AE}"/>
            </ac:spMkLst>
          </pc:spChg>
          <pc:spChg chg="mod">
            <ac:chgData name="Chuck Tomasi" userId="79514c44-a18e-4aaa-84b1-18f74099d6b1" providerId="ADAL" clId="{18B14563-CCEC-0C42-8C0A-ABD616E2CF02}" dt="2023-11-06T15:03:47.317" v="3156"/>
            <ac:spMkLst>
              <pc:docMk/>
              <pc:sldMasterMk cId="2317532505" sldId="2147483672"/>
              <pc:sldLayoutMk cId="4272125660" sldId="2147483697"/>
              <ac:spMk id="193" creationId="{EA715A7C-4E9C-C4D6-BFA6-7288B1728B3F}"/>
            </ac:spMkLst>
          </pc:spChg>
          <pc:spChg chg="mod">
            <ac:chgData name="Chuck Tomasi" userId="79514c44-a18e-4aaa-84b1-18f74099d6b1" providerId="ADAL" clId="{18B14563-CCEC-0C42-8C0A-ABD616E2CF02}" dt="2023-11-06T15:03:47.317" v="3156"/>
            <ac:spMkLst>
              <pc:docMk/>
              <pc:sldMasterMk cId="2317532505" sldId="2147483672"/>
              <pc:sldLayoutMk cId="4272125660" sldId="2147483697"/>
              <ac:spMk id="194" creationId="{BABA64C9-7BFD-5AAE-FC5B-2D52ACE75A1C}"/>
            </ac:spMkLst>
          </pc:spChg>
          <pc:spChg chg="mod">
            <ac:chgData name="Chuck Tomasi" userId="79514c44-a18e-4aaa-84b1-18f74099d6b1" providerId="ADAL" clId="{18B14563-CCEC-0C42-8C0A-ABD616E2CF02}" dt="2023-11-06T15:03:47.317" v="3156"/>
            <ac:spMkLst>
              <pc:docMk/>
              <pc:sldMasterMk cId="2317532505" sldId="2147483672"/>
              <pc:sldLayoutMk cId="4272125660" sldId="2147483697"/>
              <ac:spMk id="195" creationId="{47D45E6B-5692-09E1-ED2B-C415CE89E172}"/>
            </ac:spMkLst>
          </pc:spChg>
          <pc:spChg chg="mod">
            <ac:chgData name="Chuck Tomasi" userId="79514c44-a18e-4aaa-84b1-18f74099d6b1" providerId="ADAL" clId="{18B14563-CCEC-0C42-8C0A-ABD616E2CF02}" dt="2023-11-06T15:03:47.317" v="3156"/>
            <ac:spMkLst>
              <pc:docMk/>
              <pc:sldMasterMk cId="2317532505" sldId="2147483672"/>
              <pc:sldLayoutMk cId="4272125660" sldId="2147483697"/>
              <ac:spMk id="196" creationId="{415F3B32-BD93-E9BC-2C14-534C77B444BC}"/>
            </ac:spMkLst>
          </pc:spChg>
          <pc:grpChg chg="add del mod">
            <ac:chgData name="Chuck Tomasi" userId="79514c44-a18e-4aaa-84b1-18f74099d6b1" providerId="ADAL" clId="{18B14563-CCEC-0C42-8C0A-ABD616E2CF02}" dt="2023-11-06T12:11:41.678" v="1933" actId="21"/>
            <ac:grpSpMkLst>
              <pc:docMk/>
              <pc:sldMasterMk cId="2317532505" sldId="2147483672"/>
              <pc:sldLayoutMk cId="4272125660" sldId="2147483697"/>
              <ac:grpSpMk id="4" creationId="{F3185650-787E-FC1C-7E53-77CD80FA38DC}"/>
            </ac:grpSpMkLst>
          </pc:grpChg>
          <pc:grpChg chg="add del mod">
            <ac:chgData name="Chuck Tomasi" userId="79514c44-a18e-4aaa-84b1-18f74099d6b1" providerId="ADAL" clId="{18B14563-CCEC-0C42-8C0A-ABD616E2CF02}" dt="2023-11-05T20:37:37.481" v="1442" actId="478"/>
            <ac:grpSpMkLst>
              <pc:docMk/>
              <pc:sldMasterMk cId="2317532505" sldId="2147483672"/>
              <pc:sldLayoutMk cId="4272125660" sldId="2147483697"/>
              <ac:grpSpMk id="15" creationId="{45679DDB-A049-B5DB-F4D4-A43E10CD2484}"/>
            </ac:grpSpMkLst>
          </pc:grpChg>
          <pc:grpChg chg="add del mod">
            <ac:chgData name="Chuck Tomasi" userId="79514c44-a18e-4aaa-84b1-18f74099d6b1" providerId="ADAL" clId="{18B14563-CCEC-0C42-8C0A-ABD616E2CF02}" dt="2023-11-06T12:11:43.096" v="1934" actId="478"/>
            <ac:grpSpMkLst>
              <pc:docMk/>
              <pc:sldMasterMk cId="2317532505" sldId="2147483672"/>
              <pc:sldLayoutMk cId="4272125660" sldId="2147483697"/>
              <ac:grpSpMk id="24" creationId="{196A9050-C6C6-2C6E-FDC3-E2DC30752B4C}"/>
            </ac:grpSpMkLst>
          </pc:grpChg>
          <pc:grpChg chg="add del mod">
            <ac:chgData name="Chuck Tomasi" userId="79514c44-a18e-4aaa-84b1-18f74099d6b1" providerId="ADAL" clId="{18B14563-CCEC-0C42-8C0A-ABD616E2CF02}" dt="2023-11-06T15:00:44.595" v="3134" actId="478"/>
            <ac:grpSpMkLst>
              <pc:docMk/>
              <pc:sldMasterMk cId="2317532505" sldId="2147483672"/>
              <pc:sldLayoutMk cId="4272125660" sldId="2147483697"/>
              <ac:grpSpMk id="58" creationId="{6D047F23-EBFC-F452-DDBC-FD8A25C4F013}"/>
            </ac:grpSpMkLst>
          </pc:grpChg>
          <pc:grpChg chg="del">
            <ac:chgData name="Chuck Tomasi" userId="79514c44-a18e-4aaa-84b1-18f74099d6b1" providerId="ADAL" clId="{18B14563-CCEC-0C42-8C0A-ABD616E2CF02}" dt="2023-10-18T20:12:41.181" v="419" actId="165"/>
            <ac:grpSpMkLst>
              <pc:docMk/>
              <pc:sldMasterMk cId="2317532505" sldId="2147483672"/>
              <pc:sldLayoutMk cId="4272125660" sldId="2147483697"/>
              <ac:grpSpMk id="83" creationId="{C5FCA504-D488-0EAC-051E-22430531EE97}"/>
            </ac:grpSpMkLst>
          </pc:grpChg>
          <pc:grpChg chg="add mod">
            <ac:chgData name="Chuck Tomasi" userId="79514c44-a18e-4aaa-84b1-18f74099d6b1" providerId="ADAL" clId="{18B14563-CCEC-0C42-8C0A-ABD616E2CF02}" dt="2023-11-06T15:03:47.317" v="3156"/>
            <ac:grpSpMkLst>
              <pc:docMk/>
              <pc:sldMasterMk cId="2317532505" sldId="2147483672"/>
              <pc:sldLayoutMk cId="4272125660" sldId="2147483697"/>
              <ac:grpSpMk id="154" creationId="{4E69385F-A35F-9EA5-F9CE-47239BD706C4}"/>
            </ac:grpSpMkLst>
          </pc:grpChg>
          <pc:graphicFrameChg chg="add mod">
            <ac:chgData name="Chuck Tomasi" userId="79514c44-a18e-4aaa-84b1-18f74099d6b1" providerId="ADAL" clId="{18B14563-CCEC-0C42-8C0A-ABD616E2CF02}" dt="2023-10-18T16:45:23.129" v="272"/>
            <ac:graphicFrameMkLst>
              <pc:docMk/>
              <pc:sldMasterMk cId="2317532505" sldId="2147483672"/>
              <pc:sldLayoutMk cId="4272125660" sldId="2147483697"/>
              <ac:graphicFrameMk id="12" creationId="{DBDFEB54-D30D-93A6-4255-CFB176AFAB7A}"/>
            </ac:graphicFrameMkLst>
          </pc:graphicFrameChg>
          <pc:graphicFrameChg chg="del">
            <ac:chgData name="Chuck Tomasi" userId="79514c44-a18e-4aaa-84b1-18f74099d6b1" providerId="ADAL" clId="{18B14563-CCEC-0C42-8C0A-ABD616E2CF02}" dt="2023-10-18T15:43:18.756" v="151" actId="478"/>
            <ac:graphicFrameMkLst>
              <pc:docMk/>
              <pc:sldMasterMk cId="2317532505" sldId="2147483672"/>
              <pc:sldLayoutMk cId="4272125660" sldId="2147483697"/>
              <ac:graphicFrameMk id="80" creationId="{1BCAE38B-6203-5E3B-F9E6-9DD03EC7038F}"/>
            </ac:graphicFrameMkLst>
          </pc:graphicFrameChg>
          <pc:picChg chg="add mod">
            <ac:chgData name="Chuck Tomasi" userId="79514c44-a18e-4aaa-84b1-18f74099d6b1" providerId="ADAL" clId="{18B14563-CCEC-0C42-8C0A-ABD616E2CF02}" dt="2023-10-18T16:45:23.129" v="272"/>
            <ac:picMkLst>
              <pc:docMk/>
              <pc:sldMasterMk cId="2317532505" sldId="2147483672"/>
              <pc:sldLayoutMk cId="4272125660" sldId="2147483697"/>
              <ac:picMk id="10" creationId="{3FA8BD0F-0A15-4288-F49C-6060B0F53F00}"/>
            </ac:picMkLst>
          </pc:picChg>
          <pc:picChg chg="del">
            <ac:chgData name="Chuck Tomasi" userId="79514c44-a18e-4aaa-84b1-18f74099d6b1" providerId="ADAL" clId="{18B14563-CCEC-0C42-8C0A-ABD616E2CF02}" dt="2023-10-18T15:43:07.429" v="148" actId="478"/>
            <ac:picMkLst>
              <pc:docMk/>
              <pc:sldMasterMk cId="2317532505" sldId="2147483672"/>
              <pc:sldLayoutMk cId="4272125660" sldId="2147483697"/>
              <ac:picMk id="57" creationId="{69324FBE-DFBA-F6D2-1011-D622F337C1F6}"/>
            </ac:picMkLst>
          </pc:picChg>
          <pc:cxnChg chg="add del mod">
            <ac:chgData name="Chuck Tomasi" userId="79514c44-a18e-4aaa-84b1-18f74099d6b1" providerId="ADAL" clId="{18B14563-CCEC-0C42-8C0A-ABD616E2CF02}" dt="2023-11-05T20:37:40.300" v="1443" actId="478"/>
            <ac:cxnSpMkLst>
              <pc:docMk/>
              <pc:sldMasterMk cId="2317532505" sldId="2147483672"/>
              <pc:sldLayoutMk cId="4272125660" sldId="2147483697"/>
              <ac:cxnSpMk id="4" creationId="{AF62B6AC-F951-6BA4-252E-40D69587428B}"/>
            </ac:cxnSpMkLst>
          </pc:cxnChg>
          <pc:cxnChg chg="add del mod">
            <ac:chgData name="Chuck Tomasi" userId="79514c44-a18e-4aaa-84b1-18f74099d6b1" providerId="ADAL" clId="{18B14563-CCEC-0C42-8C0A-ABD616E2CF02}" dt="2023-11-05T20:37:40.300" v="1443" actId="478"/>
            <ac:cxnSpMkLst>
              <pc:docMk/>
              <pc:sldMasterMk cId="2317532505" sldId="2147483672"/>
              <pc:sldLayoutMk cId="4272125660" sldId="2147483697"/>
              <ac:cxnSpMk id="7" creationId="{43684F5E-6CE6-9D5D-980A-A22B95535E7D}"/>
            </ac:cxnSpMkLst>
          </pc:cxnChg>
          <pc:cxnChg chg="add del mod">
            <ac:chgData name="Chuck Tomasi" userId="79514c44-a18e-4aaa-84b1-18f74099d6b1" providerId="ADAL" clId="{18B14563-CCEC-0C42-8C0A-ABD616E2CF02}" dt="2023-11-05T20:37:40.300" v="1443" actId="478"/>
            <ac:cxnSpMkLst>
              <pc:docMk/>
              <pc:sldMasterMk cId="2317532505" sldId="2147483672"/>
              <pc:sldLayoutMk cId="4272125660" sldId="2147483697"/>
              <ac:cxnSpMk id="8" creationId="{96B61241-96C0-8BCE-2D5B-53C7C89E2E56}"/>
            </ac:cxnSpMkLst>
          </pc:cxnChg>
          <pc:cxnChg chg="del">
            <ac:chgData name="Chuck Tomasi" userId="79514c44-a18e-4aaa-84b1-18f74099d6b1" providerId="ADAL" clId="{18B14563-CCEC-0C42-8C0A-ABD616E2CF02}" dt="2023-10-18T15:43:15.519" v="150" actId="478"/>
            <ac:cxnSpMkLst>
              <pc:docMk/>
              <pc:sldMasterMk cId="2317532505" sldId="2147483672"/>
              <pc:sldLayoutMk cId="4272125660" sldId="2147483697"/>
              <ac:cxnSpMk id="10" creationId="{ED71AF66-A479-1729-3AE2-A02D913D0092}"/>
            </ac:cxnSpMkLst>
          </pc:cxnChg>
          <pc:cxnChg chg="del">
            <ac:chgData name="Chuck Tomasi" userId="79514c44-a18e-4aaa-84b1-18f74099d6b1" providerId="ADAL" clId="{18B14563-CCEC-0C42-8C0A-ABD616E2CF02}" dt="2023-10-18T15:43:15.519" v="150" actId="478"/>
            <ac:cxnSpMkLst>
              <pc:docMk/>
              <pc:sldMasterMk cId="2317532505" sldId="2147483672"/>
              <pc:sldLayoutMk cId="4272125660" sldId="2147483697"/>
              <ac:cxnSpMk id="11" creationId="{2A705A15-9213-0DA9-A1F3-33FEDE57631F}"/>
            </ac:cxnSpMkLst>
          </pc:cxnChg>
          <pc:cxnChg chg="del">
            <ac:chgData name="Chuck Tomasi" userId="79514c44-a18e-4aaa-84b1-18f74099d6b1" providerId="ADAL" clId="{18B14563-CCEC-0C42-8C0A-ABD616E2CF02}" dt="2023-10-18T15:43:15.519" v="150" actId="478"/>
            <ac:cxnSpMkLst>
              <pc:docMk/>
              <pc:sldMasterMk cId="2317532505" sldId="2147483672"/>
              <pc:sldLayoutMk cId="4272125660" sldId="2147483697"/>
              <ac:cxnSpMk id="12" creationId="{B3ED8BC3-0A93-F648-0E98-F2D85E4A31B0}"/>
            </ac:cxnSpMkLst>
          </pc:cxnChg>
          <pc:cxnChg chg="add mod">
            <ac:chgData name="Chuck Tomasi" userId="79514c44-a18e-4aaa-84b1-18f74099d6b1" providerId="ADAL" clId="{18B14563-CCEC-0C42-8C0A-ABD616E2CF02}" dt="2023-11-05T20:38:42.347" v="1460"/>
            <ac:cxnSpMkLst>
              <pc:docMk/>
              <pc:sldMasterMk cId="2317532505" sldId="2147483672"/>
              <pc:sldLayoutMk cId="4272125660" sldId="2147483697"/>
              <ac:cxnSpMk id="16" creationId="{8BFE9659-6FF5-CA85-8CEA-7B503024269A}"/>
            </ac:cxnSpMkLst>
          </pc:cxnChg>
          <pc:cxnChg chg="add mod">
            <ac:chgData name="Chuck Tomasi" userId="79514c44-a18e-4aaa-84b1-18f74099d6b1" providerId="ADAL" clId="{18B14563-CCEC-0C42-8C0A-ABD616E2CF02}" dt="2023-11-05T20:38:42.347" v="1460"/>
            <ac:cxnSpMkLst>
              <pc:docMk/>
              <pc:sldMasterMk cId="2317532505" sldId="2147483672"/>
              <pc:sldLayoutMk cId="4272125660" sldId="2147483697"/>
              <ac:cxnSpMk id="17" creationId="{04C7765E-3BBC-DB7E-762C-5DDE6AEB3D98}"/>
            </ac:cxnSpMkLst>
          </pc:cxnChg>
          <pc:cxnChg chg="add mod">
            <ac:chgData name="Chuck Tomasi" userId="79514c44-a18e-4aaa-84b1-18f74099d6b1" providerId="ADAL" clId="{18B14563-CCEC-0C42-8C0A-ABD616E2CF02}" dt="2023-11-05T20:38:42.347" v="1460"/>
            <ac:cxnSpMkLst>
              <pc:docMk/>
              <pc:sldMasterMk cId="2317532505" sldId="2147483672"/>
              <pc:sldLayoutMk cId="4272125660" sldId="2147483697"/>
              <ac:cxnSpMk id="22" creationId="{782D1BF9-5119-DD7E-38C5-450BFBDEB61D}"/>
            </ac:cxnSpMkLst>
          </pc:cxnChg>
        </pc:sldLayoutChg>
        <pc:sldLayoutChg chg="addSp delSp modSp mod">
          <pc:chgData name="Chuck Tomasi" userId="79514c44-a18e-4aaa-84b1-18f74099d6b1" providerId="ADAL" clId="{18B14563-CCEC-0C42-8C0A-ABD616E2CF02}" dt="2023-11-06T15:04:20.864" v="3161"/>
          <pc:sldLayoutMkLst>
            <pc:docMk/>
            <pc:sldMasterMk cId="2317532505" sldId="2147483672"/>
            <pc:sldLayoutMk cId="1463208559" sldId="2147483698"/>
          </pc:sldLayoutMkLst>
          <pc:spChg chg="add mod">
            <ac:chgData name="Chuck Tomasi" userId="79514c44-a18e-4aaa-84b1-18f74099d6b1" providerId="ADAL" clId="{18B14563-CCEC-0C42-8C0A-ABD616E2CF02}" dt="2023-10-18T16:45:25.183" v="273"/>
            <ac:spMkLst>
              <pc:docMk/>
              <pc:sldMasterMk cId="2317532505" sldId="2147483672"/>
              <pc:sldLayoutMk cId="1463208559" sldId="2147483698"/>
              <ac:spMk id="2" creationId="{DE961DCD-2E1C-BA20-100F-401EC39C8D26}"/>
            </ac:spMkLst>
          </pc:spChg>
          <pc:spChg chg="add mod">
            <ac:chgData name="Chuck Tomasi" userId="79514c44-a18e-4aaa-84b1-18f74099d6b1" providerId="ADAL" clId="{18B14563-CCEC-0C42-8C0A-ABD616E2CF02}" dt="2023-10-18T16:45:25.183" v="273"/>
            <ac:spMkLst>
              <pc:docMk/>
              <pc:sldMasterMk cId="2317532505" sldId="2147483672"/>
              <pc:sldLayoutMk cId="1463208559" sldId="2147483698"/>
              <ac:spMk id="3" creationId="{6B08F0E8-4CF2-DC96-3F3C-183D07FE45BC}"/>
            </ac:spMkLst>
          </pc:spChg>
          <pc:spChg chg="mod topLvl">
            <ac:chgData name="Chuck Tomasi" userId="79514c44-a18e-4aaa-84b1-18f74099d6b1" providerId="ADAL" clId="{18B14563-CCEC-0C42-8C0A-ABD616E2CF02}" dt="2023-10-18T20:14:15.231" v="429" actId="164"/>
            <ac:spMkLst>
              <pc:docMk/>
              <pc:sldMasterMk cId="2317532505" sldId="2147483672"/>
              <pc:sldLayoutMk cId="1463208559" sldId="2147483698"/>
              <ac:spMk id="5" creationId="{64C4B51D-B067-2A8F-9901-9348BADC79D6}"/>
            </ac:spMkLst>
          </pc:spChg>
          <pc:spChg chg="mod topLvl">
            <ac:chgData name="Chuck Tomasi" userId="79514c44-a18e-4aaa-84b1-18f74099d6b1" providerId="ADAL" clId="{18B14563-CCEC-0C42-8C0A-ABD616E2CF02}" dt="2023-10-18T20:14:15.231" v="429" actId="164"/>
            <ac:spMkLst>
              <pc:docMk/>
              <pc:sldMasterMk cId="2317532505" sldId="2147483672"/>
              <pc:sldLayoutMk cId="1463208559" sldId="2147483698"/>
              <ac:spMk id="6" creationId="{1F4102D5-3793-591A-7D2E-8A221092E4A5}"/>
            </ac:spMkLst>
          </pc:spChg>
          <pc:spChg chg="mod">
            <ac:chgData name="Chuck Tomasi" userId="79514c44-a18e-4aaa-84b1-18f74099d6b1" providerId="ADAL" clId="{18B14563-CCEC-0C42-8C0A-ABD616E2CF02}" dt="2023-11-06T12:10:27.881" v="1925"/>
            <ac:spMkLst>
              <pc:docMk/>
              <pc:sldMasterMk cId="2317532505" sldId="2147483672"/>
              <pc:sldLayoutMk cId="1463208559" sldId="2147483698"/>
              <ac:spMk id="6" creationId="{FFD92864-DD2E-A5F7-597D-FFADF1F50E0A}"/>
            </ac:spMkLst>
          </pc:spChg>
          <pc:spChg chg="del">
            <ac:chgData name="Chuck Tomasi" userId="79514c44-a18e-4aaa-84b1-18f74099d6b1" providerId="ADAL" clId="{18B14563-CCEC-0C42-8C0A-ABD616E2CF02}" dt="2023-10-18T15:43:32.174" v="154" actId="478"/>
            <ac:spMkLst>
              <pc:docMk/>
              <pc:sldMasterMk cId="2317532505" sldId="2147483672"/>
              <pc:sldLayoutMk cId="1463208559" sldId="2147483698"/>
              <ac:spMk id="8" creationId="{A2ACED5D-22CF-558E-0E6B-EA084D7400CA}"/>
            </ac:spMkLst>
          </pc:spChg>
          <pc:spChg chg="mod">
            <ac:chgData name="Chuck Tomasi" userId="79514c44-a18e-4aaa-84b1-18f74099d6b1" providerId="ADAL" clId="{18B14563-CCEC-0C42-8C0A-ABD616E2CF02}" dt="2023-10-17T15:00:23.962" v="6" actId="207"/>
            <ac:spMkLst>
              <pc:docMk/>
              <pc:sldMasterMk cId="2317532505" sldId="2147483672"/>
              <pc:sldLayoutMk cId="1463208559" sldId="2147483698"/>
              <ac:spMk id="9" creationId="{8F26C48C-2135-733D-8E9A-C81BAEE655C3}"/>
            </ac:spMkLst>
          </pc:spChg>
          <pc:spChg chg="add del mod">
            <ac:chgData name="Chuck Tomasi" userId="79514c44-a18e-4aaa-84b1-18f74099d6b1" providerId="ADAL" clId="{18B14563-CCEC-0C42-8C0A-ABD616E2CF02}" dt="2023-11-05T13:40:41.565" v="610" actId="21"/>
            <ac:spMkLst>
              <pc:docMk/>
              <pc:sldMasterMk cId="2317532505" sldId="2147483672"/>
              <pc:sldLayoutMk cId="1463208559" sldId="2147483698"/>
              <ac:spMk id="12" creationId="{4FE2D8B7-737E-AFD8-98D4-DE7D22D71F57}"/>
            </ac:spMkLst>
          </pc:spChg>
          <pc:spChg chg="mod">
            <ac:chgData name="Chuck Tomasi" userId="79514c44-a18e-4aaa-84b1-18f74099d6b1" providerId="ADAL" clId="{18B14563-CCEC-0C42-8C0A-ABD616E2CF02}" dt="2023-11-06T12:10:27.881" v="1925"/>
            <ac:spMkLst>
              <pc:docMk/>
              <pc:sldMasterMk cId="2317532505" sldId="2147483672"/>
              <pc:sldLayoutMk cId="1463208559" sldId="2147483698"/>
              <ac:spMk id="12" creationId="{75FF9A24-F6F3-9243-7E57-910FEFE79061}"/>
            </ac:spMkLst>
          </pc:spChg>
          <pc:spChg chg="mod topLvl">
            <ac:chgData name="Chuck Tomasi" userId="79514c44-a18e-4aaa-84b1-18f74099d6b1" providerId="ADAL" clId="{18B14563-CCEC-0C42-8C0A-ABD616E2CF02}" dt="2023-10-18T20:14:15.231" v="429" actId="164"/>
            <ac:spMkLst>
              <pc:docMk/>
              <pc:sldMasterMk cId="2317532505" sldId="2147483672"/>
              <pc:sldLayoutMk cId="1463208559" sldId="2147483698"/>
              <ac:spMk id="13" creationId="{34442F46-C1C1-1A4E-9E09-A8A07FA99074}"/>
            </ac:spMkLst>
          </pc:spChg>
          <pc:spChg chg="mod">
            <ac:chgData name="Chuck Tomasi" userId="79514c44-a18e-4aaa-84b1-18f74099d6b1" providerId="ADAL" clId="{18B14563-CCEC-0C42-8C0A-ABD616E2CF02}" dt="2023-11-06T12:10:27.881" v="1925"/>
            <ac:spMkLst>
              <pc:docMk/>
              <pc:sldMasterMk cId="2317532505" sldId="2147483672"/>
              <pc:sldLayoutMk cId="1463208559" sldId="2147483698"/>
              <ac:spMk id="13" creationId="{B6A435A0-D15A-212A-CE96-037AC00A1489}"/>
            </ac:spMkLst>
          </pc:spChg>
          <pc:spChg chg="mod">
            <ac:chgData name="Chuck Tomasi" userId="79514c44-a18e-4aaa-84b1-18f74099d6b1" providerId="ADAL" clId="{18B14563-CCEC-0C42-8C0A-ABD616E2CF02}" dt="2023-11-06T12:10:27.881" v="1925"/>
            <ac:spMkLst>
              <pc:docMk/>
              <pc:sldMasterMk cId="2317532505" sldId="2147483672"/>
              <pc:sldLayoutMk cId="1463208559" sldId="2147483698"/>
              <ac:spMk id="14" creationId="{0FE0F470-0F54-B688-D1A5-B04C9D3E46E5}"/>
            </ac:spMkLst>
          </pc:spChg>
          <pc:spChg chg="del">
            <ac:chgData name="Chuck Tomasi" userId="79514c44-a18e-4aaa-84b1-18f74099d6b1" providerId="ADAL" clId="{18B14563-CCEC-0C42-8C0A-ABD616E2CF02}" dt="2023-10-18T15:43:32.174" v="154" actId="478"/>
            <ac:spMkLst>
              <pc:docMk/>
              <pc:sldMasterMk cId="2317532505" sldId="2147483672"/>
              <pc:sldLayoutMk cId="1463208559" sldId="2147483698"/>
              <ac:spMk id="15" creationId="{B887D142-1913-4AF5-FE7C-F7D25A54E51A}"/>
            </ac:spMkLst>
          </pc:spChg>
          <pc:spChg chg="mod topLvl">
            <ac:chgData name="Chuck Tomasi" userId="79514c44-a18e-4aaa-84b1-18f74099d6b1" providerId="ADAL" clId="{18B14563-CCEC-0C42-8C0A-ABD616E2CF02}" dt="2023-10-18T20:14:15.231" v="429" actId="164"/>
            <ac:spMkLst>
              <pc:docMk/>
              <pc:sldMasterMk cId="2317532505" sldId="2147483672"/>
              <pc:sldLayoutMk cId="1463208559" sldId="2147483698"/>
              <ac:spMk id="16" creationId="{15F8882B-B3F0-6747-BA54-35E70888564F}"/>
            </ac:spMkLst>
          </pc:spChg>
          <pc:spChg chg="mod">
            <ac:chgData name="Chuck Tomasi" userId="79514c44-a18e-4aaa-84b1-18f74099d6b1" providerId="ADAL" clId="{18B14563-CCEC-0C42-8C0A-ABD616E2CF02}" dt="2023-11-06T12:10:27.881" v="1925"/>
            <ac:spMkLst>
              <pc:docMk/>
              <pc:sldMasterMk cId="2317532505" sldId="2147483672"/>
              <pc:sldLayoutMk cId="1463208559" sldId="2147483698"/>
              <ac:spMk id="16" creationId="{84410D24-DEAC-F2BB-719F-605DA72858B7}"/>
            </ac:spMkLst>
          </pc:spChg>
          <pc:spChg chg="mod">
            <ac:chgData name="Chuck Tomasi" userId="79514c44-a18e-4aaa-84b1-18f74099d6b1" providerId="ADAL" clId="{18B14563-CCEC-0C42-8C0A-ABD616E2CF02}" dt="2023-11-06T12:10:27.881" v="1925"/>
            <ac:spMkLst>
              <pc:docMk/>
              <pc:sldMasterMk cId="2317532505" sldId="2147483672"/>
              <pc:sldLayoutMk cId="1463208559" sldId="2147483698"/>
              <ac:spMk id="17" creationId="{CE4D8CF0-AAE8-5DE7-942F-7763C8C441C3}"/>
            </ac:spMkLst>
          </pc:spChg>
          <pc:spChg chg="mod">
            <ac:chgData name="Chuck Tomasi" userId="79514c44-a18e-4aaa-84b1-18f74099d6b1" providerId="ADAL" clId="{18B14563-CCEC-0C42-8C0A-ABD616E2CF02}" dt="2023-11-06T12:10:27.881" v="1925"/>
            <ac:spMkLst>
              <pc:docMk/>
              <pc:sldMasterMk cId="2317532505" sldId="2147483672"/>
              <pc:sldLayoutMk cId="1463208559" sldId="2147483698"/>
              <ac:spMk id="18" creationId="{7C4ADB1E-CD6C-FA88-2CF6-FB95B9FA8617}"/>
            </ac:spMkLst>
          </pc:spChg>
          <pc:spChg chg="mod">
            <ac:chgData name="Chuck Tomasi" userId="79514c44-a18e-4aaa-84b1-18f74099d6b1" providerId="ADAL" clId="{18B14563-CCEC-0C42-8C0A-ABD616E2CF02}" dt="2023-11-06T12:10:27.881" v="1925"/>
            <ac:spMkLst>
              <pc:docMk/>
              <pc:sldMasterMk cId="2317532505" sldId="2147483672"/>
              <pc:sldLayoutMk cId="1463208559" sldId="2147483698"/>
              <ac:spMk id="19" creationId="{42F23C13-CFC5-99C6-51DA-BC596C57D2DD}"/>
            </ac:spMkLst>
          </pc:spChg>
          <pc:spChg chg="mod">
            <ac:chgData name="Chuck Tomasi" userId="79514c44-a18e-4aaa-84b1-18f74099d6b1" providerId="ADAL" clId="{18B14563-CCEC-0C42-8C0A-ABD616E2CF02}" dt="2023-11-06T12:10:27.881" v="1925"/>
            <ac:spMkLst>
              <pc:docMk/>
              <pc:sldMasterMk cId="2317532505" sldId="2147483672"/>
              <pc:sldLayoutMk cId="1463208559" sldId="2147483698"/>
              <ac:spMk id="20" creationId="{D4390E44-792C-DB30-957A-A7D94DF50208}"/>
            </ac:spMkLst>
          </pc:spChg>
          <pc:spChg chg="mod">
            <ac:chgData name="Chuck Tomasi" userId="79514c44-a18e-4aaa-84b1-18f74099d6b1" providerId="ADAL" clId="{18B14563-CCEC-0C42-8C0A-ABD616E2CF02}" dt="2023-11-06T12:10:27.881" v="1925"/>
            <ac:spMkLst>
              <pc:docMk/>
              <pc:sldMasterMk cId="2317532505" sldId="2147483672"/>
              <pc:sldLayoutMk cId="1463208559" sldId="2147483698"/>
              <ac:spMk id="21" creationId="{CDB572C4-FD41-F4D7-2515-20CEDC1252EC}"/>
            </ac:spMkLst>
          </pc:spChg>
          <pc:spChg chg="mod topLvl">
            <ac:chgData name="Chuck Tomasi" userId="79514c44-a18e-4aaa-84b1-18f74099d6b1" providerId="ADAL" clId="{18B14563-CCEC-0C42-8C0A-ABD616E2CF02}" dt="2023-10-18T20:14:15.231" v="429" actId="164"/>
            <ac:spMkLst>
              <pc:docMk/>
              <pc:sldMasterMk cId="2317532505" sldId="2147483672"/>
              <pc:sldLayoutMk cId="1463208559" sldId="2147483698"/>
              <ac:spMk id="21" creationId="{DFEFF42C-8881-63A8-D25E-F05852D51AE9}"/>
            </ac:spMkLst>
          </pc:spChg>
          <pc:spChg chg="mod">
            <ac:chgData name="Chuck Tomasi" userId="79514c44-a18e-4aaa-84b1-18f74099d6b1" providerId="ADAL" clId="{18B14563-CCEC-0C42-8C0A-ABD616E2CF02}" dt="2023-11-06T12:10:27.881" v="1925"/>
            <ac:spMkLst>
              <pc:docMk/>
              <pc:sldMasterMk cId="2317532505" sldId="2147483672"/>
              <pc:sldLayoutMk cId="1463208559" sldId="2147483698"/>
              <ac:spMk id="22" creationId="{5444CDAF-EEDD-6F66-DB8A-9F78F6025762}"/>
            </ac:spMkLst>
          </pc:spChg>
          <pc:spChg chg="mod topLvl">
            <ac:chgData name="Chuck Tomasi" userId="79514c44-a18e-4aaa-84b1-18f74099d6b1" providerId="ADAL" clId="{18B14563-CCEC-0C42-8C0A-ABD616E2CF02}" dt="2023-10-18T20:14:15.231" v="429" actId="164"/>
            <ac:spMkLst>
              <pc:docMk/>
              <pc:sldMasterMk cId="2317532505" sldId="2147483672"/>
              <pc:sldLayoutMk cId="1463208559" sldId="2147483698"/>
              <ac:spMk id="22" creationId="{60A7A3FE-F9C1-13BD-DAFB-E5B511913B5A}"/>
            </ac:spMkLst>
          </pc:spChg>
          <pc:spChg chg="mod">
            <ac:chgData name="Chuck Tomasi" userId="79514c44-a18e-4aaa-84b1-18f74099d6b1" providerId="ADAL" clId="{18B14563-CCEC-0C42-8C0A-ABD616E2CF02}" dt="2023-11-06T12:10:27.881" v="1925"/>
            <ac:spMkLst>
              <pc:docMk/>
              <pc:sldMasterMk cId="2317532505" sldId="2147483672"/>
              <pc:sldLayoutMk cId="1463208559" sldId="2147483698"/>
              <ac:spMk id="23" creationId="{2524B9EF-F5DD-744D-2EDD-7BB834F5DBB8}"/>
            </ac:spMkLst>
          </pc:spChg>
          <pc:spChg chg="mod topLvl">
            <ac:chgData name="Chuck Tomasi" userId="79514c44-a18e-4aaa-84b1-18f74099d6b1" providerId="ADAL" clId="{18B14563-CCEC-0C42-8C0A-ABD616E2CF02}" dt="2023-10-18T20:14:15.231" v="429" actId="164"/>
            <ac:spMkLst>
              <pc:docMk/>
              <pc:sldMasterMk cId="2317532505" sldId="2147483672"/>
              <pc:sldLayoutMk cId="1463208559" sldId="2147483698"/>
              <ac:spMk id="23" creationId="{E8076AD0-2F22-864D-BF92-31F696F2170F}"/>
            </ac:spMkLst>
          </pc:spChg>
          <pc:spChg chg="mod topLvl">
            <ac:chgData name="Chuck Tomasi" userId="79514c44-a18e-4aaa-84b1-18f74099d6b1" providerId="ADAL" clId="{18B14563-CCEC-0C42-8C0A-ABD616E2CF02}" dt="2023-10-18T20:14:15.231" v="429" actId="164"/>
            <ac:spMkLst>
              <pc:docMk/>
              <pc:sldMasterMk cId="2317532505" sldId="2147483672"/>
              <pc:sldLayoutMk cId="1463208559" sldId="2147483698"/>
              <ac:spMk id="24" creationId="{1522228A-F914-8D86-0012-16B802F321FC}"/>
            </ac:spMkLst>
          </pc:spChg>
          <pc:spChg chg="mod">
            <ac:chgData name="Chuck Tomasi" userId="79514c44-a18e-4aaa-84b1-18f74099d6b1" providerId="ADAL" clId="{18B14563-CCEC-0C42-8C0A-ABD616E2CF02}" dt="2023-11-06T12:10:27.881" v="1925"/>
            <ac:spMkLst>
              <pc:docMk/>
              <pc:sldMasterMk cId="2317532505" sldId="2147483672"/>
              <pc:sldLayoutMk cId="1463208559" sldId="2147483698"/>
              <ac:spMk id="24" creationId="{15369899-F2F5-53CB-491F-8C896D3A6EC6}"/>
            </ac:spMkLst>
          </pc:spChg>
          <pc:spChg chg="mod topLvl">
            <ac:chgData name="Chuck Tomasi" userId="79514c44-a18e-4aaa-84b1-18f74099d6b1" providerId="ADAL" clId="{18B14563-CCEC-0C42-8C0A-ABD616E2CF02}" dt="2023-10-18T20:14:15.231" v="429" actId="164"/>
            <ac:spMkLst>
              <pc:docMk/>
              <pc:sldMasterMk cId="2317532505" sldId="2147483672"/>
              <pc:sldLayoutMk cId="1463208559" sldId="2147483698"/>
              <ac:spMk id="25" creationId="{3532165F-57C5-0F7B-FEC6-08E1CDB35635}"/>
            </ac:spMkLst>
          </pc:spChg>
          <pc:spChg chg="mod">
            <ac:chgData name="Chuck Tomasi" userId="79514c44-a18e-4aaa-84b1-18f74099d6b1" providerId="ADAL" clId="{18B14563-CCEC-0C42-8C0A-ABD616E2CF02}" dt="2023-11-06T12:10:27.881" v="1925"/>
            <ac:spMkLst>
              <pc:docMk/>
              <pc:sldMasterMk cId="2317532505" sldId="2147483672"/>
              <pc:sldLayoutMk cId="1463208559" sldId="2147483698"/>
              <ac:spMk id="25" creationId="{90E2FA05-D017-53DE-2679-8725D0D1B1E4}"/>
            </ac:spMkLst>
          </pc:spChg>
          <pc:spChg chg="mod topLvl">
            <ac:chgData name="Chuck Tomasi" userId="79514c44-a18e-4aaa-84b1-18f74099d6b1" providerId="ADAL" clId="{18B14563-CCEC-0C42-8C0A-ABD616E2CF02}" dt="2023-10-18T20:14:15.231" v="429" actId="164"/>
            <ac:spMkLst>
              <pc:docMk/>
              <pc:sldMasterMk cId="2317532505" sldId="2147483672"/>
              <pc:sldLayoutMk cId="1463208559" sldId="2147483698"/>
              <ac:spMk id="26" creationId="{9BD7E0B3-F1E2-BE22-874F-025246A2B931}"/>
            </ac:spMkLst>
          </pc:spChg>
          <pc:spChg chg="mod">
            <ac:chgData name="Chuck Tomasi" userId="79514c44-a18e-4aaa-84b1-18f74099d6b1" providerId="ADAL" clId="{18B14563-CCEC-0C42-8C0A-ABD616E2CF02}" dt="2023-11-06T12:10:27.881" v="1925"/>
            <ac:spMkLst>
              <pc:docMk/>
              <pc:sldMasterMk cId="2317532505" sldId="2147483672"/>
              <pc:sldLayoutMk cId="1463208559" sldId="2147483698"/>
              <ac:spMk id="26" creationId="{F9AE8006-069A-4EF0-042B-C78381DDE429}"/>
            </ac:spMkLst>
          </pc:spChg>
          <pc:spChg chg="mod topLvl">
            <ac:chgData name="Chuck Tomasi" userId="79514c44-a18e-4aaa-84b1-18f74099d6b1" providerId="ADAL" clId="{18B14563-CCEC-0C42-8C0A-ABD616E2CF02}" dt="2023-10-18T20:14:15.231" v="429" actId="164"/>
            <ac:spMkLst>
              <pc:docMk/>
              <pc:sldMasterMk cId="2317532505" sldId="2147483672"/>
              <pc:sldLayoutMk cId="1463208559" sldId="2147483698"/>
              <ac:spMk id="27" creationId="{0AB75619-51FB-26FD-1EF2-621311C6E927}"/>
            </ac:spMkLst>
          </pc:spChg>
          <pc:spChg chg="mod">
            <ac:chgData name="Chuck Tomasi" userId="79514c44-a18e-4aaa-84b1-18f74099d6b1" providerId="ADAL" clId="{18B14563-CCEC-0C42-8C0A-ABD616E2CF02}" dt="2023-11-06T12:10:27.881" v="1925"/>
            <ac:spMkLst>
              <pc:docMk/>
              <pc:sldMasterMk cId="2317532505" sldId="2147483672"/>
              <pc:sldLayoutMk cId="1463208559" sldId="2147483698"/>
              <ac:spMk id="27" creationId="{56CD59BC-048A-F66F-11CC-018EB4D60F01}"/>
            </ac:spMkLst>
          </pc:spChg>
          <pc:spChg chg="mod">
            <ac:chgData name="Chuck Tomasi" userId="79514c44-a18e-4aaa-84b1-18f74099d6b1" providerId="ADAL" clId="{18B14563-CCEC-0C42-8C0A-ABD616E2CF02}" dt="2023-11-06T12:10:27.881" v="1925"/>
            <ac:spMkLst>
              <pc:docMk/>
              <pc:sldMasterMk cId="2317532505" sldId="2147483672"/>
              <pc:sldLayoutMk cId="1463208559" sldId="2147483698"/>
              <ac:spMk id="28" creationId="{83C85508-7D3E-4A60-F9FA-79F64B14AD0D}"/>
            </ac:spMkLst>
          </pc:spChg>
          <pc:spChg chg="mod topLvl">
            <ac:chgData name="Chuck Tomasi" userId="79514c44-a18e-4aaa-84b1-18f74099d6b1" providerId="ADAL" clId="{18B14563-CCEC-0C42-8C0A-ABD616E2CF02}" dt="2023-10-18T20:14:15.231" v="429" actId="164"/>
            <ac:spMkLst>
              <pc:docMk/>
              <pc:sldMasterMk cId="2317532505" sldId="2147483672"/>
              <pc:sldLayoutMk cId="1463208559" sldId="2147483698"/>
              <ac:spMk id="28" creationId="{CC320744-EC93-F6AD-92DA-A27CAEDD11D8}"/>
            </ac:spMkLst>
          </pc:spChg>
          <pc:spChg chg="mod topLvl">
            <ac:chgData name="Chuck Tomasi" userId="79514c44-a18e-4aaa-84b1-18f74099d6b1" providerId="ADAL" clId="{18B14563-CCEC-0C42-8C0A-ABD616E2CF02}" dt="2023-10-18T20:14:15.231" v="429" actId="164"/>
            <ac:spMkLst>
              <pc:docMk/>
              <pc:sldMasterMk cId="2317532505" sldId="2147483672"/>
              <pc:sldLayoutMk cId="1463208559" sldId="2147483698"/>
              <ac:spMk id="29" creationId="{46605ADC-D329-72A9-CD44-883E1AD72F73}"/>
            </ac:spMkLst>
          </pc:spChg>
          <pc:spChg chg="mod">
            <ac:chgData name="Chuck Tomasi" userId="79514c44-a18e-4aaa-84b1-18f74099d6b1" providerId="ADAL" clId="{18B14563-CCEC-0C42-8C0A-ABD616E2CF02}" dt="2023-11-06T12:10:27.881" v="1925"/>
            <ac:spMkLst>
              <pc:docMk/>
              <pc:sldMasterMk cId="2317532505" sldId="2147483672"/>
              <pc:sldLayoutMk cId="1463208559" sldId="2147483698"/>
              <ac:spMk id="29" creationId="{5D19CB28-031A-233F-C112-7623AEC366F1}"/>
            </ac:spMkLst>
          </pc:spChg>
          <pc:spChg chg="mod">
            <ac:chgData name="Chuck Tomasi" userId="79514c44-a18e-4aaa-84b1-18f74099d6b1" providerId="ADAL" clId="{18B14563-CCEC-0C42-8C0A-ABD616E2CF02}" dt="2023-11-06T12:10:27.881" v="1925"/>
            <ac:spMkLst>
              <pc:docMk/>
              <pc:sldMasterMk cId="2317532505" sldId="2147483672"/>
              <pc:sldLayoutMk cId="1463208559" sldId="2147483698"/>
              <ac:spMk id="30" creationId="{6FAFC3E4-EB3F-CA4A-17D6-4E6F05B1C706}"/>
            </ac:spMkLst>
          </pc:spChg>
          <pc:spChg chg="mod topLvl">
            <ac:chgData name="Chuck Tomasi" userId="79514c44-a18e-4aaa-84b1-18f74099d6b1" providerId="ADAL" clId="{18B14563-CCEC-0C42-8C0A-ABD616E2CF02}" dt="2023-10-18T20:14:15.231" v="429" actId="164"/>
            <ac:spMkLst>
              <pc:docMk/>
              <pc:sldMasterMk cId="2317532505" sldId="2147483672"/>
              <pc:sldLayoutMk cId="1463208559" sldId="2147483698"/>
              <ac:spMk id="30" creationId="{75E68C25-64BD-0F21-D74D-1664751D1298}"/>
            </ac:spMkLst>
          </pc:spChg>
          <pc:spChg chg="mod">
            <ac:chgData name="Chuck Tomasi" userId="79514c44-a18e-4aaa-84b1-18f74099d6b1" providerId="ADAL" clId="{18B14563-CCEC-0C42-8C0A-ABD616E2CF02}" dt="2023-11-06T12:10:27.881" v="1925"/>
            <ac:spMkLst>
              <pc:docMk/>
              <pc:sldMasterMk cId="2317532505" sldId="2147483672"/>
              <pc:sldLayoutMk cId="1463208559" sldId="2147483698"/>
              <ac:spMk id="31" creationId="{3BF40AE2-0753-39EB-084D-AB92779C8980}"/>
            </ac:spMkLst>
          </pc:spChg>
          <pc:spChg chg="mod topLvl">
            <ac:chgData name="Chuck Tomasi" userId="79514c44-a18e-4aaa-84b1-18f74099d6b1" providerId="ADAL" clId="{18B14563-CCEC-0C42-8C0A-ABD616E2CF02}" dt="2023-10-18T20:14:15.231" v="429" actId="164"/>
            <ac:spMkLst>
              <pc:docMk/>
              <pc:sldMasterMk cId="2317532505" sldId="2147483672"/>
              <pc:sldLayoutMk cId="1463208559" sldId="2147483698"/>
              <ac:spMk id="31" creationId="{82400635-C89B-B65F-BFDD-5FC3A2834F9C}"/>
            </ac:spMkLst>
          </pc:spChg>
          <pc:spChg chg="mod">
            <ac:chgData name="Chuck Tomasi" userId="79514c44-a18e-4aaa-84b1-18f74099d6b1" providerId="ADAL" clId="{18B14563-CCEC-0C42-8C0A-ABD616E2CF02}" dt="2023-11-06T12:10:27.881" v="1925"/>
            <ac:spMkLst>
              <pc:docMk/>
              <pc:sldMasterMk cId="2317532505" sldId="2147483672"/>
              <pc:sldLayoutMk cId="1463208559" sldId="2147483698"/>
              <ac:spMk id="32" creationId="{E1CA1C98-E79F-4CA3-8153-C5EC7F455BC7}"/>
            </ac:spMkLst>
          </pc:spChg>
          <pc:spChg chg="mod topLvl">
            <ac:chgData name="Chuck Tomasi" userId="79514c44-a18e-4aaa-84b1-18f74099d6b1" providerId="ADAL" clId="{18B14563-CCEC-0C42-8C0A-ABD616E2CF02}" dt="2023-10-18T20:14:15.231" v="429" actId="164"/>
            <ac:spMkLst>
              <pc:docMk/>
              <pc:sldMasterMk cId="2317532505" sldId="2147483672"/>
              <pc:sldLayoutMk cId="1463208559" sldId="2147483698"/>
              <ac:spMk id="32" creationId="{E34DC042-E142-14F8-1ADD-03D4B35CD234}"/>
            </ac:spMkLst>
          </pc:spChg>
          <pc:spChg chg="mod topLvl">
            <ac:chgData name="Chuck Tomasi" userId="79514c44-a18e-4aaa-84b1-18f74099d6b1" providerId="ADAL" clId="{18B14563-CCEC-0C42-8C0A-ABD616E2CF02}" dt="2023-10-18T20:14:15.231" v="429" actId="164"/>
            <ac:spMkLst>
              <pc:docMk/>
              <pc:sldMasterMk cId="2317532505" sldId="2147483672"/>
              <pc:sldLayoutMk cId="1463208559" sldId="2147483698"/>
              <ac:spMk id="33" creationId="{1AB206D7-224E-72AE-E664-D178DE4961E0}"/>
            </ac:spMkLst>
          </pc:spChg>
          <pc:spChg chg="mod">
            <ac:chgData name="Chuck Tomasi" userId="79514c44-a18e-4aaa-84b1-18f74099d6b1" providerId="ADAL" clId="{18B14563-CCEC-0C42-8C0A-ABD616E2CF02}" dt="2023-11-06T12:10:27.881" v="1925"/>
            <ac:spMkLst>
              <pc:docMk/>
              <pc:sldMasterMk cId="2317532505" sldId="2147483672"/>
              <pc:sldLayoutMk cId="1463208559" sldId="2147483698"/>
              <ac:spMk id="33" creationId="{3A1B48E3-DF87-867B-72F8-BB97DB024662}"/>
            </ac:spMkLst>
          </pc:spChg>
          <pc:spChg chg="mod topLvl">
            <ac:chgData name="Chuck Tomasi" userId="79514c44-a18e-4aaa-84b1-18f74099d6b1" providerId="ADAL" clId="{18B14563-CCEC-0C42-8C0A-ABD616E2CF02}" dt="2023-10-18T20:14:15.231" v="429" actId="164"/>
            <ac:spMkLst>
              <pc:docMk/>
              <pc:sldMasterMk cId="2317532505" sldId="2147483672"/>
              <pc:sldLayoutMk cId="1463208559" sldId="2147483698"/>
              <ac:spMk id="34" creationId="{7242C84F-38AC-DA92-F78F-D8B474A29377}"/>
            </ac:spMkLst>
          </pc:spChg>
          <pc:spChg chg="mod">
            <ac:chgData name="Chuck Tomasi" userId="79514c44-a18e-4aaa-84b1-18f74099d6b1" providerId="ADAL" clId="{18B14563-CCEC-0C42-8C0A-ABD616E2CF02}" dt="2023-11-06T12:10:27.881" v="1925"/>
            <ac:spMkLst>
              <pc:docMk/>
              <pc:sldMasterMk cId="2317532505" sldId="2147483672"/>
              <pc:sldLayoutMk cId="1463208559" sldId="2147483698"/>
              <ac:spMk id="34" creationId="{9886CB5D-CFE6-56C9-7256-7C62B9E435B0}"/>
            </ac:spMkLst>
          </pc:spChg>
          <pc:spChg chg="mod topLvl">
            <ac:chgData name="Chuck Tomasi" userId="79514c44-a18e-4aaa-84b1-18f74099d6b1" providerId="ADAL" clId="{18B14563-CCEC-0C42-8C0A-ABD616E2CF02}" dt="2023-10-18T20:14:15.231" v="429" actId="164"/>
            <ac:spMkLst>
              <pc:docMk/>
              <pc:sldMasterMk cId="2317532505" sldId="2147483672"/>
              <pc:sldLayoutMk cId="1463208559" sldId="2147483698"/>
              <ac:spMk id="35" creationId="{805B1B74-B830-B923-8809-EF690FA9A82E}"/>
            </ac:spMkLst>
          </pc:spChg>
          <pc:spChg chg="mod">
            <ac:chgData name="Chuck Tomasi" userId="79514c44-a18e-4aaa-84b1-18f74099d6b1" providerId="ADAL" clId="{18B14563-CCEC-0C42-8C0A-ABD616E2CF02}" dt="2023-11-06T12:10:27.881" v="1925"/>
            <ac:spMkLst>
              <pc:docMk/>
              <pc:sldMasterMk cId="2317532505" sldId="2147483672"/>
              <pc:sldLayoutMk cId="1463208559" sldId="2147483698"/>
              <ac:spMk id="35" creationId="{BA76C4A3-E09C-F4AA-8525-25B9E8D2F019}"/>
            </ac:spMkLst>
          </pc:spChg>
          <pc:spChg chg="mod">
            <ac:chgData name="Chuck Tomasi" userId="79514c44-a18e-4aaa-84b1-18f74099d6b1" providerId="ADAL" clId="{18B14563-CCEC-0C42-8C0A-ABD616E2CF02}" dt="2023-11-06T12:10:27.881" v="1925"/>
            <ac:spMkLst>
              <pc:docMk/>
              <pc:sldMasterMk cId="2317532505" sldId="2147483672"/>
              <pc:sldLayoutMk cId="1463208559" sldId="2147483698"/>
              <ac:spMk id="36" creationId="{857AE71B-E9E5-06A1-FC96-6B4000D53D91}"/>
            </ac:spMkLst>
          </pc:spChg>
          <pc:spChg chg="mod topLvl">
            <ac:chgData name="Chuck Tomasi" userId="79514c44-a18e-4aaa-84b1-18f74099d6b1" providerId="ADAL" clId="{18B14563-CCEC-0C42-8C0A-ABD616E2CF02}" dt="2023-10-18T20:14:15.231" v="429" actId="164"/>
            <ac:spMkLst>
              <pc:docMk/>
              <pc:sldMasterMk cId="2317532505" sldId="2147483672"/>
              <pc:sldLayoutMk cId="1463208559" sldId="2147483698"/>
              <ac:spMk id="36" creationId="{DEEDAD7E-B801-97C9-C4FA-65D084645BBB}"/>
            </ac:spMkLst>
          </pc:spChg>
          <pc:spChg chg="mod topLvl">
            <ac:chgData name="Chuck Tomasi" userId="79514c44-a18e-4aaa-84b1-18f74099d6b1" providerId="ADAL" clId="{18B14563-CCEC-0C42-8C0A-ABD616E2CF02}" dt="2023-10-18T20:14:15.231" v="429" actId="164"/>
            <ac:spMkLst>
              <pc:docMk/>
              <pc:sldMasterMk cId="2317532505" sldId="2147483672"/>
              <pc:sldLayoutMk cId="1463208559" sldId="2147483698"/>
              <ac:spMk id="37" creationId="{7A51A58F-3F46-7DCE-0759-5EEF464629E6}"/>
            </ac:spMkLst>
          </pc:spChg>
          <pc:spChg chg="mod">
            <ac:chgData name="Chuck Tomasi" userId="79514c44-a18e-4aaa-84b1-18f74099d6b1" providerId="ADAL" clId="{18B14563-CCEC-0C42-8C0A-ABD616E2CF02}" dt="2023-11-06T12:10:27.881" v="1925"/>
            <ac:spMkLst>
              <pc:docMk/>
              <pc:sldMasterMk cId="2317532505" sldId="2147483672"/>
              <pc:sldLayoutMk cId="1463208559" sldId="2147483698"/>
              <ac:spMk id="37" creationId="{CC277600-2CFC-32B3-68A5-F622704B754A}"/>
            </ac:spMkLst>
          </pc:spChg>
          <pc:spChg chg="mod topLvl">
            <ac:chgData name="Chuck Tomasi" userId="79514c44-a18e-4aaa-84b1-18f74099d6b1" providerId="ADAL" clId="{18B14563-CCEC-0C42-8C0A-ABD616E2CF02}" dt="2023-10-18T20:14:15.231" v="429" actId="164"/>
            <ac:spMkLst>
              <pc:docMk/>
              <pc:sldMasterMk cId="2317532505" sldId="2147483672"/>
              <pc:sldLayoutMk cId="1463208559" sldId="2147483698"/>
              <ac:spMk id="38" creationId="{3475E724-D456-BA57-DD41-E008C1129F08}"/>
            </ac:spMkLst>
          </pc:spChg>
          <pc:spChg chg="mod">
            <ac:chgData name="Chuck Tomasi" userId="79514c44-a18e-4aaa-84b1-18f74099d6b1" providerId="ADAL" clId="{18B14563-CCEC-0C42-8C0A-ABD616E2CF02}" dt="2023-11-06T12:10:27.881" v="1925"/>
            <ac:spMkLst>
              <pc:docMk/>
              <pc:sldMasterMk cId="2317532505" sldId="2147483672"/>
              <pc:sldLayoutMk cId="1463208559" sldId="2147483698"/>
              <ac:spMk id="38" creationId="{D4D2289A-80F3-8B2F-055B-F9700A8EF416}"/>
            </ac:spMkLst>
          </pc:spChg>
          <pc:spChg chg="mod">
            <ac:chgData name="Chuck Tomasi" userId="79514c44-a18e-4aaa-84b1-18f74099d6b1" providerId="ADAL" clId="{18B14563-CCEC-0C42-8C0A-ABD616E2CF02}" dt="2023-11-06T12:10:27.881" v="1925"/>
            <ac:spMkLst>
              <pc:docMk/>
              <pc:sldMasterMk cId="2317532505" sldId="2147483672"/>
              <pc:sldLayoutMk cId="1463208559" sldId="2147483698"/>
              <ac:spMk id="39" creationId="{32BD481E-9E8D-370A-13F6-026053FE80CF}"/>
            </ac:spMkLst>
          </pc:spChg>
          <pc:spChg chg="mod topLvl">
            <ac:chgData name="Chuck Tomasi" userId="79514c44-a18e-4aaa-84b1-18f74099d6b1" providerId="ADAL" clId="{18B14563-CCEC-0C42-8C0A-ABD616E2CF02}" dt="2023-10-18T20:14:15.231" v="429" actId="164"/>
            <ac:spMkLst>
              <pc:docMk/>
              <pc:sldMasterMk cId="2317532505" sldId="2147483672"/>
              <pc:sldLayoutMk cId="1463208559" sldId="2147483698"/>
              <ac:spMk id="39" creationId="{86207D43-9D61-678D-70AF-C56E6B24F416}"/>
            </ac:spMkLst>
          </pc:spChg>
          <pc:spChg chg="mod topLvl">
            <ac:chgData name="Chuck Tomasi" userId="79514c44-a18e-4aaa-84b1-18f74099d6b1" providerId="ADAL" clId="{18B14563-CCEC-0C42-8C0A-ABD616E2CF02}" dt="2023-10-18T20:14:15.231" v="429" actId="164"/>
            <ac:spMkLst>
              <pc:docMk/>
              <pc:sldMasterMk cId="2317532505" sldId="2147483672"/>
              <pc:sldLayoutMk cId="1463208559" sldId="2147483698"/>
              <ac:spMk id="40" creationId="{62A67DF0-2926-0CC8-9B00-56E314F5B930}"/>
            </ac:spMkLst>
          </pc:spChg>
          <pc:spChg chg="mod">
            <ac:chgData name="Chuck Tomasi" userId="79514c44-a18e-4aaa-84b1-18f74099d6b1" providerId="ADAL" clId="{18B14563-CCEC-0C42-8C0A-ABD616E2CF02}" dt="2023-11-06T12:10:27.881" v="1925"/>
            <ac:spMkLst>
              <pc:docMk/>
              <pc:sldMasterMk cId="2317532505" sldId="2147483672"/>
              <pc:sldLayoutMk cId="1463208559" sldId="2147483698"/>
              <ac:spMk id="40" creationId="{F7C04D40-B148-0EF3-2C10-4E9B8BDA9811}"/>
            </ac:spMkLst>
          </pc:spChg>
          <pc:spChg chg="mod">
            <ac:chgData name="Chuck Tomasi" userId="79514c44-a18e-4aaa-84b1-18f74099d6b1" providerId="ADAL" clId="{18B14563-CCEC-0C42-8C0A-ABD616E2CF02}" dt="2023-11-06T12:10:27.881" v="1925"/>
            <ac:spMkLst>
              <pc:docMk/>
              <pc:sldMasterMk cId="2317532505" sldId="2147483672"/>
              <pc:sldLayoutMk cId="1463208559" sldId="2147483698"/>
              <ac:spMk id="41" creationId="{41EBAC68-8CBD-6E13-9500-38F1C7E7C2DB}"/>
            </ac:spMkLst>
          </pc:spChg>
          <pc:spChg chg="mod topLvl">
            <ac:chgData name="Chuck Tomasi" userId="79514c44-a18e-4aaa-84b1-18f74099d6b1" providerId="ADAL" clId="{18B14563-CCEC-0C42-8C0A-ABD616E2CF02}" dt="2023-10-18T20:14:15.231" v="429" actId="164"/>
            <ac:spMkLst>
              <pc:docMk/>
              <pc:sldMasterMk cId="2317532505" sldId="2147483672"/>
              <pc:sldLayoutMk cId="1463208559" sldId="2147483698"/>
              <ac:spMk id="41" creationId="{6A06B5D1-2D29-0045-60D2-81745B07B1B6}"/>
            </ac:spMkLst>
          </pc:spChg>
          <pc:spChg chg="mod">
            <ac:chgData name="Chuck Tomasi" userId="79514c44-a18e-4aaa-84b1-18f74099d6b1" providerId="ADAL" clId="{18B14563-CCEC-0C42-8C0A-ABD616E2CF02}" dt="2023-11-06T12:10:27.881" v="1925"/>
            <ac:spMkLst>
              <pc:docMk/>
              <pc:sldMasterMk cId="2317532505" sldId="2147483672"/>
              <pc:sldLayoutMk cId="1463208559" sldId="2147483698"/>
              <ac:spMk id="42" creationId="{4B17F2E8-41EC-59EE-D58A-C6F1FA8E6724}"/>
            </ac:spMkLst>
          </pc:spChg>
          <pc:spChg chg="mod topLvl">
            <ac:chgData name="Chuck Tomasi" userId="79514c44-a18e-4aaa-84b1-18f74099d6b1" providerId="ADAL" clId="{18B14563-CCEC-0C42-8C0A-ABD616E2CF02}" dt="2023-10-18T20:14:15.231" v="429" actId="164"/>
            <ac:spMkLst>
              <pc:docMk/>
              <pc:sldMasterMk cId="2317532505" sldId="2147483672"/>
              <pc:sldLayoutMk cId="1463208559" sldId="2147483698"/>
              <ac:spMk id="42" creationId="{5BED2170-76DD-6234-395D-EBE28D39D768}"/>
            </ac:spMkLst>
          </pc:spChg>
          <pc:spChg chg="mod topLvl">
            <ac:chgData name="Chuck Tomasi" userId="79514c44-a18e-4aaa-84b1-18f74099d6b1" providerId="ADAL" clId="{18B14563-CCEC-0C42-8C0A-ABD616E2CF02}" dt="2023-10-18T20:14:15.231" v="429" actId="164"/>
            <ac:spMkLst>
              <pc:docMk/>
              <pc:sldMasterMk cId="2317532505" sldId="2147483672"/>
              <pc:sldLayoutMk cId="1463208559" sldId="2147483698"/>
              <ac:spMk id="43" creationId="{1365F408-06B0-9363-2D90-9F0F4A0D2EDB}"/>
            </ac:spMkLst>
          </pc:spChg>
          <pc:spChg chg="mod">
            <ac:chgData name="Chuck Tomasi" userId="79514c44-a18e-4aaa-84b1-18f74099d6b1" providerId="ADAL" clId="{18B14563-CCEC-0C42-8C0A-ABD616E2CF02}" dt="2023-11-06T12:10:27.881" v="1925"/>
            <ac:spMkLst>
              <pc:docMk/>
              <pc:sldMasterMk cId="2317532505" sldId="2147483672"/>
              <pc:sldLayoutMk cId="1463208559" sldId="2147483698"/>
              <ac:spMk id="43" creationId="{998F66BA-0814-8670-60BB-6B6220153317}"/>
            </ac:spMkLst>
          </pc:spChg>
          <pc:spChg chg="mod topLvl">
            <ac:chgData name="Chuck Tomasi" userId="79514c44-a18e-4aaa-84b1-18f74099d6b1" providerId="ADAL" clId="{18B14563-CCEC-0C42-8C0A-ABD616E2CF02}" dt="2023-10-18T20:14:15.231" v="429" actId="164"/>
            <ac:spMkLst>
              <pc:docMk/>
              <pc:sldMasterMk cId="2317532505" sldId="2147483672"/>
              <pc:sldLayoutMk cId="1463208559" sldId="2147483698"/>
              <ac:spMk id="44" creationId="{64A6CDD5-FFB2-16BA-980F-B5FFB63F55C9}"/>
            </ac:spMkLst>
          </pc:spChg>
          <pc:spChg chg="mod">
            <ac:chgData name="Chuck Tomasi" userId="79514c44-a18e-4aaa-84b1-18f74099d6b1" providerId="ADAL" clId="{18B14563-CCEC-0C42-8C0A-ABD616E2CF02}" dt="2023-11-06T12:10:27.881" v="1925"/>
            <ac:spMkLst>
              <pc:docMk/>
              <pc:sldMasterMk cId="2317532505" sldId="2147483672"/>
              <pc:sldLayoutMk cId="1463208559" sldId="2147483698"/>
              <ac:spMk id="44" creationId="{A977E125-6AB6-D155-41FF-5DB5DC758AC6}"/>
            </ac:spMkLst>
          </pc:spChg>
          <pc:spChg chg="mod topLvl">
            <ac:chgData name="Chuck Tomasi" userId="79514c44-a18e-4aaa-84b1-18f74099d6b1" providerId="ADAL" clId="{18B14563-CCEC-0C42-8C0A-ABD616E2CF02}" dt="2023-10-18T20:14:15.231" v="429" actId="164"/>
            <ac:spMkLst>
              <pc:docMk/>
              <pc:sldMasterMk cId="2317532505" sldId="2147483672"/>
              <pc:sldLayoutMk cId="1463208559" sldId="2147483698"/>
              <ac:spMk id="45" creationId="{01F82C58-392C-1370-480C-947E092243C3}"/>
            </ac:spMkLst>
          </pc:spChg>
          <pc:spChg chg="mod">
            <ac:chgData name="Chuck Tomasi" userId="79514c44-a18e-4aaa-84b1-18f74099d6b1" providerId="ADAL" clId="{18B14563-CCEC-0C42-8C0A-ABD616E2CF02}" dt="2023-11-06T12:10:27.881" v="1925"/>
            <ac:spMkLst>
              <pc:docMk/>
              <pc:sldMasterMk cId="2317532505" sldId="2147483672"/>
              <pc:sldLayoutMk cId="1463208559" sldId="2147483698"/>
              <ac:spMk id="45" creationId="{5EC06A61-CF96-77BF-70E5-B576D753C2C3}"/>
            </ac:spMkLst>
          </pc:spChg>
          <pc:spChg chg="mod topLvl">
            <ac:chgData name="Chuck Tomasi" userId="79514c44-a18e-4aaa-84b1-18f74099d6b1" providerId="ADAL" clId="{18B14563-CCEC-0C42-8C0A-ABD616E2CF02}" dt="2023-10-18T20:14:15.231" v="429" actId="164"/>
            <ac:spMkLst>
              <pc:docMk/>
              <pc:sldMasterMk cId="2317532505" sldId="2147483672"/>
              <pc:sldLayoutMk cId="1463208559" sldId="2147483698"/>
              <ac:spMk id="46" creationId="{0B3FFF9A-7CCA-E779-C397-41BFEAF48E15}"/>
            </ac:spMkLst>
          </pc:spChg>
          <pc:spChg chg="mod">
            <ac:chgData name="Chuck Tomasi" userId="79514c44-a18e-4aaa-84b1-18f74099d6b1" providerId="ADAL" clId="{18B14563-CCEC-0C42-8C0A-ABD616E2CF02}" dt="2023-11-06T12:10:27.881" v="1925"/>
            <ac:spMkLst>
              <pc:docMk/>
              <pc:sldMasterMk cId="2317532505" sldId="2147483672"/>
              <pc:sldLayoutMk cId="1463208559" sldId="2147483698"/>
              <ac:spMk id="46" creationId="{E43075B8-607D-FCA9-208E-5F749B7CCBF4}"/>
            </ac:spMkLst>
          </pc:spChg>
          <pc:spChg chg="mod">
            <ac:chgData name="Chuck Tomasi" userId="79514c44-a18e-4aaa-84b1-18f74099d6b1" providerId="ADAL" clId="{18B14563-CCEC-0C42-8C0A-ABD616E2CF02}" dt="2023-11-06T12:10:27.881" v="1925"/>
            <ac:spMkLst>
              <pc:docMk/>
              <pc:sldMasterMk cId="2317532505" sldId="2147483672"/>
              <pc:sldLayoutMk cId="1463208559" sldId="2147483698"/>
              <ac:spMk id="47" creationId="{33E0E444-8FC4-C94B-2638-CA9E5C562A74}"/>
            </ac:spMkLst>
          </pc:spChg>
          <pc:spChg chg="mod topLvl">
            <ac:chgData name="Chuck Tomasi" userId="79514c44-a18e-4aaa-84b1-18f74099d6b1" providerId="ADAL" clId="{18B14563-CCEC-0C42-8C0A-ABD616E2CF02}" dt="2023-10-18T20:14:15.231" v="429" actId="164"/>
            <ac:spMkLst>
              <pc:docMk/>
              <pc:sldMasterMk cId="2317532505" sldId="2147483672"/>
              <pc:sldLayoutMk cId="1463208559" sldId="2147483698"/>
              <ac:spMk id="47" creationId="{E9103C1E-1C2B-11CF-D0B9-FA5AD43285BE}"/>
            </ac:spMkLst>
          </pc:spChg>
          <pc:spChg chg="mod topLvl">
            <ac:chgData name="Chuck Tomasi" userId="79514c44-a18e-4aaa-84b1-18f74099d6b1" providerId="ADAL" clId="{18B14563-CCEC-0C42-8C0A-ABD616E2CF02}" dt="2023-10-18T20:14:15.231" v="429" actId="164"/>
            <ac:spMkLst>
              <pc:docMk/>
              <pc:sldMasterMk cId="2317532505" sldId="2147483672"/>
              <pc:sldLayoutMk cId="1463208559" sldId="2147483698"/>
              <ac:spMk id="48" creationId="{8CB653B7-3C6F-5487-BB00-27D36735451A}"/>
            </ac:spMkLst>
          </pc:spChg>
          <pc:spChg chg="mod">
            <ac:chgData name="Chuck Tomasi" userId="79514c44-a18e-4aaa-84b1-18f74099d6b1" providerId="ADAL" clId="{18B14563-CCEC-0C42-8C0A-ABD616E2CF02}" dt="2023-11-06T12:10:27.881" v="1925"/>
            <ac:spMkLst>
              <pc:docMk/>
              <pc:sldMasterMk cId="2317532505" sldId="2147483672"/>
              <pc:sldLayoutMk cId="1463208559" sldId="2147483698"/>
              <ac:spMk id="48" creationId="{980D40C6-B80D-9A60-B109-38C38D4D2845}"/>
            </ac:spMkLst>
          </pc:spChg>
          <pc:spChg chg="mod topLvl">
            <ac:chgData name="Chuck Tomasi" userId="79514c44-a18e-4aaa-84b1-18f74099d6b1" providerId="ADAL" clId="{18B14563-CCEC-0C42-8C0A-ABD616E2CF02}" dt="2023-10-18T20:14:15.231" v="429" actId="164"/>
            <ac:spMkLst>
              <pc:docMk/>
              <pc:sldMasterMk cId="2317532505" sldId="2147483672"/>
              <pc:sldLayoutMk cId="1463208559" sldId="2147483698"/>
              <ac:spMk id="49" creationId="{462B5344-FDEB-7F77-34B9-D6E9F07B997C}"/>
            </ac:spMkLst>
          </pc:spChg>
          <pc:spChg chg="mod">
            <ac:chgData name="Chuck Tomasi" userId="79514c44-a18e-4aaa-84b1-18f74099d6b1" providerId="ADAL" clId="{18B14563-CCEC-0C42-8C0A-ABD616E2CF02}" dt="2023-11-06T12:10:27.881" v="1925"/>
            <ac:spMkLst>
              <pc:docMk/>
              <pc:sldMasterMk cId="2317532505" sldId="2147483672"/>
              <pc:sldLayoutMk cId="1463208559" sldId="2147483698"/>
              <ac:spMk id="49" creationId="{D3E1667E-B3D6-BCF6-EDDD-3DC24059D1A7}"/>
            </ac:spMkLst>
          </pc:spChg>
          <pc:spChg chg="mod">
            <ac:chgData name="Chuck Tomasi" userId="79514c44-a18e-4aaa-84b1-18f74099d6b1" providerId="ADAL" clId="{18B14563-CCEC-0C42-8C0A-ABD616E2CF02}" dt="2023-11-06T12:10:27.881" v="1925"/>
            <ac:spMkLst>
              <pc:docMk/>
              <pc:sldMasterMk cId="2317532505" sldId="2147483672"/>
              <pc:sldLayoutMk cId="1463208559" sldId="2147483698"/>
              <ac:spMk id="50" creationId="{B314D67A-A45F-D8F2-1CDB-8048AA69D1AD}"/>
            </ac:spMkLst>
          </pc:spChg>
          <pc:spChg chg="mod topLvl">
            <ac:chgData name="Chuck Tomasi" userId="79514c44-a18e-4aaa-84b1-18f74099d6b1" providerId="ADAL" clId="{18B14563-CCEC-0C42-8C0A-ABD616E2CF02}" dt="2023-10-18T20:14:15.231" v="429" actId="164"/>
            <ac:spMkLst>
              <pc:docMk/>
              <pc:sldMasterMk cId="2317532505" sldId="2147483672"/>
              <pc:sldLayoutMk cId="1463208559" sldId="2147483698"/>
              <ac:spMk id="50" creationId="{EC15E95F-D1E4-A252-FBF2-A40980BD9B81}"/>
            </ac:spMkLst>
          </pc:spChg>
          <pc:spChg chg="mod topLvl">
            <ac:chgData name="Chuck Tomasi" userId="79514c44-a18e-4aaa-84b1-18f74099d6b1" providerId="ADAL" clId="{18B14563-CCEC-0C42-8C0A-ABD616E2CF02}" dt="2023-10-18T20:14:15.231" v="429" actId="164"/>
            <ac:spMkLst>
              <pc:docMk/>
              <pc:sldMasterMk cId="2317532505" sldId="2147483672"/>
              <pc:sldLayoutMk cId="1463208559" sldId="2147483698"/>
              <ac:spMk id="51" creationId="{1291C264-B8F5-2EE7-03F4-209609AAC660}"/>
            </ac:spMkLst>
          </pc:spChg>
          <pc:spChg chg="mod">
            <ac:chgData name="Chuck Tomasi" userId="79514c44-a18e-4aaa-84b1-18f74099d6b1" providerId="ADAL" clId="{18B14563-CCEC-0C42-8C0A-ABD616E2CF02}" dt="2023-11-06T12:10:27.881" v="1925"/>
            <ac:spMkLst>
              <pc:docMk/>
              <pc:sldMasterMk cId="2317532505" sldId="2147483672"/>
              <pc:sldLayoutMk cId="1463208559" sldId="2147483698"/>
              <ac:spMk id="51" creationId="{31445CAC-0957-4FC3-6AF3-CCEF1256EFA5}"/>
            </ac:spMkLst>
          </pc:spChg>
          <pc:spChg chg="mod topLvl">
            <ac:chgData name="Chuck Tomasi" userId="79514c44-a18e-4aaa-84b1-18f74099d6b1" providerId="ADAL" clId="{18B14563-CCEC-0C42-8C0A-ABD616E2CF02}" dt="2023-10-18T20:14:15.231" v="429" actId="164"/>
            <ac:spMkLst>
              <pc:docMk/>
              <pc:sldMasterMk cId="2317532505" sldId="2147483672"/>
              <pc:sldLayoutMk cId="1463208559" sldId="2147483698"/>
              <ac:spMk id="52" creationId="{5834897A-EB02-902A-B7A0-B74CBF596361}"/>
            </ac:spMkLst>
          </pc:spChg>
          <pc:spChg chg="mod">
            <ac:chgData name="Chuck Tomasi" userId="79514c44-a18e-4aaa-84b1-18f74099d6b1" providerId="ADAL" clId="{18B14563-CCEC-0C42-8C0A-ABD616E2CF02}" dt="2023-11-06T12:10:27.881" v="1925"/>
            <ac:spMkLst>
              <pc:docMk/>
              <pc:sldMasterMk cId="2317532505" sldId="2147483672"/>
              <pc:sldLayoutMk cId="1463208559" sldId="2147483698"/>
              <ac:spMk id="52" creationId="{EEF40E15-FF58-F4EB-10F7-F06922B8FA85}"/>
            </ac:spMkLst>
          </pc:spChg>
          <pc:spChg chg="mod">
            <ac:chgData name="Chuck Tomasi" userId="79514c44-a18e-4aaa-84b1-18f74099d6b1" providerId="ADAL" clId="{18B14563-CCEC-0C42-8C0A-ABD616E2CF02}" dt="2023-11-06T12:10:27.881" v="1925"/>
            <ac:spMkLst>
              <pc:docMk/>
              <pc:sldMasterMk cId="2317532505" sldId="2147483672"/>
              <pc:sldLayoutMk cId="1463208559" sldId="2147483698"/>
              <ac:spMk id="53" creationId="{6C9387B5-5F6B-6A47-787E-0C449DD0D16D}"/>
            </ac:spMkLst>
          </pc:spChg>
          <pc:spChg chg="mod topLvl">
            <ac:chgData name="Chuck Tomasi" userId="79514c44-a18e-4aaa-84b1-18f74099d6b1" providerId="ADAL" clId="{18B14563-CCEC-0C42-8C0A-ABD616E2CF02}" dt="2023-10-18T20:14:15.231" v="429" actId="164"/>
            <ac:spMkLst>
              <pc:docMk/>
              <pc:sldMasterMk cId="2317532505" sldId="2147483672"/>
              <pc:sldLayoutMk cId="1463208559" sldId="2147483698"/>
              <ac:spMk id="53" creationId="{A4D8FEC0-F041-6717-BD8E-06B742E77580}"/>
            </ac:spMkLst>
          </pc:spChg>
          <pc:spChg chg="mod topLvl">
            <ac:chgData name="Chuck Tomasi" userId="79514c44-a18e-4aaa-84b1-18f74099d6b1" providerId="ADAL" clId="{18B14563-CCEC-0C42-8C0A-ABD616E2CF02}" dt="2023-10-18T20:14:15.231" v="429" actId="164"/>
            <ac:spMkLst>
              <pc:docMk/>
              <pc:sldMasterMk cId="2317532505" sldId="2147483672"/>
              <pc:sldLayoutMk cId="1463208559" sldId="2147483698"/>
              <ac:spMk id="54" creationId="{13A1348E-79C3-A5D8-9748-D469CF6D9384}"/>
            </ac:spMkLst>
          </pc:spChg>
          <pc:spChg chg="mod">
            <ac:chgData name="Chuck Tomasi" userId="79514c44-a18e-4aaa-84b1-18f74099d6b1" providerId="ADAL" clId="{18B14563-CCEC-0C42-8C0A-ABD616E2CF02}" dt="2023-11-06T15:04:20.864" v="3161"/>
            <ac:spMkLst>
              <pc:docMk/>
              <pc:sldMasterMk cId="2317532505" sldId="2147483672"/>
              <pc:sldLayoutMk cId="1463208559" sldId="2147483698"/>
              <ac:spMk id="55" creationId="{2331FE3D-CF34-BD1B-144F-1A514AE45B54}"/>
            </ac:spMkLst>
          </pc:spChg>
          <pc:spChg chg="mod topLvl">
            <ac:chgData name="Chuck Tomasi" userId="79514c44-a18e-4aaa-84b1-18f74099d6b1" providerId="ADAL" clId="{18B14563-CCEC-0C42-8C0A-ABD616E2CF02}" dt="2023-10-18T20:14:15.231" v="429" actId="164"/>
            <ac:spMkLst>
              <pc:docMk/>
              <pc:sldMasterMk cId="2317532505" sldId="2147483672"/>
              <pc:sldLayoutMk cId="1463208559" sldId="2147483698"/>
              <ac:spMk id="55" creationId="{5EE502F6-78CC-31AF-49C2-E6E68E81FD65}"/>
            </ac:spMkLst>
          </pc:spChg>
          <pc:spChg chg="mod">
            <ac:chgData name="Chuck Tomasi" userId="79514c44-a18e-4aaa-84b1-18f74099d6b1" providerId="ADAL" clId="{18B14563-CCEC-0C42-8C0A-ABD616E2CF02}" dt="2023-11-06T15:04:20.864" v="3161"/>
            <ac:spMkLst>
              <pc:docMk/>
              <pc:sldMasterMk cId="2317532505" sldId="2147483672"/>
              <pc:sldLayoutMk cId="1463208559" sldId="2147483698"/>
              <ac:spMk id="56" creationId="{373F1846-19F0-26FD-6F98-267A4E7A44CA}"/>
            </ac:spMkLst>
          </pc:spChg>
          <pc:spChg chg="mod topLvl">
            <ac:chgData name="Chuck Tomasi" userId="79514c44-a18e-4aaa-84b1-18f74099d6b1" providerId="ADAL" clId="{18B14563-CCEC-0C42-8C0A-ABD616E2CF02}" dt="2023-10-18T20:14:15.231" v="429" actId="164"/>
            <ac:spMkLst>
              <pc:docMk/>
              <pc:sldMasterMk cId="2317532505" sldId="2147483672"/>
              <pc:sldLayoutMk cId="1463208559" sldId="2147483698"/>
              <ac:spMk id="56" creationId="{CB649DE0-625D-DB82-8075-C450FD082A62}"/>
            </ac:spMkLst>
          </pc:spChg>
          <pc:spChg chg="mod">
            <ac:chgData name="Chuck Tomasi" userId="79514c44-a18e-4aaa-84b1-18f74099d6b1" providerId="ADAL" clId="{18B14563-CCEC-0C42-8C0A-ABD616E2CF02}" dt="2023-11-05T13:45:06.984" v="683" actId="255"/>
            <ac:spMkLst>
              <pc:docMk/>
              <pc:sldMasterMk cId="2317532505" sldId="2147483672"/>
              <pc:sldLayoutMk cId="1463208559" sldId="2147483698"/>
              <ac:spMk id="57" creationId="{07ADA31A-0F32-ACA7-570C-3382174C915D}"/>
            </ac:spMkLst>
          </pc:spChg>
          <pc:spChg chg="mod">
            <ac:chgData name="Chuck Tomasi" userId="79514c44-a18e-4aaa-84b1-18f74099d6b1" providerId="ADAL" clId="{18B14563-CCEC-0C42-8C0A-ABD616E2CF02}" dt="2023-11-06T15:04:20.864" v="3161"/>
            <ac:spMkLst>
              <pc:docMk/>
              <pc:sldMasterMk cId="2317532505" sldId="2147483672"/>
              <pc:sldLayoutMk cId="1463208559" sldId="2147483698"/>
              <ac:spMk id="57" creationId="{A74B90F3-FD54-76F7-3AAC-3932377225C7}"/>
            </ac:spMkLst>
          </pc:spChg>
          <pc:spChg chg="mod">
            <ac:chgData name="Chuck Tomasi" userId="79514c44-a18e-4aaa-84b1-18f74099d6b1" providerId="ADAL" clId="{18B14563-CCEC-0C42-8C0A-ABD616E2CF02}" dt="2023-11-06T15:04:20.864" v="3161"/>
            <ac:spMkLst>
              <pc:docMk/>
              <pc:sldMasterMk cId="2317532505" sldId="2147483672"/>
              <pc:sldLayoutMk cId="1463208559" sldId="2147483698"/>
              <ac:spMk id="58" creationId="{60254C36-9314-BD97-9FF3-E9DF10CD7BE0}"/>
            </ac:spMkLst>
          </pc:spChg>
          <pc:spChg chg="mod topLvl">
            <ac:chgData name="Chuck Tomasi" userId="79514c44-a18e-4aaa-84b1-18f74099d6b1" providerId="ADAL" clId="{18B14563-CCEC-0C42-8C0A-ABD616E2CF02}" dt="2023-10-18T20:14:15.231" v="429" actId="164"/>
            <ac:spMkLst>
              <pc:docMk/>
              <pc:sldMasterMk cId="2317532505" sldId="2147483672"/>
              <pc:sldLayoutMk cId="1463208559" sldId="2147483698"/>
              <ac:spMk id="58" creationId="{80603056-7541-3600-504B-73DC35119D5F}"/>
            </ac:spMkLst>
          </pc:spChg>
          <pc:spChg chg="mod">
            <ac:chgData name="Chuck Tomasi" userId="79514c44-a18e-4aaa-84b1-18f74099d6b1" providerId="ADAL" clId="{18B14563-CCEC-0C42-8C0A-ABD616E2CF02}" dt="2023-11-06T15:04:20.864" v="3161"/>
            <ac:spMkLst>
              <pc:docMk/>
              <pc:sldMasterMk cId="2317532505" sldId="2147483672"/>
              <pc:sldLayoutMk cId="1463208559" sldId="2147483698"/>
              <ac:spMk id="59" creationId="{070ECAB4-CD00-236E-0C51-2DFD190EB299}"/>
            </ac:spMkLst>
          </pc:spChg>
          <pc:spChg chg="mod">
            <ac:chgData name="Chuck Tomasi" userId="79514c44-a18e-4aaa-84b1-18f74099d6b1" providerId="ADAL" clId="{18B14563-CCEC-0C42-8C0A-ABD616E2CF02}" dt="2023-11-05T13:45:06.984" v="683" actId="255"/>
            <ac:spMkLst>
              <pc:docMk/>
              <pc:sldMasterMk cId="2317532505" sldId="2147483672"/>
              <pc:sldLayoutMk cId="1463208559" sldId="2147483698"/>
              <ac:spMk id="59" creationId="{F738C6F2-1281-6A3D-F261-5059669C9563}"/>
            </ac:spMkLst>
          </pc:spChg>
          <pc:spChg chg="mod">
            <ac:chgData name="Chuck Tomasi" userId="79514c44-a18e-4aaa-84b1-18f74099d6b1" providerId="ADAL" clId="{18B14563-CCEC-0C42-8C0A-ABD616E2CF02}" dt="2023-11-06T15:04:20.864" v="3161"/>
            <ac:spMkLst>
              <pc:docMk/>
              <pc:sldMasterMk cId="2317532505" sldId="2147483672"/>
              <pc:sldLayoutMk cId="1463208559" sldId="2147483698"/>
              <ac:spMk id="60" creationId="{47CB43C8-8B8E-E602-52C4-068D6D031451}"/>
            </ac:spMkLst>
          </pc:spChg>
          <pc:spChg chg="mod">
            <ac:chgData name="Chuck Tomasi" userId="79514c44-a18e-4aaa-84b1-18f74099d6b1" providerId="ADAL" clId="{18B14563-CCEC-0C42-8C0A-ABD616E2CF02}" dt="2023-11-05T13:45:06.984" v="683" actId="255"/>
            <ac:spMkLst>
              <pc:docMk/>
              <pc:sldMasterMk cId="2317532505" sldId="2147483672"/>
              <pc:sldLayoutMk cId="1463208559" sldId="2147483698"/>
              <ac:spMk id="60" creationId="{E095C833-AB1A-A7C3-9527-07F716E5F263}"/>
            </ac:spMkLst>
          </pc:spChg>
          <pc:spChg chg="mod">
            <ac:chgData name="Chuck Tomasi" userId="79514c44-a18e-4aaa-84b1-18f74099d6b1" providerId="ADAL" clId="{18B14563-CCEC-0C42-8C0A-ABD616E2CF02}" dt="2023-11-05T13:45:06.984" v="683" actId="255"/>
            <ac:spMkLst>
              <pc:docMk/>
              <pc:sldMasterMk cId="2317532505" sldId="2147483672"/>
              <pc:sldLayoutMk cId="1463208559" sldId="2147483698"/>
              <ac:spMk id="62" creationId="{AE3DE47B-2DF2-C409-68D8-66F8E7597FF3}"/>
            </ac:spMkLst>
          </pc:spChg>
          <pc:spChg chg="mod">
            <ac:chgData name="Chuck Tomasi" userId="79514c44-a18e-4aaa-84b1-18f74099d6b1" providerId="ADAL" clId="{18B14563-CCEC-0C42-8C0A-ABD616E2CF02}" dt="2023-11-06T15:04:20.864" v="3161"/>
            <ac:spMkLst>
              <pc:docMk/>
              <pc:sldMasterMk cId="2317532505" sldId="2147483672"/>
              <pc:sldLayoutMk cId="1463208559" sldId="2147483698"/>
              <ac:spMk id="62" creationId="{D0F28293-9DA3-7DED-6B91-A85E49087D13}"/>
            </ac:spMkLst>
          </pc:spChg>
          <pc:spChg chg="mod">
            <ac:chgData name="Chuck Tomasi" userId="79514c44-a18e-4aaa-84b1-18f74099d6b1" providerId="ADAL" clId="{18B14563-CCEC-0C42-8C0A-ABD616E2CF02}" dt="2023-11-05T13:45:06.984" v="683" actId="255"/>
            <ac:spMkLst>
              <pc:docMk/>
              <pc:sldMasterMk cId="2317532505" sldId="2147483672"/>
              <pc:sldLayoutMk cId="1463208559" sldId="2147483698"/>
              <ac:spMk id="63" creationId="{A2FEE2B5-8B6B-135C-8520-3BDD7FAA8ACB}"/>
            </ac:spMkLst>
          </pc:spChg>
          <pc:spChg chg="mod">
            <ac:chgData name="Chuck Tomasi" userId="79514c44-a18e-4aaa-84b1-18f74099d6b1" providerId="ADAL" clId="{18B14563-CCEC-0C42-8C0A-ABD616E2CF02}" dt="2023-11-06T15:04:20.864" v="3161"/>
            <ac:spMkLst>
              <pc:docMk/>
              <pc:sldMasterMk cId="2317532505" sldId="2147483672"/>
              <pc:sldLayoutMk cId="1463208559" sldId="2147483698"/>
              <ac:spMk id="63" creationId="{BD66C80C-11A7-296B-C5A4-7DDFBBF5EE7F}"/>
            </ac:spMkLst>
          </pc:spChg>
          <pc:spChg chg="mod">
            <ac:chgData name="Chuck Tomasi" userId="79514c44-a18e-4aaa-84b1-18f74099d6b1" providerId="ADAL" clId="{18B14563-CCEC-0C42-8C0A-ABD616E2CF02}" dt="2023-11-05T13:57:51.562" v="715" actId="554"/>
            <ac:spMkLst>
              <pc:docMk/>
              <pc:sldMasterMk cId="2317532505" sldId="2147483672"/>
              <pc:sldLayoutMk cId="1463208559" sldId="2147483698"/>
              <ac:spMk id="64" creationId="{C505DC90-468F-7BCC-F5A7-6E6904CAE8B8}"/>
            </ac:spMkLst>
          </pc:spChg>
          <pc:spChg chg="mod">
            <ac:chgData name="Chuck Tomasi" userId="79514c44-a18e-4aaa-84b1-18f74099d6b1" providerId="ADAL" clId="{18B14563-CCEC-0C42-8C0A-ABD616E2CF02}" dt="2023-10-17T15:04:14.433" v="30" actId="207"/>
            <ac:spMkLst>
              <pc:docMk/>
              <pc:sldMasterMk cId="2317532505" sldId="2147483672"/>
              <pc:sldLayoutMk cId="1463208559" sldId="2147483698"/>
              <ac:spMk id="65" creationId="{73D0A854-D81A-9A80-DD43-4F7ACB3C1E9E}"/>
            </ac:spMkLst>
          </pc:spChg>
          <pc:spChg chg="mod">
            <ac:chgData name="Chuck Tomasi" userId="79514c44-a18e-4aaa-84b1-18f74099d6b1" providerId="ADAL" clId="{18B14563-CCEC-0C42-8C0A-ABD616E2CF02}" dt="2023-10-17T15:04:14.433" v="30" actId="207"/>
            <ac:spMkLst>
              <pc:docMk/>
              <pc:sldMasterMk cId="2317532505" sldId="2147483672"/>
              <pc:sldLayoutMk cId="1463208559" sldId="2147483698"/>
              <ac:spMk id="66" creationId="{FB0DEC17-43F9-D3FC-BEB5-C5A14DD3F346}"/>
            </ac:spMkLst>
          </pc:spChg>
          <pc:spChg chg="mod">
            <ac:chgData name="Chuck Tomasi" userId="79514c44-a18e-4aaa-84b1-18f74099d6b1" providerId="ADAL" clId="{18B14563-CCEC-0C42-8C0A-ABD616E2CF02}" dt="2023-10-17T15:04:14.433" v="30" actId="207"/>
            <ac:spMkLst>
              <pc:docMk/>
              <pc:sldMasterMk cId="2317532505" sldId="2147483672"/>
              <pc:sldLayoutMk cId="1463208559" sldId="2147483698"/>
              <ac:spMk id="67" creationId="{4655F958-71E5-58E5-2C10-665B24E68D21}"/>
            </ac:spMkLst>
          </pc:spChg>
          <pc:spChg chg="mod">
            <ac:chgData name="Chuck Tomasi" userId="79514c44-a18e-4aaa-84b1-18f74099d6b1" providerId="ADAL" clId="{18B14563-CCEC-0C42-8C0A-ABD616E2CF02}" dt="2023-10-17T15:04:14.433" v="30" actId="207"/>
            <ac:spMkLst>
              <pc:docMk/>
              <pc:sldMasterMk cId="2317532505" sldId="2147483672"/>
              <pc:sldLayoutMk cId="1463208559" sldId="2147483698"/>
              <ac:spMk id="68" creationId="{294A76A2-7D91-BCC1-208E-DB4DC4BF0B09}"/>
            </ac:spMkLst>
          </pc:spChg>
          <pc:spChg chg="mod">
            <ac:chgData name="Chuck Tomasi" userId="79514c44-a18e-4aaa-84b1-18f74099d6b1" providerId="ADAL" clId="{18B14563-CCEC-0C42-8C0A-ABD616E2CF02}" dt="2023-10-17T15:04:14.433" v="30" actId="207"/>
            <ac:spMkLst>
              <pc:docMk/>
              <pc:sldMasterMk cId="2317532505" sldId="2147483672"/>
              <pc:sldLayoutMk cId="1463208559" sldId="2147483698"/>
              <ac:spMk id="69" creationId="{24066308-51C0-EE2F-2E7F-B274BEF67CEF}"/>
            </ac:spMkLst>
          </pc:spChg>
          <pc:spChg chg="mod">
            <ac:chgData name="Chuck Tomasi" userId="79514c44-a18e-4aaa-84b1-18f74099d6b1" providerId="ADAL" clId="{18B14563-CCEC-0C42-8C0A-ABD616E2CF02}" dt="2023-10-17T15:04:14.433" v="30" actId="207"/>
            <ac:spMkLst>
              <pc:docMk/>
              <pc:sldMasterMk cId="2317532505" sldId="2147483672"/>
              <pc:sldLayoutMk cId="1463208559" sldId="2147483698"/>
              <ac:spMk id="70" creationId="{5BC27071-C3DD-5641-1AA4-47073DB6340F}"/>
            </ac:spMkLst>
          </pc:spChg>
          <pc:spChg chg="mod">
            <ac:chgData name="Chuck Tomasi" userId="79514c44-a18e-4aaa-84b1-18f74099d6b1" providerId="ADAL" clId="{18B14563-CCEC-0C42-8C0A-ABD616E2CF02}" dt="2023-10-17T15:04:14.433" v="30" actId="207"/>
            <ac:spMkLst>
              <pc:docMk/>
              <pc:sldMasterMk cId="2317532505" sldId="2147483672"/>
              <pc:sldLayoutMk cId="1463208559" sldId="2147483698"/>
              <ac:spMk id="71" creationId="{A9B6E12C-F363-5970-4403-DEA11C39578F}"/>
            </ac:spMkLst>
          </pc:spChg>
          <pc:spChg chg="mod">
            <ac:chgData name="Chuck Tomasi" userId="79514c44-a18e-4aaa-84b1-18f74099d6b1" providerId="ADAL" clId="{18B14563-CCEC-0C42-8C0A-ABD616E2CF02}" dt="2023-10-17T15:04:14.433" v="30" actId="207"/>
            <ac:spMkLst>
              <pc:docMk/>
              <pc:sldMasterMk cId="2317532505" sldId="2147483672"/>
              <pc:sldLayoutMk cId="1463208559" sldId="2147483698"/>
              <ac:spMk id="72" creationId="{3D736AE5-1680-D58B-B149-A41C05615E10}"/>
            </ac:spMkLst>
          </pc:spChg>
          <pc:spChg chg="mod">
            <ac:chgData name="Chuck Tomasi" userId="79514c44-a18e-4aaa-84b1-18f74099d6b1" providerId="ADAL" clId="{18B14563-CCEC-0C42-8C0A-ABD616E2CF02}" dt="2023-10-17T15:04:14.433" v="30" actId="207"/>
            <ac:spMkLst>
              <pc:docMk/>
              <pc:sldMasterMk cId="2317532505" sldId="2147483672"/>
              <pc:sldLayoutMk cId="1463208559" sldId="2147483698"/>
              <ac:spMk id="73" creationId="{D779F5D5-FF73-8DDE-8C40-1B5064DB0F2B}"/>
            </ac:spMkLst>
          </pc:spChg>
          <pc:spChg chg="mod">
            <ac:chgData name="Chuck Tomasi" userId="79514c44-a18e-4aaa-84b1-18f74099d6b1" providerId="ADAL" clId="{18B14563-CCEC-0C42-8C0A-ABD616E2CF02}" dt="2023-10-17T15:04:14.433" v="30" actId="207"/>
            <ac:spMkLst>
              <pc:docMk/>
              <pc:sldMasterMk cId="2317532505" sldId="2147483672"/>
              <pc:sldLayoutMk cId="1463208559" sldId="2147483698"/>
              <ac:spMk id="74" creationId="{01AB1307-A911-9D19-D084-1D32E54E981F}"/>
            </ac:spMkLst>
          </pc:spChg>
          <pc:spChg chg="mod">
            <ac:chgData name="Chuck Tomasi" userId="79514c44-a18e-4aaa-84b1-18f74099d6b1" providerId="ADAL" clId="{18B14563-CCEC-0C42-8C0A-ABD616E2CF02}" dt="2023-10-18T20:03:34.631" v="375" actId="207"/>
            <ac:spMkLst>
              <pc:docMk/>
              <pc:sldMasterMk cId="2317532505" sldId="2147483672"/>
              <pc:sldLayoutMk cId="1463208559" sldId="2147483698"/>
              <ac:spMk id="76" creationId="{00A81AB6-0E39-D608-82CC-EAF3986212E8}"/>
            </ac:spMkLst>
          </pc:spChg>
          <pc:spChg chg="mod">
            <ac:chgData name="Chuck Tomasi" userId="79514c44-a18e-4aaa-84b1-18f74099d6b1" providerId="ADAL" clId="{18B14563-CCEC-0C42-8C0A-ABD616E2CF02}" dt="2023-11-06T15:04:20.864" v="3161"/>
            <ac:spMkLst>
              <pc:docMk/>
              <pc:sldMasterMk cId="2317532505" sldId="2147483672"/>
              <pc:sldLayoutMk cId="1463208559" sldId="2147483698"/>
              <ac:spMk id="77" creationId="{35C9D3D3-99F5-9733-1534-82990A5D6440}"/>
            </ac:spMkLst>
          </pc:spChg>
          <pc:spChg chg="mod">
            <ac:chgData name="Chuck Tomasi" userId="79514c44-a18e-4aaa-84b1-18f74099d6b1" providerId="ADAL" clId="{18B14563-CCEC-0C42-8C0A-ABD616E2CF02}" dt="2023-11-05T13:45:06.984" v="683" actId="255"/>
            <ac:spMkLst>
              <pc:docMk/>
              <pc:sldMasterMk cId="2317532505" sldId="2147483672"/>
              <pc:sldLayoutMk cId="1463208559" sldId="2147483698"/>
              <ac:spMk id="77" creationId="{46C4FAAA-CCB8-36FA-083E-012C267EEA25}"/>
            </ac:spMkLst>
          </pc:spChg>
          <pc:spChg chg="mod">
            <ac:chgData name="Chuck Tomasi" userId="79514c44-a18e-4aaa-84b1-18f74099d6b1" providerId="ADAL" clId="{18B14563-CCEC-0C42-8C0A-ABD616E2CF02}" dt="2023-11-05T13:45:06.984" v="683" actId="255"/>
            <ac:spMkLst>
              <pc:docMk/>
              <pc:sldMasterMk cId="2317532505" sldId="2147483672"/>
              <pc:sldLayoutMk cId="1463208559" sldId="2147483698"/>
              <ac:spMk id="78" creationId="{0DBCF01B-12F0-7032-74B1-B994EB9E11AC}"/>
            </ac:spMkLst>
          </pc:spChg>
          <pc:spChg chg="mod">
            <ac:chgData name="Chuck Tomasi" userId="79514c44-a18e-4aaa-84b1-18f74099d6b1" providerId="ADAL" clId="{18B14563-CCEC-0C42-8C0A-ABD616E2CF02}" dt="2023-11-06T15:04:20.864" v="3161"/>
            <ac:spMkLst>
              <pc:docMk/>
              <pc:sldMasterMk cId="2317532505" sldId="2147483672"/>
              <pc:sldLayoutMk cId="1463208559" sldId="2147483698"/>
              <ac:spMk id="78" creationId="{6023AD93-FE40-11F6-641C-39B7D034E6E4}"/>
            </ac:spMkLst>
          </pc:spChg>
          <pc:spChg chg="mod">
            <ac:chgData name="Chuck Tomasi" userId="79514c44-a18e-4aaa-84b1-18f74099d6b1" providerId="ADAL" clId="{18B14563-CCEC-0C42-8C0A-ABD616E2CF02}" dt="2023-11-05T13:45:06.984" v="683" actId="255"/>
            <ac:spMkLst>
              <pc:docMk/>
              <pc:sldMasterMk cId="2317532505" sldId="2147483672"/>
              <pc:sldLayoutMk cId="1463208559" sldId="2147483698"/>
              <ac:spMk id="79" creationId="{2D1AB24C-9319-9272-ECE0-FBE5191E4E7C}"/>
            </ac:spMkLst>
          </pc:spChg>
          <pc:spChg chg="mod">
            <ac:chgData name="Chuck Tomasi" userId="79514c44-a18e-4aaa-84b1-18f74099d6b1" providerId="ADAL" clId="{18B14563-CCEC-0C42-8C0A-ABD616E2CF02}" dt="2023-11-06T15:04:20.864" v="3161"/>
            <ac:spMkLst>
              <pc:docMk/>
              <pc:sldMasterMk cId="2317532505" sldId="2147483672"/>
              <pc:sldLayoutMk cId="1463208559" sldId="2147483698"/>
              <ac:spMk id="79" creationId="{A94E6DE2-35BE-DE39-6443-ADCC188329E6}"/>
            </ac:spMkLst>
          </pc:spChg>
          <pc:spChg chg="mod">
            <ac:chgData name="Chuck Tomasi" userId="79514c44-a18e-4aaa-84b1-18f74099d6b1" providerId="ADAL" clId="{18B14563-CCEC-0C42-8C0A-ABD616E2CF02}" dt="2023-11-05T13:45:06.984" v="683" actId="255"/>
            <ac:spMkLst>
              <pc:docMk/>
              <pc:sldMasterMk cId="2317532505" sldId="2147483672"/>
              <pc:sldLayoutMk cId="1463208559" sldId="2147483698"/>
              <ac:spMk id="80" creationId="{DFED543D-F33D-C119-C8D0-8CAF9858D976}"/>
            </ac:spMkLst>
          </pc:spChg>
          <pc:spChg chg="mod">
            <ac:chgData name="Chuck Tomasi" userId="79514c44-a18e-4aaa-84b1-18f74099d6b1" providerId="ADAL" clId="{18B14563-CCEC-0C42-8C0A-ABD616E2CF02}" dt="2023-11-06T15:04:20.864" v="3161"/>
            <ac:spMkLst>
              <pc:docMk/>
              <pc:sldMasterMk cId="2317532505" sldId="2147483672"/>
              <pc:sldLayoutMk cId="1463208559" sldId="2147483698"/>
              <ac:spMk id="80" creationId="{EB839030-E61A-CBB2-9E65-FF3975172F7B}"/>
            </ac:spMkLst>
          </pc:spChg>
          <pc:spChg chg="mod">
            <ac:chgData name="Chuck Tomasi" userId="79514c44-a18e-4aaa-84b1-18f74099d6b1" providerId="ADAL" clId="{18B14563-CCEC-0C42-8C0A-ABD616E2CF02}" dt="2023-11-05T13:45:06.984" v="683" actId="255"/>
            <ac:spMkLst>
              <pc:docMk/>
              <pc:sldMasterMk cId="2317532505" sldId="2147483672"/>
              <pc:sldLayoutMk cId="1463208559" sldId="2147483698"/>
              <ac:spMk id="81" creationId="{976EF0BF-1C19-2C32-06DB-851EE6FCCF2D}"/>
            </ac:spMkLst>
          </pc:spChg>
          <pc:spChg chg="mod">
            <ac:chgData name="Chuck Tomasi" userId="79514c44-a18e-4aaa-84b1-18f74099d6b1" providerId="ADAL" clId="{18B14563-CCEC-0C42-8C0A-ABD616E2CF02}" dt="2023-11-06T15:04:20.864" v="3161"/>
            <ac:spMkLst>
              <pc:docMk/>
              <pc:sldMasterMk cId="2317532505" sldId="2147483672"/>
              <pc:sldLayoutMk cId="1463208559" sldId="2147483698"/>
              <ac:spMk id="81" creationId="{AF0B973C-21BE-1D7D-7351-68C325F794BE}"/>
            </ac:spMkLst>
          </pc:spChg>
          <pc:spChg chg="mod">
            <ac:chgData name="Chuck Tomasi" userId="79514c44-a18e-4aaa-84b1-18f74099d6b1" providerId="ADAL" clId="{18B14563-CCEC-0C42-8C0A-ABD616E2CF02}" dt="2023-11-06T15:04:20.864" v="3161"/>
            <ac:spMkLst>
              <pc:docMk/>
              <pc:sldMasterMk cId="2317532505" sldId="2147483672"/>
              <pc:sldLayoutMk cId="1463208559" sldId="2147483698"/>
              <ac:spMk id="82" creationId="{03A69684-D600-B165-F93F-F31B1729392E}"/>
            </ac:spMkLst>
          </pc:spChg>
          <pc:spChg chg="mod">
            <ac:chgData name="Chuck Tomasi" userId="79514c44-a18e-4aaa-84b1-18f74099d6b1" providerId="ADAL" clId="{18B14563-CCEC-0C42-8C0A-ABD616E2CF02}" dt="2023-11-05T13:45:06.984" v="683" actId="255"/>
            <ac:spMkLst>
              <pc:docMk/>
              <pc:sldMasterMk cId="2317532505" sldId="2147483672"/>
              <pc:sldLayoutMk cId="1463208559" sldId="2147483698"/>
              <ac:spMk id="82" creationId="{42D8D851-A7C2-F6B4-36A3-2365D1AC5661}"/>
            </ac:spMkLst>
          </pc:spChg>
          <pc:spChg chg="mod">
            <ac:chgData name="Chuck Tomasi" userId="79514c44-a18e-4aaa-84b1-18f74099d6b1" providerId="ADAL" clId="{18B14563-CCEC-0C42-8C0A-ABD616E2CF02}" dt="2023-11-06T15:04:20.864" v="3161"/>
            <ac:spMkLst>
              <pc:docMk/>
              <pc:sldMasterMk cId="2317532505" sldId="2147483672"/>
              <pc:sldLayoutMk cId="1463208559" sldId="2147483698"/>
              <ac:spMk id="83" creationId="{11B7DE4E-948A-742D-8635-4ACACAB17CAE}"/>
            </ac:spMkLst>
          </pc:spChg>
          <pc:spChg chg="mod">
            <ac:chgData name="Chuck Tomasi" userId="79514c44-a18e-4aaa-84b1-18f74099d6b1" providerId="ADAL" clId="{18B14563-CCEC-0C42-8C0A-ABD616E2CF02}" dt="2023-11-05T13:45:06.984" v="683" actId="255"/>
            <ac:spMkLst>
              <pc:docMk/>
              <pc:sldMasterMk cId="2317532505" sldId="2147483672"/>
              <pc:sldLayoutMk cId="1463208559" sldId="2147483698"/>
              <ac:spMk id="83" creationId="{5685383D-B8B7-A789-EC2E-AFE97D872B12}"/>
            </ac:spMkLst>
          </pc:spChg>
          <pc:spChg chg="mod">
            <ac:chgData name="Chuck Tomasi" userId="79514c44-a18e-4aaa-84b1-18f74099d6b1" providerId="ADAL" clId="{18B14563-CCEC-0C42-8C0A-ABD616E2CF02}" dt="2023-11-05T13:45:06.984" v="683" actId="255"/>
            <ac:spMkLst>
              <pc:docMk/>
              <pc:sldMasterMk cId="2317532505" sldId="2147483672"/>
              <pc:sldLayoutMk cId="1463208559" sldId="2147483698"/>
              <ac:spMk id="84" creationId="{A1B3C183-27E9-6295-F199-F8409737064E}"/>
            </ac:spMkLst>
          </pc:spChg>
          <pc:spChg chg="mod">
            <ac:chgData name="Chuck Tomasi" userId="79514c44-a18e-4aaa-84b1-18f74099d6b1" providerId="ADAL" clId="{18B14563-CCEC-0C42-8C0A-ABD616E2CF02}" dt="2023-11-06T15:04:20.864" v="3161"/>
            <ac:spMkLst>
              <pc:docMk/>
              <pc:sldMasterMk cId="2317532505" sldId="2147483672"/>
              <pc:sldLayoutMk cId="1463208559" sldId="2147483698"/>
              <ac:spMk id="84" creationId="{A2621422-6820-E941-5573-E76D198A57D4}"/>
            </ac:spMkLst>
          </pc:spChg>
          <pc:spChg chg="mod">
            <ac:chgData name="Chuck Tomasi" userId="79514c44-a18e-4aaa-84b1-18f74099d6b1" providerId="ADAL" clId="{18B14563-CCEC-0C42-8C0A-ABD616E2CF02}" dt="2023-11-06T15:04:20.864" v="3161"/>
            <ac:spMkLst>
              <pc:docMk/>
              <pc:sldMasterMk cId="2317532505" sldId="2147483672"/>
              <pc:sldLayoutMk cId="1463208559" sldId="2147483698"/>
              <ac:spMk id="85" creationId="{3A140460-12B8-5292-8896-4A1314F0B400}"/>
            </ac:spMkLst>
          </pc:spChg>
          <pc:spChg chg="mod">
            <ac:chgData name="Chuck Tomasi" userId="79514c44-a18e-4aaa-84b1-18f74099d6b1" providerId="ADAL" clId="{18B14563-CCEC-0C42-8C0A-ABD616E2CF02}" dt="2023-11-05T13:45:06.984" v="683" actId="255"/>
            <ac:spMkLst>
              <pc:docMk/>
              <pc:sldMasterMk cId="2317532505" sldId="2147483672"/>
              <pc:sldLayoutMk cId="1463208559" sldId="2147483698"/>
              <ac:spMk id="85" creationId="{E3C99053-93CD-9688-46BA-C13D04FA3280}"/>
            </ac:spMkLst>
          </pc:spChg>
          <pc:spChg chg="mod">
            <ac:chgData name="Chuck Tomasi" userId="79514c44-a18e-4aaa-84b1-18f74099d6b1" providerId="ADAL" clId="{18B14563-CCEC-0C42-8C0A-ABD616E2CF02}" dt="2023-11-06T15:04:20.864" v="3161"/>
            <ac:spMkLst>
              <pc:docMk/>
              <pc:sldMasterMk cId="2317532505" sldId="2147483672"/>
              <pc:sldLayoutMk cId="1463208559" sldId="2147483698"/>
              <ac:spMk id="86" creationId="{2C762919-EF56-0242-5F1B-49FDF1447D0B}"/>
            </ac:spMkLst>
          </pc:spChg>
          <pc:spChg chg="mod">
            <ac:chgData name="Chuck Tomasi" userId="79514c44-a18e-4aaa-84b1-18f74099d6b1" providerId="ADAL" clId="{18B14563-CCEC-0C42-8C0A-ABD616E2CF02}" dt="2023-11-05T13:45:06.984" v="683" actId="255"/>
            <ac:spMkLst>
              <pc:docMk/>
              <pc:sldMasterMk cId="2317532505" sldId="2147483672"/>
              <pc:sldLayoutMk cId="1463208559" sldId="2147483698"/>
              <ac:spMk id="86" creationId="{F0F6DCF9-1A9A-9C98-005F-28E2A2A3915B}"/>
            </ac:spMkLst>
          </pc:spChg>
          <pc:spChg chg="mod">
            <ac:chgData name="Chuck Tomasi" userId="79514c44-a18e-4aaa-84b1-18f74099d6b1" providerId="ADAL" clId="{18B14563-CCEC-0C42-8C0A-ABD616E2CF02}" dt="2023-11-05T13:45:06.984" v="683" actId="255"/>
            <ac:spMkLst>
              <pc:docMk/>
              <pc:sldMasterMk cId="2317532505" sldId="2147483672"/>
              <pc:sldLayoutMk cId="1463208559" sldId="2147483698"/>
              <ac:spMk id="87" creationId="{3DC23F31-6782-4A46-6C09-0F5E96C11EB2}"/>
            </ac:spMkLst>
          </pc:spChg>
          <pc:spChg chg="mod">
            <ac:chgData name="Chuck Tomasi" userId="79514c44-a18e-4aaa-84b1-18f74099d6b1" providerId="ADAL" clId="{18B14563-CCEC-0C42-8C0A-ABD616E2CF02}" dt="2023-11-06T15:04:20.864" v="3161"/>
            <ac:spMkLst>
              <pc:docMk/>
              <pc:sldMasterMk cId="2317532505" sldId="2147483672"/>
              <pc:sldLayoutMk cId="1463208559" sldId="2147483698"/>
              <ac:spMk id="87" creationId="{F612CAB3-D46E-3FF3-CBA0-DE3CE753769B}"/>
            </ac:spMkLst>
          </pc:spChg>
          <pc:spChg chg="mod">
            <ac:chgData name="Chuck Tomasi" userId="79514c44-a18e-4aaa-84b1-18f74099d6b1" providerId="ADAL" clId="{18B14563-CCEC-0C42-8C0A-ABD616E2CF02}" dt="2023-11-05T13:45:06.984" v="683" actId="255"/>
            <ac:spMkLst>
              <pc:docMk/>
              <pc:sldMasterMk cId="2317532505" sldId="2147483672"/>
              <pc:sldLayoutMk cId="1463208559" sldId="2147483698"/>
              <ac:spMk id="88" creationId="{A053294A-A22B-43F7-F3E6-1F1127E9C6D5}"/>
            </ac:spMkLst>
          </pc:spChg>
          <pc:spChg chg="mod">
            <ac:chgData name="Chuck Tomasi" userId="79514c44-a18e-4aaa-84b1-18f74099d6b1" providerId="ADAL" clId="{18B14563-CCEC-0C42-8C0A-ABD616E2CF02}" dt="2023-11-06T15:04:20.864" v="3161"/>
            <ac:spMkLst>
              <pc:docMk/>
              <pc:sldMasterMk cId="2317532505" sldId="2147483672"/>
              <pc:sldLayoutMk cId="1463208559" sldId="2147483698"/>
              <ac:spMk id="88" creationId="{B4A985FC-FD8A-B2B6-1250-7314448C21A0}"/>
            </ac:spMkLst>
          </pc:spChg>
          <pc:spChg chg="mod">
            <ac:chgData name="Chuck Tomasi" userId="79514c44-a18e-4aaa-84b1-18f74099d6b1" providerId="ADAL" clId="{18B14563-CCEC-0C42-8C0A-ABD616E2CF02}" dt="2023-11-05T13:45:06.984" v="683" actId="255"/>
            <ac:spMkLst>
              <pc:docMk/>
              <pc:sldMasterMk cId="2317532505" sldId="2147483672"/>
              <pc:sldLayoutMk cId="1463208559" sldId="2147483698"/>
              <ac:spMk id="89" creationId="{E4801DD7-DA71-8AFF-2550-DC89DDCFA943}"/>
            </ac:spMkLst>
          </pc:spChg>
          <pc:spChg chg="mod">
            <ac:chgData name="Chuck Tomasi" userId="79514c44-a18e-4aaa-84b1-18f74099d6b1" providerId="ADAL" clId="{18B14563-CCEC-0C42-8C0A-ABD616E2CF02}" dt="2023-11-06T15:04:20.864" v="3161"/>
            <ac:spMkLst>
              <pc:docMk/>
              <pc:sldMasterMk cId="2317532505" sldId="2147483672"/>
              <pc:sldLayoutMk cId="1463208559" sldId="2147483698"/>
              <ac:spMk id="89" creationId="{F0BDE227-B0BD-9DB0-EB1F-3D8BDA38CF3D}"/>
            </ac:spMkLst>
          </pc:spChg>
          <pc:spChg chg="mod">
            <ac:chgData name="Chuck Tomasi" userId="79514c44-a18e-4aaa-84b1-18f74099d6b1" providerId="ADAL" clId="{18B14563-CCEC-0C42-8C0A-ABD616E2CF02}" dt="2023-11-06T15:04:20.864" v="3161"/>
            <ac:spMkLst>
              <pc:docMk/>
              <pc:sldMasterMk cId="2317532505" sldId="2147483672"/>
              <pc:sldLayoutMk cId="1463208559" sldId="2147483698"/>
              <ac:spMk id="90" creationId="{4DE9243A-EA58-2828-7C8F-97158DFFE508}"/>
            </ac:spMkLst>
          </pc:spChg>
          <pc:spChg chg="mod">
            <ac:chgData name="Chuck Tomasi" userId="79514c44-a18e-4aaa-84b1-18f74099d6b1" providerId="ADAL" clId="{18B14563-CCEC-0C42-8C0A-ABD616E2CF02}" dt="2023-11-05T13:45:06.984" v="683" actId="255"/>
            <ac:spMkLst>
              <pc:docMk/>
              <pc:sldMasterMk cId="2317532505" sldId="2147483672"/>
              <pc:sldLayoutMk cId="1463208559" sldId="2147483698"/>
              <ac:spMk id="90" creationId="{B2120AD3-E1B4-9497-ACAE-CFB4F5761792}"/>
            </ac:spMkLst>
          </pc:spChg>
          <pc:spChg chg="mod">
            <ac:chgData name="Chuck Tomasi" userId="79514c44-a18e-4aaa-84b1-18f74099d6b1" providerId="ADAL" clId="{18B14563-CCEC-0C42-8C0A-ABD616E2CF02}" dt="2023-11-05T13:45:06.984" v="683" actId="255"/>
            <ac:spMkLst>
              <pc:docMk/>
              <pc:sldMasterMk cId="2317532505" sldId="2147483672"/>
              <pc:sldLayoutMk cId="1463208559" sldId="2147483698"/>
              <ac:spMk id="91" creationId="{1EBF6A95-8B9B-6730-F424-C86B396DD656}"/>
            </ac:spMkLst>
          </pc:spChg>
          <pc:spChg chg="mod">
            <ac:chgData name="Chuck Tomasi" userId="79514c44-a18e-4aaa-84b1-18f74099d6b1" providerId="ADAL" clId="{18B14563-CCEC-0C42-8C0A-ABD616E2CF02}" dt="2023-11-06T15:04:20.864" v="3161"/>
            <ac:spMkLst>
              <pc:docMk/>
              <pc:sldMasterMk cId="2317532505" sldId="2147483672"/>
              <pc:sldLayoutMk cId="1463208559" sldId="2147483698"/>
              <ac:spMk id="91" creationId="{31A5B848-7B51-B813-F2FF-C7642807D86E}"/>
            </ac:spMkLst>
          </pc:spChg>
          <pc:spChg chg="mod">
            <ac:chgData name="Chuck Tomasi" userId="79514c44-a18e-4aaa-84b1-18f74099d6b1" providerId="ADAL" clId="{18B14563-CCEC-0C42-8C0A-ABD616E2CF02}" dt="2023-11-06T15:04:20.864" v="3161"/>
            <ac:spMkLst>
              <pc:docMk/>
              <pc:sldMasterMk cId="2317532505" sldId="2147483672"/>
              <pc:sldLayoutMk cId="1463208559" sldId="2147483698"/>
              <ac:spMk id="92" creationId="{1E35D20B-D46A-9F3A-42A3-B83CAF74008E}"/>
            </ac:spMkLst>
          </pc:spChg>
          <pc:spChg chg="mod">
            <ac:chgData name="Chuck Tomasi" userId="79514c44-a18e-4aaa-84b1-18f74099d6b1" providerId="ADAL" clId="{18B14563-CCEC-0C42-8C0A-ABD616E2CF02}" dt="2023-11-05T13:45:06.984" v="683" actId="255"/>
            <ac:spMkLst>
              <pc:docMk/>
              <pc:sldMasterMk cId="2317532505" sldId="2147483672"/>
              <pc:sldLayoutMk cId="1463208559" sldId="2147483698"/>
              <ac:spMk id="92" creationId="{EAEC7BC0-8CD5-0A89-8EB0-8DE7D78665CE}"/>
            </ac:spMkLst>
          </pc:spChg>
          <pc:spChg chg="mod">
            <ac:chgData name="Chuck Tomasi" userId="79514c44-a18e-4aaa-84b1-18f74099d6b1" providerId="ADAL" clId="{18B14563-CCEC-0C42-8C0A-ABD616E2CF02}" dt="2023-11-05T13:45:06.984" v="683" actId="255"/>
            <ac:spMkLst>
              <pc:docMk/>
              <pc:sldMasterMk cId="2317532505" sldId="2147483672"/>
              <pc:sldLayoutMk cId="1463208559" sldId="2147483698"/>
              <ac:spMk id="93" creationId="{02E2BEE6-809D-BB2F-85B0-6C7C43FEE355}"/>
            </ac:spMkLst>
          </pc:spChg>
          <pc:spChg chg="mod">
            <ac:chgData name="Chuck Tomasi" userId="79514c44-a18e-4aaa-84b1-18f74099d6b1" providerId="ADAL" clId="{18B14563-CCEC-0C42-8C0A-ABD616E2CF02}" dt="2023-11-06T15:04:20.864" v="3161"/>
            <ac:spMkLst>
              <pc:docMk/>
              <pc:sldMasterMk cId="2317532505" sldId="2147483672"/>
              <pc:sldLayoutMk cId="1463208559" sldId="2147483698"/>
              <ac:spMk id="93" creationId="{A5CF232C-8CD6-2E5F-96DE-E2F9A7BCA38E}"/>
            </ac:spMkLst>
          </pc:spChg>
          <pc:spChg chg="mod">
            <ac:chgData name="Chuck Tomasi" userId="79514c44-a18e-4aaa-84b1-18f74099d6b1" providerId="ADAL" clId="{18B14563-CCEC-0C42-8C0A-ABD616E2CF02}" dt="2023-11-06T15:04:20.864" v="3161"/>
            <ac:spMkLst>
              <pc:docMk/>
              <pc:sldMasterMk cId="2317532505" sldId="2147483672"/>
              <pc:sldLayoutMk cId="1463208559" sldId="2147483698"/>
              <ac:spMk id="94" creationId="{033C6B51-E2AD-69C2-9DB3-BDFA8EA244C6}"/>
            </ac:spMkLst>
          </pc:spChg>
          <pc:spChg chg="mod">
            <ac:chgData name="Chuck Tomasi" userId="79514c44-a18e-4aaa-84b1-18f74099d6b1" providerId="ADAL" clId="{18B14563-CCEC-0C42-8C0A-ABD616E2CF02}" dt="2023-11-05T13:45:06.984" v="683" actId="255"/>
            <ac:spMkLst>
              <pc:docMk/>
              <pc:sldMasterMk cId="2317532505" sldId="2147483672"/>
              <pc:sldLayoutMk cId="1463208559" sldId="2147483698"/>
              <ac:spMk id="94" creationId="{2EA8B82E-0A53-D836-736B-F1C91A2ED25E}"/>
            </ac:spMkLst>
          </pc:spChg>
          <pc:spChg chg="mod">
            <ac:chgData name="Chuck Tomasi" userId="79514c44-a18e-4aaa-84b1-18f74099d6b1" providerId="ADAL" clId="{18B14563-CCEC-0C42-8C0A-ABD616E2CF02}" dt="2023-11-06T15:04:20.864" v="3161"/>
            <ac:spMkLst>
              <pc:docMk/>
              <pc:sldMasterMk cId="2317532505" sldId="2147483672"/>
              <pc:sldLayoutMk cId="1463208559" sldId="2147483698"/>
              <ac:spMk id="95" creationId="{A6289B39-E3A8-AA0A-9A12-AB089D1D9997}"/>
            </ac:spMkLst>
          </pc:spChg>
          <pc:spChg chg="mod">
            <ac:chgData name="Chuck Tomasi" userId="79514c44-a18e-4aaa-84b1-18f74099d6b1" providerId="ADAL" clId="{18B14563-CCEC-0C42-8C0A-ABD616E2CF02}" dt="2023-11-05T13:45:06.984" v="683" actId="255"/>
            <ac:spMkLst>
              <pc:docMk/>
              <pc:sldMasterMk cId="2317532505" sldId="2147483672"/>
              <pc:sldLayoutMk cId="1463208559" sldId="2147483698"/>
              <ac:spMk id="95" creationId="{F3268849-8755-41E5-A957-74FC8752D95F}"/>
            </ac:spMkLst>
          </pc:spChg>
          <pc:spChg chg="mod">
            <ac:chgData name="Chuck Tomasi" userId="79514c44-a18e-4aaa-84b1-18f74099d6b1" providerId="ADAL" clId="{18B14563-CCEC-0C42-8C0A-ABD616E2CF02}" dt="2023-11-06T15:04:20.864" v="3161"/>
            <ac:spMkLst>
              <pc:docMk/>
              <pc:sldMasterMk cId="2317532505" sldId="2147483672"/>
              <pc:sldLayoutMk cId="1463208559" sldId="2147483698"/>
              <ac:spMk id="96" creationId="{4E164106-688B-91E0-9F91-DF0343B60930}"/>
            </ac:spMkLst>
          </pc:spChg>
          <pc:spChg chg="mod">
            <ac:chgData name="Chuck Tomasi" userId="79514c44-a18e-4aaa-84b1-18f74099d6b1" providerId="ADAL" clId="{18B14563-CCEC-0C42-8C0A-ABD616E2CF02}" dt="2023-11-05T13:45:06.984" v="683" actId="255"/>
            <ac:spMkLst>
              <pc:docMk/>
              <pc:sldMasterMk cId="2317532505" sldId="2147483672"/>
              <pc:sldLayoutMk cId="1463208559" sldId="2147483698"/>
              <ac:spMk id="96" creationId="{5F1D5D7B-B023-4640-9825-0C8B133DD1E3}"/>
            </ac:spMkLst>
          </pc:spChg>
          <pc:spChg chg="mod">
            <ac:chgData name="Chuck Tomasi" userId="79514c44-a18e-4aaa-84b1-18f74099d6b1" providerId="ADAL" clId="{18B14563-CCEC-0C42-8C0A-ABD616E2CF02}" dt="2023-11-05T13:45:06.984" v="683" actId="255"/>
            <ac:spMkLst>
              <pc:docMk/>
              <pc:sldMasterMk cId="2317532505" sldId="2147483672"/>
              <pc:sldLayoutMk cId="1463208559" sldId="2147483698"/>
              <ac:spMk id="97" creationId="{344052AB-4A7A-ECE3-F415-7FB4629A5DC4}"/>
            </ac:spMkLst>
          </pc:spChg>
          <pc:spChg chg="mod">
            <ac:chgData name="Chuck Tomasi" userId="79514c44-a18e-4aaa-84b1-18f74099d6b1" providerId="ADAL" clId="{18B14563-CCEC-0C42-8C0A-ABD616E2CF02}" dt="2023-11-06T15:04:20.864" v="3161"/>
            <ac:spMkLst>
              <pc:docMk/>
              <pc:sldMasterMk cId="2317532505" sldId="2147483672"/>
              <pc:sldLayoutMk cId="1463208559" sldId="2147483698"/>
              <ac:spMk id="97" creationId="{485D7A39-0A0B-EF1D-3F63-44316A93A319}"/>
            </ac:spMkLst>
          </pc:spChg>
          <pc:spChg chg="mod">
            <ac:chgData name="Chuck Tomasi" userId="79514c44-a18e-4aaa-84b1-18f74099d6b1" providerId="ADAL" clId="{18B14563-CCEC-0C42-8C0A-ABD616E2CF02}" dt="2023-11-05T13:45:06.984" v="683" actId="255"/>
            <ac:spMkLst>
              <pc:docMk/>
              <pc:sldMasterMk cId="2317532505" sldId="2147483672"/>
              <pc:sldLayoutMk cId="1463208559" sldId="2147483698"/>
              <ac:spMk id="98" creationId="{02E1BB11-39A1-7928-9849-74952DC15D7D}"/>
            </ac:spMkLst>
          </pc:spChg>
          <pc:spChg chg="mod">
            <ac:chgData name="Chuck Tomasi" userId="79514c44-a18e-4aaa-84b1-18f74099d6b1" providerId="ADAL" clId="{18B14563-CCEC-0C42-8C0A-ABD616E2CF02}" dt="2023-11-06T15:04:20.864" v="3161"/>
            <ac:spMkLst>
              <pc:docMk/>
              <pc:sldMasterMk cId="2317532505" sldId="2147483672"/>
              <pc:sldLayoutMk cId="1463208559" sldId="2147483698"/>
              <ac:spMk id="98" creationId="{7500C951-3E1D-99C9-5F54-BD9B0A67D955}"/>
            </ac:spMkLst>
          </pc:spChg>
          <pc:spChg chg="mod">
            <ac:chgData name="Chuck Tomasi" userId="79514c44-a18e-4aaa-84b1-18f74099d6b1" providerId="ADAL" clId="{18B14563-CCEC-0C42-8C0A-ABD616E2CF02}" dt="2023-11-05T13:45:06.984" v="683" actId="255"/>
            <ac:spMkLst>
              <pc:docMk/>
              <pc:sldMasterMk cId="2317532505" sldId="2147483672"/>
              <pc:sldLayoutMk cId="1463208559" sldId="2147483698"/>
              <ac:spMk id="99" creationId="{4E00F770-6D87-254B-488A-AD8F54BED31E}"/>
            </ac:spMkLst>
          </pc:spChg>
          <pc:spChg chg="mod">
            <ac:chgData name="Chuck Tomasi" userId="79514c44-a18e-4aaa-84b1-18f74099d6b1" providerId="ADAL" clId="{18B14563-CCEC-0C42-8C0A-ABD616E2CF02}" dt="2023-11-06T15:04:20.864" v="3161"/>
            <ac:spMkLst>
              <pc:docMk/>
              <pc:sldMasterMk cId="2317532505" sldId="2147483672"/>
              <pc:sldLayoutMk cId="1463208559" sldId="2147483698"/>
              <ac:spMk id="99" creationId="{833EEFD0-3B39-420D-5904-95D6938FA84B}"/>
            </ac:spMkLst>
          </pc:spChg>
          <pc:spChg chg="mod">
            <ac:chgData name="Chuck Tomasi" userId="79514c44-a18e-4aaa-84b1-18f74099d6b1" providerId="ADAL" clId="{18B14563-CCEC-0C42-8C0A-ABD616E2CF02}" dt="2023-11-06T15:04:20.864" v="3161"/>
            <ac:spMkLst>
              <pc:docMk/>
              <pc:sldMasterMk cId="2317532505" sldId="2147483672"/>
              <pc:sldLayoutMk cId="1463208559" sldId="2147483698"/>
              <ac:spMk id="100" creationId="{2C3EE7FD-3D37-CB06-673B-B59B876ABA55}"/>
            </ac:spMkLst>
          </pc:spChg>
          <pc:spChg chg="mod">
            <ac:chgData name="Chuck Tomasi" userId="79514c44-a18e-4aaa-84b1-18f74099d6b1" providerId="ADAL" clId="{18B14563-CCEC-0C42-8C0A-ABD616E2CF02}" dt="2023-11-05T13:45:06.984" v="683" actId="255"/>
            <ac:spMkLst>
              <pc:docMk/>
              <pc:sldMasterMk cId="2317532505" sldId="2147483672"/>
              <pc:sldLayoutMk cId="1463208559" sldId="2147483698"/>
              <ac:spMk id="100" creationId="{CC4B04C5-DA8C-2BA3-8A49-B2FBB1F91FF9}"/>
            </ac:spMkLst>
          </pc:spChg>
          <pc:spChg chg="mod">
            <ac:chgData name="Chuck Tomasi" userId="79514c44-a18e-4aaa-84b1-18f74099d6b1" providerId="ADAL" clId="{18B14563-CCEC-0C42-8C0A-ABD616E2CF02}" dt="2023-11-05T13:45:06.984" v="683" actId="255"/>
            <ac:spMkLst>
              <pc:docMk/>
              <pc:sldMasterMk cId="2317532505" sldId="2147483672"/>
              <pc:sldLayoutMk cId="1463208559" sldId="2147483698"/>
              <ac:spMk id="101" creationId="{17092642-4821-CF8A-AD3E-F46D175590B7}"/>
            </ac:spMkLst>
          </pc:spChg>
          <pc:spChg chg="mod">
            <ac:chgData name="Chuck Tomasi" userId="79514c44-a18e-4aaa-84b1-18f74099d6b1" providerId="ADAL" clId="{18B14563-CCEC-0C42-8C0A-ABD616E2CF02}" dt="2023-11-06T15:04:20.864" v="3161"/>
            <ac:spMkLst>
              <pc:docMk/>
              <pc:sldMasterMk cId="2317532505" sldId="2147483672"/>
              <pc:sldLayoutMk cId="1463208559" sldId="2147483698"/>
              <ac:spMk id="101" creationId="{F16DB19F-D5A9-0CBA-35B4-02212022C0ED}"/>
            </ac:spMkLst>
          </pc:spChg>
          <pc:spChg chg="mod">
            <ac:chgData name="Chuck Tomasi" userId="79514c44-a18e-4aaa-84b1-18f74099d6b1" providerId="ADAL" clId="{18B14563-CCEC-0C42-8C0A-ABD616E2CF02}" dt="2023-11-06T15:04:20.864" v="3161"/>
            <ac:spMkLst>
              <pc:docMk/>
              <pc:sldMasterMk cId="2317532505" sldId="2147483672"/>
              <pc:sldLayoutMk cId="1463208559" sldId="2147483698"/>
              <ac:spMk id="102" creationId="{7434DA3C-4E0B-EC30-8CC4-733A7E0E5DAD}"/>
            </ac:spMkLst>
          </pc:spChg>
          <pc:spChg chg="mod">
            <ac:chgData name="Chuck Tomasi" userId="79514c44-a18e-4aaa-84b1-18f74099d6b1" providerId="ADAL" clId="{18B14563-CCEC-0C42-8C0A-ABD616E2CF02}" dt="2023-11-05T13:45:06.984" v="683" actId="255"/>
            <ac:spMkLst>
              <pc:docMk/>
              <pc:sldMasterMk cId="2317532505" sldId="2147483672"/>
              <pc:sldLayoutMk cId="1463208559" sldId="2147483698"/>
              <ac:spMk id="102" creationId="{8261A5BE-A64E-70A5-98E1-EDA2809FAD66}"/>
            </ac:spMkLst>
          </pc:spChg>
          <pc:spChg chg="mod">
            <ac:chgData name="Chuck Tomasi" userId="79514c44-a18e-4aaa-84b1-18f74099d6b1" providerId="ADAL" clId="{18B14563-CCEC-0C42-8C0A-ABD616E2CF02}" dt="2023-11-05T13:45:06.984" v="683" actId="255"/>
            <ac:spMkLst>
              <pc:docMk/>
              <pc:sldMasterMk cId="2317532505" sldId="2147483672"/>
              <pc:sldLayoutMk cId="1463208559" sldId="2147483698"/>
              <ac:spMk id="103" creationId="{18DE666D-25A0-DDD3-7B11-1BB8769B06B1}"/>
            </ac:spMkLst>
          </pc:spChg>
          <pc:spChg chg="mod">
            <ac:chgData name="Chuck Tomasi" userId="79514c44-a18e-4aaa-84b1-18f74099d6b1" providerId="ADAL" clId="{18B14563-CCEC-0C42-8C0A-ABD616E2CF02}" dt="2023-11-06T15:04:20.864" v="3161"/>
            <ac:spMkLst>
              <pc:docMk/>
              <pc:sldMasterMk cId="2317532505" sldId="2147483672"/>
              <pc:sldLayoutMk cId="1463208559" sldId="2147483698"/>
              <ac:spMk id="103" creationId="{4E51E7DA-169E-F8B5-79BA-B91C2FB57000}"/>
            </ac:spMkLst>
          </pc:spChg>
          <pc:spChg chg="mod">
            <ac:chgData name="Chuck Tomasi" userId="79514c44-a18e-4aaa-84b1-18f74099d6b1" providerId="ADAL" clId="{18B14563-CCEC-0C42-8C0A-ABD616E2CF02}" dt="2023-11-06T15:04:20.864" v="3161"/>
            <ac:spMkLst>
              <pc:docMk/>
              <pc:sldMasterMk cId="2317532505" sldId="2147483672"/>
              <pc:sldLayoutMk cId="1463208559" sldId="2147483698"/>
              <ac:spMk id="104" creationId="{8B9BEF63-8E9F-D4EC-3E06-D050846F9351}"/>
            </ac:spMkLst>
          </pc:spChg>
          <pc:spChg chg="mod">
            <ac:chgData name="Chuck Tomasi" userId="79514c44-a18e-4aaa-84b1-18f74099d6b1" providerId="ADAL" clId="{18B14563-CCEC-0C42-8C0A-ABD616E2CF02}" dt="2023-11-05T13:45:06.984" v="683" actId="255"/>
            <ac:spMkLst>
              <pc:docMk/>
              <pc:sldMasterMk cId="2317532505" sldId="2147483672"/>
              <pc:sldLayoutMk cId="1463208559" sldId="2147483698"/>
              <ac:spMk id="104" creationId="{E8F9F941-7158-11A8-6394-F995FE403838}"/>
            </ac:spMkLst>
          </pc:spChg>
          <pc:spChg chg="mod">
            <ac:chgData name="Chuck Tomasi" userId="79514c44-a18e-4aaa-84b1-18f74099d6b1" providerId="ADAL" clId="{18B14563-CCEC-0C42-8C0A-ABD616E2CF02}" dt="2023-11-06T15:04:20.864" v="3161"/>
            <ac:spMkLst>
              <pc:docMk/>
              <pc:sldMasterMk cId="2317532505" sldId="2147483672"/>
              <pc:sldLayoutMk cId="1463208559" sldId="2147483698"/>
              <ac:spMk id="105" creationId="{B82F0F90-3407-31CD-AD9F-52192EAE2DF4}"/>
            </ac:spMkLst>
          </pc:spChg>
          <pc:spChg chg="mod">
            <ac:chgData name="Chuck Tomasi" userId="79514c44-a18e-4aaa-84b1-18f74099d6b1" providerId="ADAL" clId="{18B14563-CCEC-0C42-8C0A-ABD616E2CF02}" dt="2023-11-05T13:45:06.984" v="683" actId="255"/>
            <ac:spMkLst>
              <pc:docMk/>
              <pc:sldMasterMk cId="2317532505" sldId="2147483672"/>
              <pc:sldLayoutMk cId="1463208559" sldId="2147483698"/>
              <ac:spMk id="105" creationId="{D821DAA5-12CA-F4B2-4560-71857A8A5ADF}"/>
            </ac:spMkLst>
          </pc:spChg>
          <pc:spChg chg="mod">
            <ac:chgData name="Chuck Tomasi" userId="79514c44-a18e-4aaa-84b1-18f74099d6b1" providerId="ADAL" clId="{18B14563-CCEC-0C42-8C0A-ABD616E2CF02}" dt="2023-11-06T15:04:20.864" v="3161"/>
            <ac:spMkLst>
              <pc:docMk/>
              <pc:sldMasterMk cId="2317532505" sldId="2147483672"/>
              <pc:sldLayoutMk cId="1463208559" sldId="2147483698"/>
              <ac:spMk id="106" creationId="{385ED259-F2C1-B552-840D-6507E981E5CF}"/>
            </ac:spMkLst>
          </pc:spChg>
          <pc:spChg chg="mod">
            <ac:chgData name="Chuck Tomasi" userId="79514c44-a18e-4aaa-84b1-18f74099d6b1" providerId="ADAL" clId="{18B14563-CCEC-0C42-8C0A-ABD616E2CF02}" dt="2023-11-05T13:45:06.984" v="683" actId="255"/>
            <ac:spMkLst>
              <pc:docMk/>
              <pc:sldMasterMk cId="2317532505" sldId="2147483672"/>
              <pc:sldLayoutMk cId="1463208559" sldId="2147483698"/>
              <ac:spMk id="106" creationId="{6FAD010A-6B45-9BDF-6CE6-3A800B5B1F30}"/>
            </ac:spMkLst>
          </pc:spChg>
          <pc:spChg chg="mod">
            <ac:chgData name="Chuck Tomasi" userId="79514c44-a18e-4aaa-84b1-18f74099d6b1" providerId="ADAL" clId="{18B14563-CCEC-0C42-8C0A-ABD616E2CF02}" dt="2023-11-06T15:04:20.864" v="3161"/>
            <ac:spMkLst>
              <pc:docMk/>
              <pc:sldMasterMk cId="2317532505" sldId="2147483672"/>
              <pc:sldLayoutMk cId="1463208559" sldId="2147483698"/>
              <ac:spMk id="107" creationId="{3DDCEAA2-4754-BF49-1DA8-121C7898D266}"/>
            </ac:spMkLst>
          </pc:spChg>
          <pc:spChg chg="mod topLvl">
            <ac:chgData name="Chuck Tomasi" userId="79514c44-a18e-4aaa-84b1-18f74099d6b1" providerId="ADAL" clId="{18B14563-CCEC-0C42-8C0A-ABD616E2CF02}" dt="2023-10-18T20:14:15.231" v="429" actId="164"/>
            <ac:spMkLst>
              <pc:docMk/>
              <pc:sldMasterMk cId="2317532505" sldId="2147483672"/>
              <pc:sldLayoutMk cId="1463208559" sldId="2147483698"/>
              <ac:spMk id="107" creationId="{678FC666-7B89-76D5-9611-31B78185F0BC}"/>
            </ac:spMkLst>
          </pc:spChg>
          <pc:spChg chg="mod">
            <ac:chgData name="Chuck Tomasi" userId="79514c44-a18e-4aaa-84b1-18f74099d6b1" providerId="ADAL" clId="{18B14563-CCEC-0C42-8C0A-ABD616E2CF02}" dt="2023-11-06T15:04:20.864" v="3161"/>
            <ac:spMkLst>
              <pc:docMk/>
              <pc:sldMasterMk cId="2317532505" sldId="2147483672"/>
              <pc:sldLayoutMk cId="1463208559" sldId="2147483698"/>
              <ac:spMk id="108" creationId="{E4AC2544-9AF1-737B-63E6-6F2918994BE5}"/>
            </ac:spMkLst>
          </pc:spChg>
          <pc:spChg chg="mod">
            <ac:chgData name="Chuck Tomasi" userId="79514c44-a18e-4aaa-84b1-18f74099d6b1" providerId="ADAL" clId="{18B14563-CCEC-0C42-8C0A-ABD616E2CF02}" dt="2023-11-05T13:45:06.984" v="683" actId="255"/>
            <ac:spMkLst>
              <pc:docMk/>
              <pc:sldMasterMk cId="2317532505" sldId="2147483672"/>
              <pc:sldLayoutMk cId="1463208559" sldId="2147483698"/>
              <ac:spMk id="108" creationId="{FE8FB56A-29C8-4E33-8A8D-07DC7A3C5F4E}"/>
            </ac:spMkLst>
          </pc:spChg>
          <pc:spChg chg="mod">
            <ac:chgData name="Chuck Tomasi" userId="79514c44-a18e-4aaa-84b1-18f74099d6b1" providerId="ADAL" clId="{18B14563-CCEC-0C42-8C0A-ABD616E2CF02}" dt="2023-11-05T13:45:06.984" v="683" actId="255"/>
            <ac:spMkLst>
              <pc:docMk/>
              <pc:sldMasterMk cId="2317532505" sldId="2147483672"/>
              <pc:sldLayoutMk cId="1463208559" sldId="2147483698"/>
              <ac:spMk id="109" creationId="{D04E6A63-768D-B3A2-6D93-327739DA96F9}"/>
            </ac:spMkLst>
          </pc:spChg>
          <pc:spChg chg="mod">
            <ac:chgData name="Chuck Tomasi" userId="79514c44-a18e-4aaa-84b1-18f74099d6b1" providerId="ADAL" clId="{18B14563-CCEC-0C42-8C0A-ABD616E2CF02}" dt="2023-11-06T15:04:20.864" v="3161"/>
            <ac:spMkLst>
              <pc:docMk/>
              <pc:sldMasterMk cId="2317532505" sldId="2147483672"/>
              <pc:sldLayoutMk cId="1463208559" sldId="2147483698"/>
              <ac:spMk id="109" creationId="{E5D4358A-0B30-B70D-27A8-C0A594BAC49D}"/>
            </ac:spMkLst>
          </pc:spChg>
          <pc:spChg chg="mod">
            <ac:chgData name="Chuck Tomasi" userId="79514c44-a18e-4aaa-84b1-18f74099d6b1" providerId="ADAL" clId="{18B14563-CCEC-0C42-8C0A-ABD616E2CF02}" dt="2023-11-06T15:04:20.864" v="3161"/>
            <ac:spMkLst>
              <pc:docMk/>
              <pc:sldMasterMk cId="2317532505" sldId="2147483672"/>
              <pc:sldLayoutMk cId="1463208559" sldId="2147483698"/>
              <ac:spMk id="110" creationId="{3EC2B386-E658-6EC7-55CB-882C733CFBA6}"/>
            </ac:spMkLst>
          </pc:spChg>
          <pc:spChg chg="mod">
            <ac:chgData name="Chuck Tomasi" userId="79514c44-a18e-4aaa-84b1-18f74099d6b1" providerId="ADAL" clId="{18B14563-CCEC-0C42-8C0A-ABD616E2CF02}" dt="2023-11-05T13:45:06.984" v="683" actId="255"/>
            <ac:spMkLst>
              <pc:docMk/>
              <pc:sldMasterMk cId="2317532505" sldId="2147483672"/>
              <pc:sldLayoutMk cId="1463208559" sldId="2147483698"/>
              <ac:spMk id="110" creationId="{5A0F3435-67A4-143C-C9C4-C682B35FF067}"/>
            </ac:spMkLst>
          </pc:spChg>
          <pc:spChg chg="mod">
            <ac:chgData name="Chuck Tomasi" userId="79514c44-a18e-4aaa-84b1-18f74099d6b1" providerId="ADAL" clId="{18B14563-CCEC-0C42-8C0A-ABD616E2CF02}" dt="2023-11-05T13:45:06.984" v="683" actId="255"/>
            <ac:spMkLst>
              <pc:docMk/>
              <pc:sldMasterMk cId="2317532505" sldId="2147483672"/>
              <pc:sldLayoutMk cId="1463208559" sldId="2147483698"/>
              <ac:spMk id="111" creationId="{DA7BC957-C149-8C91-F02F-175D8271A0FF}"/>
            </ac:spMkLst>
          </pc:spChg>
          <pc:spChg chg="mod">
            <ac:chgData name="Chuck Tomasi" userId="79514c44-a18e-4aaa-84b1-18f74099d6b1" providerId="ADAL" clId="{18B14563-CCEC-0C42-8C0A-ABD616E2CF02}" dt="2023-11-05T13:45:06.984" v="683" actId="255"/>
            <ac:spMkLst>
              <pc:docMk/>
              <pc:sldMasterMk cId="2317532505" sldId="2147483672"/>
              <pc:sldLayoutMk cId="1463208559" sldId="2147483698"/>
              <ac:spMk id="112" creationId="{56871934-4176-D974-B85D-EB27DFA6A805}"/>
            </ac:spMkLst>
          </pc:spChg>
          <pc:spChg chg="mod">
            <ac:chgData name="Chuck Tomasi" userId="79514c44-a18e-4aaa-84b1-18f74099d6b1" providerId="ADAL" clId="{18B14563-CCEC-0C42-8C0A-ABD616E2CF02}" dt="2023-11-05T13:45:06.984" v="683" actId="255"/>
            <ac:spMkLst>
              <pc:docMk/>
              <pc:sldMasterMk cId="2317532505" sldId="2147483672"/>
              <pc:sldLayoutMk cId="1463208559" sldId="2147483698"/>
              <ac:spMk id="113" creationId="{B5B0D1E2-8B55-9FE2-75EA-42A7B0A36A36}"/>
            </ac:spMkLst>
          </pc:spChg>
          <pc:spChg chg="mod">
            <ac:chgData name="Chuck Tomasi" userId="79514c44-a18e-4aaa-84b1-18f74099d6b1" providerId="ADAL" clId="{18B14563-CCEC-0C42-8C0A-ABD616E2CF02}" dt="2023-11-05T13:45:06.984" v="683" actId="255"/>
            <ac:spMkLst>
              <pc:docMk/>
              <pc:sldMasterMk cId="2317532505" sldId="2147483672"/>
              <pc:sldLayoutMk cId="1463208559" sldId="2147483698"/>
              <ac:spMk id="114" creationId="{24DA87DD-CF0D-F165-AC66-6921B3BAFB82}"/>
            </ac:spMkLst>
          </pc:spChg>
          <pc:spChg chg="add mod">
            <ac:chgData name="Chuck Tomasi" userId="79514c44-a18e-4aaa-84b1-18f74099d6b1" providerId="ADAL" clId="{18B14563-CCEC-0C42-8C0A-ABD616E2CF02}" dt="2023-11-05T13:42:35.253" v="629" actId="14100"/>
            <ac:spMkLst>
              <pc:docMk/>
              <pc:sldMasterMk cId="2317532505" sldId="2147483672"/>
              <pc:sldLayoutMk cId="1463208559" sldId="2147483698"/>
              <ac:spMk id="121" creationId="{9C604AC8-ABF2-E549-B8F0-6A870E3FE85D}"/>
            </ac:spMkLst>
          </pc:spChg>
          <pc:spChg chg="mod">
            <ac:chgData name="Chuck Tomasi" userId="79514c44-a18e-4aaa-84b1-18f74099d6b1" providerId="ADAL" clId="{18B14563-CCEC-0C42-8C0A-ABD616E2CF02}" dt="2023-11-05T14:00:51.394" v="729" actId="255"/>
            <ac:spMkLst>
              <pc:docMk/>
              <pc:sldMasterMk cId="2317532505" sldId="2147483672"/>
              <pc:sldLayoutMk cId="1463208559" sldId="2147483698"/>
              <ac:spMk id="123" creationId="{525ED0E8-E5BF-07BF-7090-9CE824FC9A9E}"/>
            </ac:spMkLst>
          </pc:spChg>
          <pc:spChg chg="mod">
            <ac:chgData name="Chuck Tomasi" userId="79514c44-a18e-4aaa-84b1-18f74099d6b1" providerId="ADAL" clId="{18B14563-CCEC-0C42-8C0A-ABD616E2CF02}" dt="2023-11-05T14:00:51.394" v="729" actId="255"/>
            <ac:spMkLst>
              <pc:docMk/>
              <pc:sldMasterMk cId="2317532505" sldId="2147483672"/>
              <pc:sldLayoutMk cId="1463208559" sldId="2147483698"/>
              <ac:spMk id="124" creationId="{529E4670-8CD9-B2B1-0032-6BBC37F94844}"/>
            </ac:spMkLst>
          </pc:spChg>
          <pc:spChg chg="mod">
            <ac:chgData name="Chuck Tomasi" userId="79514c44-a18e-4aaa-84b1-18f74099d6b1" providerId="ADAL" clId="{18B14563-CCEC-0C42-8C0A-ABD616E2CF02}" dt="2023-11-05T14:00:51.394" v="729" actId="255"/>
            <ac:spMkLst>
              <pc:docMk/>
              <pc:sldMasterMk cId="2317532505" sldId="2147483672"/>
              <pc:sldLayoutMk cId="1463208559" sldId="2147483698"/>
              <ac:spMk id="125" creationId="{BB017B16-C0AD-C9B6-6AA8-16E93E082752}"/>
            </ac:spMkLst>
          </pc:spChg>
          <pc:spChg chg="mod">
            <ac:chgData name="Chuck Tomasi" userId="79514c44-a18e-4aaa-84b1-18f74099d6b1" providerId="ADAL" clId="{18B14563-CCEC-0C42-8C0A-ABD616E2CF02}" dt="2023-11-05T14:00:51.394" v="729" actId="255"/>
            <ac:spMkLst>
              <pc:docMk/>
              <pc:sldMasterMk cId="2317532505" sldId="2147483672"/>
              <pc:sldLayoutMk cId="1463208559" sldId="2147483698"/>
              <ac:spMk id="126" creationId="{7A963BE7-46DB-7968-A065-17BF19B97288}"/>
            </ac:spMkLst>
          </pc:spChg>
          <pc:spChg chg="mod">
            <ac:chgData name="Chuck Tomasi" userId="79514c44-a18e-4aaa-84b1-18f74099d6b1" providerId="ADAL" clId="{18B14563-CCEC-0C42-8C0A-ABD616E2CF02}" dt="2023-11-05T14:00:51.394" v="729" actId="255"/>
            <ac:spMkLst>
              <pc:docMk/>
              <pc:sldMasterMk cId="2317532505" sldId="2147483672"/>
              <pc:sldLayoutMk cId="1463208559" sldId="2147483698"/>
              <ac:spMk id="127" creationId="{97B8F87E-1439-2C2A-776F-4CA7138FD7AC}"/>
            </ac:spMkLst>
          </pc:spChg>
          <pc:spChg chg="mod">
            <ac:chgData name="Chuck Tomasi" userId="79514c44-a18e-4aaa-84b1-18f74099d6b1" providerId="ADAL" clId="{18B14563-CCEC-0C42-8C0A-ABD616E2CF02}" dt="2023-11-05T14:00:51.394" v="729" actId="255"/>
            <ac:spMkLst>
              <pc:docMk/>
              <pc:sldMasterMk cId="2317532505" sldId="2147483672"/>
              <pc:sldLayoutMk cId="1463208559" sldId="2147483698"/>
              <ac:spMk id="128" creationId="{8850F4A9-F9F0-FC2F-7858-73EBFAD2FBB4}"/>
            </ac:spMkLst>
          </pc:spChg>
          <pc:spChg chg="mod">
            <ac:chgData name="Chuck Tomasi" userId="79514c44-a18e-4aaa-84b1-18f74099d6b1" providerId="ADAL" clId="{18B14563-CCEC-0C42-8C0A-ABD616E2CF02}" dt="2023-11-05T14:00:51.394" v="729" actId="255"/>
            <ac:spMkLst>
              <pc:docMk/>
              <pc:sldMasterMk cId="2317532505" sldId="2147483672"/>
              <pc:sldLayoutMk cId="1463208559" sldId="2147483698"/>
              <ac:spMk id="129" creationId="{3A1F8443-E1DF-1E29-6366-26E3CB700FDF}"/>
            </ac:spMkLst>
          </pc:spChg>
          <pc:spChg chg="mod">
            <ac:chgData name="Chuck Tomasi" userId="79514c44-a18e-4aaa-84b1-18f74099d6b1" providerId="ADAL" clId="{18B14563-CCEC-0C42-8C0A-ABD616E2CF02}" dt="2023-11-05T14:00:51.394" v="729" actId="255"/>
            <ac:spMkLst>
              <pc:docMk/>
              <pc:sldMasterMk cId="2317532505" sldId="2147483672"/>
              <pc:sldLayoutMk cId="1463208559" sldId="2147483698"/>
              <ac:spMk id="130" creationId="{54E9F704-D1BD-48D8-A9F5-8AE4EA2121C7}"/>
            </ac:spMkLst>
          </pc:spChg>
          <pc:spChg chg="mod">
            <ac:chgData name="Chuck Tomasi" userId="79514c44-a18e-4aaa-84b1-18f74099d6b1" providerId="ADAL" clId="{18B14563-CCEC-0C42-8C0A-ABD616E2CF02}" dt="2023-11-05T14:00:51.394" v="729" actId="255"/>
            <ac:spMkLst>
              <pc:docMk/>
              <pc:sldMasterMk cId="2317532505" sldId="2147483672"/>
              <pc:sldLayoutMk cId="1463208559" sldId="2147483698"/>
              <ac:spMk id="131" creationId="{530C9361-56FC-1D8E-2BD3-9E7BB31A5C31}"/>
            </ac:spMkLst>
          </pc:spChg>
          <pc:spChg chg="mod">
            <ac:chgData name="Chuck Tomasi" userId="79514c44-a18e-4aaa-84b1-18f74099d6b1" providerId="ADAL" clId="{18B14563-CCEC-0C42-8C0A-ABD616E2CF02}" dt="2023-11-05T14:00:51.394" v="729" actId="255"/>
            <ac:spMkLst>
              <pc:docMk/>
              <pc:sldMasterMk cId="2317532505" sldId="2147483672"/>
              <pc:sldLayoutMk cId="1463208559" sldId="2147483698"/>
              <ac:spMk id="132" creationId="{D64DE753-6B0E-29FE-1C94-820D525C3476}"/>
            </ac:spMkLst>
          </pc:spChg>
          <pc:spChg chg="mod">
            <ac:chgData name="Chuck Tomasi" userId="79514c44-a18e-4aaa-84b1-18f74099d6b1" providerId="ADAL" clId="{18B14563-CCEC-0C42-8C0A-ABD616E2CF02}" dt="2023-11-05T14:00:51.394" v="729" actId="255"/>
            <ac:spMkLst>
              <pc:docMk/>
              <pc:sldMasterMk cId="2317532505" sldId="2147483672"/>
              <pc:sldLayoutMk cId="1463208559" sldId="2147483698"/>
              <ac:spMk id="133" creationId="{F5F2353C-5315-2DA4-34EE-30FE4CC9DC62}"/>
            </ac:spMkLst>
          </pc:spChg>
          <pc:spChg chg="mod">
            <ac:chgData name="Chuck Tomasi" userId="79514c44-a18e-4aaa-84b1-18f74099d6b1" providerId="ADAL" clId="{18B14563-CCEC-0C42-8C0A-ABD616E2CF02}" dt="2023-11-05T14:00:51.394" v="729" actId="255"/>
            <ac:spMkLst>
              <pc:docMk/>
              <pc:sldMasterMk cId="2317532505" sldId="2147483672"/>
              <pc:sldLayoutMk cId="1463208559" sldId="2147483698"/>
              <ac:spMk id="134" creationId="{45430949-C740-11A6-E14D-69151B082744}"/>
            </ac:spMkLst>
          </pc:spChg>
          <pc:spChg chg="mod">
            <ac:chgData name="Chuck Tomasi" userId="79514c44-a18e-4aaa-84b1-18f74099d6b1" providerId="ADAL" clId="{18B14563-CCEC-0C42-8C0A-ABD616E2CF02}" dt="2023-11-05T14:00:51.394" v="729" actId="255"/>
            <ac:spMkLst>
              <pc:docMk/>
              <pc:sldMasterMk cId="2317532505" sldId="2147483672"/>
              <pc:sldLayoutMk cId="1463208559" sldId="2147483698"/>
              <ac:spMk id="135" creationId="{DF53F4A0-2408-25CF-4D60-5BD1062592B9}"/>
            </ac:spMkLst>
          </pc:spChg>
          <pc:spChg chg="mod">
            <ac:chgData name="Chuck Tomasi" userId="79514c44-a18e-4aaa-84b1-18f74099d6b1" providerId="ADAL" clId="{18B14563-CCEC-0C42-8C0A-ABD616E2CF02}" dt="2023-11-05T14:00:51.394" v="729" actId="255"/>
            <ac:spMkLst>
              <pc:docMk/>
              <pc:sldMasterMk cId="2317532505" sldId="2147483672"/>
              <pc:sldLayoutMk cId="1463208559" sldId="2147483698"/>
              <ac:spMk id="136" creationId="{EF991909-A542-DECD-89A3-968788A105A3}"/>
            </ac:spMkLst>
          </pc:spChg>
          <pc:spChg chg="mod">
            <ac:chgData name="Chuck Tomasi" userId="79514c44-a18e-4aaa-84b1-18f74099d6b1" providerId="ADAL" clId="{18B14563-CCEC-0C42-8C0A-ABD616E2CF02}" dt="2023-11-05T14:00:51.394" v="729" actId="255"/>
            <ac:spMkLst>
              <pc:docMk/>
              <pc:sldMasterMk cId="2317532505" sldId="2147483672"/>
              <pc:sldLayoutMk cId="1463208559" sldId="2147483698"/>
              <ac:spMk id="137" creationId="{88437A04-7ECF-0EBA-8C74-C44C78370DE9}"/>
            </ac:spMkLst>
          </pc:spChg>
          <pc:spChg chg="mod">
            <ac:chgData name="Chuck Tomasi" userId="79514c44-a18e-4aaa-84b1-18f74099d6b1" providerId="ADAL" clId="{18B14563-CCEC-0C42-8C0A-ABD616E2CF02}" dt="2023-11-05T14:00:51.394" v="729" actId="255"/>
            <ac:spMkLst>
              <pc:docMk/>
              <pc:sldMasterMk cId="2317532505" sldId="2147483672"/>
              <pc:sldLayoutMk cId="1463208559" sldId="2147483698"/>
              <ac:spMk id="138" creationId="{B68A35AA-8E1B-0B27-4D8D-93C009160A3D}"/>
            </ac:spMkLst>
          </pc:spChg>
          <pc:spChg chg="mod">
            <ac:chgData name="Chuck Tomasi" userId="79514c44-a18e-4aaa-84b1-18f74099d6b1" providerId="ADAL" clId="{18B14563-CCEC-0C42-8C0A-ABD616E2CF02}" dt="2023-11-05T14:00:51.394" v="729" actId="255"/>
            <ac:spMkLst>
              <pc:docMk/>
              <pc:sldMasterMk cId="2317532505" sldId="2147483672"/>
              <pc:sldLayoutMk cId="1463208559" sldId="2147483698"/>
              <ac:spMk id="139" creationId="{610D5A06-EA3D-A197-AA09-76FDDF54FF5A}"/>
            </ac:spMkLst>
          </pc:spChg>
          <pc:spChg chg="mod">
            <ac:chgData name="Chuck Tomasi" userId="79514c44-a18e-4aaa-84b1-18f74099d6b1" providerId="ADAL" clId="{18B14563-CCEC-0C42-8C0A-ABD616E2CF02}" dt="2023-11-05T14:00:51.394" v="729" actId="255"/>
            <ac:spMkLst>
              <pc:docMk/>
              <pc:sldMasterMk cId="2317532505" sldId="2147483672"/>
              <pc:sldLayoutMk cId="1463208559" sldId="2147483698"/>
              <ac:spMk id="140" creationId="{E64C5BD4-6FDD-C2BF-9ADA-A6F7557CF576}"/>
            </ac:spMkLst>
          </pc:spChg>
          <pc:spChg chg="mod">
            <ac:chgData name="Chuck Tomasi" userId="79514c44-a18e-4aaa-84b1-18f74099d6b1" providerId="ADAL" clId="{18B14563-CCEC-0C42-8C0A-ABD616E2CF02}" dt="2023-11-05T14:00:51.394" v="729" actId="255"/>
            <ac:spMkLst>
              <pc:docMk/>
              <pc:sldMasterMk cId="2317532505" sldId="2147483672"/>
              <pc:sldLayoutMk cId="1463208559" sldId="2147483698"/>
              <ac:spMk id="141" creationId="{CB389C54-848D-3438-FD3D-87E87F8833DD}"/>
            </ac:spMkLst>
          </pc:spChg>
          <pc:spChg chg="mod">
            <ac:chgData name="Chuck Tomasi" userId="79514c44-a18e-4aaa-84b1-18f74099d6b1" providerId="ADAL" clId="{18B14563-CCEC-0C42-8C0A-ABD616E2CF02}" dt="2023-11-05T14:00:51.394" v="729" actId="255"/>
            <ac:spMkLst>
              <pc:docMk/>
              <pc:sldMasterMk cId="2317532505" sldId="2147483672"/>
              <pc:sldLayoutMk cId="1463208559" sldId="2147483698"/>
              <ac:spMk id="142" creationId="{92D835EE-D2B4-5D1C-0392-742BD6FCA381}"/>
            </ac:spMkLst>
          </pc:spChg>
          <pc:spChg chg="mod">
            <ac:chgData name="Chuck Tomasi" userId="79514c44-a18e-4aaa-84b1-18f74099d6b1" providerId="ADAL" clId="{18B14563-CCEC-0C42-8C0A-ABD616E2CF02}" dt="2023-11-05T14:00:51.394" v="729" actId="255"/>
            <ac:spMkLst>
              <pc:docMk/>
              <pc:sldMasterMk cId="2317532505" sldId="2147483672"/>
              <pc:sldLayoutMk cId="1463208559" sldId="2147483698"/>
              <ac:spMk id="143" creationId="{FB91AE23-156F-6888-153E-BAA1DE8135DF}"/>
            </ac:spMkLst>
          </pc:spChg>
          <pc:spChg chg="mod">
            <ac:chgData name="Chuck Tomasi" userId="79514c44-a18e-4aaa-84b1-18f74099d6b1" providerId="ADAL" clId="{18B14563-CCEC-0C42-8C0A-ABD616E2CF02}" dt="2023-11-05T14:00:51.394" v="729" actId="255"/>
            <ac:spMkLst>
              <pc:docMk/>
              <pc:sldMasterMk cId="2317532505" sldId="2147483672"/>
              <pc:sldLayoutMk cId="1463208559" sldId="2147483698"/>
              <ac:spMk id="144" creationId="{E08D415F-4285-92AC-C004-8711F03EEBDB}"/>
            </ac:spMkLst>
          </pc:spChg>
          <pc:spChg chg="mod">
            <ac:chgData name="Chuck Tomasi" userId="79514c44-a18e-4aaa-84b1-18f74099d6b1" providerId="ADAL" clId="{18B14563-CCEC-0C42-8C0A-ABD616E2CF02}" dt="2023-11-05T14:00:51.394" v="729" actId="255"/>
            <ac:spMkLst>
              <pc:docMk/>
              <pc:sldMasterMk cId="2317532505" sldId="2147483672"/>
              <pc:sldLayoutMk cId="1463208559" sldId="2147483698"/>
              <ac:spMk id="145" creationId="{B16E5C27-0791-6354-421F-1608454F653A}"/>
            </ac:spMkLst>
          </pc:spChg>
          <pc:spChg chg="mod">
            <ac:chgData name="Chuck Tomasi" userId="79514c44-a18e-4aaa-84b1-18f74099d6b1" providerId="ADAL" clId="{18B14563-CCEC-0C42-8C0A-ABD616E2CF02}" dt="2023-11-05T14:00:51.394" v="729" actId="255"/>
            <ac:spMkLst>
              <pc:docMk/>
              <pc:sldMasterMk cId="2317532505" sldId="2147483672"/>
              <pc:sldLayoutMk cId="1463208559" sldId="2147483698"/>
              <ac:spMk id="146" creationId="{6B43682A-D818-1FD5-2AA8-01006758999D}"/>
            </ac:spMkLst>
          </pc:spChg>
          <pc:spChg chg="mod">
            <ac:chgData name="Chuck Tomasi" userId="79514c44-a18e-4aaa-84b1-18f74099d6b1" providerId="ADAL" clId="{18B14563-CCEC-0C42-8C0A-ABD616E2CF02}" dt="2023-11-05T14:00:51.394" v="729" actId="255"/>
            <ac:spMkLst>
              <pc:docMk/>
              <pc:sldMasterMk cId="2317532505" sldId="2147483672"/>
              <pc:sldLayoutMk cId="1463208559" sldId="2147483698"/>
              <ac:spMk id="147" creationId="{A0C082F6-CFD5-72A2-DBCD-3BD70C32ACFA}"/>
            </ac:spMkLst>
          </pc:spChg>
          <pc:spChg chg="mod">
            <ac:chgData name="Chuck Tomasi" userId="79514c44-a18e-4aaa-84b1-18f74099d6b1" providerId="ADAL" clId="{18B14563-CCEC-0C42-8C0A-ABD616E2CF02}" dt="2023-11-05T14:00:51.394" v="729" actId="255"/>
            <ac:spMkLst>
              <pc:docMk/>
              <pc:sldMasterMk cId="2317532505" sldId="2147483672"/>
              <pc:sldLayoutMk cId="1463208559" sldId="2147483698"/>
              <ac:spMk id="148" creationId="{B1A0D748-1498-767A-876E-21480F21AADE}"/>
            </ac:spMkLst>
          </pc:spChg>
          <pc:spChg chg="mod">
            <ac:chgData name="Chuck Tomasi" userId="79514c44-a18e-4aaa-84b1-18f74099d6b1" providerId="ADAL" clId="{18B14563-CCEC-0C42-8C0A-ABD616E2CF02}" dt="2023-11-05T14:00:51.394" v="729" actId="255"/>
            <ac:spMkLst>
              <pc:docMk/>
              <pc:sldMasterMk cId="2317532505" sldId="2147483672"/>
              <pc:sldLayoutMk cId="1463208559" sldId="2147483698"/>
              <ac:spMk id="149" creationId="{86B9AF4D-FCF5-5407-126E-74DDBB1A445E}"/>
            </ac:spMkLst>
          </pc:spChg>
          <pc:spChg chg="mod">
            <ac:chgData name="Chuck Tomasi" userId="79514c44-a18e-4aaa-84b1-18f74099d6b1" providerId="ADAL" clId="{18B14563-CCEC-0C42-8C0A-ABD616E2CF02}" dt="2023-11-05T14:00:51.394" v="729" actId="255"/>
            <ac:spMkLst>
              <pc:docMk/>
              <pc:sldMasterMk cId="2317532505" sldId="2147483672"/>
              <pc:sldLayoutMk cId="1463208559" sldId="2147483698"/>
              <ac:spMk id="150" creationId="{78EDD49E-8279-FFE6-CB91-28D2E550B870}"/>
            </ac:spMkLst>
          </pc:spChg>
          <pc:spChg chg="mod">
            <ac:chgData name="Chuck Tomasi" userId="79514c44-a18e-4aaa-84b1-18f74099d6b1" providerId="ADAL" clId="{18B14563-CCEC-0C42-8C0A-ABD616E2CF02}" dt="2023-11-05T14:00:51.394" v="729" actId="255"/>
            <ac:spMkLst>
              <pc:docMk/>
              <pc:sldMasterMk cId="2317532505" sldId="2147483672"/>
              <pc:sldLayoutMk cId="1463208559" sldId="2147483698"/>
              <ac:spMk id="151" creationId="{0BC87898-D1D3-65F2-890D-3160D26B61EA}"/>
            </ac:spMkLst>
          </pc:spChg>
          <pc:spChg chg="mod">
            <ac:chgData name="Chuck Tomasi" userId="79514c44-a18e-4aaa-84b1-18f74099d6b1" providerId="ADAL" clId="{18B14563-CCEC-0C42-8C0A-ABD616E2CF02}" dt="2023-11-05T14:00:51.394" v="729" actId="255"/>
            <ac:spMkLst>
              <pc:docMk/>
              <pc:sldMasterMk cId="2317532505" sldId="2147483672"/>
              <pc:sldLayoutMk cId="1463208559" sldId="2147483698"/>
              <ac:spMk id="152" creationId="{4342162E-6A23-7E0C-1137-D00AB00595EB}"/>
            </ac:spMkLst>
          </pc:spChg>
          <pc:spChg chg="mod">
            <ac:chgData name="Chuck Tomasi" userId="79514c44-a18e-4aaa-84b1-18f74099d6b1" providerId="ADAL" clId="{18B14563-CCEC-0C42-8C0A-ABD616E2CF02}" dt="2023-11-05T14:00:51.394" v="729" actId="255"/>
            <ac:spMkLst>
              <pc:docMk/>
              <pc:sldMasterMk cId="2317532505" sldId="2147483672"/>
              <pc:sldLayoutMk cId="1463208559" sldId="2147483698"/>
              <ac:spMk id="153" creationId="{016487DB-F761-06C0-A1A6-6A29201B3BF1}"/>
            </ac:spMkLst>
          </pc:spChg>
          <pc:spChg chg="mod">
            <ac:chgData name="Chuck Tomasi" userId="79514c44-a18e-4aaa-84b1-18f74099d6b1" providerId="ADAL" clId="{18B14563-CCEC-0C42-8C0A-ABD616E2CF02}" dt="2023-11-05T14:00:51.394" v="729" actId="255"/>
            <ac:spMkLst>
              <pc:docMk/>
              <pc:sldMasterMk cId="2317532505" sldId="2147483672"/>
              <pc:sldLayoutMk cId="1463208559" sldId="2147483698"/>
              <ac:spMk id="154" creationId="{9074E991-F2BB-D164-9664-B742543435E9}"/>
            </ac:spMkLst>
          </pc:spChg>
          <pc:spChg chg="mod">
            <ac:chgData name="Chuck Tomasi" userId="79514c44-a18e-4aaa-84b1-18f74099d6b1" providerId="ADAL" clId="{18B14563-CCEC-0C42-8C0A-ABD616E2CF02}" dt="2023-11-05T14:00:51.394" v="729" actId="255"/>
            <ac:spMkLst>
              <pc:docMk/>
              <pc:sldMasterMk cId="2317532505" sldId="2147483672"/>
              <pc:sldLayoutMk cId="1463208559" sldId="2147483698"/>
              <ac:spMk id="155" creationId="{3F334498-07F6-E9B1-87B2-6802503F22A3}"/>
            </ac:spMkLst>
          </pc:spChg>
          <pc:spChg chg="mod">
            <ac:chgData name="Chuck Tomasi" userId="79514c44-a18e-4aaa-84b1-18f74099d6b1" providerId="ADAL" clId="{18B14563-CCEC-0C42-8C0A-ABD616E2CF02}" dt="2023-11-05T14:00:51.394" v="729" actId="255"/>
            <ac:spMkLst>
              <pc:docMk/>
              <pc:sldMasterMk cId="2317532505" sldId="2147483672"/>
              <pc:sldLayoutMk cId="1463208559" sldId="2147483698"/>
              <ac:spMk id="156" creationId="{F6973B99-38A2-FC78-5215-E5DF3D2FDE73}"/>
            </ac:spMkLst>
          </pc:spChg>
          <pc:spChg chg="mod">
            <ac:chgData name="Chuck Tomasi" userId="79514c44-a18e-4aaa-84b1-18f74099d6b1" providerId="ADAL" clId="{18B14563-CCEC-0C42-8C0A-ABD616E2CF02}" dt="2023-11-05T14:00:51.394" v="729" actId="255"/>
            <ac:spMkLst>
              <pc:docMk/>
              <pc:sldMasterMk cId="2317532505" sldId="2147483672"/>
              <pc:sldLayoutMk cId="1463208559" sldId="2147483698"/>
              <ac:spMk id="157" creationId="{69475ED7-348E-6DF0-0E92-01AA178B67F6}"/>
            </ac:spMkLst>
          </pc:spChg>
          <pc:spChg chg="mod">
            <ac:chgData name="Chuck Tomasi" userId="79514c44-a18e-4aaa-84b1-18f74099d6b1" providerId="ADAL" clId="{18B14563-CCEC-0C42-8C0A-ABD616E2CF02}" dt="2023-11-05T14:00:51.394" v="729" actId="255"/>
            <ac:spMkLst>
              <pc:docMk/>
              <pc:sldMasterMk cId="2317532505" sldId="2147483672"/>
              <pc:sldLayoutMk cId="1463208559" sldId="2147483698"/>
              <ac:spMk id="158" creationId="{52E79180-5563-560A-778F-9C7757941C66}"/>
            </ac:spMkLst>
          </pc:spChg>
          <pc:spChg chg="mod">
            <ac:chgData name="Chuck Tomasi" userId="79514c44-a18e-4aaa-84b1-18f74099d6b1" providerId="ADAL" clId="{18B14563-CCEC-0C42-8C0A-ABD616E2CF02}" dt="2023-11-05T14:00:51.394" v="729" actId="255"/>
            <ac:spMkLst>
              <pc:docMk/>
              <pc:sldMasterMk cId="2317532505" sldId="2147483672"/>
              <pc:sldLayoutMk cId="1463208559" sldId="2147483698"/>
              <ac:spMk id="159" creationId="{C1DFDEBB-701E-A700-C9B4-49C4E02BA8C1}"/>
            </ac:spMkLst>
          </pc:spChg>
          <pc:spChg chg="mod">
            <ac:chgData name="Chuck Tomasi" userId="79514c44-a18e-4aaa-84b1-18f74099d6b1" providerId="ADAL" clId="{18B14563-CCEC-0C42-8C0A-ABD616E2CF02}" dt="2023-11-05T14:00:51.394" v="729" actId="255"/>
            <ac:spMkLst>
              <pc:docMk/>
              <pc:sldMasterMk cId="2317532505" sldId="2147483672"/>
              <pc:sldLayoutMk cId="1463208559" sldId="2147483698"/>
              <ac:spMk id="160" creationId="{8FABD335-80F6-F382-B61E-104FB740D3CF}"/>
            </ac:spMkLst>
          </pc:spChg>
          <pc:spChg chg="mod">
            <ac:chgData name="Chuck Tomasi" userId="79514c44-a18e-4aaa-84b1-18f74099d6b1" providerId="ADAL" clId="{18B14563-CCEC-0C42-8C0A-ABD616E2CF02}" dt="2023-11-05T14:00:51.394" v="729" actId="255"/>
            <ac:spMkLst>
              <pc:docMk/>
              <pc:sldMasterMk cId="2317532505" sldId="2147483672"/>
              <pc:sldLayoutMk cId="1463208559" sldId="2147483698"/>
              <ac:spMk id="161" creationId="{D78812B1-E619-671F-AC35-7EBE48CB314C}"/>
            </ac:spMkLst>
          </pc:spChg>
          <pc:spChg chg="mod">
            <ac:chgData name="Chuck Tomasi" userId="79514c44-a18e-4aaa-84b1-18f74099d6b1" providerId="ADAL" clId="{18B14563-CCEC-0C42-8C0A-ABD616E2CF02}" dt="2023-11-05T14:00:51.394" v="729" actId="255"/>
            <ac:spMkLst>
              <pc:docMk/>
              <pc:sldMasterMk cId="2317532505" sldId="2147483672"/>
              <pc:sldLayoutMk cId="1463208559" sldId="2147483698"/>
              <ac:spMk id="162" creationId="{B52B0206-A1FA-DD08-DA75-45223DEBF3B5}"/>
            </ac:spMkLst>
          </pc:spChg>
          <pc:spChg chg="mod">
            <ac:chgData name="Chuck Tomasi" userId="79514c44-a18e-4aaa-84b1-18f74099d6b1" providerId="ADAL" clId="{18B14563-CCEC-0C42-8C0A-ABD616E2CF02}" dt="2023-11-05T14:00:51.394" v="729" actId="255"/>
            <ac:spMkLst>
              <pc:docMk/>
              <pc:sldMasterMk cId="2317532505" sldId="2147483672"/>
              <pc:sldLayoutMk cId="1463208559" sldId="2147483698"/>
              <ac:spMk id="163" creationId="{88823296-DE51-3A42-B740-E14650640B45}"/>
            </ac:spMkLst>
          </pc:spChg>
          <pc:spChg chg="mod">
            <ac:chgData name="Chuck Tomasi" userId="79514c44-a18e-4aaa-84b1-18f74099d6b1" providerId="ADAL" clId="{18B14563-CCEC-0C42-8C0A-ABD616E2CF02}" dt="2023-11-05T14:00:51.394" v="729" actId="255"/>
            <ac:spMkLst>
              <pc:docMk/>
              <pc:sldMasterMk cId="2317532505" sldId="2147483672"/>
              <pc:sldLayoutMk cId="1463208559" sldId="2147483698"/>
              <ac:spMk id="164" creationId="{00395C8A-F4B1-589E-75EC-840975B0C5CD}"/>
            </ac:spMkLst>
          </pc:spChg>
          <pc:grpChg chg="add del mod">
            <ac:chgData name="Chuck Tomasi" userId="79514c44-a18e-4aaa-84b1-18f74099d6b1" providerId="ADAL" clId="{18B14563-CCEC-0C42-8C0A-ABD616E2CF02}" dt="2023-11-06T15:00:52.046" v="3136" actId="478"/>
            <ac:grpSpMkLst>
              <pc:docMk/>
              <pc:sldMasterMk cId="2317532505" sldId="2147483672"/>
              <pc:sldLayoutMk cId="1463208559" sldId="2147483698"/>
              <ac:grpSpMk id="5" creationId="{025009ED-423C-75D7-3A60-1612AE5F3F78}"/>
            </ac:grpSpMkLst>
          </pc:grpChg>
          <pc:grpChg chg="del">
            <ac:chgData name="Chuck Tomasi" userId="79514c44-a18e-4aaa-84b1-18f74099d6b1" providerId="ADAL" clId="{18B14563-CCEC-0C42-8C0A-ABD616E2CF02}" dt="2023-10-18T20:13:37.111" v="425" actId="165"/>
            <ac:grpSpMkLst>
              <pc:docMk/>
              <pc:sldMasterMk cId="2317532505" sldId="2147483672"/>
              <pc:sldLayoutMk cId="1463208559" sldId="2147483698"/>
              <ac:grpSpMk id="14" creationId="{0C36C72D-05E0-2817-19EB-E0C16D875BAB}"/>
            </ac:grpSpMkLst>
          </pc:grpChg>
          <pc:grpChg chg="add del mod">
            <ac:chgData name="Chuck Tomasi" userId="79514c44-a18e-4aaa-84b1-18f74099d6b1" providerId="ADAL" clId="{18B14563-CCEC-0C42-8C0A-ABD616E2CF02}" dt="2023-11-05T13:38:22.911" v="593" actId="478"/>
            <ac:grpSpMkLst>
              <pc:docMk/>
              <pc:sldMasterMk cId="2317532505" sldId="2147483672"/>
              <pc:sldLayoutMk cId="1463208559" sldId="2147483698"/>
              <ac:grpSpMk id="17" creationId="{A9B6344B-1394-9F27-032C-9F2F7E562694}"/>
            </ac:grpSpMkLst>
          </pc:grpChg>
          <pc:grpChg chg="add del mod">
            <ac:chgData name="Chuck Tomasi" userId="79514c44-a18e-4aaa-84b1-18f74099d6b1" providerId="ADAL" clId="{18B14563-CCEC-0C42-8C0A-ABD616E2CF02}" dt="2023-11-05T13:57:41.510" v="713" actId="478"/>
            <ac:grpSpMkLst>
              <pc:docMk/>
              <pc:sldMasterMk cId="2317532505" sldId="2147483672"/>
              <pc:sldLayoutMk cId="1463208559" sldId="2147483698"/>
              <ac:grpSpMk id="20" creationId="{6C30082B-010B-C1BA-0513-4A523E0C26B0}"/>
            </ac:grpSpMkLst>
          </pc:grpChg>
          <pc:grpChg chg="add mod">
            <ac:chgData name="Chuck Tomasi" userId="79514c44-a18e-4aaa-84b1-18f74099d6b1" providerId="ADAL" clId="{18B14563-CCEC-0C42-8C0A-ABD616E2CF02}" dt="2023-11-06T15:04:20.864" v="3161"/>
            <ac:grpSpMkLst>
              <pc:docMk/>
              <pc:sldMasterMk cId="2317532505" sldId="2147483672"/>
              <pc:sldLayoutMk cId="1463208559" sldId="2147483698"/>
              <ac:grpSpMk id="54" creationId="{181E3C58-5801-32D2-D9B6-F5AEEF2553C2}"/>
            </ac:grpSpMkLst>
          </pc:grpChg>
          <pc:grpChg chg="add del mod">
            <ac:chgData name="Chuck Tomasi" userId="79514c44-a18e-4aaa-84b1-18f74099d6b1" providerId="ADAL" clId="{18B14563-CCEC-0C42-8C0A-ABD616E2CF02}" dt="2023-11-06T12:10:27.383" v="1924" actId="478"/>
            <ac:grpSpMkLst>
              <pc:docMk/>
              <pc:sldMasterMk cId="2317532505" sldId="2147483672"/>
              <pc:sldLayoutMk cId="1463208559" sldId="2147483698"/>
              <ac:grpSpMk id="122" creationId="{6A4AA0A4-6F57-F188-3EA3-77BC76C06AD7}"/>
            </ac:grpSpMkLst>
          </pc:grpChg>
          <pc:graphicFrameChg chg="add mod">
            <ac:chgData name="Chuck Tomasi" userId="79514c44-a18e-4aaa-84b1-18f74099d6b1" providerId="ADAL" clId="{18B14563-CCEC-0C42-8C0A-ABD616E2CF02}" dt="2023-10-18T16:45:25.183" v="273"/>
            <ac:graphicFrameMkLst>
              <pc:docMk/>
              <pc:sldMasterMk cId="2317532505" sldId="2147483672"/>
              <pc:sldLayoutMk cId="1463208559" sldId="2147483698"/>
              <ac:graphicFrameMk id="15" creationId="{16300B79-3BAC-09C2-259D-D86E8C28B744}"/>
            </ac:graphicFrameMkLst>
          </pc:graphicFrameChg>
          <pc:graphicFrameChg chg="del">
            <ac:chgData name="Chuck Tomasi" userId="79514c44-a18e-4aaa-84b1-18f74099d6b1" providerId="ADAL" clId="{18B14563-CCEC-0C42-8C0A-ABD616E2CF02}" dt="2023-10-18T15:43:32.174" v="154" actId="478"/>
            <ac:graphicFrameMkLst>
              <pc:docMk/>
              <pc:sldMasterMk cId="2317532505" sldId="2147483672"/>
              <pc:sldLayoutMk cId="1463208559" sldId="2147483698"/>
              <ac:graphicFrameMk id="153" creationId="{E3701B5F-9F05-B99B-2C27-FE7A58DD6F8B}"/>
            </ac:graphicFrameMkLst>
          </pc:graphicFrameChg>
          <pc:picChg chg="add mod">
            <ac:chgData name="Chuck Tomasi" userId="79514c44-a18e-4aaa-84b1-18f74099d6b1" providerId="ADAL" clId="{18B14563-CCEC-0C42-8C0A-ABD616E2CF02}" dt="2023-10-18T16:45:25.183" v="273"/>
            <ac:picMkLst>
              <pc:docMk/>
              <pc:sldMasterMk cId="2317532505" sldId="2147483672"/>
              <pc:sldLayoutMk cId="1463208559" sldId="2147483698"/>
              <ac:picMk id="11" creationId="{2C261DEB-9A21-119C-DA40-E36C5D9EC804}"/>
            </ac:picMkLst>
          </pc:picChg>
          <pc:picChg chg="del mod">
            <ac:chgData name="Chuck Tomasi" userId="79514c44-a18e-4aaa-84b1-18f74099d6b1" providerId="ADAL" clId="{18B14563-CCEC-0C42-8C0A-ABD616E2CF02}" dt="2023-10-18T15:43:27.018" v="153" actId="478"/>
            <ac:picMkLst>
              <pc:docMk/>
              <pc:sldMasterMk cId="2317532505" sldId="2147483672"/>
              <pc:sldLayoutMk cId="1463208559" sldId="2147483698"/>
              <ac:picMk id="57" creationId="{69324FBE-DFBA-F6D2-1011-D622F337C1F6}"/>
            </ac:picMkLst>
          </pc:picChg>
          <pc:cxnChg chg="add del mod">
            <ac:chgData name="Chuck Tomasi" userId="79514c44-a18e-4aaa-84b1-18f74099d6b1" providerId="ADAL" clId="{18B14563-CCEC-0C42-8C0A-ABD616E2CF02}" dt="2023-11-05T13:49:28.155" v="687" actId="14100"/>
            <ac:cxnSpMkLst>
              <pc:docMk/>
              <pc:sldMasterMk cId="2317532505" sldId="2147483672"/>
              <pc:sldLayoutMk cId="1463208559" sldId="2147483698"/>
              <ac:cxnSpMk id="4" creationId="{4CB90C9D-7162-64E1-137F-E0D1D8BAA424}"/>
            </ac:cxnSpMkLst>
          </pc:cxnChg>
          <pc:cxnChg chg="add del mod">
            <ac:chgData name="Chuck Tomasi" userId="79514c44-a18e-4aaa-84b1-18f74099d6b1" providerId="ADAL" clId="{18B14563-CCEC-0C42-8C0A-ABD616E2CF02}" dt="2023-11-05T13:49:28.155" v="687" actId="14100"/>
            <ac:cxnSpMkLst>
              <pc:docMk/>
              <pc:sldMasterMk cId="2317532505" sldId="2147483672"/>
              <pc:sldLayoutMk cId="1463208559" sldId="2147483698"/>
              <ac:cxnSpMk id="8" creationId="{5EF83F25-88F6-59E1-7D4C-3D96E5342F91}"/>
            </ac:cxnSpMkLst>
          </pc:cxnChg>
          <pc:cxnChg chg="add mod">
            <ac:chgData name="Chuck Tomasi" userId="79514c44-a18e-4aaa-84b1-18f74099d6b1" providerId="ADAL" clId="{18B14563-CCEC-0C42-8C0A-ABD616E2CF02}" dt="2023-11-05T13:49:28.155" v="687" actId="14100"/>
            <ac:cxnSpMkLst>
              <pc:docMk/>
              <pc:sldMasterMk cId="2317532505" sldId="2147483672"/>
              <pc:sldLayoutMk cId="1463208559" sldId="2147483698"/>
              <ac:cxnSpMk id="10" creationId="{74FE0645-BFE9-9A4C-A11A-E299D5E4E090}"/>
            </ac:cxnSpMkLst>
          </pc:cxnChg>
          <pc:cxnChg chg="del">
            <ac:chgData name="Chuck Tomasi" userId="79514c44-a18e-4aaa-84b1-18f74099d6b1" providerId="ADAL" clId="{18B14563-CCEC-0C42-8C0A-ABD616E2CF02}" dt="2023-10-18T15:43:32.174" v="154" actId="478"/>
            <ac:cxnSpMkLst>
              <pc:docMk/>
              <pc:sldMasterMk cId="2317532505" sldId="2147483672"/>
              <pc:sldLayoutMk cId="1463208559" sldId="2147483698"/>
              <ac:cxnSpMk id="10" creationId="{ED71AF66-A479-1729-3AE2-A02D913D0092}"/>
            </ac:cxnSpMkLst>
          </pc:cxnChg>
          <pc:cxnChg chg="del">
            <ac:chgData name="Chuck Tomasi" userId="79514c44-a18e-4aaa-84b1-18f74099d6b1" providerId="ADAL" clId="{18B14563-CCEC-0C42-8C0A-ABD616E2CF02}" dt="2023-10-18T15:43:32.174" v="154" actId="478"/>
            <ac:cxnSpMkLst>
              <pc:docMk/>
              <pc:sldMasterMk cId="2317532505" sldId="2147483672"/>
              <pc:sldLayoutMk cId="1463208559" sldId="2147483698"/>
              <ac:cxnSpMk id="11" creationId="{2A705A15-9213-0DA9-A1F3-33FEDE57631F}"/>
            </ac:cxnSpMkLst>
          </pc:cxnChg>
          <pc:cxnChg chg="del">
            <ac:chgData name="Chuck Tomasi" userId="79514c44-a18e-4aaa-84b1-18f74099d6b1" providerId="ADAL" clId="{18B14563-CCEC-0C42-8C0A-ABD616E2CF02}" dt="2023-10-18T15:43:32.174" v="154" actId="478"/>
            <ac:cxnSpMkLst>
              <pc:docMk/>
              <pc:sldMasterMk cId="2317532505" sldId="2147483672"/>
              <pc:sldLayoutMk cId="1463208559" sldId="2147483698"/>
              <ac:cxnSpMk id="12" creationId="{B3ED8BC3-0A93-F648-0E98-F2D85E4A31B0}"/>
            </ac:cxnSpMkLst>
          </pc:cxnChg>
          <pc:cxnChg chg="add del mod">
            <ac:chgData name="Chuck Tomasi" userId="79514c44-a18e-4aaa-84b1-18f74099d6b1" providerId="ADAL" clId="{18B14563-CCEC-0C42-8C0A-ABD616E2CF02}" dt="2023-11-05T13:49:49.168" v="688" actId="478"/>
            <ac:cxnSpMkLst>
              <pc:docMk/>
              <pc:sldMasterMk cId="2317532505" sldId="2147483672"/>
              <pc:sldLayoutMk cId="1463208559" sldId="2147483698"/>
              <ac:cxnSpMk id="14" creationId="{28355E66-C482-07F9-509F-AACE224F726B}"/>
            </ac:cxnSpMkLst>
          </pc:cxnChg>
          <pc:cxnChg chg="add del mod">
            <ac:chgData name="Chuck Tomasi" userId="79514c44-a18e-4aaa-84b1-18f74099d6b1" providerId="ADAL" clId="{18B14563-CCEC-0C42-8C0A-ABD616E2CF02}" dt="2023-11-05T13:49:49.168" v="688" actId="478"/>
            <ac:cxnSpMkLst>
              <pc:docMk/>
              <pc:sldMasterMk cId="2317532505" sldId="2147483672"/>
              <pc:sldLayoutMk cId="1463208559" sldId="2147483698"/>
              <ac:cxnSpMk id="18" creationId="{A9215AA5-CA48-613D-63B5-8A3B03FF081B}"/>
            </ac:cxnSpMkLst>
          </pc:cxnChg>
          <pc:cxnChg chg="add del mod">
            <ac:chgData name="Chuck Tomasi" userId="79514c44-a18e-4aaa-84b1-18f74099d6b1" providerId="ADAL" clId="{18B14563-CCEC-0C42-8C0A-ABD616E2CF02}" dt="2023-11-05T13:49:49.168" v="688" actId="478"/>
            <ac:cxnSpMkLst>
              <pc:docMk/>
              <pc:sldMasterMk cId="2317532505" sldId="2147483672"/>
              <pc:sldLayoutMk cId="1463208559" sldId="2147483698"/>
              <ac:cxnSpMk id="19" creationId="{6E8C657B-1CCC-D39D-DF29-8556CBD2169E}"/>
            </ac:cxnSpMkLst>
          </pc:cxnChg>
        </pc:sldLayoutChg>
        <pc:sldLayoutChg chg="modSp mod">
          <pc:chgData name="Chuck Tomasi" userId="79514c44-a18e-4aaa-84b1-18f74099d6b1" providerId="ADAL" clId="{18B14563-CCEC-0C42-8C0A-ABD616E2CF02}" dt="2023-11-07T13:07:42.890" v="3178" actId="14100"/>
          <pc:sldLayoutMkLst>
            <pc:docMk/>
            <pc:sldMasterMk cId="2317532505" sldId="2147483672"/>
            <pc:sldLayoutMk cId="370519648" sldId="2147483699"/>
          </pc:sldLayoutMkLst>
          <pc:spChg chg="mod">
            <ac:chgData name="Chuck Tomasi" userId="79514c44-a18e-4aaa-84b1-18f74099d6b1" providerId="ADAL" clId="{18B14563-CCEC-0C42-8C0A-ABD616E2CF02}" dt="2023-10-18T15:36:08.844" v="110" actId="207"/>
            <ac:spMkLst>
              <pc:docMk/>
              <pc:sldMasterMk cId="2317532505" sldId="2147483672"/>
              <pc:sldLayoutMk cId="370519648" sldId="2147483699"/>
              <ac:spMk id="7" creationId="{3A1FF5CD-CBFA-137B-77C1-DD44C676E50B}"/>
            </ac:spMkLst>
          </pc:spChg>
          <pc:spChg chg="mod">
            <ac:chgData name="Chuck Tomasi" userId="79514c44-a18e-4aaa-84b1-18f74099d6b1" providerId="ADAL" clId="{18B14563-CCEC-0C42-8C0A-ABD616E2CF02}" dt="2023-10-17T15:01:22.719" v="8" actId="207"/>
            <ac:spMkLst>
              <pc:docMk/>
              <pc:sldMasterMk cId="2317532505" sldId="2147483672"/>
              <pc:sldLayoutMk cId="370519648" sldId="2147483699"/>
              <ac:spMk id="19" creationId="{385108BA-8437-314E-4B8F-138FF99726BB}"/>
            </ac:spMkLst>
          </pc:spChg>
          <pc:spChg chg="mod">
            <ac:chgData name="Chuck Tomasi" userId="79514c44-a18e-4aaa-84b1-18f74099d6b1" providerId="ADAL" clId="{18B14563-CCEC-0C42-8C0A-ABD616E2CF02}" dt="2023-10-17T15:01:22.719" v="8" actId="207"/>
            <ac:spMkLst>
              <pc:docMk/>
              <pc:sldMasterMk cId="2317532505" sldId="2147483672"/>
              <pc:sldLayoutMk cId="370519648" sldId="2147483699"/>
              <ac:spMk id="20" creationId="{BCDAAACA-56FE-65BD-8C61-9FC87339A48A}"/>
            </ac:spMkLst>
          </pc:spChg>
          <pc:spChg chg="mod">
            <ac:chgData name="Chuck Tomasi" userId="79514c44-a18e-4aaa-84b1-18f74099d6b1" providerId="ADAL" clId="{18B14563-CCEC-0C42-8C0A-ABD616E2CF02}" dt="2023-10-17T15:01:22.719" v="8" actId="207"/>
            <ac:spMkLst>
              <pc:docMk/>
              <pc:sldMasterMk cId="2317532505" sldId="2147483672"/>
              <pc:sldLayoutMk cId="370519648" sldId="2147483699"/>
              <ac:spMk id="21" creationId="{94BED118-9F21-84B7-5293-CFEBF0F7E3BF}"/>
            </ac:spMkLst>
          </pc:spChg>
          <pc:spChg chg="mod">
            <ac:chgData name="Chuck Tomasi" userId="79514c44-a18e-4aaa-84b1-18f74099d6b1" providerId="ADAL" clId="{18B14563-CCEC-0C42-8C0A-ABD616E2CF02}" dt="2023-10-17T15:01:22.719" v="8" actId="207"/>
            <ac:spMkLst>
              <pc:docMk/>
              <pc:sldMasterMk cId="2317532505" sldId="2147483672"/>
              <pc:sldLayoutMk cId="370519648" sldId="2147483699"/>
              <ac:spMk id="22" creationId="{48A0425D-9140-D666-2531-8CFCE8AE2035}"/>
            </ac:spMkLst>
          </pc:spChg>
          <pc:spChg chg="mod">
            <ac:chgData name="Chuck Tomasi" userId="79514c44-a18e-4aaa-84b1-18f74099d6b1" providerId="ADAL" clId="{18B14563-CCEC-0C42-8C0A-ABD616E2CF02}" dt="2023-10-17T15:01:22.719" v="8" actId="207"/>
            <ac:spMkLst>
              <pc:docMk/>
              <pc:sldMasterMk cId="2317532505" sldId="2147483672"/>
              <pc:sldLayoutMk cId="370519648" sldId="2147483699"/>
              <ac:spMk id="23" creationId="{BDF9BFED-ADE6-C0C3-C58B-FFF1F701528C}"/>
            </ac:spMkLst>
          </pc:spChg>
          <pc:spChg chg="mod">
            <ac:chgData name="Chuck Tomasi" userId="79514c44-a18e-4aaa-84b1-18f74099d6b1" providerId="ADAL" clId="{18B14563-CCEC-0C42-8C0A-ABD616E2CF02}" dt="2023-10-17T15:01:22.719" v="8" actId="207"/>
            <ac:spMkLst>
              <pc:docMk/>
              <pc:sldMasterMk cId="2317532505" sldId="2147483672"/>
              <pc:sldLayoutMk cId="370519648" sldId="2147483699"/>
              <ac:spMk id="24" creationId="{4599AA98-69AA-9A89-E2A3-4D278579CF31}"/>
            </ac:spMkLst>
          </pc:spChg>
          <pc:spChg chg="mod">
            <ac:chgData name="Chuck Tomasi" userId="79514c44-a18e-4aaa-84b1-18f74099d6b1" providerId="ADAL" clId="{18B14563-CCEC-0C42-8C0A-ABD616E2CF02}" dt="2023-10-17T15:01:22.719" v="8" actId="207"/>
            <ac:spMkLst>
              <pc:docMk/>
              <pc:sldMasterMk cId="2317532505" sldId="2147483672"/>
              <pc:sldLayoutMk cId="370519648" sldId="2147483699"/>
              <ac:spMk id="25" creationId="{85C57CAA-2713-9C14-A669-C535FBB91838}"/>
            </ac:spMkLst>
          </pc:spChg>
          <pc:spChg chg="mod">
            <ac:chgData name="Chuck Tomasi" userId="79514c44-a18e-4aaa-84b1-18f74099d6b1" providerId="ADAL" clId="{18B14563-CCEC-0C42-8C0A-ABD616E2CF02}" dt="2023-10-17T15:01:22.719" v="8" actId="207"/>
            <ac:spMkLst>
              <pc:docMk/>
              <pc:sldMasterMk cId="2317532505" sldId="2147483672"/>
              <pc:sldLayoutMk cId="370519648" sldId="2147483699"/>
              <ac:spMk id="26" creationId="{0D882723-691F-0230-E654-3F0F9C496AFA}"/>
            </ac:spMkLst>
          </pc:spChg>
          <pc:spChg chg="mod">
            <ac:chgData name="Chuck Tomasi" userId="79514c44-a18e-4aaa-84b1-18f74099d6b1" providerId="ADAL" clId="{18B14563-CCEC-0C42-8C0A-ABD616E2CF02}" dt="2023-10-17T15:01:22.719" v="8" actId="207"/>
            <ac:spMkLst>
              <pc:docMk/>
              <pc:sldMasterMk cId="2317532505" sldId="2147483672"/>
              <pc:sldLayoutMk cId="370519648" sldId="2147483699"/>
              <ac:spMk id="27" creationId="{8F3C76A1-DEE5-6289-B0EE-8231B6AA5CC0}"/>
            </ac:spMkLst>
          </pc:spChg>
          <pc:spChg chg="mod">
            <ac:chgData name="Chuck Tomasi" userId="79514c44-a18e-4aaa-84b1-18f74099d6b1" providerId="ADAL" clId="{18B14563-CCEC-0C42-8C0A-ABD616E2CF02}" dt="2023-10-17T15:01:22.719" v="8" actId="207"/>
            <ac:spMkLst>
              <pc:docMk/>
              <pc:sldMasterMk cId="2317532505" sldId="2147483672"/>
              <pc:sldLayoutMk cId="370519648" sldId="2147483699"/>
              <ac:spMk id="28" creationId="{0971D5E7-EED9-1A33-7572-8AC30FF31E17}"/>
            </ac:spMkLst>
          </pc:spChg>
          <pc:spChg chg="mod">
            <ac:chgData name="Chuck Tomasi" userId="79514c44-a18e-4aaa-84b1-18f74099d6b1" providerId="ADAL" clId="{18B14563-CCEC-0C42-8C0A-ABD616E2CF02}" dt="2023-10-17T15:01:22.719" v="8" actId="207"/>
            <ac:spMkLst>
              <pc:docMk/>
              <pc:sldMasterMk cId="2317532505" sldId="2147483672"/>
              <pc:sldLayoutMk cId="370519648" sldId="2147483699"/>
              <ac:spMk id="29" creationId="{112C376D-3DA2-2945-370E-FED493FAB921}"/>
            </ac:spMkLst>
          </pc:spChg>
          <pc:spChg chg="mod">
            <ac:chgData name="Chuck Tomasi" userId="79514c44-a18e-4aaa-84b1-18f74099d6b1" providerId="ADAL" clId="{18B14563-CCEC-0C42-8C0A-ABD616E2CF02}" dt="2023-10-17T15:01:22.719" v="8" actId="207"/>
            <ac:spMkLst>
              <pc:docMk/>
              <pc:sldMasterMk cId="2317532505" sldId="2147483672"/>
              <pc:sldLayoutMk cId="370519648" sldId="2147483699"/>
              <ac:spMk id="30" creationId="{F97AF179-DE04-D52A-ABDB-8262C78B5B15}"/>
            </ac:spMkLst>
          </pc:spChg>
          <pc:spChg chg="mod">
            <ac:chgData name="Chuck Tomasi" userId="79514c44-a18e-4aaa-84b1-18f74099d6b1" providerId="ADAL" clId="{18B14563-CCEC-0C42-8C0A-ABD616E2CF02}" dt="2023-10-18T20:01:55.018" v="359" actId="207"/>
            <ac:spMkLst>
              <pc:docMk/>
              <pc:sldMasterMk cId="2317532505" sldId="2147483672"/>
              <pc:sldLayoutMk cId="370519648" sldId="2147483699"/>
              <ac:spMk id="31" creationId="{0D118900-7C39-7657-087B-D3AAEA7EF526}"/>
            </ac:spMkLst>
          </pc:spChg>
          <pc:spChg chg="mod">
            <ac:chgData name="Chuck Tomasi" userId="79514c44-a18e-4aaa-84b1-18f74099d6b1" providerId="ADAL" clId="{18B14563-CCEC-0C42-8C0A-ABD616E2CF02}" dt="2023-10-18T15:36:03.492" v="109" actId="207"/>
            <ac:spMkLst>
              <pc:docMk/>
              <pc:sldMasterMk cId="2317532505" sldId="2147483672"/>
              <pc:sldLayoutMk cId="370519648" sldId="2147483699"/>
              <ac:spMk id="92" creationId="{91E05106-0F16-C84E-F5AB-967103B81BB7}"/>
            </ac:spMkLst>
          </pc:spChg>
          <pc:graphicFrameChg chg="mod modGraphic">
            <ac:chgData name="Chuck Tomasi" userId="79514c44-a18e-4aaa-84b1-18f74099d6b1" providerId="ADAL" clId="{18B14563-CCEC-0C42-8C0A-ABD616E2CF02}" dt="2023-11-07T13:07:42.890" v="3178" actId="14100"/>
            <ac:graphicFrameMkLst>
              <pc:docMk/>
              <pc:sldMasterMk cId="2317532505" sldId="2147483672"/>
              <pc:sldLayoutMk cId="370519648" sldId="2147483699"/>
              <ac:graphicFrameMk id="79" creationId="{428858DE-05BF-6B0E-74F3-240CAF86F573}"/>
            </ac:graphicFrameMkLst>
          </pc:graphicFrameChg>
          <pc:graphicFrameChg chg="mod modGraphic">
            <ac:chgData name="Chuck Tomasi" userId="79514c44-a18e-4aaa-84b1-18f74099d6b1" providerId="ADAL" clId="{18B14563-CCEC-0C42-8C0A-ABD616E2CF02}" dt="2023-11-07T13:07:34.903" v="3177" actId="14100"/>
            <ac:graphicFrameMkLst>
              <pc:docMk/>
              <pc:sldMasterMk cId="2317532505" sldId="2147483672"/>
              <pc:sldLayoutMk cId="370519648" sldId="2147483699"/>
              <ac:graphicFrameMk id="93" creationId="{6FD185E8-78BC-9629-71DC-F95212B6009D}"/>
            </ac:graphicFrameMkLst>
          </pc:graphicFrameChg>
          <pc:picChg chg="mod">
            <ac:chgData name="Chuck Tomasi" userId="79514c44-a18e-4aaa-84b1-18f74099d6b1" providerId="ADAL" clId="{18B14563-CCEC-0C42-8C0A-ABD616E2CF02}" dt="2023-10-18T15:36:32.040" v="112" actId="207"/>
            <ac:picMkLst>
              <pc:docMk/>
              <pc:sldMasterMk cId="2317532505" sldId="2147483672"/>
              <pc:sldLayoutMk cId="370519648" sldId="2147483699"/>
              <ac:picMk id="18" creationId="{BE9FFE00-84A1-50C6-1AF1-A3F1AEB3BB5F}"/>
            </ac:picMkLst>
          </pc:picChg>
        </pc:sldLayoutChg>
        <pc:sldLayoutChg chg="addSp delSp modSp mod">
          <pc:chgData name="Chuck Tomasi" userId="79514c44-a18e-4aaa-84b1-18f74099d6b1" providerId="ADAL" clId="{18B14563-CCEC-0C42-8C0A-ABD616E2CF02}" dt="2023-11-05T20:45:42.135" v="1508" actId="478"/>
          <pc:sldLayoutMkLst>
            <pc:docMk/>
            <pc:sldMasterMk cId="2317532505" sldId="2147483672"/>
            <pc:sldLayoutMk cId="2474662837" sldId="2147483700"/>
          </pc:sldLayoutMkLst>
          <pc:spChg chg="add del mod">
            <ac:chgData name="Chuck Tomasi" userId="79514c44-a18e-4aaa-84b1-18f74099d6b1" providerId="ADAL" clId="{18B14563-CCEC-0C42-8C0A-ABD616E2CF02}" dt="2023-10-18T16:45:30.377" v="275"/>
            <ac:spMkLst>
              <pc:docMk/>
              <pc:sldMasterMk cId="2317532505" sldId="2147483672"/>
              <pc:sldLayoutMk cId="2474662837" sldId="2147483700"/>
              <ac:spMk id="2" creationId="{E6D1320A-8189-0E33-B59A-9018F9282772}"/>
            </ac:spMkLst>
          </pc:spChg>
          <pc:spChg chg="add del mod">
            <ac:chgData name="Chuck Tomasi" userId="79514c44-a18e-4aaa-84b1-18f74099d6b1" providerId="ADAL" clId="{18B14563-CCEC-0C42-8C0A-ABD616E2CF02}" dt="2023-10-18T16:45:30.377" v="275"/>
            <ac:spMkLst>
              <pc:docMk/>
              <pc:sldMasterMk cId="2317532505" sldId="2147483672"/>
              <pc:sldLayoutMk cId="2474662837" sldId="2147483700"/>
              <ac:spMk id="3" creationId="{8CDB4773-41A4-6A32-3D12-B2B12B9A6214}"/>
            </ac:spMkLst>
          </pc:spChg>
          <pc:spChg chg="add del mod">
            <ac:chgData name="Chuck Tomasi" userId="79514c44-a18e-4aaa-84b1-18f74099d6b1" providerId="ADAL" clId="{18B14563-CCEC-0C42-8C0A-ABD616E2CF02}" dt="2023-10-18T16:45:30.377" v="275"/>
            <ac:spMkLst>
              <pc:docMk/>
              <pc:sldMasterMk cId="2317532505" sldId="2147483672"/>
              <pc:sldLayoutMk cId="2474662837" sldId="2147483700"/>
              <ac:spMk id="8" creationId="{B9CFE778-B079-89C6-B1DD-DF4C3A99FB24}"/>
            </ac:spMkLst>
          </pc:spChg>
          <pc:graphicFrameChg chg="add del mod">
            <ac:chgData name="Chuck Tomasi" userId="79514c44-a18e-4aaa-84b1-18f74099d6b1" providerId="ADAL" clId="{18B14563-CCEC-0C42-8C0A-ABD616E2CF02}" dt="2023-10-18T16:45:30.377" v="275"/>
            <ac:graphicFrameMkLst>
              <pc:docMk/>
              <pc:sldMasterMk cId="2317532505" sldId="2147483672"/>
              <pc:sldLayoutMk cId="2474662837" sldId="2147483700"/>
              <ac:graphicFrameMk id="9" creationId="{B2EE583C-FDB9-3AFA-458A-F43C99519523}"/>
            </ac:graphicFrameMkLst>
          </pc:graphicFrameChg>
          <pc:picChg chg="add del mod">
            <ac:chgData name="Chuck Tomasi" userId="79514c44-a18e-4aaa-84b1-18f74099d6b1" providerId="ADAL" clId="{18B14563-CCEC-0C42-8C0A-ABD616E2CF02}" dt="2023-10-18T16:45:30.377" v="275"/>
            <ac:picMkLst>
              <pc:docMk/>
              <pc:sldMasterMk cId="2317532505" sldId="2147483672"/>
              <pc:sldLayoutMk cId="2474662837" sldId="2147483700"/>
              <ac:picMk id="7" creationId="{FE46E80C-6CA6-E134-3AA6-3B344E656E28}"/>
            </ac:picMkLst>
          </pc:picChg>
          <pc:cxnChg chg="add del mod">
            <ac:chgData name="Chuck Tomasi" userId="79514c44-a18e-4aaa-84b1-18f74099d6b1" providerId="ADAL" clId="{18B14563-CCEC-0C42-8C0A-ABD616E2CF02}" dt="2023-11-05T20:45:42.135" v="1508" actId="478"/>
            <ac:cxnSpMkLst>
              <pc:docMk/>
              <pc:sldMasterMk cId="2317532505" sldId="2147483672"/>
              <pc:sldLayoutMk cId="2474662837" sldId="2147483700"/>
              <ac:cxnSpMk id="2" creationId="{C0FA9668-CF62-8398-355E-C01A61DD784A}"/>
            </ac:cxnSpMkLst>
          </pc:cxnChg>
          <pc:cxnChg chg="add del mod">
            <ac:chgData name="Chuck Tomasi" userId="79514c44-a18e-4aaa-84b1-18f74099d6b1" providerId="ADAL" clId="{18B14563-CCEC-0C42-8C0A-ABD616E2CF02}" dt="2023-11-05T20:45:42.135" v="1508" actId="478"/>
            <ac:cxnSpMkLst>
              <pc:docMk/>
              <pc:sldMasterMk cId="2317532505" sldId="2147483672"/>
              <pc:sldLayoutMk cId="2474662837" sldId="2147483700"/>
              <ac:cxnSpMk id="3" creationId="{88D51524-BCBE-CA13-9C74-7302513A013E}"/>
            </ac:cxnSpMkLst>
          </pc:cxnChg>
          <pc:cxnChg chg="add del mod">
            <ac:chgData name="Chuck Tomasi" userId="79514c44-a18e-4aaa-84b1-18f74099d6b1" providerId="ADAL" clId="{18B14563-CCEC-0C42-8C0A-ABD616E2CF02}" dt="2023-10-18T16:45:30.377" v="275"/>
            <ac:cxnSpMkLst>
              <pc:docMk/>
              <pc:sldMasterMk cId="2317532505" sldId="2147483672"/>
              <pc:sldLayoutMk cId="2474662837" sldId="2147483700"/>
              <ac:cxnSpMk id="4" creationId="{A414A91C-58E8-172F-7149-DEE89711A1C6}"/>
            </ac:cxnSpMkLst>
          </pc:cxnChg>
          <pc:cxnChg chg="add del mod">
            <ac:chgData name="Chuck Tomasi" userId="79514c44-a18e-4aaa-84b1-18f74099d6b1" providerId="ADAL" clId="{18B14563-CCEC-0C42-8C0A-ABD616E2CF02}" dt="2023-11-05T20:45:42.135" v="1508" actId="478"/>
            <ac:cxnSpMkLst>
              <pc:docMk/>
              <pc:sldMasterMk cId="2317532505" sldId="2147483672"/>
              <pc:sldLayoutMk cId="2474662837" sldId="2147483700"/>
              <ac:cxnSpMk id="4" creationId="{B20D7113-490F-6339-FDCE-B4209D579880}"/>
            </ac:cxnSpMkLst>
          </pc:cxnChg>
          <pc:cxnChg chg="add del mod">
            <ac:chgData name="Chuck Tomasi" userId="79514c44-a18e-4aaa-84b1-18f74099d6b1" providerId="ADAL" clId="{18B14563-CCEC-0C42-8C0A-ABD616E2CF02}" dt="2023-10-18T16:45:30.377" v="275"/>
            <ac:cxnSpMkLst>
              <pc:docMk/>
              <pc:sldMasterMk cId="2317532505" sldId="2147483672"/>
              <pc:sldLayoutMk cId="2474662837" sldId="2147483700"/>
              <ac:cxnSpMk id="5" creationId="{F71233F6-AA38-A504-5F49-6660170B0B7B}"/>
            </ac:cxnSpMkLst>
          </pc:cxnChg>
          <pc:cxnChg chg="add del mod">
            <ac:chgData name="Chuck Tomasi" userId="79514c44-a18e-4aaa-84b1-18f74099d6b1" providerId="ADAL" clId="{18B14563-CCEC-0C42-8C0A-ABD616E2CF02}" dt="2023-10-18T16:45:30.377" v="275"/>
            <ac:cxnSpMkLst>
              <pc:docMk/>
              <pc:sldMasterMk cId="2317532505" sldId="2147483672"/>
              <pc:sldLayoutMk cId="2474662837" sldId="2147483700"/>
              <ac:cxnSpMk id="6" creationId="{8C5EEA40-232D-609B-85CB-77C0559A18C8}"/>
            </ac:cxnSpMkLst>
          </pc:cxnChg>
        </pc:sldLayoutChg>
        <pc:sldLayoutChg chg="addSp delSp modSp add mod ord modTransition">
          <pc:chgData name="Chuck Tomasi" userId="79514c44-a18e-4aaa-84b1-18f74099d6b1" providerId="ADAL" clId="{18B14563-CCEC-0C42-8C0A-ABD616E2CF02}" dt="2023-11-06T14:55:22.323" v="3085" actId="1076"/>
          <pc:sldLayoutMkLst>
            <pc:docMk/>
            <pc:sldMasterMk cId="2317532505" sldId="2147483672"/>
            <pc:sldLayoutMk cId="2063873056" sldId="2147483701"/>
          </pc:sldLayoutMkLst>
          <pc:spChg chg="mod">
            <ac:chgData name="Chuck Tomasi" userId="79514c44-a18e-4aaa-84b1-18f74099d6b1" providerId="ADAL" clId="{18B14563-CCEC-0C42-8C0A-ABD616E2CF02}" dt="2023-11-06T14:55:14.272" v="3083"/>
            <ac:spMkLst>
              <pc:docMk/>
              <pc:sldMasterMk cId="2317532505" sldId="2147483672"/>
              <pc:sldLayoutMk cId="2063873056" sldId="2147483701"/>
              <ac:spMk id="4" creationId="{F42EDC52-BD4F-5F5C-0953-67F9D543F225}"/>
            </ac:spMkLst>
          </pc:spChg>
          <pc:spChg chg="add del">
            <ac:chgData name="Chuck Tomasi" userId="79514c44-a18e-4aaa-84b1-18f74099d6b1" providerId="ADAL" clId="{18B14563-CCEC-0C42-8C0A-ABD616E2CF02}" dt="2023-11-05T20:32:28.729" v="1400" actId="22"/>
            <ac:spMkLst>
              <pc:docMk/>
              <pc:sldMasterMk cId="2317532505" sldId="2147483672"/>
              <pc:sldLayoutMk cId="2063873056" sldId="2147483701"/>
              <ac:spMk id="5" creationId="{4170013A-2F64-82F4-EF84-EA4A40ADC3AE}"/>
            </ac:spMkLst>
          </pc:spChg>
          <pc:spChg chg="mod">
            <ac:chgData name="Chuck Tomasi" userId="79514c44-a18e-4aaa-84b1-18f74099d6b1" providerId="ADAL" clId="{18B14563-CCEC-0C42-8C0A-ABD616E2CF02}" dt="2023-11-06T14:55:14.272" v="3083"/>
            <ac:spMkLst>
              <pc:docMk/>
              <pc:sldMasterMk cId="2317532505" sldId="2147483672"/>
              <pc:sldLayoutMk cId="2063873056" sldId="2147483701"/>
              <ac:spMk id="5" creationId="{4DD523CA-DA79-5890-015F-51469E655163}"/>
            </ac:spMkLst>
          </pc:spChg>
          <pc:spChg chg="del">
            <ac:chgData name="Chuck Tomasi" userId="79514c44-a18e-4aaa-84b1-18f74099d6b1" providerId="ADAL" clId="{18B14563-CCEC-0C42-8C0A-ABD616E2CF02}" dt="2023-10-18T16:34:25.456" v="193" actId="478"/>
            <ac:spMkLst>
              <pc:docMk/>
              <pc:sldMasterMk cId="2317532505" sldId="2147483672"/>
              <pc:sldLayoutMk cId="2063873056" sldId="2147483701"/>
              <ac:spMk id="7" creationId="{5DBC961D-11B3-FD60-DBB1-3BB5A9EF7EA8}"/>
            </ac:spMkLst>
          </pc:spChg>
          <pc:spChg chg="mod">
            <ac:chgData name="Chuck Tomasi" userId="79514c44-a18e-4aaa-84b1-18f74099d6b1" providerId="ADAL" clId="{18B14563-CCEC-0C42-8C0A-ABD616E2CF02}" dt="2023-11-05T20:32:40.900" v="1401"/>
            <ac:spMkLst>
              <pc:docMk/>
              <pc:sldMasterMk cId="2317532505" sldId="2147483672"/>
              <pc:sldLayoutMk cId="2063873056" sldId="2147483701"/>
              <ac:spMk id="7" creationId="{F0806DA1-E52C-09EE-F3A4-9F123BA38B14}"/>
            </ac:spMkLst>
          </pc:spChg>
          <pc:spChg chg="mod">
            <ac:chgData name="Chuck Tomasi" userId="79514c44-a18e-4aaa-84b1-18f74099d6b1" providerId="ADAL" clId="{18B14563-CCEC-0C42-8C0A-ABD616E2CF02}" dt="2023-10-18T16:34:35.181" v="207" actId="20577"/>
            <ac:spMkLst>
              <pc:docMk/>
              <pc:sldMasterMk cId="2317532505" sldId="2147483672"/>
              <pc:sldLayoutMk cId="2063873056" sldId="2147483701"/>
              <ac:spMk id="8" creationId="{A2ACED5D-22CF-558E-0E6B-EA084D7400CA}"/>
            </ac:spMkLst>
          </pc:spChg>
          <pc:spChg chg="mod">
            <ac:chgData name="Chuck Tomasi" userId="79514c44-a18e-4aaa-84b1-18f74099d6b1" providerId="ADAL" clId="{18B14563-CCEC-0C42-8C0A-ABD616E2CF02}" dt="2023-11-05T20:32:40.900" v="1401"/>
            <ac:spMkLst>
              <pc:docMk/>
              <pc:sldMasterMk cId="2317532505" sldId="2147483672"/>
              <pc:sldLayoutMk cId="2063873056" sldId="2147483701"/>
              <ac:spMk id="10" creationId="{451B5710-5BF2-1316-1D06-68B902496E2A}"/>
            </ac:spMkLst>
          </pc:spChg>
          <pc:spChg chg="mod">
            <ac:chgData name="Chuck Tomasi" userId="79514c44-a18e-4aaa-84b1-18f74099d6b1" providerId="ADAL" clId="{18B14563-CCEC-0C42-8C0A-ABD616E2CF02}" dt="2023-11-05T20:32:40.900" v="1401"/>
            <ac:spMkLst>
              <pc:docMk/>
              <pc:sldMasterMk cId="2317532505" sldId="2147483672"/>
              <pc:sldLayoutMk cId="2063873056" sldId="2147483701"/>
              <ac:spMk id="11" creationId="{91B30027-C52D-D9BE-CA2F-CFA997299F71}"/>
            </ac:spMkLst>
          </pc:spChg>
          <pc:spChg chg="mod">
            <ac:chgData name="Chuck Tomasi" userId="79514c44-a18e-4aaa-84b1-18f74099d6b1" providerId="ADAL" clId="{18B14563-CCEC-0C42-8C0A-ABD616E2CF02}" dt="2023-11-05T20:32:40.900" v="1401"/>
            <ac:spMkLst>
              <pc:docMk/>
              <pc:sldMasterMk cId="2317532505" sldId="2147483672"/>
              <pc:sldLayoutMk cId="2063873056" sldId="2147483701"/>
              <ac:spMk id="12" creationId="{24CFE988-B9C0-BA3F-B407-41F96ECE12A6}"/>
            </ac:spMkLst>
          </pc:spChg>
          <pc:spChg chg="mod">
            <ac:chgData name="Chuck Tomasi" userId="79514c44-a18e-4aaa-84b1-18f74099d6b1" providerId="ADAL" clId="{18B14563-CCEC-0C42-8C0A-ABD616E2CF02}" dt="2023-11-05T20:32:40.900" v="1401"/>
            <ac:spMkLst>
              <pc:docMk/>
              <pc:sldMasterMk cId="2317532505" sldId="2147483672"/>
              <pc:sldLayoutMk cId="2063873056" sldId="2147483701"/>
              <ac:spMk id="13" creationId="{398C9392-5A1C-729B-973C-D49D1D1345A1}"/>
            </ac:spMkLst>
          </pc:spChg>
          <pc:spChg chg="mod">
            <ac:chgData name="Chuck Tomasi" userId="79514c44-a18e-4aaa-84b1-18f74099d6b1" providerId="ADAL" clId="{18B14563-CCEC-0C42-8C0A-ABD616E2CF02}" dt="2023-11-05T20:32:40.900" v="1401"/>
            <ac:spMkLst>
              <pc:docMk/>
              <pc:sldMasterMk cId="2317532505" sldId="2147483672"/>
              <pc:sldLayoutMk cId="2063873056" sldId="2147483701"/>
              <ac:spMk id="14" creationId="{4498F8C7-AD40-30A2-904F-B36D61697477}"/>
            </ac:spMkLst>
          </pc:spChg>
          <pc:spChg chg="mod">
            <ac:chgData name="Chuck Tomasi" userId="79514c44-a18e-4aaa-84b1-18f74099d6b1" providerId="ADAL" clId="{18B14563-CCEC-0C42-8C0A-ABD616E2CF02}" dt="2023-11-05T20:32:40.900" v="1401"/>
            <ac:spMkLst>
              <pc:docMk/>
              <pc:sldMasterMk cId="2317532505" sldId="2147483672"/>
              <pc:sldLayoutMk cId="2063873056" sldId="2147483701"/>
              <ac:spMk id="15" creationId="{2EB5C421-CABD-52F7-A1F3-20159BE2DBC2}"/>
            </ac:spMkLst>
          </pc:spChg>
          <pc:spChg chg="del">
            <ac:chgData name="Chuck Tomasi" userId="79514c44-a18e-4aaa-84b1-18f74099d6b1" providerId="ADAL" clId="{18B14563-CCEC-0C42-8C0A-ABD616E2CF02}" dt="2023-10-18T16:34:25.456" v="193" actId="478"/>
            <ac:spMkLst>
              <pc:docMk/>
              <pc:sldMasterMk cId="2317532505" sldId="2147483672"/>
              <pc:sldLayoutMk cId="2063873056" sldId="2147483701"/>
              <ac:spMk id="15" creationId="{B887D142-1913-4AF5-FE7C-F7D25A54E51A}"/>
            </ac:spMkLst>
          </pc:spChg>
          <pc:spChg chg="mod">
            <ac:chgData name="Chuck Tomasi" userId="79514c44-a18e-4aaa-84b1-18f74099d6b1" providerId="ADAL" clId="{18B14563-CCEC-0C42-8C0A-ABD616E2CF02}" dt="2023-11-05T20:32:40.900" v="1401"/>
            <ac:spMkLst>
              <pc:docMk/>
              <pc:sldMasterMk cId="2317532505" sldId="2147483672"/>
              <pc:sldLayoutMk cId="2063873056" sldId="2147483701"/>
              <ac:spMk id="16" creationId="{239BACD3-446D-585E-3352-E189F7D5729A}"/>
            </ac:spMkLst>
          </pc:spChg>
          <pc:spChg chg="mod">
            <ac:chgData name="Chuck Tomasi" userId="79514c44-a18e-4aaa-84b1-18f74099d6b1" providerId="ADAL" clId="{18B14563-CCEC-0C42-8C0A-ABD616E2CF02}" dt="2023-11-05T20:32:40.900" v="1401"/>
            <ac:spMkLst>
              <pc:docMk/>
              <pc:sldMasterMk cId="2317532505" sldId="2147483672"/>
              <pc:sldLayoutMk cId="2063873056" sldId="2147483701"/>
              <ac:spMk id="17" creationId="{E0F83EAA-ABCC-4B5F-9E79-74416F545A17}"/>
            </ac:spMkLst>
          </pc:spChg>
          <pc:spChg chg="mod">
            <ac:chgData name="Chuck Tomasi" userId="79514c44-a18e-4aaa-84b1-18f74099d6b1" providerId="ADAL" clId="{18B14563-CCEC-0C42-8C0A-ABD616E2CF02}" dt="2023-11-05T20:32:40.900" v="1401"/>
            <ac:spMkLst>
              <pc:docMk/>
              <pc:sldMasterMk cId="2317532505" sldId="2147483672"/>
              <pc:sldLayoutMk cId="2063873056" sldId="2147483701"/>
              <ac:spMk id="18" creationId="{406208D4-C6AE-9B6E-3643-DFBD8F856EF2}"/>
            </ac:spMkLst>
          </pc:spChg>
          <pc:spChg chg="mod">
            <ac:chgData name="Chuck Tomasi" userId="79514c44-a18e-4aaa-84b1-18f74099d6b1" providerId="ADAL" clId="{18B14563-CCEC-0C42-8C0A-ABD616E2CF02}" dt="2023-11-05T20:32:40.900" v="1401"/>
            <ac:spMkLst>
              <pc:docMk/>
              <pc:sldMasterMk cId="2317532505" sldId="2147483672"/>
              <pc:sldLayoutMk cId="2063873056" sldId="2147483701"/>
              <ac:spMk id="19" creationId="{D29F4F08-A44A-46AF-F723-30FD91E610E7}"/>
            </ac:spMkLst>
          </pc:spChg>
          <pc:spChg chg="mod">
            <ac:chgData name="Chuck Tomasi" userId="79514c44-a18e-4aaa-84b1-18f74099d6b1" providerId="ADAL" clId="{18B14563-CCEC-0C42-8C0A-ABD616E2CF02}" dt="2023-11-05T20:32:40.900" v="1401"/>
            <ac:spMkLst>
              <pc:docMk/>
              <pc:sldMasterMk cId="2317532505" sldId="2147483672"/>
              <pc:sldLayoutMk cId="2063873056" sldId="2147483701"/>
              <ac:spMk id="20" creationId="{8B0B9764-736E-0A6E-D2E9-CB1DF7233AED}"/>
            </ac:spMkLst>
          </pc:spChg>
          <pc:spChg chg="mod">
            <ac:chgData name="Chuck Tomasi" userId="79514c44-a18e-4aaa-84b1-18f74099d6b1" providerId="ADAL" clId="{18B14563-CCEC-0C42-8C0A-ABD616E2CF02}" dt="2023-11-05T20:32:40.900" v="1401"/>
            <ac:spMkLst>
              <pc:docMk/>
              <pc:sldMasterMk cId="2317532505" sldId="2147483672"/>
              <pc:sldLayoutMk cId="2063873056" sldId="2147483701"/>
              <ac:spMk id="21" creationId="{5CFB782B-6E99-BD94-3CE0-EB23181F1A04}"/>
            </ac:spMkLst>
          </pc:spChg>
          <pc:spChg chg="mod">
            <ac:chgData name="Chuck Tomasi" userId="79514c44-a18e-4aaa-84b1-18f74099d6b1" providerId="ADAL" clId="{18B14563-CCEC-0C42-8C0A-ABD616E2CF02}" dt="2023-11-05T20:32:40.900" v="1401"/>
            <ac:spMkLst>
              <pc:docMk/>
              <pc:sldMasterMk cId="2317532505" sldId="2147483672"/>
              <pc:sldLayoutMk cId="2063873056" sldId="2147483701"/>
              <ac:spMk id="22" creationId="{82B5FCBC-504E-2E4E-836C-01841B479A1A}"/>
            </ac:spMkLst>
          </pc:spChg>
          <pc:spChg chg="mod">
            <ac:chgData name="Chuck Tomasi" userId="79514c44-a18e-4aaa-84b1-18f74099d6b1" providerId="ADAL" clId="{18B14563-CCEC-0C42-8C0A-ABD616E2CF02}" dt="2023-11-05T20:32:40.900" v="1401"/>
            <ac:spMkLst>
              <pc:docMk/>
              <pc:sldMasterMk cId="2317532505" sldId="2147483672"/>
              <pc:sldLayoutMk cId="2063873056" sldId="2147483701"/>
              <ac:spMk id="23" creationId="{1B21C2CB-CFB4-6F6B-7C0F-3780DACCA912}"/>
            </ac:spMkLst>
          </pc:spChg>
          <pc:spChg chg="mod">
            <ac:chgData name="Chuck Tomasi" userId="79514c44-a18e-4aaa-84b1-18f74099d6b1" providerId="ADAL" clId="{18B14563-CCEC-0C42-8C0A-ABD616E2CF02}" dt="2023-11-05T20:32:40.900" v="1401"/>
            <ac:spMkLst>
              <pc:docMk/>
              <pc:sldMasterMk cId="2317532505" sldId="2147483672"/>
              <pc:sldLayoutMk cId="2063873056" sldId="2147483701"/>
              <ac:spMk id="24" creationId="{16629AD0-1398-00D7-4C96-974BE4C6DA46}"/>
            </ac:spMkLst>
          </pc:spChg>
          <pc:spChg chg="mod">
            <ac:chgData name="Chuck Tomasi" userId="79514c44-a18e-4aaa-84b1-18f74099d6b1" providerId="ADAL" clId="{18B14563-CCEC-0C42-8C0A-ABD616E2CF02}" dt="2023-11-05T20:32:40.900" v="1401"/>
            <ac:spMkLst>
              <pc:docMk/>
              <pc:sldMasterMk cId="2317532505" sldId="2147483672"/>
              <pc:sldLayoutMk cId="2063873056" sldId="2147483701"/>
              <ac:spMk id="25" creationId="{C3091176-109A-98D8-DF2A-7D71632AFFD6}"/>
            </ac:spMkLst>
          </pc:spChg>
          <pc:spChg chg="mod">
            <ac:chgData name="Chuck Tomasi" userId="79514c44-a18e-4aaa-84b1-18f74099d6b1" providerId="ADAL" clId="{18B14563-CCEC-0C42-8C0A-ABD616E2CF02}" dt="2023-11-05T20:32:40.900" v="1401"/>
            <ac:spMkLst>
              <pc:docMk/>
              <pc:sldMasterMk cId="2317532505" sldId="2147483672"/>
              <pc:sldLayoutMk cId="2063873056" sldId="2147483701"/>
              <ac:spMk id="26" creationId="{33A4A0FF-9AF7-1D6D-5374-EA1BE187BDAC}"/>
            </ac:spMkLst>
          </pc:spChg>
          <pc:spChg chg="mod">
            <ac:chgData name="Chuck Tomasi" userId="79514c44-a18e-4aaa-84b1-18f74099d6b1" providerId="ADAL" clId="{18B14563-CCEC-0C42-8C0A-ABD616E2CF02}" dt="2023-11-05T20:32:40.900" v="1401"/>
            <ac:spMkLst>
              <pc:docMk/>
              <pc:sldMasterMk cId="2317532505" sldId="2147483672"/>
              <pc:sldLayoutMk cId="2063873056" sldId="2147483701"/>
              <ac:spMk id="27" creationId="{BBD97DF9-4AB5-9EE3-5DCB-44816D42F7FB}"/>
            </ac:spMkLst>
          </pc:spChg>
          <pc:spChg chg="mod">
            <ac:chgData name="Chuck Tomasi" userId="79514c44-a18e-4aaa-84b1-18f74099d6b1" providerId="ADAL" clId="{18B14563-CCEC-0C42-8C0A-ABD616E2CF02}" dt="2023-11-05T20:32:40.900" v="1401"/>
            <ac:spMkLst>
              <pc:docMk/>
              <pc:sldMasterMk cId="2317532505" sldId="2147483672"/>
              <pc:sldLayoutMk cId="2063873056" sldId="2147483701"/>
              <ac:spMk id="28" creationId="{1B5111C8-E364-8727-8A85-31A5A6934BA6}"/>
            </ac:spMkLst>
          </pc:spChg>
          <pc:spChg chg="mod">
            <ac:chgData name="Chuck Tomasi" userId="79514c44-a18e-4aaa-84b1-18f74099d6b1" providerId="ADAL" clId="{18B14563-CCEC-0C42-8C0A-ABD616E2CF02}" dt="2023-11-05T20:32:40.900" v="1401"/>
            <ac:spMkLst>
              <pc:docMk/>
              <pc:sldMasterMk cId="2317532505" sldId="2147483672"/>
              <pc:sldLayoutMk cId="2063873056" sldId="2147483701"/>
              <ac:spMk id="29" creationId="{C79569AE-81D5-8FAF-BAE2-A94C84B0C924}"/>
            </ac:spMkLst>
          </pc:spChg>
          <pc:spChg chg="mod">
            <ac:chgData name="Chuck Tomasi" userId="79514c44-a18e-4aaa-84b1-18f74099d6b1" providerId="ADAL" clId="{18B14563-CCEC-0C42-8C0A-ABD616E2CF02}" dt="2023-10-18T20:02:05.919" v="360" actId="207"/>
            <ac:spMkLst>
              <pc:docMk/>
              <pc:sldMasterMk cId="2317532505" sldId="2147483672"/>
              <pc:sldLayoutMk cId="2063873056" sldId="2147483701"/>
              <ac:spMk id="42" creationId="{8AF40D9F-C58B-2CF1-4CE5-2840CB94126B}"/>
            </ac:spMkLst>
          </pc:spChg>
          <pc:spChg chg="mod">
            <ac:chgData name="Chuck Tomasi" userId="79514c44-a18e-4aaa-84b1-18f74099d6b1" providerId="ADAL" clId="{18B14563-CCEC-0C42-8C0A-ABD616E2CF02}" dt="2023-11-05T20:32:40.900" v="1401"/>
            <ac:spMkLst>
              <pc:docMk/>
              <pc:sldMasterMk cId="2317532505" sldId="2147483672"/>
              <pc:sldLayoutMk cId="2063873056" sldId="2147483701"/>
              <ac:spMk id="43" creationId="{D67EB6E2-E3F6-5161-EC68-BDE5EEA41193}"/>
            </ac:spMkLst>
          </pc:spChg>
          <pc:spChg chg="mod">
            <ac:chgData name="Chuck Tomasi" userId="79514c44-a18e-4aaa-84b1-18f74099d6b1" providerId="ADAL" clId="{18B14563-CCEC-0C42-8C0A-ABD616E2CF02}" dt="2023-11-05T20:32:40.900" v="1401"/>
            <ac:spMkLst>
              <pc:docMk/>
              <pc:sldMasterMk cId="2317532505" sldId="2147483672"/>
              <pc:sldLayoutMk cId="2063873056" sldId="2147483701"/>
              <ac:spMk id="44" creationId="{AA980157-BC0A-E907-E94E-1E2B1B658BA7}"/>
            </ac:spMkLst>
          </pc:spChg>
          <pc:spChg chg="mod">
            <ac:chgData name="Chuck Tomasi" userId="79514c44-a18e-4aaa-84b1-18f74099d6b1" providerId="ADAL" clId="{18B14563-CCEC-0C42-8C0A-ABD616E2CF02}" dt="2023-11-05T20:32:40.900" v="1401"/>
            <ac:spMkLst>
              <pc:docMk/>
              <pc:sldMasterMk cId="2317532505" sldId="2147483672"/>
              <pc:sldLayoutMk cId="2063873056" sldId="2147483701"/>
              <ac:spMk id="45" creationId="{6BF986E2-8763-EE9A-417E-91C3B0901E97}"/>
            </ac:spMkLst>
          </pc:spChg>
          <pc:spChg chg="mod">
            <ac:chgData name="Chuck Tomasi" userId="79514c44-a18e-4aaa-84b1-18f74099d6b1" providerId="ADAL" clId="{18B14563-CCEC-0C42-8C0A-ABD616E2CF02}" dt="2023-11-05T20:32:40.900" v="1401"/>
            <ac:spMkLst>
              <pc:docMk/>
              <pc:sldMasterMk cId="2317532505" sldId="2147483672"/>
              <pc:sldLayoutMk cId="2063873056" sldId="2147483701"/>
              <ac:spMk id="46" creationId="{E38CF8CA-CEC6-B502-2C9F-6B982F837F30}"/>
            </ac:spMkLst>
          </pc:spChg>
          <pc:spChg chg="mod">
            <ac:chgData name="Chuck Tomasi" userId="79514c44-a18e-4aaa-84b1-18f74099d6b1" providerId="ADAL" clId="{18B14563-CCEC-0C42-8C0A-ABD616E2CF02}" dt="2023-11-05T20:32:40.900" v="1401"/>
            <ac:spMkLst>
              <pc:docMk/>
              <pc:sldMasterMk cId="2317532505" sldId="2147483672"/>
              <pc:sldLayoutMk cId="2063873056" sldId="2147483701"/>
              <ac:spMk id="47" creationId="{E5CD7E65-0054-17C9-C64D-93F8CFB0D5C2}"/>
            </ac:spMkLst>
          </pc:spChg>
          <pc:spChg chg="mod">
            <ac:chgData name="Chuck Tomasi" userId="79514c44-a18e-4aaa-84b1-18f74099d6b1" providerId="ADAL" clId="{18B14563-CCEC-0C42-8C0A-ABD616E2CF02}" dt="2023-11-05T20:32:40.900" v="1401"/>
            <ac:spMkLst>
              <pc:docMk/>
              <pc:sldMasterMk cId="2317532505" sldId="2147483672"/>
              <pc:sldLayoutMk cId="2063873056" sldId="2147483701"/>
              <ac:spMk id="48" creationId="{E45718FE-A5D3-FBAD-E39A-C39CFC0124DF}"/>
            </ac:spMkLst>
          </pc:spChg>
          <pc:spChg chg="mod">
            <ac:chgData name="Chuck Tomasi" userId="79514c44-a18e-4aaa-84b1-18f74099d6b1" providerId="ADAL" clId="{18B14563-CCEC-0C42-8C0A-ABD616E2CF02}" dt="2023-11-05T20:32:40.900" v="1401"/>
            <ac:spMkLst>
              <pc:docMk/>
              <pc:sldMasterMk cId="2317532505" sldId="2147483672"/>
              <pc:sldLayoutMk cId="2063873056" sldId="2147483701"/>
              <ac:spMk id="49" creationId="{B7EF820F-1526-3D82-FF47-B3340A71DA81}"/>
            </ac:spMkLst>
          </pc:spChg>
          <pc:spChg chg="mod">
            <ac:chgData name="Chuck Tomasi" userId="79514c44-a18e-4aaa-84b1-18f74099d6b1" providerId="ADAL" clId="{18B14563-CCEC-0C42-8C0A-ABD616E2CF02}" dt="2023-11-05T20:32:40.900" v="1401"/>
            <ac:spMkLst>
              <pc:docMk/>
              <pc:sldMasterMk cId="2317532505" sldId="2147483672"/>
              <pc:sldLayoutMk cId="2063873056" sldId="2147483701"/>
              <ac:spMk id="50" creationId="{B14BC554-F2F8-CC69-29AB-0C69FA1CF0F7}"/>
            </ac:spMkLst>
          </pc:spChg>
          <pc:spChg chg="mod">
            <ac:chgData name="Chuck Tomasi" userId="79514c44-a18e-4aaa-84b1-18f74099d6b1" providerId="ADAL" clId="{18B14563-CCEC-0C42-8C0A-ABD616E2CF02}" dt="2023-11-05T20:32:40.900" v="1401"/>
            <ac:spMkLst>
              <pc:docMk/>
              <pc:sldMasterMk cId="2317532505" sldId="2147483672"/>
              <pc:sldLayoutMk cId="2063873056" sldId="2147483701"/>
              <ac:spMk id="51" creationId="{91168823-31E6-09E7-BE82-86F50DE21B96}"/>
            </ac:spMkLst>
          </pc:spChg>
          <pc:spChg chg="mod">
            <ac:chgData name="Chuck Tomasi" userId="79514c44-a18e-4aaa-84b1-18f74099d6b1" providerId="ADAL" clId="{18B14563-CCEC-0C42-8C0A-ABD616E2CF02}" dt="2023-11-05T20:32:40.900" v="1401"/>
            <ac:spMkLst>
              <pc:docMk/>
              <pc:sldMasterMk cId="2317532505" sldId="2147483672"/>
              <pc:sldLayoutMk cId="2063873056" sldId="2147483701"/>
              <ac:spMk id="52" creationId="{C29F1D4A-4EE7-A883-C4D7-FC6EDE85F83C}"/>
            </ac:spMkLst>
          </pc:spChg>
          <pc:spChg chg="mod">
            <ac:chgData name="Chuck Tomasi" userId="79514c44-a18e-4aaa-84b1-18f74099d6b1" providerId="ADAL" clId="{18B14563-CCEC-0C42-8C0A-ABD616E2CF02}" dt="2023-11-05T20:32:40.900" v="1401"/>
            <ac:spMkLst>
              <pc:docMk/>
              <pc:sldMasterMk cId="2317532505" sldId="2147483672"/>
              <pc:sldLayoutMk cId="2063873056" sldId="2147483701"/>
              <ac:spMk id="53" creationId="{A6E367B6-36B8-7667-12C8-190A65A69032}"/>
            </ac:spMkLst>
          </pc:spChg>
          <pc:spChg chg="mod">
            <ac:chgData name="Chuck Tomasi" userId="79514c44-a18e-4aaa-84b1-18f74099d6b1" providerId="ADAL" clId="{18B14563-CCEC-0C42-8C0A-ABD616E2CF02}" dt="2023-11-05T20:32:40.900" v="1401"/>
            <ac:spMkLst>
              <pc:docMk/>
              <pc:sldMasterMk cId="2317532505" sldId="2147483672"/>
              <pc:sldLayoutMk cId="2063873056" sldId="2147483701"/>
              <ac:spMk id="54" creationId="{A843D0AF-B890-79D8-45EC-C4671EE3A916}"/>
            </ac:spMkLst>
          </pc:spChg>
          <pc:spChg chg="mod">
            <ac:chgData name="Chuck Tomasi" userId="79514c44-a18e-4aaa-84b1-18f74099d6b1" providerId="ADAL" clId="{18B14563-CCEC-0C42-8C0A-ABD616E2CF02}" dt="2023-11-05T20:32:40.900" v="1401"/>
            <ac:spMkLst>
              <pc:docMk/>
              <pc:sldMasterMk cId="2317532505" sldId="2147483672"/>
              <pc:sldLayoutMk cId="2063873056" sldId="2147483701"/>
              <ac:spMk id="55" creationId="{74DCF635-575F-F9AC-D3D8-3992D5551672}"/>
            </ac:spMkLst>
          </pc:spChg>
          <pc:spChg chg="mod">
            <ac:chgData name="Chuck Tomasi" userId="79514c44-a18e-4aaa-84b1-18f74099d6b1" providerId="ADAL" clId="{18B14563-CCEC-0C42-8C0A-ABD616E2CF02}" dt="2023-11-05T20:32:40.900" v="1401"/>
            <ac:spMkLst>
              <pc:docMk/>
              <pc:sldMasterMk cId="2317532505" sldId="2147483672"/>
              <pc:sldLayoutMk cId="2063873056" sldId="2147483701"/>
              <ac:spMk id="56" creationId="{96D38C27-685F-9996-092C-0C7392134B9B}"/>
            </ac:spMkLst>
          </pc:spChg>
          <pc:spChg chg="mod">
            <ac:chgData name="Chuck Tomasi" userId="79514c44-a18e-4aaa-84b1-18f74099d6b1" providerId="ADAL" clId="{18B14563-CCEC-0C42-8C0A-ABD616E2CF02}" dt="2023-11-05T20:32:40.900" v="1401"/>
            <ac:spMkLst>
              <pc:docMk/>
              <pc:sldMasterMk cId="2317532505" sldId="2147483672"/>
              <pc:sldLayoutMk cId="2063873056" sldId="2147483701"/>
              <ac:spMk id="58" creationId="{521029AA-2FF4-A71B-153A-92F74B99DDB1}"/>
            </ac:spMkLst>
          </pc:spChg>
          <pc:spChg chg="mod">
            <ac:chgData name="Chuck Tomasi" userId="79514c44-a18e-4aaa-84b1-18f74099d6b1" providerId="ADAL" clId="{18B14563-CCEC-0C42-8C0A-ABD616E2CF02}" dt="2023-11-05T20:32:40.900" v="1401"/>
            <ac:spMkLst>
              <pc:docMk/>
              <pc:sldMasterMk cId="2317532505" sldId="2147483672"/>
              <pc:sldLayoutMk cId="2063873056" sldId="2147483701"/>
              <ac:spMk id="59" creationId="{939148B4-98F0-88F1-CA30-558D58EDD14A}"/>
            </ac:spMkLst>
          </pc:spChg>
          <pc:spChg chg="mod">
            <ac:chgData name="Chuck Tomasi" userId="79514c44-a18e-4aaa-84b1-18f74099d6b1" providerId="ADAL" clId="{18B14563-CCEC-0C42-8C0A-ABD616E2CF02}" dt="2023-11-05T20:32:40.900" v="1401"/>
            <ac:spMkLst>
              <pc:docMk/>
              <pc:sldMasterMk cId="2317532505" sldId="2147483672"/>
              <pc:sldLayoutMk cId="2063873056" sldId="2147483701"/>
              <ac:spMk id="60" creationId="{AB36EB66-2C17-0AA0-E893-3DCD0A2B5E67}"/>
            </ac:spMkLst>
          </pc:spChg>
          <pc:spChg chg="mod">
            <ac:chgData name="Chuck Tomasi" userId="79514c44-a18e-4aaa-84b1-18f74099d6b1" providerId="ADAL" clId="{18B14563-CCEC-0C42-8C0A-ABD616E2CF02}" dt="2023-11-06T14:55:14.272" v="3083"/>
            <ac:spMkLst>
              <pc:docMk/>
              <pc:sldMasterMk cId="2317532505" sldId="2147483672"/>
              <pc:sldLayoutMk cId="2063873056" sldId="2147483701"/>
              <ac:spMk id="62" creationId="{3D43FF2B-FD17-471F-3816-389DAE8CADF4}"/>
            </ac:spMkLst>
          </pc:spChg>
          <pc:spChg chg="mod">
            <ac:chgData name="Chuck Tomasi" userId="79514c44-a18e-4aaa-84b1-18f74099d6b1" providerId="ADAL" clId="{18B14563-CCEC-0C42-8C0A-ABD616E2CF02}" dt="2023-11-06T14:55:14.272" v="3083"/>
            <ac:spMkLst>
              <pc:docMk/>
              <pc:sldMasterMk cId="2317532505" sldId="2147483672"/>
              <pc:sldLayoutMk cId="2063873056" sldId="2147483701"/>
              <ac:spMk id="63" creationId="{C015E411-18B7-4202-70B3-DC0FC73AB2FE}"/>
            </ac:spMkLst>
          </pc:spChg>
          <pc:spChg chg="mod">
            <ac:chgData name="Chuck Tomasi" userId="79514c44-a18e-4aaa-84b1-18f74099d6b1" providerId="ADAL" clId="{18B14563-CCEC-0C42-8C0A-ABD616E2CF02}" dt="2023-11-06T14:55:14.272" v="3083"/>
            <ac:spMkLst>
              <pc:docMk/>
              <pc:sldMasterMk cId="2317532505" sldId="2147483672"/>
              <pc:sldLayoutMk cId="2063873056" sldId="2147483701"/>
              <ac:spMk id="64" creationId="{D8F5C65E-A82F-B33E-E02E-58144B0FD0E6}"/>
            </ac:spMkLst>
          </pc:spChg>
          <pc:spChg chg="mod">
            <ac:chgData name="Chuck Tomasi" userId="79514c44-a18e-4aaa-84b1-18f74099d6b1" providerId="ADAL" clId="{18B14563-CCEC-0C42-8C0A-ABD616E2CF02}" dt="2023-11-06T14:55:14.272" v="3083"/>
            <ac:spMkLst>
              <pc:docMk/>
              <pc:sldMasterMk cId="2317532505" sldId="2147483672"/>
              <pc:sldLayoutMk cId="2063873056" sldId="2147483701"/>
              <ac:spMk id="65" creationId="{CE27998A-0872-F043-4BD6-1153FD4D7188}"/>
            </ac:spMkLst>
          </pc:spChg>
          <pc:spChg chg="mod">
            <ac:chgData name="Chuck Tomasi" userId="79514c44-a18e-4aaa-84b1-18f74099d6b1" providerId="ADAL" clId="{18B14563-CCEC-0C42-8C0A-ABD616E2CF02}" dt="2023-11-06T14:55:14.272" v="3083"/>
            <ac:spMkLst>
              <pc:docMk/>
              <pc:sldMasterMk cId="2317532505" sldId="2147483672"/>
              <pc:sldLayoutMk cId="2063873056" sldId="2147483701"/>
              <ac:spMk id="66" creationId="{F94516D1-9FED-AEF8-EDB3-66B8461CFE74}"/>
            </ac:spMkLst>
          </pc:spChg>
          <pc:spChg chg="mod">
            <ac:chgData name="Chuck Tomasi" userId="79514c44-a18e-4aaa-84b1-18f74099d6b1" providerId="ADAL" clId="{18B14563-CCEC-0C42-8C0A-ABD616E2CF02}" dt="2023-11-06T14:55:14.272" v="3083"/>
            <ac:spMkLst>
              <pc:docMk/>
              <pc:sldMasterMk cId="2317532505" sldId="2147483672"/>
              <pc:sldLayoutMk cId="2063873056" sldId="2147483701"/>
              <ac:spMk id="67" creationId="{C5F79937-FC28-0F65-AD46-BD49550D3FE0}"/>
            </ac:spMkLst>
          </pc:spChg>
          <pc:spChg chg="mod">
            <ac:chgData name="Chuck Tomasi" userId="79514c44-a18e-4aaa-84b1-18f74099d6b1" providerId="ADAL" clId="{18B14563-CCEC-0C42-8C0A-ABD616E2CF02}" dt="2023-11-06T14:55:14.272" v="3083"/>
            <ac:spMkLst>
              <pc:docMk/>
              <pc:sldMasterMk cId="2317532505" sldId="2147483672"/>
              <pc:sldLayoutMk cId="2063873056" sldId="2147483701"/>
              <ac:spMk id="68" creationId="{CC28C212-E8B0-B92B-1C7D-04A2E2BFA21E}"/>
            </ac:spMkLst>
          </pc:spChg>
          <pc:spChg chg="mod">
            <ac:chgData name="Chuck Tomasi" userId="79514c44-a18e-4aaa-84b1-18f74099d6b1" providerId="ADAL" clId="{18B14563-CCEC-0C42-8C0A-ABD616E2CF02}" dt="2023-11-06T14:55:14.272" v="3083"/>
            <ac:spMkLst>
              <pc:docMk/>
              <pc:sldMasterMk cId="2317532505" sldId="2147483672"/>
              <pc:sldLayoutMk cId="2063873056" sldId="2147483701"/>
              <ac:spMk id="69" creationId="{F3D08ACD-DC3E-52E2-2BEF-68C4FFB4D6A2}"/>
            </ac:spMkLst>
          </pc:spChg>
          <pc:spChg chg="mod">
            <ac:chgData name="Chuck Tomasi" userId="79514c44-a18e-4aaa-84b1-18f74099d6b1" providerId="ADAL" clId="{18B14563-CCEC-0C42-8C0A-ABD616E2CF02}" dt="2023-11-06T14:55:14.272" v="3083"/>
            <ac:spMkLst>
              <pc:docMk/>
              <pc:sldMasterMk cId="2317532505" sldId="2147483672"/>
              <pc:sldLayoutMk cId="2063873056" sldId="2147483701"/>
              <ac:spMk id="70" creationId="{5E98B57D-66C6-696F-75AC-94E85FDE908B}"/>
            </ac:spMkLst>
          </pc:spChg>
          <pc:spChg chg="mod">
            <ac:chgData name="Chuck Tomasi" userId="79514c44-a18e-4aaa-84b1-18f74099d6b1" providerId="ADAL" clId="{18B14563-CCEC-0C42-8C0A-ABD616E2CF02}" dt="2023-11-06T14:55:14.272" v="3083"/>
            <ac:spMkLst>
              <pc:docMk/>
              <pc:sldMasterMk cId="2317532505" sldId="2147483672"/>
              <pc:sldLayoutMk cId="2063873056" sldId="2147483701"/>
              <ac:spMk id="71" creationId="{C3156F7B-3042-8025-4F26-067CF0E4A209}"/>
            </ac:spMkLst>
          </pc:spChg>
          <pc:spChg chg="mod">
            <ac:chgData name="Chuck Tomasi" userId="79514c44-a18e-4aaa-84b1-18f74099d6b1" providerId="ADAL" clId="{18B14563-CCEC-0C42-8C0A-ABD616E2CF02}" dt="2023-11-06T14:55:14.272" v="3083"/>
            <ac:spMkLst>
              <pc:docMk/>
              <pc:sldMasterMk cId="2317532505" sldId="2147483672"/>
              <pc:sldLayoutMk cId="2063873056" sldId="2147483701"/>
              <ac:spMk id="72" creationId="{2F705D4D-6520-77F0-15FA-006E0171C98F}"/>
            </ac:spMkLst>
          </pc:spChg>
          <pc:spChg chg="mod">
            <ac:chgData name="Chuck Tomasi" userId="79514c44-a18e-4aaa-84b1-18f74099d6b1" providerId="ADAL" clId="{18B14563-CCEC-0C42-8C0A-ABD616E2CF02}" dt="2023-11-06T14:55:14.272" v="3083"/>
            <ac:spMkLst>
              <pc:docMk/>
              <pc:sldMasterMk cId="2317532505" sldId="2147483672"/>
              <pc:sldLayoutMk cId="2063873056" sldId="2147483701"/>
              <ac:spMk id="73" creationId="{A93F29FF-85C2-0B8A-847B-C57E107C3065}"/>
            </ac:spMkLst>
          </pc:spChg>
          <pc:spChg chg="mod">
            <ac:chgData name="Chuck Tomasi" userId="79514c44-a18e-4aaa-84b1-18f74099d6b1" providerId="ADAL" clId="{18B14563-CCEC-0C42-8C0A-ABD616E2CF02}" dt="2023-11-06T14:55:14.272" v="3083"/>
            <ac:spMkLst>
              <pc:docMk/>
              <pc:sldMasterMk cId="2317532505" sldId="2147483672"/>
              <pc:sldLayoutMk cId="2063873056" sldId="2147483701"/>
              <ac:spMk id="74" creationId="{E7FA99B7-77DC-5AAD-482D-599FD422A690}"/>
            </ac:spMkLst>
          </pc:spChg>
          <pc:spChg chg="mod">
            <ac:chgData name="Chuck Tomasi" userId="79514c44-a18e-4aaa-84b1-18f74099d6b1" providerId="ADAL" clId="{18B14563-CCEC-0C42-8C0A-ABD616E2CF02}" dt="2023-11-06T14:55:14.272" v="3083"/>
            <ac:spMkLst>
              <pc:docMk/>
              <pc:sldMasterMk cId="2317532505" sldId="2147483672"/>
              <pc:sldLayoutMk cId="2063873056" sldId="2147483701"/>
              <ac:spMk id="75" creationId="{BE40F7D4-ADF4-E0FE-DFD9-D3037A895C07}"/>
            </ac:spMkLst>
          </pc:spChg>
          <pc:spChg chg="mod">
            <ac:chgData name="Chuck Tomasi" userId="79514c44-a18e-4aaa-84b1-18f74099d6b1" providerId="ADAL" clId="{18B14563-CCEC-0C42-8C0A-ABD616E2CF02}" dt="2023-11-06T14:55:14.272" v="3083"/>
            <ac:spMkLst>
              <pc:docMk/>
              <pc:sldMasterMk cId="2317532505" sldId="2147483672"/>
              <pc:sldLayoutMk cId="2063873056" sldId="2147483701"/>
              <ac:spMk id="76" creationId="{C11606FF-A482-0763-8779-404101FB6ADE}"/>
            </ac:spMkLst>
          </pc:spChg>
          <pc:spChg chg="mod">
            <ac:chgData name="Chuck Tomasi" userId="79514c44-a18e-4aaa-84b1-18f74099d6b1" providerId="ADAL" clId="{18B14563-CCEC-0C42-8C0A-ABD616E2CF02}" dt="2023-11-06T14:55:14.272" v="3083"/>
            <ac:spMkLst>
              <pc:docMk/>
              <pc:sldMasterMk cId="2317532505" sldId="2147483672"/>
              <pc:sldLayoutMk cId="2063873056" sldId="2147483701"/>
              <ac:spMk id="77" creationId="{8EC2EDE9-4DAA-7A6F-931A-BBBCCE01D66C}"/>
            </ac:spMkLst>
          </pc:spChg>
          <pc:spChg chg="mod">
            <ac:chgData name="Chuck Tomasi" userId="79514c44-a18e-4aaa-84b1-18f74099d6b1" providerId="ADAL" clId="{18B14563-CCEC-0C42-8C0A-ABD616E2CF02}" dt="2023-11-06T14:55:14.272" v="3083"/>
            <ac:spMkLst>
              <pc:docMk/>
              <pc:sldMasterMk cId="2317532505" sldId="2147483672"/>
              <pc:sldLayoutMk cId="2063873056" sldId="2147483701"/>
              <ac:spMk id="78" creationId="{73684F7A-2AE5-BEE9-564B-EB31BBFD2189}"/>
            </ac:spMkLst>
          </pc:spChg>
          <pc:spChg chg="mod">
            <ac:chgData name="Chuck Tomasi" userId="79514c44-a18e-4aaa-84b1-18f74099d6b1" providerId="ADAL" clId="{18B14563-CCEC-0C42-8C0A-ABD616E2CF02}" dt="2023-11-06T14:55:14.272" v="3083"/>
            <ac:spMkLst>
              <pc:docMk/>
              <pc:sldMasterMk cId="2317532505" sldId="2147483672"/>
              <pc:sldLayoutMk cId="2063873056" sldId="2147483701"/>
              <ac:spMk id="79" creationId="{56417CC8-F0F4-DD89-9618-A25DDF414C9A}"/>
            </ac:spMkLst>
          </pc:spChg>
          <pc:spChg chg="mod">
            <ac:chgData name="Chuck Tomasi" userId="79514c44-a18e-4aaa-84b1-18f74099d6b1" providerId="ADAL" clId="{18B14563-CCEC-0C42-8C0A-ABD616E2CF02}" dt="2023-11-06T14:55:14.272" v="3083"/>
            <ac:spMkLst>
              <pc:docMk/>
              <pc:sldMasterMk cId="2317532505" sldId="2147483672"/>
              <pc:sldLayoutMk cId="2063873056" sldId="2147483701"/>
              <ac:spMk id="80" creationId="{C9D60AE6-701E-00AD-3660-5D42E7B90BD6}"/>
            </ac:spMkLst>
          </pc:spChg>
          <pc:spChg chg="mod">
            <ac:chgData name="Chuck Tomasi" userId="79514c44-a18e-4aaa-84b1-18f74099d6b1" providerId="ADAL" clId="{18B14563-CCEC-0C42-8C0A-ABD616E2CF02}" dt="2023-11-06T14:55:14.272" v="3083"/>
            <ac:spMkLst>
              <pc:docMk/>
              <pc:sldMasterMk cId="2317532505" sldId="2147483672"/>
              <pc:sldLayoutMk cId="2063873056" sldId="2147483701"/>
              <ac:spMk id="81" creationId="{6D84A732-906E-0C34-78FF-5DA2B5A56495}"/>
            </ac:spMkLst>
          </pc:spChg>
          <pc:spChg chg="mod">
            <ac:chgData name="Chuck Tomasi" userId="79514c44-a18e-4aaa-84b1-18f74099d6b1" providerId="ADAL" clId="{18B14563-CCEC-0C42-8C0A-ABD616E2CF02}" dt="2023-11-06T14:55:14.272" v="3083"/>
            <ac:spMkLst>
              <pc:docMk/>
              <pc:sldMasterMk cId="2317532505" sldId="2147483672"/>
              <pc:sldLayoutMk cId="2063873056" sldId="2147483701"/>
              <ac:spMk id="82" creationId="{AA452E38-9F3C-17D9-90FC-EB1F1D726018}"/>
            </ac:spMkLst>
          </pc:spChg>
          <pc:spChg chg="mod">
            <ac:chgData name="Chuck Tomasi" userId="79514c44-a18e-4aaa-84b1-18f74099d6b1" providerId="ADAL" clId="{18B14563-CCEC-0C42-8C0A-ABD616E2CF02}" dt="2023-11-06T14:55:14.272" v="3083"/>
            <ac:spMkLst>
              <pc:docMk/>
              <pc:sldMasterMk cId="2317532505" sldId="2147483672"/>
              <pc:sldLayoutMk cId="2063873056" sldId="2147483701"/>
              <ac:spMk id="83" creationId="{1751ED3E-FD01-B7A7-C26E-04E04FA60325}"/>
            </ac:spMkLst>
          </pc:spChg>
          <pc:spChg chg="mod">
            <ac:chgData name="Chuck Tomasi" userId="79514c44-a18e-4aaa-84b1-18f74099d6b1" providerId="ADAL" clId="{18B14563-CCEC-0C42-8C0A-ABD616E2CF02}" dt="2023-11-06T14:55:14.272" v="3083"/>
            <ac:spMkLst>
              <pc:docMk/>
              <pc:sldMasterMk cId="2317532505" sldId="2147483672"/>
              <pc:sldLayoutMk cId="2063873056" sldId="2147483701"/>
              <ac:spMk id="84" creationId="{E332F6BA-4FFC-E964-385E-22114AF5BD3D}"/>
            </ac:spMkLst>
          </pc:spChg>
          <pc:spChg chg="mod">
            <ac:chgData name="Chuck Tomasi" userId="79514c44-a18e-4aaa-84b1-18f74099d6b1" providerId="ADAL" clId="{18B14563-CCEC-0C42-8C0A-ABD616E2CF02}" dt="2023-11-06T14:55:14.272" v="3083"/>
            <ac:spMkLst>
              <pc:docMk/>
              <pc:sldMasterMk cId="2317532505" sldId="2147483672"/>
              <pc:sldLayoutMk cId="2063873056" sldId="2147483701"/>
              <ac:spMk id="85" creationId="{D009646F-3059-B1D2-3BA6-234E41948BD1}"/>
            </ac:spMkLst>
          </pc:spChg>
          <pc:spChg chg="mod">
            <ac:chgData name="Chuck Tomasi" userId="79514c44-a18e-4aaa-84b1-18f74099d6b1" providerId="ADAL" clId="{18B14563-CCEC-0C42-8C0A-ABD616E2CF02}" dt="2023-11-06T14:55:14.272" v="3083"/>
            <ac:spMkLst>
              <pc:docMk/>
              <pc:sldMasterMk cId="2317532505" sldId="2147483672"/>
              <pc:sldLayoutMk cId="2063873056" sldId="2147483701"/>
              <ac:spMk id="86" creationId="{DFB981E3-1F85-9DD1-B676-1D77961FF8F2}"/>
            </ac:spMkLst>
          </pc:spChg>
          <pc:spChg chg="mod">
            <ac:chgData name="Chuck Tomasi" userId="79514c44-a18e-4aaa-84b1-18f74099d6b1" providerId="ADAL" clId="{18B14563-CCEC-0C42-8C0A-ABD616E2CF02}" dt="2023-11-06T14:55:14.272" v="3083"/>
            <ac:spMkLst>
              <pc:docMk/>
              <pc:sldMasterMk cId="2317532505" sldId="2147483672"/>
              <pc:sldLayoutMk cId="2063873056" sldId="2147483701"/>
              <ac:spMk id="87" creationId="{EA1D40DD-A7E3-65EC-2578-962144ED116B}"/>
            </ac:spMkLst>
          </pc:spChg>
          <pc:spChg chg="mod">
            <ac:chgData name="Chuck Tomasi" userId="79514c44-a18e-4aaa-84b1-18f74099d6b1" providerId="ADAL" clId="{18B14563-CCEC-0C42-8C0A-ABD616E2CF02}" dt="2023-11-06T14:55:14.272" v="3083"/>
            <ac:spMkLst>
              <pc:docMk/>
              <pc:sldMasterMk cId="2317532505" sldId="2147483672"/>
              <pc:sldLayoutMk cId="2063873056" sldId="2147483701"/>
              <ac:spMk id="88" creationId="{A7209710-3DF6-71F7-B58E-098E208E61EE}"/>
            </ac:spMkLst>
          </pc:spChg>
          <pc:spChg chg="mod">
            <ac:chgData name="Chuck Tomasi" userId="79514c44-a18e-4aaa-84b1-18f74099d6b1" providerId="ADAL" clId="{18B14563-CCEC-0C42-8C0A-ABD616E2CF02}" dt="2023-11-06T14:55:14.272" v="3083"/>
            <ac:spMkLst>
              <pc:docMk/>
              <pc:sldMasterMk cId="2317532505" sldId="2147483672"/>
              <pc:sldLayoutMk cId="2063873056" sldId="2147483701"/>
              <ac:spMk id="89" creationId="{DB868CFA-8CEE-144D-1F53-B410EE93F50B}"/>
            </ac:spMkLst>
          </pc:spChg>
          <pc:spChg chg="mod">
            <ac:chgData name="Chuck Tomasi" userId="79514c44-a18e-4aaa-84b1-18f74099d6b1" providerId="ADAL" clId="{18B14563-CCEC-0C42-8C0A-ABD616E2CF02}" dt="2023-11-06T14:55:14.272" v="3083"/>
            <ac:spMkLst>
              <pc:docMk/>
              <pc:sldMasterMk cId="2317532505" sldId="2147483672"/>
              <pc:sldLayoutMk cId="2063873056" sldId="2147483701"/>
              <ac:spMk id="90" creationId="{9F603FA6-38F8-B6BE-8E97-78D1700AFFCE}"/>
            </ac:spMkLst>
          </pc:spChg>
          <pc:spChg chg="mod">
            <ac:chgData name="Chuck Tomasi" userId="79514c44-a18e-4aaa-84b1-18f74099d6b1" providerId="ADAL" clId="{18B14563-CCEC-0C42-8C0A-ABD616E2CF02}" dt="2023-11-06T14:55:14.272" v="3083"/>
            <ac:spMkLst>
              <pc:docMk/>
              <pc:sldMasterMk cId="2317532505" sldId="2147483672"/>
              <pc:sldLayoutMk cId="2063873056" sldId="2147483701"/>
              <ac:spMk id="91" creationId="{9EA3A7C4-F79D-F408-34E8-9F4E3C293BB8}"/>
            </ac:spMkLst>
          </pc:spChg>
          <pc:spChg chg="mod">
            <ac:chgData name="Chuck Tomasi" userId="79514c44-a18e-4aaa-84b1-18f74099d6b1" providerId="ADAL" clId="{18B14563-CCEC-0C42-8C0A-ABD616E2CF02}" dt="2023-11-06T14:55:14.272" v="3083"/>
            <ac:spMkLst>
              <pc:docMk/>
              <pc:sldMasterMk cId="2317532505" sldId="2147483672"/>
              <pc:sldLayoutMk cId="2063873056" sldId="2147483701"/>
              <ac:spMk id="92" creationId="{A3A448A3-75E2-64F2-20F8-6A866B290EFB}"/>
            </ac:spMkLst>
          </pc:spChg>
          <pc:spChg chg="mod">
            <ac:chgData name="Chuck Tomasi" userId="79514c44-a18e-4aaa-84b1-18f74099d6b1" providerId="ADAL" clId="{18B14563-CCEC-0C42-8C0A-ABD616E2CF02}" dt="2023-11-06T14:55:14.272" v="3083"/>
            <ac:spMkLst>
              <pc:docMk/>
              <pc:sldMasterMk cId="2317532505" sldId="2147483672"/>
              <pc:sldLayoutMk cId="2063873056" sldId="2147483701"/>
              <ac:spMk id="93" creationId="{053475B4-8956-420F-A50D-BF6AFCD5AECE}"/>
            </ac:spMkLst>
          </pc:spChg>
          <pc:spChg chg="mod">
            <ac:chgData name="Chuck Tomasi" userId="79514c44-a18e-4aaa-84b1-18f74099d6b1" providerId="ADAL" clId="{18B14563-CCEC-0C42-8C0A-ABD616E2CF02}" dt="2023-11-06T14:55:14.272" v="3083"/>
            <ac:spMkLst>
              <pc:docMk/>
              <pc:sldMasterMk cId="2317532505" sldId="2147483672"/>
              <pc:sldLayoutMk cId="2063873056" sldId="2147483701"/>
              <ac:spMk id="94" creationId="{F1C11B61-6966-B3BA-10B5-2EA5A7492C2F}"/>
            </ac:spMkLst>
          </pc:spChg>
          <pc:spChg chg="mod">
            <ac:chgData name="Chuck Tomasi" userId="79514c44-a18e-4aaa-84b1-18f74099d6b1" providerId="ADAL" clId="{18B14563-CCEC-0C42-8C0A-ABD616E2CF02}" dt="2023-11-06T14:55:14.272" v="3083"/>
            <ac:spMkLst>
              <pc:docMk/>
              <pc:sldMasterMk cId="2317532505" sldId="2147483672"/>
              <pc:sldLayoutMk cId="2063873056" sldId="2147483701"/>
              <ac:spMk id="95" creationId="{7D052C89-206E-07E6-8A51-AF8E1FA349B5}"/>
            </ac:spMkLst>
          </pc:spChg>
          <pc:spChg chg="mod">
            <ac:chgData name="Chuck Tomasi" userId="79514c44-a18e-4aaa-84b1-18f74099d6b1" providerId="ADAL" clId="{18B14563-CCEC-0C42-8C0A-ABD616E2CF02}" dt="2023-11-06T14:55:14.272" v="3083"/>
            <ac:spMkLst>
              <pc:docMk/>
              <pc:sldMasterMk cId="2317532505" sldId="2147483672"/>
              <pc:sldLayoutMk cId="2063873056" sldId="2147483701"/>
              <ac:spMk id="96" creationId="{D8A571BF-2C74-52BB-F66F-ACA697C5E61A}"/>
            </ac:spMkLst>
          </pc:spChg>
          <pc:spChg chg="mod">
            <ac:chgData name="Chuck Tomasi" userId="79514c44-a18e-4aaa-84b1-18f74099d6b1" providerId="ADAL" clId="{18B14563-CCEC-0C42-8C0A-ABD616E2CF02}" dt="2023-11-06T14:55:14.272" v="3083"/>
            <ac:spMkLst>
              <pc:docMk/>
              <pc:sldMasterMk cId="2317532505" sldId="2147483672"/>
              <pc:sldLayoutMk cId="2063873056" sldId="2147483701"/>
              <ac:spMk id="97" creationId="{A559974D-C2C4-30FC-3EC4-46F20AB965F0}"/>
            </ac:spMkLst>
          </pc:spChg>
          <pc:spChg chg="mod">
            <ac:chgData name="Chuck Tomasi" userId="79514c44-a18e-4aaa-84b1-18f74099d6b1" providerId="ADAL" clId="{18B14563-CCEC-0C42-8C0A-ABD616E2CF02}" dt="2023-11-06T14:55:14.272" v="3083"/>
            <ac:spMkLst>
              <pc:docMk/>
              <pc:sldMasterMk cId="2317532505" sldId="2147483672"/>
              <pc:sldLayoutMk cId="2063873056" sldId="2147483701"/>
              <ac:spMk id="98" creationId="{8534B89D-81BD-5BBD-962E-F4D75878234B}"/>
            </ac:spMkLst>
          </pc:spChg>
          <pc:spChg chg="mod">
            <ac:chgData name="Chuck Tomasi" userId="79514c44-a18e-4aaa-84b1-18f74099d6b1" providerId="ADAL" clId="{18B14563-CCEC-0C42-8C0A-ABD616E2CF02}" dt="2023-11-06T14:55:14.272" v="3083"/>
            <ac:spMkLst>
              <pc:docMk/>
              <pc:sldMasterMk cId="2317532505" sldId="2147483672"/>
              <pc:sldLayoutMk cId="2063873056" sldId="2147483701"/>
              <ac:spMk id="99" creationId="{237C1945-9E7E-5631-D13B-136264EE786A}"/>
            </ac:spMkLst>
          </pc:spChg>
          <pc:spChg chg="mod">
            <ac:chgData name="Chuck Tomasi" userId="79514c44-a18e-4aaa-84b1-18f74099d6b1" providerId="ADAL" clId="{18B14563-CCEC-0C42-8C0A-ABD616E2CF02}" dt="2023-11-06T14:55:14.272" v="3083"/>
            <ac:spMkLst>
              <pc:docMk/>
              <pc:sldMasterMk cId="2317532505" sldId="2147483672"/>
              <pc:sldLayoutMk cId="2063873056" sldId="2147483701"/>
              <ac:spMk id="100" creationId="{240E5BC9-9974-4A98-13E2-7F20F3927412}"/>
            </ac:spMkLst>
          </pc:spChg>
          <pc:spChg chg="mod">
            <ac:chgData name="Chuck Tomasi" userId="79514c44-a18e-4aaa-84b1-18f74099d6b1" providerId="ADAL" clId="{18B14563-CCEC-0C42-8C0A-ABD616E2CF02}" dt="2023-11-06T14:55:14.272" v="3083"/>
            <ac:spMkLst>
              <pc:docMk/>
              <pc:sldMasterMk cId="2317532505" sldId="2147483672"/>
              <pc:sldLayoutMk cId="2063873056" sldId="2147483701"/>
              <ac:spMk id="101" creationId="{6E42E38D-296B-DEE9-079F-C5DF891C92B9}"/>
            </ac:spMkLst>
          </pc:spChg>
          <pc:spChg chg="mod">
            <ac:chgData name="Chuck Tomasi" userId="79514c44-a18e-4aaa-84b1-18f74099d6b1" providerId="ADAL" clId="{18B14563-CCEC-0C42-8C0A-ABD616E2CF02}" dt="2023-11-05T20:32:40.900" v="1401"/>
            <ac:spMkLst>
              <pc:docMk/>
              <pc:sldMasterMk cId="2317532505" sldId="2147483672"/>
              <pc:sldLayoutMk cId="2063873056" sldId="2147483701"/>
              <ac:spMk id="104" creationId="{E86676CF-FBFD-5C94-B00D-17BC343EDA0A}"/>
            </ac:spMkLst>
          </pc:spChg>
          <pc:spChg chg="mod">
            <ac:chgData name="Chuck Tomasi" userId="79514c44-a18e-4aaa-84b1-18f74099d6b1" providerId="ADAL" clId="{18B14563-CCEC-0C42-8C0A-ABD616E2CF02}" dt="2023-11-05T20:32:40.900" v="1401"/>
            <ac:spMkLst>
              <pc:docMk/>
              <pc:sldMasterMk cId="2317532505" sldId="2147483672"/>
              <pc:sldLayoutMk cId="2063873056" sldId="2147483701"/>
              <ac:spMk id="105" creationId="{4055B9F3-EBF9-10E7-10C8-BC7E856482BC}"/>
            </ac:spMkLst>
          </pc:spChg>
          <pc:spChg chg="mod">
            <ac:chgData name="Chuck Tomasi" userId="79514c44-a18e-4aaa-84b1-18f74099d6b1" providerId="ADAL" clId="{18B14563-CCEC-0C42-8C0A-ABD616E2CF02}" dt="2023-11-05T20:32:40.900" v="1401"/>
            <ac:spMkLst>
              <pc:docMk/>
              <pc:sldMasterMk cId="2317532505" sldId="2147483672"/>
              <pc:sldLayoutMk cId="2063873056" sldId="2147483701"/>
              <ac:spMk id="106" creationId="{F5EA1757-2E3E-FECD-3EA3-A74C1B062C07}"/>
            </ac:spMkLst>
          </pc:spChg>
          <pc:spChg chg="mod">
            <ac:chgData name="Chuck Tomasi" userId="79514c44-a18e-4aaa-84b1-18f74099d6b1" providerId="ADAL" clId="{18B14563-CCEC-0C42-8C0A-ABD616E2CF02}" dt="2023-11-05T20:32:40.900" v="1401"/>
            <ac:spMkLst>
              <pc:docMk/>
              <pc:sldMasterMk cId="2317532505" sldId="2147483672"/>
              <pc:sldLayoutMk cId="2063873056" sldId="2147483701"/>
              <ac:spMk id="107" creationId="{7FD69BBE-0DD0-F550-C831-26A0035D4815}"/>
            </ac:spMkLst>
          </pc:spChg>
          <pc:grpChg chg="del">
            <ac:chgData name="Chuck Tomasi" userId="79514c44-a18e-4aaa-84b1-18f74099d6b1" providerId="ADAL" clId="{18B14563-CCEC-0C42-8C0A-ABD616E2CF02}" dt="2023-11-05T20:32:26.757" v="1398" actId="478"/>
            <ac:grpSpMkLst>
              <pc:docMk/>
              <pc:sldMasterMk cId="2317532505" sldId="2147483672"/>
              <pc:sldLayoutMk cId="2063873056" sldId="2147483701"/>
              <ac:grpSpMk id="2" creationId="{5D58ACF0-0688-6C0F-85CA-79B476225DFA}"/>
            </ac:grpSpMkLst>
          </pc:grpChg>
          <pc:grpChg chg="add mod">
            <ac:chgData name="Chuck Tomasi" userId="79514c44-a18e-4aaa-84b1-18f74099d6b1" providerId="ADAL" clId="{18B14563-CCEC-0C42-8C0A-ABD616E2CF02}" dt="2023-11-06T14:55:22.323" v="3085" actId="1076"/>
            <ac:grpSpMkLst>
              <pc:docMk/>
              <pc:sldMasterMk cId="2317532505" sldId="2147483672"/>
              <pc:sldLayoutMk cId="2063873056" sldId="2147483701"/>
              <ac:grpSpMk id="2" creationId="{E8CECB0E-284E-C7BB-7BB4-85588C41273B}"/>
            </ac:grpSpMkLst>
          </pc:grpChg>
          <pc:grpChg chg="add del mod">
            <ac:chgData name="Chuck Tomasi" userId="79514c44-a18e-4aaa-84b1-18f74099d6b1" providerId="ADAL" clId="{18B14563-CCEC-0C42-8C0A-ABD616E2CF02}" dt="2023-11-06T14:55:13.570" v="3082" actId="478"/>
            <ac:grpSpMkLst>
              <pc:docMk/>
              <pc:sldMasterMk cId="2317532505" sldId="2147483672"/>
              <pc:sldLayoutMk cId="2063873056" sldId="2147483701"/>
              <ac:grpSpMk id="6" creationId="{6A32ED3A-59E1-6751-4B83-BDA7545CC9D6}"/>
            </ac:grpSpMkLst>
          </pc:grpChg>
          <pc:graphicFrameChg chg="add mod">
            <ac:chgData name="Chuck Tomasi" userId="79514c44-a18e-4aaa-84b1-18f74099d6b1" providerId="ADAL" clId="{18B14563-CCEC-0C42-8C0A-ABD616E2CF02}" dt="2023-10-18T16:34:53.249" v="209"/>
            <ac:graphicFrameMkLst>
              <pc:docMk/>
              <pc:sldMasterMk cId="2317532505" sldId="2147483672"/>
              <pc:sldLayoutMk cId="2063873056" sldId="2147483701"/>
              <ac:graphicFrameMk id="3" creationId="{63D5BD80-CE93-54FC-E644-A972401B2B3B}"/>
            </ac:graphicFrameMkLst>
          </pc:graphicFrameChg>
          <pc:graphicFrameChg chg="del">
            <ac:chgData name="Chuck Tomasi" userId="79514c44-a18e-4aaa-84b1-18f74099d6b1" providerId="ADAL" clId="{18B14563-CCEC-0C42-8C0A-ABD616E2CF02}" dt="2023-10-18T16:34:52.542" v="208" actId="478"/>
            <ac:graphicFrameMkLst>
              <pc:docMk/>
              <pc:sldMasterMk cId="2317532505" sldId="2147483672"/>
              <pc:sldLayoutMk cId="2063873056" sldId="2147483701"/>
              <ac:graphicFrameMk id="18" creationId="{46D120DF-9099-220A-1D9A-51D2DDBD2AF9}"/>
            </ac:graphicFrameMkLst>
          </pc:graphicFrameChg>
          <pc:cxnChg chg="del">
            <ac:chgData name="Chuck Tomasi" userId="79514c44-a18e-4aaa-84b1-18f74099d6b1" providerId="ADAL" clId="{18B14563-CCEC-0C42-8C0A-ABD616E2CF02}" dt="2023-10-18T16:34:29.239" v="194" actId="478"/>
            <ac:cxnSpMkLst>
              <pc:docMk/>
              <pc:sldMasterMk cId="2317532505" sldId="2147483672"/>
              <pc:sldLayoutMk cId="2063873056" sldId="2147483701"/>
              <ac:cxnSpMk id="10" creationId="{ED71AF66-A479-1729-3AE2-A02D913D0092}"/>
            </ac:cxnSpMkLst>
          </pc:cxnChg>
          <pc:cxnChg chg="del">
            <ac:chgData name="Chuck Tomasi" userId="79514c44-a18e-4aaa-84b1-18f74099d6b1" providerId="ADAL" clId="{18B14563-CCEC-0C42-8C0A-ABD616E2CF02}" dt="2023-10-18T16:34:29.239" v="194" actId="478"/>
            <ac:cxnSpMkLst>
              <pc:docMk/>
              <pc:sldMasterMk cId="2317532505" sldId="2147483672"/>
              <pc:sldLayoutMk cId="2063873056" sldId="2147483701"/>
              <ac:cxnSpMk id="11" creationId="{2A705A15-9213-0DA9-A1F3-33FEDE57631F}"/>
            </ac:cxnSpMkLst>
          </pc:cxnChg>
          <pc:cxnChg chg="del">
            <ac:chgData name="Chuck Tomasi" userId="79514c44-a18e-4aaa-84b1-18f74099d6b1" providerId="ADAL" clId="{18B14563-CCEC-0C42-8C0A-ABD616E2CF02}" dt="2023-10-18T16:34:29.239" v="194" actId="478"/>
            <ac:cxnSpMkLst>
              <pc:docMk/>
              <pc:sldMasterMk cId="2317532505" sldId="2147483672"/>
              <pc:sldLayoutMk cId="2063873056" sldId="2147483701"/>
              <ac:cxnSpMk id="12" creationId="{B3ED8BC3-0A93-F648-0E98-F2D85E4A31B0}"/>
            </ac:cxnSpMkLst>
          </pc:cxnChg>
        </pc:sldLayoutChg>
        <pc:sldLayoutChg chg="addSp delSp modSp add mod ord modTransition">
          <pc:chgData name="Chuck Tomasi" userId="79514c44-a18e-4aaa-84b1-18f74099d6b1" providerId="ADAL" clId="{18B14563-CCEC-0C42-8C0A-ABD616E2CF02}" dt="2023-11-06T14:56:16.241" v="3095" actId="1076"/>
          <pc:sldLayoutMkLst>
            <pc:docMk/>
            <pc:sldMasterMk cId="2317532505" sldId="2147483672"/>
            <pc:sldLayoutMk cId="2154846843" sldId="2147483702"/>
          </pc:sldLayoutMkLst>
          <pc:spChg chg="mod">
            <ac:chgData name="Chuck Tomasi" userId="79514c44-a18e-4aaa-84b1-18f74099d6b1" providerId="ADAL" clId="{18B14563-CCEC-0C42-8C0A-ABD616E2CF02}" dt="2023-11-06T14:55:43.370" v="3089"/>
            <ac:spMkLst>
              <pc:docMk/>
              <pc:sldMasterMk cId="2317532505" sldId="2147483672"/>
              <pc:sldLayoutMk cId="2154846843" sldId="2147483702"/>
              <ac:spMk id="5" creationId="{2CC9127A-D843-3099-7295-DF7EF5450D88}"/>
            </ac:spMkLst>
          </pc:spChg>
          <pc:spChg chg="mod">
            <ac:chgData name="Chuck Tomasi" userId="79514c44-a18e-4aaa-84b1-18f74099d6b1" providerId="ADAL" clId="{18B14563-CCEC-0C42-8C0A-ABD616E2CF02}" dt="2023-10-18T16:56:46.729" v="341"/>
            <ac:spMkLst>
              <pc:docMk/>
              <pc:sldMasterMk cId="2317532505" sldId="2147483672"/>
              <pc:sldLayoutMk cId="2154846843" sldId="2147483702"/>
              <ac:spMk id="5" creationId="{9524A3DC-3E12-1F0F-A6DE-46C49FE79C54}"/>
            </ac:spMkLst>
          </pc:spChg>
          <pc:spChg chg="mod">
            <ac:chgData name="Chuck Tomasi" userId="79514c44-a18e-4aaa-84b1-18f74099d6b1" providerId="ADAL" clId="{18B14563-CCEC-0C42-8C0A-ABD616E2CF02}" dt="2023-10-18T16:56:46.729" v="341"/>
            <ac:spMkLst>
              <pc:docMk/>
              <pc:sldMasterMk cId="2317532505" sldId="2147483672"/>
              <pc:sldLayoutMk cId="2154846843" sldId="2147483702"/>
              <ac:spMk id="6" creationId="{1C7A698A-2E91-DF9C-1EA1-A4719046AC58}"/>
            </ac:spMkLst>
          </pc:spChg>
          <pc:spChg chg="mod">
            <ac:chgData name="Chuck Tomasi" userId="79514c44-a18e-4aaa-84b1-18f74099d6b1" providerId="ADAL" clId="{18B14563-CCEC-0C42-8C0A-ABD616E2CF02}" dt="2023-11-06T14:55:43.370" v="3089"/>
            <ac:spMkLst>
              <pc:docMk/>
              <pc:sldMasterMk cId="2317532505" sldId="2147483672"/>
              <pc:sldLayoutMk cId="2154846843" sldId="2147483702"/>
              <ac:spMk id="6" creationId="{B64484A9-FA52-7353-FD23-6C616A38CA2D}"/>
            </ac:spMkLst>
          </pc:spChg>
          <pc:spChg chg="mod">
            <ac:chgData name="Chuck Tomasi" userId="79514c44-a18e-4aaa-84b1-18f74099d6b1" providerId="ADAL" clId="{18B14563-CCEC-0C42-8C0A-ABD616E2CF02}" dt="2023-10-18T16:56:46.729" v="341"/>
            <ac:spMkLst>
              <pc:docMk/>
              <pc:sldMasterMk cId="2317532505" sldId="2147483672"/>
              <pc:sldLayoutMk cId="2154846843" sldId="2147483702"/>
              <ac:spMk id="7" creationId="{26745EE5-CBBD-E46F-6828-5DCEF794B639}"/>
            </ac:spMkLst>
          </pc:spChg>
          <pc:spChg chg="mod">
            <ac:chgData name="Chuck Tomasi" userId="79514c44-a18e-4aaa-84b1-18f74099d6b1" providerId="ADAL" clId="{18B14563-CCEC-0C42-8C0A-ABD616E2CF02}" dt="2023-11-06T14:55:43.370" v="3089"/>
            <ac:spMkLst>
              <pc:docMk/>
              <pc:sldMasterMk cId="2317532505" sldId="2147483672"/>
              <pc:sldLayoutMk cId="2154846843" sldId="2147483702"/>
              <ac:spMk id="7" creationId="{8174958F-7917-A268-505F-8FEE5BF737D4}"/>
            </ac:spMkLst>
          </pc:spChg>
          <pc:spChg chg="mod">
            <ac:chgData name="Chuck Tomasi" userId="79514c44-a18e-4aaa-84b1-18f74099d6b1" providerId="ADAL" clId="{18B14563-CCEC-0C42-8C0A-ABD616E2CF02}" dt="2023-11-06T14:55:43.370" v="3089"/>
            <ac:spMkLst>
              <pc:docMk/>
              <pc:sldMasterMk cId="2317532505" sldId="2147483672"/>
              <pc:sldLayoutMk cId="2154846843" sldId="2147483702"/>
              <ac:spMk id="10" creationId="{179DEC66-3EDF-E299-7BA2-E00BE4F5CEB5}"/>
            </ac:spMkLst>
          </pc:spChg>
          <pc:spChg chg="mod">
            <ac:chgData name="Chuck Tomasi" userId="79514c44-a18e-4aaa-84b1-18f74099d6b1" providerId="ADAL" clId="{18B14563-CCEC-0C42-8C0A-ABD616E2CF02}" dt="2023-10-18T16:56:46.729" v="341"/>
            <ac:spMkLst>
              <pc:docMk/>
              <pc:sldMasterMk cId="2317532505" sldId="2147483672"/>
              <pc:sldLayoutMk cId="2154846843" sldId="2147483702"/>
              <ac:spMk id="10" creationId="{871D1153-CD3C-FB55-452A-57183888576D}"/>
            </ac:spMkLst>
          </pc:spChg>
          <pc:spChg chg="mod">
            <ac:chgData name="Chuck Tomasi" userId="79514c44-a18e-4aaa-84b1-18f74099d6b1" providerId="ADAL" clId="{18B14563-CCEC-0C42-8C0A-ABD616E2CF02}" dt="2023-11-06T14:55:43.370" v="3089"/>
            <ac:spMkLst>
              <pc:docMk/>
              <pc:sldMasterMk cId="2317532505" sldId="2147483672"/>
              <pc:sldLayoutMk cId="2154846843" sldId="2147483702"/>
              <ac:spMk id="11" creationId="{0FB3A63D-3762-40E7-8D34-AA3AF595899C}"/>
            </ac:spMkLst>
          </pc:spChg>
          <pc:spChg chg="mod">
            <ac:chgData name="Chuck Tomasi" userId="79514c44-a18e-4aaa-84b1-18f74099d6b1" providerId="ADAL" clId="{18B14563-CCEC-0C42-8C0A-ABD616E2CF02}" dt="2023-10-18T16:56:46.729" v="341"/>
            <ac:spMkLst>
              <pc:docMk/>
              <pc:sldMasterMk cId="2317532505" sldId="2147483672"/>
              <pc:sldLayoutMk cId="2154846843" sldId="2147483702"/>
              <ac:spMk id="11" creationId="{88DC2A15-EAC2-8E6E-0FD1-8D34629B235B}"/>
            </ac:spMkLst>
          </pc:spChg>
          <pc:spChg chg="mod">
            <ac:chgData name="Chuck Tomasi" userId="79514c44-a18e-4aaa-84b1-18f74099d6b1" providerId="ADAL" clId="{18B14563-CCEC-0C42-8C0A-ABD616E2CF02}" dt="2023-10-18T16:56:46.729" v="341"/>
            <ac:spMkLst>
              <pc:docMk/>
              <pc:sldMasterMk cId="2317532505" sldId="2147483672"/>
              <pc:sldLayoutMk cId="2154846843" sldId="2147483702"/>
              <ac:spMk id="12" creationId="{E909DE99-3E61-A53C-523E-019BE9F710A5}"/>
            </ac:spMkLst>
          </pc:spChg>
          <pc:spChg chg="mod">
            <ac:chgData name="Chuck Tomasi" userId="79514c44-a18e-4aaa-84b1-18f74099d6b1" providerId="ADAL" clId="{18B14563-CCEC-0C42-8C0A-ABD616E2CF02}" dt="2023-11-06T14:55:43.370" v="3089"/>
            <ac:spMkLst>
              <pc:docMk/>
              <pc:sldMasterMk cId="2317532505" sldId="2147483672"/>
              <pc:sldLayoutMk cId="2154846843" sldId="2147483702"/>
              <ac:spMk id="12" creationId="{F2B08EE6-F3DC-3185-9D57-D608FE15E420}"/>
            </ac:spMkLst>
          </pc:spChg>
          <pc:spChg chg="mod">
            <ac:chgData name="Chuck Tomasi" userId="79514c44-a18e-4aaa-84b1-18f74099d6b1" providerId="ADAL" clId="{18B14563-CCEC-0C42-8C0A-ABD616E2CF02}" dt="2023-11-06T14:55:43.370" v="3089"/>
            <ac:spMkLst>
              <pc:docMk/>
              <pc:sldMasterMk cId="2317532505" sldId="2147483672"/>
              <pc:sldLayoutMk cId="2154846843" sldId="2147483702"/>
              <ac:spMk id="13" creationId="{564CFCF7-1541-F124-F7E7-69F85B0E92FA}"/>
            </ac:spMkLst>
          </pc:spChg>
          <pc:spChg chg="mod">
            <ac:chgData name="Chuck Tomasi" userId="79514c44-a18e-4aaa-84b1-18f74099d6b1" providerId="ADAL" clId="{18B14563-CCEC-0C42-8C0A-ABD616E2CF02}" dt="2023-10-18T16:56:46.729" v="341"/>
            <ac:spMkLst>
              <pc:docMk/>
              <pc:sldMasterMk cId="2317532505" sldId="2147483672"/>
              <pc:sldLayoutMk cId="2154846843" sldId="2147483702"/>
              <ac:spMk id="13" creationId="{654B3B50-7EF1-1305-9973-0347BC43D427}"/>
            </ac:spMkLst>
          </pc:spChg>
          <pc:spChg chg="mod">
            <ac:chgData name="Chuck Tomasi" userId="79514c44-a18e-4aaa-84b1-18f74099d6b1" providerId="ADAL" clId="{18B14563-CCEC-0C42-8C0A-ABD616E2CF02}" dt="2023-11-06T14:55:43.370" v="3089"/>
            <ac:spMkLst>
              <pc:docMk/>
              <pc:sldMasterMk cId="2317532505" sldId="2147483672"/>
              <pc:sldLayoutMk cId="2154846843" sldId="2147483702"/>
              <ac:spMk id="14" creationId="{14C58897-640E-87CA-1BE4-8B32E265F049}"/>
            </ac:spMkLst>
          </pc:spChg>
          <pc:spChg chg="mod">
            <ac:chgData name="Chuck Tomasi" userId="79514c44-a18e-4aaa-84b1-18f74099d6b1" providerId="ADAL" clId="{18B14563-CCEC-0C42-8C0A-ABD616E2CF02}" dt="2023-10-18T16:56:46.729" v="341"/>
            <ac:spMkLst>
              <pc:docMk/>
              <pc:sldMasterMk cId="2317532505" sldId="2147483672"/>
              <pc:sldLayoutMk cId="2154846843" sldId="2147483702"/>
              <ac:spMk id="14" creationId="{F79DC211-DB79-DE5D-104D-2D287A1BC204}"/>
            </ac:spMkLst>
          </pc:spChg>
          <pc:spChg chg="mod">
            <ac:chgData name="Chuck Tomasi" userId="79514c44-a18e-4aaa-84b1-18f74099d6b1" providerId="ADAL" clId="{18B14563-CCEC-0C42-8C0A-ABD616E2CF02}" dt="2023-11-06T14:55:43.370" v="3089"/>
            <ac:spMkLst>
              <pc:docMk/>
              <pc:sldMasterMk cId="2317532505" sldId="2147483672"/>
              <pc:sldLayoutMk cId="2154846843" sldId="2147483702"/>
              <ac:spMk id="15" creationId="{E4C42E4F-0082-1333-3D2F-B854519ECF07}"/>
            </ac:spMkLst>
          </pc:spChg>
          <pc:spChg chg="mod">
            <ac:chgData name="Chuck Tomasi" userId="79514c44-a18e-4aaa-84b1-18f74099d6b1" providerId="ADAL" clId="{18B14563-CCEC-0C42-8C0A-ABD616E2CF02}" dt="2023-10-18T16:56:46.729" v="341"/>
            <ac:spMkLst>
              <pc:docMk/>
              <pc:sldMasterMk cId="2317532505" sldId="2147483672"/>
              <pc:sldLayoutMk cId="2154846843" sldId="2147483702"/>
              <ac:spMk id="15" creationId="{FC1EE2FA-8F64-7B7B-B067-33910BF27FC9}"/>
            </ac:spMkLst>
          </pc:spChg>
          <pc:spChg chg="mod">
            <ac:chgData name="Chuck Tomasi" userId="79514c44-a18e-4aaa-84b1-18f74099d6b1" providerId="ADAL" clId="{18B14563-CCEC-0C42-8C0A-ABD616E2CF02}" dt="2023-11-06T14:55:43.370" v="3089"/>
            <ac:spMkLst>
              <pc:docMk/>
              <pc:sldMasterMk cId="2317532505" sldId="2147483672"/>
              <pc:sldLayoutMk cId="2154846843" sldId="2147483702"/>
              <ac:spMk id="16" creationId="{28D0B9A8-454A-E4D6-E199-C333E8B2C94A}"/>
            </ac:spMkLst>
          </pc:spChg>
          <pc:spChg chg="mod">
            <ac:chgData name="Chuck Tomasi" userId="79514c44-a18e-4aaa-84b1-18f74099d6b1" providerId="ADAL" clId="{18B14563-CCEC-0C42-8C0A-ABD616E2CF02}" dt="2023-10-18T16:56:46.729" v="341"/>
            <ac:spMkLst>
              <pc:docMk/>
              <pc:sldMasterMk cId="2317532505" sldId="2147483672"/>
              <pc:sldLayoutMk cId="2154846843" sldId="2147483702"/>
              <ac:spMk id="16" creationId="{9FD20F31-8FF4-8CA6-732F-0376CCA67C44}"/>
            </ac:spMkLst>
          </pc:spChg>
          <pc:spChg chg="mod">
            <ac:chgData name="Chuck Tomasi" userId="79514c44-a18e-4aaa-84b1-18f74099d6b1" providerId="ADAL" clId="{18B14563-CCEC-0C42-8C0A-ABD616E2CF02}" dt="2023-10-18T16:56:46.729" v="341"/>
            <ac:spMkLst>
              <pc:docMk/>
              <pc:sldMasterMk cId="2317532505" sldId="2147483672"/>
              <pc:sldLayoutMk cId="2154846843" sldId="2147483702"/>
              <ac:spMk id="17" creationId="{8B13EACA-C76C-FEA8-87B9-BA4FAFD2825B}"/>
            </ac:spMkLst>
          </pc:spChg>
          <pc:spChg chg="mod">
            <ac:chgData name="Chuck Tomasi" userId="79514c44-a18e-4aaa-84b1-18f74099d6b1" providerId="ADAL" clId="{18B14563-CCEC-0C42-8C0A-ABD616E2CF02}" dt="2023-11-06T14:55:43.370" v="3089"/>
            <ac:spMkLst>
              <pc:docMk/>
              <pc:sldMasterMk cId="2317532505" sldId="2147483672"/>
              <pc:sldLayoutMk cId="2154846843" sldId="2147483702"/>
              <ac:spMk id="17" creationId="{C68C24FC-C2CD-E07D-C45A-610DF0759CE7}"/>
            </ac:spMkLst>
          </pc:spChg>
          <pc:spChg chg="mod">
            <ac:chgData name="Chuck Tomasi" userId="79514c44-a18e-4aaa-84b1-18f74099d6b1" providerId="ADAL" clId="{18B14563-CCEC-0C42-8C0A-ABD616E2CF02}" dt="2023-10-18T16:56:46.729" v="341"/>
            <ac:spMkLst>
              <pc:docMk/>
              <pc:sldMasterMk cId="2317532505" sldId="2147483672"/>
              <pc:sldLayoutMk cId="2154846843" sldId="2147483702"/>
              <ac:spMk id="18" creationId="{73286869-DC53-C739-9EA4-5A3F02C49456}"/>
            </ac:spMkLst>
          </pc:spChg>
          <pc:spChg chg="mod">
            <ac:chgData name="Chuck Tomasi" userId="79514c44-a18e-4aaa-84b1-18f74099d6b1" providerId="ADAL" clId="{18B14563-CCEC-0C42-8C0A-ABD616E2CF02}" dt="2023-11-06T14:55:43.370" v="3089"/>
            <ac:spMkLst>
              <pc:docMk/>
              <pc:sldMasterMk cId="2317532505" sldId="2147483672"/>
              <pc:sldLayoutMk cId="2154846843" sldId="2147483702"/>
              <ac:spMk id="18" creationId="{8533992D-06CD-DAD8-EAB5-0A3A4264BAE8}"/>
            </ac:spMkLst>
          </pc:spChg>
          <pc:spChg chg="mod">
            <ac:chgData name="Chuck Tomasi" userId="79514c44-a18e-4aaa-84b1-18f74099d6b1" providerId="ADAL" clId="{18B14563-CCEC-0C42-8C0A-ABD616E2CF02}" dt="2023-11-06T14:55:43.370" v="3089"/>
            <ac:spMkLst>
              <pc:docMk/>
              <pc:sldMasterMk cId="2317532505" sldId="2147483672"/>
              <pc:sldLayoutMk cId="2154846843" sldId="2147483702"/>
              <ac:spMk id="19" creationId="{307838CF-4D05-24B9-AD14-A9EA4E8CBA11}"/>
            </ac:spMkLst>
          </pc:spChg>
          <pc:spChg chg="mod">
            <ac:chgData name="Chuck Tomasi" userId="79514c44-a18e-4aaa-84b1-18f74099d6b1" providerId="ADAL" clId="{18B14563-CCEC-0C42-8C0A-ABD616E2CF02}" dt="2023-10-18T16:56:46.729" v="341"/>
            <ac:spMkLst>
              <pc:docMk/>
              <pc:sldMasterMk cId="2317532505" sldId="2147483672"/>
              <pc:sldLayoutMk cId="2154846843" sldId="2147483702"/>
              <ac:spMk id="19" creationId="{376155DE-AB9B-A86E-8414-50BDE4AC66C2}"/>
            </ac:spMkLst>
          </pc:spChg>
          <pc:spChg chg="mod">
            <ac:chgData name="Chuck Tomasi" userId="79514c44-a18e-4aaa-84b1-18f74099d6b1" providerId="ADAL" clId="{18B14563-CCEC-0C42-8C0A-ABD616E2CF02}" dt="2023-11-06T14:55:43.370" v="3089"/>
            <ac:spMkLst>
              <pc:docMk/>
              <pc:sldMasterMk cId="2317532505" sldId="2147483672"/>
              <pc:sldLayoutMk cId="2154846843" sldId="2147483702"/>
              <ac:spMk id="20" creationId="{58F1B62F-C0A7-8A68-7C86-0EAB6708C342}"/>
            </ac:spMkLst>
          </pc:spChg>
          <pc:spChg chg="mod">
            <ac:chgData name="Chuck Tomasi" userId="79514c44-a18e-4aaa-84b1-18f74099d6b1" providerId="ADAL" clId="{18B14563-CCEC-0C42-8C0A-ABD616E2CF02}" dt="2023-10-18T16:56:46.729" v="341"/>
            <ac:spMkLst>
              <pc:docMk/>
              <pc:sldMasterMk cId="2317532505" sldId="2147483672"/>
              <pc:sldLayoutMk cId="2154846843" sldId="2147483702"/>
              <ac:spMk id="20" creationId="{90E5AAFD-4E2F-F4A5-9072-A2F6A835B53B}"/>
            </ac:spMkLst>
          </pc:spChg>
          <pc:spChg chg="mod">
            <ac:chgData name="Chuck Tomasi" userId="79514c44-a18e-4aaa-84b1-18f74099d6b1" providerId="ADAL" clId="{18B14563-CCEC-0C42-8C0A-ABD616E2CF02}" dt="2023-10-18T16:56:46.729" v="341"/>
            <ac:spMkLst>
              <pc:docMk/>
              <pc:sldMasterMk cId="2317532505" sldId="2147483672"/>
              <pc:sldLayoutMk cId="2154846843" sldId="2147483702"/>
              <ac:spMk id="21" creationId="{298C58C1-992A-79C4-1FB0-0BBA3E62717E}"/>
            </ac:spMkLst>
          </pc:spChg>
          <pc:spChg chg="mod">
            <ac:chgData name="Chuck Tomasi" userId="79514c44-a18e-4aaa-84b1-18f74099d6b1" providerId="ADAL" clId="{18B14563-CCEC-0C42-8C0A-ABD616E2CF02}" dt="2023-11-06T14:55:43.370" v="3089"/>
            <ac:spMkLst>
              <pc:docMk/>
              <pc:sldMasterMk cId="2317532505" sldId="2147483672"/>
              <pc:sldLayoutMk cId="2154846843" sldId="2147483702"/>
              <ac:spMk id="21" creationId="{94C5DAC2-AF07-F8EE-664D-816AA1D665A6}"/>
            </ac:spMkLst>
          </pc:spChg>
          <pc:spChg chg="mod">
            <ac:chgData name="Chuck Tomasi" userId="79514c44-a18e-4aaa-84b1-18f74099d6b1" providerId="ADAL" clId="{18B14563-CCEC-0C42-8C0A-ABD616E2CF02}" dt="2023-10-18T16:56:46.729" v="341"/>
            <ac:spMkLst>
              <pc:docMk/>
              <pc:sldMasterMk cId="2317532505" sldId="2147483672"/>
              <pc:sldLayoutMk cId="2154846843" sldId="2147483702"/>
              <ac:spMk id="22" creationId="{0A2E7557-EFD1-89B8-CF33-2B1C59148573}"/>
            </ac:spMkLst>
          </pc:spChg>
          <pc:spChg chg="mod">
            <ac:chgData name="Chuck Tomasi" userId="79514c44-a18e-4aaa-84b1-18f74099d6b1" providerId="ADAL" clId="{18B14563-CCEC-0C42-8C0A-ABD616E2CF02}" dt="2023-11-06T14:55:43.370" v="3089"/>
            <ac:spMkLst>
              <pc:docMk/>
              <pc:sldMasterMk cId="2317532505" sldId="2147483672"/>
              <pc:sldLayoutMk cId="2154846843" sldId="2147483702"/>
              <ac:spMk id="22" creationId="{1A1955C9-81C4-712C-BE25-E21A81499154}"/>
            </ac:spMkLst>
          </pc:spChg>
          <pc:spChg chg="mod">
            <ac:chgData name="Chuck Tomasi" userId="79514c44-a18e-4aaa-84b1-18f74099d6b1" providerId="ADAL" clId="{18B14563-CCEC-0C42-8C0A-ABD616E2CF02}" dt="2023-11-06T14:55:43.370" v="3089"/>
            <ac:spMkLst>
              <pc:docMk/>
              <pc:sldMasterMk cId="2317532505" sldId="2147483672"/>
              <pc:sldLayoutMk cId="2154846843" sldId="2147483702"/>
              <ac:spMk id="23" creationId="{47073EF0-6745-C973-B29E-685164DD80FE}"/>
            </ac:spMkLst>
          </pc:spChg>
          <pc:spChg chg="mod">
            <ac:chgData name="Chuck Tomasi" userId="79514c44-a18e-4aaa-84b1-18f74099d6b1" providerId="ADAL" clId="{18B14563-CCEC-0C42-8C0A-ABD616E2CF02}" dt="2023-10-18T16:56:46.729" v="341"/>
            <ac:spMkLst>
              <pc:docMk/>
              <pc:sldMasterMk cId="2317532505" sldId="2147483672"/>
              <pc:sldLayoutMk cId="2154846843" sldId="2147483702"/>
              <ac:spMk id="23" creationId="{F3B83645-551D-A5FC-F80C-B0A031189DA9}"/>
            </ac:spMkLst>
          </pc:spChg>
          <pc:spChg chg="mod">
            <ac:chgData name="Chuck Tomasi" userId="79514c44-a18e-4aaa-84b1-18f74099d6b1" providerId="ADAL" clId="{18B14563-CCEC-0C42-8C0A-ABD616E2CF02}" dt="2023-10-18T16:56:46.729" v="341"/>
            <ac:spMkLst>
              <pc:docMk/>
              <pc:sldMasterMk cId="2317532505" sldId="2147483672"/>
              <pc:sldLayoutMk cId="2154846843" sldId="2147483702"/>
              <ac:spMk id="24" creationId="{2E3D7110-A7C7-5357-CB73-56FE4A8BA2E7}"/>
            </ac:spMkLst>
          </pc:spChg>
          <pc:spChg chg="mod">
            <ac:chgData name="Chuck Tomasi" userId="79514c44-a18e-4aaa-84b1-18f74099d6b1" providerId="ADAL" clId="{18B14563-CCEC-0C42-8C0A-ABD616E2CF02}" dt="2023-11-06T14:55:43.370" v="3089"/>
            <ac:spMkLst>
              <pc:docMk/>
              <pc:sldMasterMk cId="2317532505" sldId="2147483672"/>
              <pc:sldLayoutMk cId="2154846843" sldId="2147483702"/>
              <ac:spMk id="24" creationId="{48DA66FF-670E-25B8-0CA3-A4B0D64F4D61}"/>
            </ac:spMkLst>
          </pc:spChg>
          <pc:spChg chg="mod">
            <ac:chgData name="Chuck Tomasi" userId="79514c44-a18e-4aaa-84b1-18f74099d6b1" providerId="ADAL" clId="{18B14563-CCEC-0C42-8C0A-ABD616E2CF02}" dt="2023-10-18T16:56:46.729" v="341"/>
            <ac:spMkLst>
              <pc:docMk/>
              <pc:sldMasterMk cId="2317532505" sldId="2147483672"/>
              <pc:sldLayoutMk cId="2154846843" sldId="2147483702"/>
              <ac:spMk id="25" creationId="{4C433663-B7FF-62CB-C0ED-C6F88B8FCF4C}"/>
            </ac:spMkLst>
          </pc:spChg>
          <pc:spChg chg="mod">
            <ac:chgData name="Chuck Tomasi" userId="79514c44-a18e-4aaa-84b1-18f74099d6b1" providerId="ADAL" clId="{18B14563-CCEC-0C42-8C0A-ABD616E2CF02}" dt="2023-11-06T14:55:43.370" v="3089"/>
            <ac:spMkLst>
              <pc:docMk/>
              <pc:sldMasterMk cId="2317532505" sldId="2147483672"/>
              <pc:sldLayoutMk cId="2154846843" sldId="2147483702"/>
              <ac:spMk id="25" creationId="{7E3563C1-1572-A4BA-F6F5-B72BA9D855EC}"/>
            </ac:spMkLst>
          </pc:spChg>
          <pc:spChg chg="mod">
            <ac:chgData name="Chuck Tomasi" userId="79514c44-a18e-4aaa-84b1-18f74099d6b1" providerId="ADAL" clId="{18B14563-CCEC-0C42-8C0A-ABD616E2CF02}" dt="2023-11-06T14:55:43.370" v="3089"/>
            <ac:spMkLst>
              <pc:docMk/>
              <pc:sldMasterMk cId="2317532505" sldId="2147483672"/>
              <pc:sldLayoutMk cId="2154846843" sldId="2147483702"/>
              <ac:spMk id="26" creationId="{13DF1C7E-8CBE-7856-D22D-02147D2DECE7}"/>
            </ac:spMkLst>
          </pc:spChg>
          <pc:spChg chg="mod">
            <ac:chgData name="Chuck Tomasi" userId="79514c44-a18e-4aaa-84b1-18f74099d6b1" providerId="ADAL" clId="{18B14563-CCEC-0C42-8C0A-ABD616E2CF02}" dt="2023-10-18T16:56:46.729" v="341"/>
            <ac:spMkLst>
              <pc:docMk/>
              <pc:sldMasterMk cId="2317532505" sldId="2147483672"/>
              <pc:sldLayoutMk cId="2154846843" sldId="2147483702"/>
              <ac:spMk id="26" creationId="{D4546C1E-3C66-1E63-9ED7-31A2FAA14F26}"/>
            </ac:spMkLst>
          </pc:spChg>
          <pc:spChg chg="mod">
            <ac:chgData name="Chuck Tomasi" userId="79514c44-a18e-4aaa-84b1-18f74099d6b1" providerId="ADAL" clId="{18B14563-CCEC-0C42-8C0A-ABD616E2CF02}" dt="2023-10-18T16:56:46.729" v="341"/>
            <ac:spMkLst>
              <pc:docMk/>
              <pc:sldMasterMk cId="2317532505" sldId="2147483672"/>
              <pc:sldLayoutMk cId="2154846843" sldId="2147483702"/>
              <ac:spMk id="27" creationId="{12F1D71D-EA15-4841-C49C-415173AB5056}"/>
            </ac:spMkLst>
          </pc:spChg>
          <pc:spChg chg="mod">
            <ac:chgData name="Chuck Tomasi" userId="79514c44-a18e-4aaa-84b1-18f74099d6b1" providerId="ADAL" clId="{18B14563-CCEC-0C42-8C0A-ABD616E2CF02}" dt="2023-11-06T14:55:43.370" v="3089"/>
            <ac:spMkLst>
              <pc:docMk/>
              <pc:sldMasterMk cId="2317532505" sldId="2147483672"/>
              <pc:sldLayoutMk cId="2154846843" sldId="2147483702"/>
              <ac:spMk id="27" creationId="{9BBA7BCD-25CD-04B7-52FD-633E783DF7DF}"/>
            </ac:spMkLst>
          </pc:spChg>
          <pc:spChg chg="mod">
            <ac:chgData name="Chuck Tomasi" userId="79514c44-a18e-4aaa-84b1-18f74099d6b1" providerId="ADAL" clId="{18B14563-CCEC-0C42-8C0A-ABD616E2CF02}" dt="2023-11-06T14:55:43.370" v="3089"/>
            <ac:spMkLst>
              <pc:docMk/>
              <pc:sldMasterMk cId="2317532505" sldId="2147483672"/>
              <pc:sldLayoutMk cId="2154846843" sldId="2147483702"/>
              <ac:spMk id="28" creationId="{966D9D8A-CFBC-E858-8BDE-5F3617E81FAD}"/>
            </ac:spMkLst>
          </pc:spChg>
          <pc:spChg chg="mod">
            <ac:chgData name="Chuck Tomasi" userId="79514c44-a18e-4aaa-84b1-18f74099d6b1" providerId="ADAL" clId="{18B14563-CCEC-0C42-8C0A-ABD616E2CF02}" dt="2023-10-18T16:56:46.729" v="341"/>
            <ac:spMkLst>
              <pc:docMk/>
              <pc:sldMasterMk cId="2317532505" sldId="2147483672"/>
              <pc:sldLayoutMk cId="2154846843" sldId="2147483702"/>
              <ac:spMk id="28" creationId="{9C247BAE-9F08-5B27-5BF0-C58009EE483C}"/>
            </ac:spMkLst>
          </pc:spChg>
          <pc:spChg chg="mod">
            <ac:chgData name="Chuck Tomasi" userId="79514c44-a18e-4aaa-84b1-18f74099d6b1" providerId="ADAL" clId="{18B14563-CCEC-0C42-8C0A-ABD616E2CF02}" dt="2023-10-18T16:56:46.729" v="341"/>
            <ac:spMkLst>
              <pc:docMk/>
              <pc:sldMasterMk cId="2317532505" sldId="2147483672"/>
              <pc:sldLayoutMk cId="2154846843" sldId="2147483702"/>
              <ac:spMk id="29" creationId="{5CBB67CF-9BAE-1CB5-6BF4-992C857D42A5}"/>
            </ac:spMkLst>
          </pc:spChg>
          <pc:spChg chg="mod">
            <ac:chgData name="Chuck Tomasi" userId="79514c44-a18e-4aaa-84b1-18f74099d6b1" providerId="ADAL" clId="{18B14563-CCEC-0C42-8C0A-ABD616E2CF02}" dt="2023-11-06T14:55:43.370" v="3089"/>
            <ac:spMkLst>
              <pc:docMk/>
              <pc:sldMasterMk cId="2317532505" sldId="2147483672"/>
              <pc:sldLayoutMk cId="2154846843" sldId="2147483702"/>
              <ac:spMk id="29" creationId="{EA269199-0DA7-8398-DF6E-AC7D0C3A117F}"/>
            </ac:spMkLst>
          </pc:spChg>
          <pc:spChg chg="mod">
            <ac:chgData name="Chuck Tomasi" userId="79514c44-a18e-4aaa-84b1-18f74099d6b1" providerId="ADAL" clId="{18B14563-CCEC-0C42-8C0A-ABD616E2CF02}" dt="2023-11-05T20:33:43.922" v="1406"/>
            <ac:spMkLst>
              <pc:docMk/>
              <pc:sldMasterMk cId="2317532505" sldId="2147483672"/>
              <pc:sldLayoutMk cId="2154846843" sldId="2147483702"/>
              <ac:spMk id="30" creationId="{3CFEB20A-70C0-8C70-93E5-8B8D64AE231E}"/>
            </ac:spMkLst>
          </pc:spChg>
          <pc:spChg chg="del">
            <ac:chgData name="Chuck Tomasi" userId="79514c44-a18e-4aaa-84b1-18f74099d6b1" providerId="ADAL" clId="{18B14563-CCEC-0C42-8C0A-ABD616E2CF02}" dt="2023-10-18T16:37:09.774" v="217" actId="478"/>
            <ac:spMkLst>
              <pc:docMk/>
              <pc:sldMasterMk cId="2317532505" sldId="2147483672"/>
              <pc:sldLayoutMk cId="2154846843" sldId="2147483702"/>
              <ac:spMk id="30" creationId="{90699A63-0A0E-6B02-A363-106E977316C6}"/>
            </ac:spMkLst>
          </pc:spChg>
          <pc:spChg chg="del">
            <ac:chgData name="Chuck Tomasi" userId="79514c44-a18e-4aaa-84b1-18f74099d6b1" providerId="ADAL" clId="{18B14563-CCEC-0C42-8C0A-ABD616E2CF02}" dt="2023-10-18T16:37:09.774" v="217" actId="478"/>
            <ac:spMkLst>
              <pc:docMk/>
              <pc:sldMasterMk cId="2317532505" sldId="2147483672"/>
              <pc:sldLayoutMk cId="2154846843" sldId="2147483702"/>
              <ac:spMk id="31" creationId="{BE3B2079-54DF-DD0B-86BA-BA0772D3C1E4}"/>
            </ac:spMkLst>
          </pc:spChg>
          <pc:spChg chg="mod">
            <ac:chgData name="Chuck Tomasi" userId="79514c44-a18e-4aaa-84b1-18f74099d6b1" providerId="ADAL" clId="{18B14563-CCEC-0C42-8C0A-ABD616E2CF02}" dt="2023-11-05T20:33:43.922" v="1406"/>
            <ac:spMkLst>
              <pc:docMk/>
              <pc:sldMasterMk cId="2317532505" sldId="2147483672"/>
              <pc:sldLayoutMk cId="2154846843" sldId="2147483702"/>
              <ac:spMk id="31" creationId="{D355AF4F-CA17-1F1B-C01E-BFD80A83A098}"/>
            </ac:spMkLst>
          </pc:spChg>
          <pc:spChg chg="del">
            <ac:chgData name="Chuck Tomasi" userId="79514c44-a18e-4aaa-84b1-18f74099d6b1" providerId="ADAL" clId="{18B14563-CCEC-0C42-8C0A-ABD616E2CF02}" dt="2023-10-18T16:37:09.774" v="217" actId="478"/>
            <ac:spMkLst>
              <pc:docMk/>
              <pc:sldMasterMk cId="2317532505" sldId="2147483672"/>
              <pc:sldLayoutMk cId="2154846843" sldId="2147483702"/>
              <ac:spMk id="32" creationId="{A506249C-3C99-550E-6750-61BE2065336D}"/>
            </ac:spMkLst>
          </pc:spChg>
          <pc:spChg chg="mod">
            <ac:chgData name="Chuck Tomasi" userId="79514c44-a18e-4aaa-84b1-18f74099d6b1" providerId="ADAL" clId="{18B14563-CCEC-0C42-8C0A-ABD616E2CF02}" dt="2023-11-05T20:33:43.922" v="1406"/>
            <ac:spMkLst>
              <pc:docMk/>
              <pc:sldMasterMk cId="2317532505" sldId="2147483672"/>
              <pc:sldLayoutMk cId="2154846843" sldId="2147483702"/>
              <ac:spMk id="32" creationId="{DAA4C69B-53F7-EE2B-40E6-7A2A3DEEAF8D}"/>
            </ac:spMkLst>
          </pc:spChg>
          <pc:spChg chg="mod">
            <ac:chgData name="Chuck Tomasi" userId="79514c44-a18e-4aaa-84b1-18f74099d6b1" providerId="ADAL" clId="{18B14563-CCEC-0C42-8C0A-ABD616E2CF02}" dt="2023-11-05T20:33:43.922" v="1406"/>
            <ac:spMkLst>
              <pc:docMk/>
              <pc:sldMasterMk cId="2317532505" sldId="2147483672"/>
              <pc:sldLayoutMk cId="2154846843" sldId="2147483702"/>
              <ac:spMk id="33" creationId="{B6A5CE7D-C428-0F1B-D1C5-B291586E0B35}"/>
            </ac:spMkLst>
          </pc:spChg>
          <pc:spChg chg="del">
            <ac:chgData name="Chuck Tomasi" userId="79514c44-a18e-4aaa-84b1-18f74099d6b1" providerId="ADAL" clId="{18B14563-CCEC-0C42-8C0A-ABD616E2CF02}" dt="2023-10-18T16:37:09.774" v="217" actId="478"/>
            <ac:spMkLst>
              <pc:docMk/>
              <pc:sldMasterMk cId="2317532505" sldId="2147483672"/>
              <pc:sldLayoutMk cId="2154846843" sldId="2147483702"/>
              <ac:spMk id="33" creationId="{D6A278E6-3887-7247-7C68-5E5171995F0F}"/>
            </ac:spMkLst>
          </pc:spChg>
          <pc:spChg chg="del">
            <ac:chgData name="Chuck Tomasi" userId="79514c44-a18e-4aaa-84b1-18f74099d6b1" providerId="ADAL" clId="{18B14563-CCEC-0C42-8C0A-ABD616E2CF02}" dt="2023-10-18T16:37:09.774" v="217" actId="478"/>
            <ac:spMkLst>
              <pc:docMk/>
              <pc:sldMasterMk cId="2317532505" sldId="2147483672"/>
              <pc:sldLayoutMk cId="2154846843" sldId="2147483702"/>
              <ac:spMk id="34" creationId="{82F87261-847B-3386-5850-E671025D4D11}"/>
            </ac:spMkLst>
          </pc:spChg>
          <pc:spChg chg="mod">
            <ac:chgData name="Chuck Tomasi" userId="79514c44-a18e-4aaa-84b1-18f74099d6b1" providerId="ADAL" clId="{18B14563-CCEC-0C42-8C0A-ABD616E2CF02}" dt="2023-11-05T20:33:43.922" v="1406"/>
            <ac:spMkLst>
              <pc:docMk/>
              <pc:sldMasterMk cId="2317532505" sldId="2147483672"/>
              <pc:sldLayoutMk cId="2154846843" sldId="2147483702"/>
              <ac:spMk id="34" creationId="{B5B8E480-0D99-A0AE-1B8F-7B968650D082}"/>
            </ac:spMkLst>
          </pc:spChg>
          <pc:spChg chg="del">
            <ac:chgData name="Chuck Tomasi" userId="79514c44-a18e-4aaa-84b1-18f74099d6b1" providerId="ADAL" clId="{18B14563-CCEC-0C42-8C0A-ABD616E2CF02}" dt="2023-10-18T16:37:09.774" v="217" actId="478"/>
            <ac:spMkLst>
              <pc:docMk/>
              <pc:sldMasterMk cId="2317532505" sldId="2147483672"/>
              <pc:sldLayoutMk cId="2154846843" sldId="2147483702"/>
              <ac:spMk id="35" creationId="{29E5C07A-C82A-3DAA-C6CB-3A9D754B3A85}"/>
            </ac:spMkLst>
          </pc:spChg>
          <pc:spChg chg="mod">
            <ac:chgData name="Chuck Tomasi" userId="79514c44-a18e-4aaa-84b1-18f74099d6b1" providerId="ADAL" clId="{18B14563-CCEC-0C42-8C0A-ABD616E2CF02}" dt="2023-11-05T20:33:43.922" v="1406"/>
            <ac:spMkLst>
              <pc:docMk/>
              <pc:sldMasterMk cId="2317532505" sldId="2147483672"/>
              <pc:sldLayoutMk cId="2154846843" sldId="2147483702"/>
              <ac:spMk id="35" creationId="{3D12A6EB-1490-7987-5CBB-86E2DBDDB000}"/>
            </ac:spMkLst>
          </pc:spChg>
          <pc:spChg chg="del">
            <ac:chgData name="Chuck Tomasi" userId="79514c44-a18e-4aaa-84b1-18f74099d6b1" providerId="ADAL" clId="{18B14563-CCEC-0C42-8C0A-ABD616E2CF02}" dt="2023-10-18T16:37:09.774" v="217" actId="478"/>
            <ac:spMkLst>
              <pc:docMk/>
              <pc:sldMasterMk cId="2317532505" sldId="2147483672"/>
              <pc:sldLayoutMk cId="2154846843" sldId="2147483702"/>
              <ac:spMk id="36" creationId="{12AC906B-ABB6-46E1-F940-F43CE4E876EC}"/>
            </ac:spMkLst>
          </pc:spChg>
          <pc:spChg chg="mod">
            <ac:chgData name="Chuck Tomasi" userId="79514c44-a18e-4aaa-84b1-18f74099d6b1" providerId="ADAL" clId="{18B14563-CCEC-0C42-8C0A-ABD616E2CF02}" dt="2023-11-05T20:33:43.922" v="1406"/>
            <ac:spMkLst>
              <pc:docMk/>
              <pc:sldMasterMk cId="2317532505" sldId="2147483672"/>
              <pc:sldLayoutMk cId="2154846843" sldId="2147483702"/>
              <ac:spMk id="36" creationId="{2D477166-AA50-99B3-8A43-A6E92FF395EE}"/>
            </ac:spMkLst>
          </pc:spChg>
          <pc:spChg chg="del">
            <ac:chgData name="Chuck Tomasi" userId="79514c44-a18e-4aaa-84b1-18f74099d6b1" providerId="ADAL" clId="{18B14563-CCEC-0C42-8C0A-ABD616E2CF02}" dt="2023-10-18T16:37:09.774" v="217" actId="478"/>
            <ac:spMkLst>
              <pc:docMk/>
              <pc:sldMasterMk cId="2317532505" sldId="2147483672"/>
              <pc:sldLayoutMk cId="2154846843" sldId="2147483702"/>
              <ac:spMk id="37" creationId="{2109BD98-3BFA-FE13-0B67-9E5B9F99879E}"/>
            </ac:spMkLst>
          </pc:spChg>
          <pc:spChg chg="mod">
            <ac:chgData name="Chuck Tomasi" userId="79514c44-a18e-4aaa-84b1-18f74099d6b1" providerId="ADAL" clId="{18B14563-CCEC-0C42-8C0A-ABD616E2CF02}" dt="2023-11-05T20:33:43.922" v="1406"/>
            <ac:spMkLst>
              <pc:docMk/>
              <pc:sldMasterMk cId="2317532505" sldId="2147483672"/>
              <pc:sldLayoutMk cId="2154846843" sldId="2147483702"/>
              <ac:spMk id="37" creationId="{EE69C013-6E63-B72A-1B73-7BA42FFFEA4B}"/>
            </ac:spMkLst>
          </pc:spChg>
          <pc:spChg chg="mod">
            <ac:chgData name="Chuck Tomasi" userId="79514c44-a18e-4aaa-84b1-18f74099d6b1" providerId="ADAL" clId="{18B14563-CCEC-0C42-8C0A-ABD616E2CF02}" dt="2023-11-05T20:33:43.922" v="1406"/>
            <ac:spMkLst>
              <pc:docMk/>
              <pc:sldMasterMk cId="2317532505" sldId="2147483672"/>
              <pc:sldLayoutMk cId="2154846843" sldId="2147483702"/>
              <ac:spMk id="38" creationId="{8AE7A851-F2E8-3B5C-469C-DAE0874BF7EE}"/>
            </ac:spMkLst>
          </pc:spChg>
          <pc:spChg chg="del">
            <ac:chgData name="Chuck Tomasi" userId="79514c44-a18e-4aaa-84b1-18f74099d6b1" providerId="ADAL" clId="{18B14563-CCEC-0C42-8C0A-ABD616E2CF02}" dt="2023-10-18T16:37:09.774" v="217" actId="478"/>
            <ac:spMkLst>
              <pc:docMk/>
              <pc:sldMasterMk cId="2317532505" sldId="2147483672"/>
              <pc:sldLayoutMk cId="2154846843" sldId="2147483702"/>
              <ac:spMk id="38" creationId="{91EFD75E-4042-1ABD-70CA-6AFE584F676B}"/>
            </ac:spMkLst>
          </pc:spChg>
          <pc:spChg chg="mod">
            <ac:chgData name="Chuck Tomasi" userId="79514c44-a18e-4aaa-84b1-18f74099d6b1" providerId="ADAL" clId="{18B14563-CCEC-0C42-8C0A-ABD616E2CF02}" dt="2023-11-05T20:33:43.922" v="1406"/>
            <ac:spMkLst>
              <pc:docMk/>
              <pc:sldMasterMk cId="2317532505" sldId="2147483672"/>
              <pc:sldLayoutMk cId="2154846843" sldId="2147483702"/>
              <ac:spMk id="39" creationId="{10CC1A3C-34F7-3103-98D6-E01D0290608A}"/>
            </ac:spMkLst>
          </pc:spChg>
          <pc:spChg chg="del">
            <ac:chgData name="Chuck Tomasi" userId="79514c44-a18e-4aaa-84b1-18f74099d6b1" providerId="ADAL" clId="{18B14563-CCEC-0C42-8C0A-ABD616E2CF02}" dt="2023-10-18T16:37:09.774" v="217" actId="478"/>
            <ac:spMkLst>
              <pc:docMk/>
              <pc:sldMasterMk cId="2317532505" sldId="2147483672"/>
              <pc:sldLayoutMk cId="2154846843" sldId="2147483702"/>
              <ac:spMk id="39" creationId="{813D07B2-CF11-A92A-3BF6-14A9A3000AFC}"/>
            </ac:spMkLst>
          </pc:spChg>
          <pc:spChg chg="del">
            <ac:chgData name="Chuck Tomasi" userId="79514c44-a18e-4aaa-84b1-18f74099d6b1" providerId="ADAL" clId="{18B14563-CCEC-0C42-8C0A-ABD616E2CF02}" dt="2023-10-18T16:37:09.774" v="217" actId="478"/>
            <ac:spMkLst>
              <pc:docMk/>
              <pc:sldMasterMk cId="2317532505" sldId="2147483672"/>
              <pc:sldLayoutMk cId="2154846843" sldId="2147483702"/>
              <ac:spMk id="40" creationId="{04BDFFCD-1EBF-6CC0-70B9-0620C4CC7677}"/>
            </ac:spMkLst>
          </pc:spChg>
          <pc:spChg chg="mod">
            <ac:chgData name="Chuck Tomasi" userId="79514c44-a18e-4aaa-84b1-18f74099d6b1" providerId="ADAL" clId="{18B14563-CCEC-0C42-8C0A-ABD616E2CF02}" dt="2023-11-05T20:33:43.922" v="1406"/>
            <ac:spMkLst>
              <pc:docMk/>
              <pc:sldMasterMk cId="2317532505" sldId="2147483672"/>
              <pc:sldLayoutMk cId="2154846843" sldId="2147483702"/>
              <ac:spMk id="40" creationId="{087241EC-60A7-4A3A-0D59-3AD93374F6DB}"/>
            </ac:spMkLst>
          </pc:spChg>
          <pc:spChg chg="mod">
            <ac:chgData name="Chuck Tomasi" userId="79514c44-a18e-4aaa-84b1-18f74099d6b1" providerId="ADAL" clId="{18B14563-CCEC-0C42-8C0A-ABD616E2CF02}" dt="2023-11-05T20:33:43.922" v="1406"/>
            <ac:spMkLst>
              <pc:docMk/>
              <pc:sldMasterMk cId="2317532505" sldId="2147483672"/>
              <pc:sldLayoutMk cId="2154846843" sldId="2147483702"/>
              <ac:spMk id="41" creationId="{259FE22D-BDAD-9725-E4EE-30D35E80F12B}"/>
            </ac:spMkLst>
          </pc:spChg>
          <pc:spChg chg="del">
            <ac:chgData name="Chuck Tomasi" userId="79514c44-a18e-4aaa-84b1-18f74099d6b1" providerId="ADAL" clId="{18B14563-CCEC-0C42-8C0A-ABD616E2CF02}" dt="2023-10-18T16:37:09.774" v="217" actId="478"/>
            <ac:spMkLst>
              <pc:docMk/>
              <pc:sldMasterMk cId="2317532505" sldId="2147483672"/>
              <pc:sldLayoutMk cId="2154846843" sldId="2147483702"/>
              <ac:spMk id="41" creationId="{47A0B24A-9980-F277-D32D-706D7A2AB401}"/>
            </ac:spMkLst>
          </pc:spChg>
          <pc:spChg chg="mod">
            <ac:chgData name="Chuck Tomasi" userId="79514c44-a18e-4aaa-84b1-18f74099d6b1" providerId="ADAL" clId="{18B14563-CCEC-0C42-8C0A-ABD616E2CF02}" dt="2023-11-05T20:33:43.922" v="1406"/>
            <ac:spMkLst>
              <pc:docMk/>
              <pc:sldMasterMk cId="2317532505" sldId="2147483672"/>
              <pc:sldLayoutMk cId="2154846843" sldId="2147483702"/>
              <ac:spMk id="42" creationId="{6586F3D0-40D7-2DF0-0E62-765F1FD8D382}"/>
            </ac:spMkLst>
          </pc:spChg>
          <pc:spChg chg="del">
            <ac:chgData name="Chuck Tomasi" userId="79514c44-a18e-4aaa-84b1-18f74099d6b1" providerId="ADAL" clId="{18B14563-CCEC-0C42-8C0A-ABD616E2CF02}" dt="2023-10-18T16:37:09.774" v="217" actId="478"/>
            <ac:spMkLst>
              <pc:docMk/>
              <pc:sldMasterMk cId="2317532505" sldId="2147483672"/>
              <pc:sldLayoutMk cId="2154846843" sldId="2147483702"/>
              <ac:spMk id="42" creationId="{8AF40D9F-C58B-2CF1-4CE5-2840CB94126B}"/>
            </ac:spMkLst>
          </pc:spChg>
          <pc:spChg chg="mod">
            <ac:chgData name="Chuck Tomasi" userId="79514c44-a18e-4aaa-84b1-18f74099d6b1" providerId="ADAL" clId="{18B14563-CCEC-0C42-8C0A-ABD616E2CF02}" dt="2023-11-06T14:55:43.370" v="3089"/>
            <ac:spMkLst>
              <pc:docMk/>
              <pc:sldMasterMk cId="2317532505" sldId="2147483672"/>
              <pc:sldLayoutMk cId="2154846843" sldId="2147483702"/>
              <ac:spMk id="43" creationId="{251B39DC-D7D3-1BE9-D9F7-5E68BA1EC2EE}"/>
            </ac:spMkLst>
          </pc:spChg>
          <pc:spChg chg="mod">
            <ac:chgData name="Chuck Tomasi" userId="79514c44-a18e-4aaa-84b1-18f74099d6b1" providerId="ADAL" clId="{18B14563-CCEC-0C42-8C0A-ABD616E2CF02}" dt="2023-10-18T16:56:46.729" v="341"/>
            <ac:spMkLst>
              <pc:docMk/>
              <pc:sldMasterMk cId="2317532505" sldId="2147483672"/>
              <pc:sldLayoutMk cId="2154846843" sldId="2147483702"/>
              <ac:spMk id="43" creationId="{D12764CA-FFC5-59C6-3862-0B30CE4ED219}"/>
            </ac:spMkLst>
          </pc:spChg>
          <pc:spChg chg="mod">
            <ac:chgData name="Chuck Tomasi" userId="79514c44-a18e-4aaa-84b1-18f74099d6b1" providerId="ADAL" clId="{18B14563-CCEC-0C42-8C0A-ABD616E2CF02}" dt="2023-10-18T16:56:46.729" v="341"/>
            <ac:spMkLst>
              <pc:docMk/>
              <pc:sldMasterMk cId="2317532505" sldId="2147483672"/>
              <pc:sldLayoutMk cId="2154846843" sldId="2147483702"/>
              <ac:spMk id="44" creationId="{1D5BDC06-7ABB-5B07-8A60-00D3605B9F6F}"/>
            </ac:spMkLst>
          </pc:spChg>
          <pc:spChg chg="mod">
            <ac:chgData name="Chuck Tomasi" userId="79514c44-a18e-4aaa-84b1-18f74099d6b1" providerId="ADAL" clId="{18B14563-CCEC-0C42-8C0A-ABD616E2CF02}" dt="2023-11-06T14:55:43.370" v="3089"/>
            <ac:spMkLst>
              <pc:docMk/>
              <pc:sldMasterMk cId="2317532505" sldId="2147483672"/>
              <pc:sldLayoutMk cId="2154846843" sldId="2147483702"/>
              <ac:spMk id="44" creationId="{C982F950-5BDF-2091-464D-90C6DD7E4334}"/>
            </ac:spMkLst>
          </pc:spChg>
          <pc:spChg chg="mod">
            <ac:chgData name="Chuck Tomasi" userId="79514c44-a18e-4aaa-84b1-18f74099d6b1" providerId="ADAL" clId="{18B14563-CCEC-0C42-8C0A-ABD616E2CF02}" dt="2023-10-18T16:56:46.729" v="341"/>
            <ac:spMkLst>
              <pc:docMk/>
              <pc:sldMasterMk cId="2317532505" sldId="2147483672"/>
              <pc:sldLayoutMk cId="2154846843" sldId="2147483702"/>
              <ac:spMk id="45" creationId="{53955AF9-E246-214A-B987-ECDBEB159315}"/>
            </ac:spMkLst>
          </pc:spChg>
          <pc:spChg chg="mod">
            <ac:chgData name="Chuck Tomasi" userId="79514c44-a18e-4aaa-84b1-18f74099d6b1" providerId="ADAL" clId="{18B14563-CCEC-0C42-8C0A-ABD616E2CF02}" dt="2023-11-06T14:55:43.370" v="3089"/>
            <ac:spMkLst>
              <pc:docMk/>
              <pc:sldMasterMk cId="2317532505" sldId="2147483672"/>
              <pc:sldLayoutMk cId="2154846843" sldId="2147483702"/>
              <ac:spMk id="45" creationId="{89672685-57FE-CC99-04F7-D7B7A57B2E96}"/>
            </ac:spMkLst>
          </pc:spChg>
          <pc:spChg chg="mod">
            <ac:chgData name="Chuck Tomasi" userId="79514c44-a18e-4aaa-84b1-18f74099d6b1" providerId="ADAL" clId="{18B14563-CCEC-0C42-8C0A-ABD616E2CF02}" dt="2023-11-06T14:55:43.370" v="3089"/>
            <ac:spMkLst>
              <pc:docMk/>
              <pc:sldMasterMk cId="2317532505" sldId="2147483672"/>
              <pc:sldLayoutMk cId="2154846843" sldId="2147483702"/>
              <ac:spMk id="46" creationId="{4ACED155-6280-0A05-EDAD-F91F5C3337A0}"/>
            </ac:spMkLst>
          </pc:spChg>
          <pc:spChg chg="mod">
            <ac:chgData name="Chuck Tomasi" userId="79514c44-a18e-4aaa-84b1-18f74099d6b1" providerId="ADAL" clId="{18B14563-CCEC-0C42-8C0A-ABD616E2CF02}" dt="2023-10-18T16:56:46.729" v="341"/>
            <ac:spMkLst>
              <pc:docMk/>
              <pc:sldMasterMk cId="2317532505" sldId="2147483672"/>
              <pc:sldLayoutMk cId="2154846843" sldId="2147483702"/>
              <ac:spMk id="46" creationId="{B94CBA85-50F8-7825-A586-8D1AA922ECBE}"/>
            </ac:spMkLst>
          </pc:spChg>
          <pc:spChg chg="mod">
            <ac:chgData name="Chuck Tomasi" userId="79514c44-a18e-4aaa-84b1-18f74099d6b1" providerId="ADAL" clId="{18B14563-CCEC-0C42-8C0A-ABD616E2CF02}" dt="2023-11-06T14:55:43.370" v="3089"/>
            <ac:spMkLst>
              <pc:docMk/>
              <pc:sldMasterMk cId="2317532505" sldId="2147483672"/>
              <pc:sldLayoutMk cId="2154846843" sldId="2147483702"/>
              <ac:spMk id="47" creationId="{59E3F207-24D2-DE6E-EBC1-EC36729F612D}"/>
            </ac:spMkLst>
          </pc:spChg>
          <pc:spChg chg="mod">
            <ac:chgData name="Chuck Tomasi" userId="79514c44-a18e-4aaa-84b1-18f74099d6b1" providerId="ADAL" clId="{18B14563-CCEC-0C42-8C0A-ABD616E2CF02}" dt="2023-10-18T16:56:46.729" v="341"/>
            <ac:spMkLst>
              <pc:docMk/>
              <pc:sldMasterMk cId="2317532505" sldId="2147483672"/>
              <pc:sldLayoutMk cId="2154846843" sldId="2147483702"/>
              <ac:spMk id="47" creationId="{B0F3D880-B2C0-4ACA-35C1-DB857926861A}"/>
            </ac:spMkLst>
          </pc:spChg>
          <pc:spChg chg="mod">
            <ac:chgData name="Chuck Tomasi" userId="79514c44-a18e-4aaa-84b1-18f74099d6b1" providerId="ADAL" clId="{18B14563-CCEC-0C42-8C0A-ABD616E2CF02}" dt="2023-11-06T14:55:43.370" v="3089"/>
            <ac:spMkLst>
              <pc:docMk/>
              <pc:sldMasterMk cId="2317532505" sldId="2147483672"/>
              <pc:sldLayoutMk cId="2154846843" sldId="2147483702"/>
              <ac:spMk id="48" creationId="{69ED38F6-85C1-D954-7FE5-AA1649D161F5}"/>
            </ac:spMkLst>
          </pc:spChg>
          <pc:spChg chg="mod">
            <ac:chgData name="Chuck Tomasi" userId="79514c44-a18e-4aaa-84b1-18f74099d6b1" providerId="ADAL" clId="{18B14563-CCEC-0C42-8C0A-ABD616E2CF02}" dt="2023-10-18T16:56:46.729" v="341"/>
            <ac:spMkLst>
              <pc:docMk/>
              <pc:sldMasterMk cId="2317532505" sldId="2147483672"/>
              <pc:sldLayoutMk cId="2154846843" sldId="2147483702"/>
              <ac:spMk id="48" creationId="{98F8DC67-3CFB-30C9-60F5-2EA9E0C8159A}"/>
            </ac:spMkLst>
          </pc:spChg>
          <pc:spChg chg="mod">
            <ac:chgData name="Chuck Tomasi" userId="79514c44-a18e-4aaa-84b1-18f74099d6b1" providerId="ADAL" clId="{18B14563-CCEC-0C42-8C0A-ABD616E2CF02}" dt="2023-11-06T14:55:43.370" v="3089"/>
            <ac:spMkLst>
              <pc:docMk/>
              <pc:sldMasterMk cId="2317532505" sldId="2147483672"/>
              <pc:sldLayoutMk cId="2154846843" sldId="2147483702"/>
              <ac:spMk id="49" creationId="{76D7EAC2-0B8D-0289-990A-633DE009491A}"/>
            </ac:spMkLst>
          </pc:spChg>
          <pc:spChg chg="mod">
            <ac:chgData name="Chuck Tomasi" userId="79514c44-a18e-4aaa-84b1-18f74099d6b1" providerId="ADAL" clId="{18B14563-CCEC-0C42-8C0A-ABD616E2CF02}" dt="2023-10-18T16:56:46.729" v="341"/>
            <ac:spMkLst>
              <pc:docMk/>
              <pc:sldMasterMk cId="2317532505" sldId="2147483672"/>
              <pc:sldLayoutMk cId="2154846843" sldId="2147483702"/>
              <ac:spMk id="49" creationId="{CDAB5209-1600-623C-E9C9-A8DE5BB5AF1B}"/>
            </ac:spMkLst>
          </pc:spChg>
          <pc:spChg chg="mod">
            <ac:chgData name="Chuck Tomasi" userId="79514c44-a18e-4aaa-84b1-18f74099d6b1" providerId="ADAL" clId="{18B14563-CCEC-0C42-8C0A-ABD616E2CF02}" dt="2023-10-18T16:56:46.729" v="341"/>
            <ac:spMkLst>
              <pc:docMk/>
              <pc:sldMasterMk cId="2317532505" sldId="2147483672"/>
              <pc:sldLayoutMk cId="2154846843" sldId="2147483702"/>
              <ac:spMk id="50" creationId="{B0135A80-2FAD-B037-FB4A-7E1FEC3E5DFD}"/>
            </ac:spMkLst>
          </pc:spChg>
          <pc:spChg chg="mod">
            <ac:chgData name="Chuck Tomasi" userId="79514c44-a18e-4aaa-84b1-18f74099d6b1" providerId="ADAL" clId="{18B14563-CCEC-0C42-8C0A-ABD616E2CF02}" dt="2023-11-06T14:55:43.370" v="3089"/>
            <ac:spMkLst>
              <pc:docMk/>
              <pc:sldMasterMk cId="2317532505" sldId="2147483672"/>
              <pc:sldLayoutMk cId="2154846843" sldId="2147483702"/>
              <ac:spMk id="50" creationId="{D7CEF69A-5A1E-A942-FD56-E2D249F7673A}"/>
            </ac:spMkLst>
          </pc:spChg>
          <pc:spChg chg="mod">
            <ac:chgData name="Chuck Tomasi" userId="79514c44-a18e-4aaa-84b1-18f74099d6b1" providerId="ADAL" clId="{18B14563-CCEC-0C42-8C0A-ABD616E2CF02}" dt="2023-10-18T16:56:46.729" v="341"/>
            <ac:spMkLst>
              <pc:docMk/>
              <pc:sldMasterMk cId="2317532505" sldId="2147483672"/>
              <pc:sldLayoutMk cId="2154846843" sldId="2147483702"/>
              <ac:spMk id="51" creationId="{3EA7B4C0-FDA7-7964-EE05-D502330B9883}"/>
            </ac:spMkLst>
          </pc:spChg>
          <pc:spChg chg="mod">
            <ac:chgData name="Chuck Tomasi" userId="79514c44-a18e-4aaa-84b1-18f74099d6b1" providerId="ADAL" clId="{18B14563-CCEC-0C42-8C0A-ABD616E2CF02}" dt="2023-11-06T14:56:07.626" v="3093"/>
            <ac:spMkLst>
              <pc:docMk/>
              <pc:sldMasterMk cId="2317532505" sldId="2147483672"/>
              <pc:sldLayoutMk cId="2154846843" sldId="2147483702"/>
              <ac:spMk id="52" creationId="{4DE8A4F4-C36D-0B6B-9956-680207E97651}"/>
            </ac:spMkLst>
          </pc:spChg>
          <pc:spChg chg="mod">
            <ac:chgData name="Chuck Tomasi" userId="79514c44-a18e-4aaa-84b1-18f74099d6b1" providerId="ADAL" clId="{18B14563-CCEC-0C42-8C0A-ABD616E2CF02}" dt="2023-10-18T16:56:46.729" v="341"/>
            <ac:spMkLst>
              <pc:docMk/>
              <pc:sldMasterMk cId="2317532505" sldId="2147483672"/>
              <pc:sldLayoutMk cId="2154846843" sldId="2147483702"/>
              <ac:spMk id="52" creationId="{76D8D71D-FCB2-DA94-84D9-593F672B04CE}"/>
            </ac:spMkLst>
          </pc:spChg>
          <pc:spChg chg="mod">
            <ac:chgData name="Chuck Tomasi" userId="79514c44-a18e-4aaa-84b1-18f74099d6b1" providerId="ADAL" clId="{18B14563-CCEC-0C42-8C0A-ABD616E2CF02}" dt="2023-10-18T16:56:46.729" v="341"/>
            <ac:spMkLst>
              <pc:docMk/>
              <pc:sldMasterMk cId="2317532505" sldId="2147483672"/>
              <pc:sldLayoutMk cId="2154846843" sldId="2147483702"/>
              <ac:spMk id="53" creationId="{73FFEBE3-AECE-7427-866A-F068DF14EF07}"/>
            </ac:spMkLst>
          </pc:spChg>
          <pc:spChg chg="mod">
            <ac:chgData name="Chuck Tomasi" userId="79514c44-a18e-4aaa-84b1-18f74099d6b1" providerId="ADAL" clId="{18B14563-CCEC-0C42-8C0A-ABD616E2CF02}" dt="2023-11-06T14:56:07.626" v="3093"/>
            <ac:spMkLst>
              <pc:docMk/>
              <pc:sldMasterMk cId="2317532505" sldId="2147483672"/>
              <pc:sldLayoutMk cId="2154846843" sldId="2147483702"/>
              <ac:spMk id="53" creationId="{A9615E3F-713C-BAB7-2090-A6F79DC04829}"/>
            </ac:spMkLst>
          </pc:spChg>
          <pc:spChg chg="mod">
            <ac:chgData name="Chuck Tomasi" userId="79514c44-a18e-4aaa-84b1-18f74099d6b1" providerId="ADAL" clId="{18B14563-CCEC-0C42-8C0A-ABD616E2CF02}" dt="2023-10-18T16:56:46.729" v="341"/>
            <ac:spMkLst>
              <pc:docMk/>
              <pc:sldMasterMk cId="2317532505" sldId="2147483672"/>
              <pc:sldLayoutMk cId="2154846843" sldId="2147483702"/>
              <ac:spMk id="54" creationId="{0D5158FC-0216-4D42-CB99-3D9C2FD3A059}"/>
            </ac:spMkLst>
          </pc:spChg>
          <pc:spChg chg="mod">
            <ac:chgData name="Chuck Tomasi" userId="79514c44-a18e-4aaa-84b1-18f74099d6b1" providerId="ADAL" clId="{18B14563-CCEC-0C42-8C0A-ABD616E2CF02}" dt="2023-11-06T14:56:07.626" v="3093"/>
            <ac:spMkLst>
              <pc:docMk/>
              <pc:sldMasterMk cId="2317532505" sldId="2147483672"/>
              <pc:sldLayoutMk cId="2154846843" sldId="2147483702"/>
              <ac:spMk id="54" creationId="{91376AE7-E51D-F9E5-6416-6FA57BF393B0}"/>
            </ac:spMkLst>
          </pc:spChg>
          <pc:spChg chg="add mod">
            <ac:chgData name="Chuck Tomasi" userId="79514c44-a18e-4aaa-84b1-18f74099d6b1" providerId="ADAL" clId="{18B14563-CCEC-0C42-8C0A-ABD616E2CF02}" dt="2023-10-18T16:57:06.394" v="342"/>
            <ac:spMkLst>
              <pc:docMk/>
              <pc:sldMasterMk cId="2317532505" sldId="2147483672"/>
              <pc:sldLayoutMk cId="2154846843" sldId="2147483702"/>
              <ac:spMk id="55" creationId="{14E85D6D-5D7B-9B02-4096-C1A28F355750}"/>
            </ac:spMkLst>
          </pc:spChg>
          <pc:spChg chg="add mod">
            <ac:chgData name="Chuck Tomasi" userId="79514c44-a18e-4aaa-84b1-18f74099d6b1" providerId="ADAL" clId="{18B14563-CCEC-0C42-8C0A-ABD616E2CF02}" dt="2023-10-18T16:57:06.394" v="342"/>
            <ac:spMkLst>
              <pc:docMk/>
              <pc:sldMasterMk cId="2317532505" sldId="2147483672"/>
              <pc:sldLayoutMk cId="2154846843" sldId="2147483702"/>
              <ac:spMk id="56" creationId="{300FA6EC-AA03-AE14-5E5E-AFF219EFD5AC}"/>
            </ac:spMkLst>
          </pc:spChg>
          <pc:spChg chg="add mod">
            <ac:chgData name="Chuck Tomasi" userId="79514c44-a18e-4aaa-84b1-18f74099d6b1" providerId="ADAL" clId="{18B14563-CCEC-0C42-8C0A-ABD616E2CF02}" dt="2023-10-18T16:57:06.394" v="342"/>
            <ac:spMkLst>
              <pc:docMk/>
              <pc:sldMasterMk cId="2317532505" sldId="2147483672"/>
              <pc:sldLayoutMk cId="2154846843" sldId="2147483702"/>
              <ac:spMk id="58" creationId="{F522CA5B-310E-4206-A999-FCE3D3D55DA7}"/>
            </ac:spMkLst>
          </pc:spChg>
          <pc:spChg chg="add mod">
            <ac:chgData name="Chuck Tomasi" userId="79514c44-a18e-4aaa-84b1-18f74099d6b1" providerId="ADAL" clId="{18B14563-CCEC-0C42-8C0A-ABD616E2CF02}" dt="2023-10-18T16:57:06.394" v="342"/>
            <ac:spMkLst>
              <pc:docMk/>
              <pc:sldMasterMk cId="2317532505" sldId="2147483672"/>
              <pc:sldLayoutMk cId="2154846843" sldId="2147483702"/>
              <ac:spMk id="59" creationId="{7FB06C9B-BD27-3983-7A4E-1BAF59D5B3B4}"/>
            </ac:spMkLst>
          </pc:spChg>
          <pc:spChg chg="add mod">
            <ac:chgData name="Chuck Tomasi" userId="79514c44-a18e-4aaa-84b1-18f74099d6b1" providerId="ADAL" clId="{18B14563-CCEC-0C42-8C0A-ABD616E2CF02}" dt="2023-10-18T16:57:06.394" v="342"/>
            <ac:spMkLst>
              <pc:docMk/>
              <pc:sldMasterMk cId="2317532505" sldId="2147483672"/>
              <pc:sldLayoutMk cId="2154846843" sldId="2147483702"/>
              <ac:spMk id="60" creationId="{85266BC4-C8BF-5389-F960-FAA4874322C5}"/>
            </ac:spMkLst>
          </pc:spChg>
          <pc:spChg chg="mod">
            <ac:chgData name="Chuck Tomasi" userId="79514c44-a18e-4aaa-84b1-18f74099d6b1" providerId="ADAL" clId="{18B14563-CCEC-0C42-8C0A-ABD616E2CF02}" dt="2023-11-05T20:33:43.922" v="1406"/>
            <ac:spMkLst>
              <pc:docMk/>
              <pc:sldMasterMk cId="2317532505" sldId="2147483672"/>
              <pc:sldLayoutMk cId="2154846843" sldId="2147483702"/>
              <ac:spMk id="62" creationId="{F208AE79-6A59-0FD6-741A-1BA4A3F66EF4}"/>
            </ac:spMkLst>
          </pc:spChg>
          <pc:spChg chg="mod">
            <ac:chgData name="Chuck Tomasi" userId="79514c44-a18e-4aaa-84b1-18f74099d6b1" providerId="ADAL" clId="{18B14563-CCEC-0C42-8C0A-ABD616E2CF02}" dt="2023-11-05T20:33:43.922" v="1406"/>
            <ac:spMkLst>
              <pc:docMk/>
              <pc:sldMasterMk cId="2317532505" sldId="2147483672"/>
              <pc:sldLayoutMk cId="2154846843" sldId="2147483702"/>
              <ac:spMk id="63" creationId="{BDB1EF31-6635-3865-93C0-C93DE026F394}"/>
            </ac:spMkLst>
          </pc:spChg>
          <pc:spChg chg="mod">
            <ac:chgData name="Chuck Tomasi" userId="79514c44-a18e-4aaa-84b1-18f74099d6b1" providerId="ADAL" clId="{18B14563-CCEC-0C42-8C0A-ABD616E2CF02}" dt="2023-11-05T20:33:43.922" v="1406"/>
            <ac:spMkLst>
              <pc:docMk/>
              <pc:sldMasterMk cId="2317532505" sldId="2147483672"/>
              <pc:sldLayoutMk cId="2154846843" sldId="2147483702"/>
              <ac:spMk id="64" creationId="{9FAA2BA8-52F9-52BA-EE35-BFF4C5A0F8FF}"/>
            </ac:spMkLst>
          </pc:spChg>
          <pc:spChg chg="mod">
            <ac:chgData name="Chuck Tomasi" userId="79514c44-a18e-4aaa-84b1-18f74099d6b1" providerId="ADAL" clId="{18B14563-CCEC-0C42-8C0A-ABD616E2CF02}" dt="2023-11-05T20:33:43.922" v="1406"/>
            <ac:spMkLst>
              <pc:docMk/>
              <pc:sldMasterMk cId="2317532505" sldId="2147483672"/>
              <pc:sldLayoutMk cId="2154846843" sldId="2147483702"/>
              <ac:spMk id="65" creationId="{1902323F-B26E-8802-4D47-13948B852838}"/>
            </ac:spMkLst>
          </pc:spChg>
          <pc:spChg chg="mod">
            <ac:chgData name="Chuck Tomasi" userId="79514c44-a18e-4aaa-84b1-18f74099d6b1" providerId="ADAL" clId="{18B14563-CCEC-0C42-8C0A-ABD616E2CF02}" dt="2023-11-05T20:33:43.922" v="1406"/>
            <ac:spMkLst>
              <pc:docMk/>
              <pc:sldMasterMk cId="2317532505" sldId="2147483672"/>
              <pc:sldLayoutMk cId="2154846843" sldId="2147483702"/>
              <ac:spMk id="66" creationId="{DF4FE01D-9301-BFCA-0334-A2ADD4849096}"/>
            </ac:spMkLst>
          </pc:spChg>
          <pc:spChg chg="mod">
            <ac:chgData name="Chuck Tomasi" userId="79514c44-a18e-4aaa-84b1-18f74099d6b1" providerId="ADAL" clId="{18B14563-CCEC-0C42-8C0A-ABD616E2CF02}" dt="2023-11-05T20:33:43.922" v="1406"/>
            <ac:spMkLst>
              <pc:docMk/>
              <pc:sldMasterMk cId="2317532505" sldId="2147483672"/>
              <pc:sldLayoutMk cId="2154846843" sldId="2147483702"/>
              <ac:spMk id="67" creationId="{81886D9B-8142-49E0-80B7-CE3FCB9AACCD}"/>
            </ac:spMkLst>
          </pc:spChg>
          <pc:spChg chg="mod">
            <ac:chgData name="Chuck Tomasi" userId="79514c44-a18e-4aaa-84b1-18f74099d6b1" providerId="ADAL" clId="{18B14563-CCEC-0C42-8C0A-ABD616E2CF02}" dt="2023-11-05T20:33:43.922" v="1406"/>
            <ac:spMkLst>
              <pc:docMk/>
              <pc:sldMasterMk cId="2317532505" sldId="2147483672"/>
              <pc:sldLayoutMk cId="2154846843" sldId="2147483702"/>
              <ac:spMk id="68" creationId="{DAE3BC41-0772-D360-A584-CA1FE077D6A6}"/>
            </ac:spMkLst>
          </pc:spChg>
          <pc:spChg chg="mod">
            <ac:chgData name="Chuck Tomasi" userId="79514c44-a18e-4aaa-84b1-18f74099d6b1" providerId="ADAL" clId="{18B14563-CCEC-0C42-8C0A-ABD616E2CF02}" dt="2023-11-05T20:33:43.922" v="1406"/>
            <ac:spMkLst>
              <pc:docMk/>
              <pc:sldMasterMk cId="2317532505" sldId="2147483672"/>
              <pc:sldLayoutMk cId="2154846843" sldId="2147483702"/>
              <ac:spMk id="69" creationId="{F22A5EC9-1226-AA5C-B27C-7C810D63CB23}"/>
            </ac:spMkLst>
          </pc:spChg>
          <pc:spChg chg="mod">
            <ac:chgData name="Chuck Tomasi" userId="79514c44-a18e-4aaa-84b1-18f74099d6b1" providerId="ADAL" clId="{18B14563-CCEC-0C42-8C0A-ABD616E2CF02}" dt="2023-11-05T20:33:43.922" v="1406"/>
            <ac:spMkLst>
              <pc:docMk/>
              <pc:sldMasterMk cId="2317532505" sldId="2147483672"/>
              <pc:sldLayoutMk cId="2154846843" sldId="2147483702"/>
              <ac:spMk id="70" creationId="{462CCEA5-72E2-0798-BE90-50A362E877B6}"/>
            </ac:spMkLst>
          </pc:spChg>
          <pc:spChg chg="mod">
            <ac:chgData name="Chuck Tomasi" userId="79514c44-a18e-4aaa-84b1-18f74099d6b1" providerId="ADAL" clId="{18B14563-CCEC-0C42-8C0A-ABD616E2CF02}" dt="2023-11-05T20:33:43.922" v="1406"/>
            <ac:spMkLst>
              <pc:docMk/>
              <pc:sldMasterMk cId="2317532505" sldId="2147483672"/>
              <pc:sldLayoutMk cId="2154846843" sldId="2147483702"/>
              <ac:spMk id="71" creationId="{A8D5E4EC-1E5D-2456-8302-4E5C86A054B3}"/>
            </ac:spMkLst>
          </pc:spChg>
          <pc:spChg chg="mod">
            <ac:chgData name="Chuck Tomasi" userId="79514c44-a18e-4aaa-84b1-18f74099d6b1" providerId="ADAL" clId="{18B14563-CCEC-0C42-8C0A-ABD616E2CF02}" dt="2023-11-05T20:33:43.922" v="1406"/>
            <ac:spMkLst>
              <pc:docMk/>
              <pc:sldMasterMk cId="2317532505" sldId="2147483672"/>
              <pc:sldLayoutMk cId="2154846843" sldId="2147483702"/>
              <ac:spMk id="72" creationId="{8F3F2E58-C19F-9F0F-37BA-BB58228F3F62}"/>
            </ac:spMkLst>
          </pc:spChg>
          <pc:spChg chg="mod">
            <ac:chgData name="Chuck Tomasi" userId="79514c44-a18e-4aaa-84b1-18f74099d6b1" providerId="ADAL" clId="{18B14563-CCEC-0C42-8C0A-ABD616E2CF02}" dt="2023-11-05T20:33:43.922" v="1406"/>
            <ac:spMkLst>
              <pc:docMk/>
              <pc:sldMasterMk cId="2317532505" sldId="2147483672"/>
              <pc:sldLayoutMk cId="2154846843" sldId="2147483702"/>
              <ac:spMk id="73" creationId="{55E7BD12-3F35-69B0-8B07-27B007055139}"/>
            </ac:spMkLst>
          </pc:spChg>
          <pc:spChg chg="mod">
            <ac:chgData name="Chuck Tomasi" userId="79514c44-a18e-4aaa-84b1-18f74099d6b1" providerId="ADAL" clId="{18B14563-CCEC-0C42-8C0A-ABD616E2CF02}" dt="2023-11-05T20:33:43.922" v="1406"/>
            <ac:spMkLst>
              <pc:docMk/>
              <pc:sldMasterMk cId="2317532505" sldId="2147483672"/>
              <pc:sldLayoutMk cId="2154846843" sldId="2147483702"/>
              <ac:spMk id="74" creationId="{132D57A0-899B-E6F3-E702-313E65A8C0D0}"/>
            </ac:spMkLst>
          </pc:spChg>
          <pc:spChg chg="mod">
            <ac:chgData name="Chuck Tomasi" userId="79514c44-a18e-4aaa-84b1-18f74099d6b1" providerId="ADAL" clId="{18B14563-CCEC-0C42-8C0A-ABD616E2CF02}" dt="2023-11-05T20:33:43.922" v="1406"/>
            <ac:spMkLst>
              <pc:docMk/>
              <pc:sldMasterMk cId="2317532505" sldId="2147483672"/>
              <pc:sldLayoutMk cId="2154846843" sldId="2147483702"/>
              <ac:spMk id="75" creationId="{1933CFF9-58CD-17B5-F11F-94808BC856E2}"/>
            </ac:spMkLst>
          </pc:spChg>
          <pc:spChg chg="mod">
            <ac:chgData name="Chuck Tomasi" userId="79514c44-a18e-4aaa-84b1-18f74099d6b1" providerId="ADAL" clId="{18B14563-CCEC-0C42-8C0A-ABD616E2CF02}" dt="2023-11-05T20:33:43.922" v="1406"/>
            <ac:spMkLst>
              <pc:docMk/>
              <pc:sldMasterMk cId="2317532505" sldId="2147483672"/>
              <pc:sldLayoutMk cId="2154846843" sldId="2147483702"/>
              <ac:spMk id="76" creationId="{44BF99B9-8029-2205-1765-A096986BD59E}"/>
            </ac:spMkLst>
          </pc:spChg>
          <pc:spChg chg="mod">
            <ac:chgData name="Chuck Tomasi" userId="79514c44-a18e-4aaa-84b1-18f74099d6b1" providerId="ADAL" clId="{18B14563-CCEC-0C42-8C0A-ABD616E2CF02}" dt="2023-11-05T20:33:43.922" v="1406"/>
            <ac:spMkLst>
              <pc:docMk/>
              <pc:sldMasterMk cId="2317532505" sldId="2147483672"/>
              <pc:sldLayoutMk cId="2154846843" sldId="2147483702"/>
              <ac:spMk id="77" creationId="{DCE98DAF-A227-E049-37A7-48E287C8345A}"/>
            </ac:spMkLst>
          </pc:spChg>
          <pc:spChg chg="mod">
            <ac:chgData name="Chuck Tomasi" userId="79514c44-a18e-4aaa-84b1-18f74099d6b1" providerId="ADAL" clId="{18B14563-CCEC-0C42-8C0A-ABD616E2CF02}" dt="2023-11-05T20:33:43.922" v="1406"/>
            <ac:spMkLst>
              <pc:docMk/>
              <pc:sldMasterMk cId="2317532505" sldId="2147483672"/>
              <pc:sldLayoutMk cId="2154846843" sldId="2147483702"/>
              <ac:spMk id="78" creationId="{6CBA13EC-0021-F0C1-11D5-388BAAE8129E}"/>
            </ac:spMkLst>
          </pc:spChg>
          <pc:spChg chg="mod">
            <ac:chgData name="Chuck Tomasi" userId="79514c44-a18e-4aaa-84b1-18f74099d6b1" providerId="ADAL" clId="{18B14563-CCEC-0C42-8C0A-ABD616E2CF02}" dt="2023-11-05T20:33:43.922" v="1406"/>
            <ac:spMkLst>
              <pc:docMk/>
              <pc:sldMasterMk cId="2317532505" sldId="2147483672"/>
              <pc:sldLayoutMk cId="2154846843" sldId="2147483702"/>
              <ac:spMk id="79" creationId="{5B14397F-50A2-0839-DB3F-375733CCE4C3}"/>
            </ac:spMkLst>
          </pc:spChg>
          <pc:spChg chg="mod">
            <ac:chgData name="Chuck Tomasi" userId="79514c44-a18e-4aaa-84b1-18f74099d6b1" providerId="ADAL" clId="{18B14563-CCEC-0C42-8C0A-ABD616E2CF02}" dt="2023-11-05T20:33:43.922" v="1406"/>
            <ac:spMkLst>
              <pc:docMk/>
              <pc:sldMasterMk cId="2317532505" sldId="2147483672"/>
              <pc:sldLayoutMk cId="2154846843" sldId="2147483702"/>
              <ac:spMk id="80" creationId="{C6C088F8-58AF-512B-E478-570437051F8C}"/>
            </ac:spMkLst>
          </pc:spChg>
          <pc:spChg chg="mod">
            <ac:chgData name="Chuck Tomasi" userId="79514c44-a18e-4aaa-84b1-18f74099d6b1" providerId="ADAL" clId="{18B14563-CCEC-0C42-8C0A-ABD616E2CF02}" dt="2023-11-05T20:33:43.922" v="1406"/>
            <ac:spMkLst>
              <pc:docMk/>
              <pc:sldMasterMk cId="2317532505" sldId="2147483672"/>
              <pc:sldLayoutMk cId="2154846843" sldId="2147483702"/>
              <ac:spMk id="81" creationId="{389B75EF-CAD4-0448-B72B-49DACC87BB44}"/>
            </ac:spMkLst>
          </pc:spChg>
          <pc:spChg chg="mod">
            <ac:chgData name="Chuck Tomasi" userId="79514c44-a18e-4aaa-84b1-18f74099d6b1" providerId="ADAL" clId="{18B14563-CCEC-0C42-8C0A-ABD616E2CF02}" dt="2023-11-05T20:33:43.922" v="1406"/>
            <ac:spMkLst>
              <pc:docMk/>
              <pc:sldMasterMk cId="2317532505" sldId="2147483672"/>
              <pc:sldLayoutMk cId="2154846843" sldId="2147483702"/>
              <ac:spMk id="82" creationId="{595B04E5-4075-F2E8-1571-2229E3F4ED5A}"/>
            </ac:spMkLst>
          </pc:spChg>
          <pc:spChg chg="mod">
            <ac:chgData name="Chuck Tomasi" userId="79514c44-a18e-4aaa-84b1-18f74099d6b1" providerId="ADAL" clId="{18B14563-CCEC-0C42-8C0A-ABD616E2CF02}" dt="2023-11-05T20:33:43.922" v="1406"/>
            <ac:spMkLst>
              <pc:docMk/>
              <pc:sldMasterMk cId="2317532505" sldId="2147483672"/>
              <pc:sldLayoutMk cId="2154846843" sldId="2147483702"/>
              <ac:spMk id="83" creationId="{B46FFC56-27DA-D5DC-970A-141A76BF382F}"/>
            </ac:spMkLst>
          </pc:spChg>
          <pc:spChg chg="mod">
            <ac:chgData name="Chuck Tomasi" userId="79514c44-a18e-4aaa-84b1-18f74099d6b1" providerId="ADAL" clId="{18B14563-CCEC-0C42-8C0A-ABD616E2CF02}" dt="2023-11-06T14:56:07.626" v="3093"/>
            <ac:spMkLst>
              <pc:docMk/>
              <pc:sldMasterMk cId="2317532505" sldId="2147483672"/>
              <pc:sldLayoutMk cId="2154846843" sldId="2147483702"/>
              <ac:spMk id="84" creationId="{B7F53819-C6B7-D099-3A4E-2D654120501F}"/>
            </ac:spMkLst>
          </pc:spChg>
          <pc:spChg chg="mod">
            <ac:chgData name="Chuck Tomasi" userId="79514c44-a18e-4aaa-84b1-18f74099d6b1" providerId="ADAL" clId="{18B14563-CCEC-0C42-8C0A-ABD616E2CF02}" dt="2023-11-06T14:56:07.626" v="3093"/>
            <ac:spMkLst>
              <pc:docMk/>
              <pc:sldMasterMk cId="2317532505" sldId="2147483672"/>
              <pc:sldLayoutMk cId="2154846843" sldId="2147483702"/>
              <ac:spMk id="85" creationId="{DCB5FDF2-4058-F2B6-CA68-0EE935148CF2}"/>
            </ac:spMkLst>
          </pc:spChg>
          <pc:spChg chg="mod">
            <ac:chgData name="Chuck Tomasi" userId="79514c44-a18e-4aaa-84b1-18f74099d6b1" providerId="ADAL" clId="{18B14563-CCEC-0C42-8C0A-ABD616E2CF02}" dt="2023-11-06T14:56:07.626" v="3093"/>
            <ac:spMkLst>
              <pc:docMk/>
              <pc:sldMasterMk cId="2317532505" sldId="2147483672"/>
              <pc:sldLayoutMk cId="2154846843" sldId="2147483702"/>
              <ac:spMk id="86" creationId="{1068CC07-7490-40B4-610A-6163ECABA9DA}"/>
            </ac:spMkLst>
          </pc:spChg>
          <pc:spChg chg="mod">
            <ac:chgData name="Chuck Tomasi" userId="79514c44-a18e-4aaa-84b1-18f74099d6b1" providerId="ADAL" clId="{18B14563-CCEC-0C42-8C0A-ABD616E2CF02}" dt="2023-11-06T14:56:07.626" v="3093"/>
            <ac:spMkLst>
              <pc:docMk/>
              <pc:sldMasterMk cId="2317532505" sldId="2147483672"/>
              <pc:sldLayoutMk cId="2154846843" sldId="2147483702"/>
              <ac:spMk id="87" creationId="{3473816B-439F-9513-69F8-A854B39F7717}"/>
            </ac:spMkLst>
          </pc:spChg>
          <pc:spChg chg="mod">
            <ac:chgData name="Chuck Tomasi" userId="79514c44-a18e-4aaa-84b1-18f74099d6b1" providerId="ADAL" clId="{18B14563-CCEC-0C42-8C0A-ABD616E2CF02}" dt="2023-11-06T14:56:07.626" v="3093"/>
            <ac:spMkLst>
              <pc:docMk/>
              <pc:sldMasterMk cId="2317532505" sldId="2147483672"/>
              <pc:sldLayoutMk cId="2154846843" sldId="2147483702"/>
              <ac:spMk id="88" creationId="{953EB587-CB8D-DCEA-2ECB-15D68C2A985D}"/>
            </ac:spMkLst>
          </pc:spChg>
          <pc:spChg chg="mod">
            <ac:chgData name="Chuck Tomasi" userId="79514c44-a18e-4aaa-84b1-18f74099d6b1" providerId="ADAL" clId="{18B14563-CCEC-0C42-8C0A-ABD616E2CF02}" dt="2023-11-06T14:56:07.626" v="3093"/>
            <ac:spMkLst>
              <pc:docMk/>
              <pc:sldMasterMk cId="2317532505" sldId="2147483672"/>
              <pc:sldLayoutMk cId="2154846843" sldId="2147483702"/>
              <ac:spMk id="89" creationId="{A581CDF3-B4A4-7C43-E3BC-DDA9080BC2F6}"/>
            </ac:spMkLst>
          </pc:spChg>
          <pc:spChg chg="mod">
            <ac:chgData name="Chuck Tomasi" userId="79514c44-a18e-4aaa-84b1-18f74099d6b1" providerId="ADAL" clId="{18B14563-CCEC-0C42-8C0A-ABD616E2CF02}" dt="2023-11-06T14:56:07.626" v="3093"/>
            <ac:spMkLst>
              <pc:docMk/>
              <pc:sldMasterMk cId="2317532505" sldId="2147483672"/>
              <pc:sldLayoutMk cId="2154846843" sldId="2147483702"/>
              <ac:spMk id="90" creationId="{9FCD5FDA-8215-0618-6666-0C41DA9FADBA}"/>
            </ac:spMkLst>
          </pc:spChg>
          <pc:spChg chg="mod">
            <ac:chgData name="Chuck Tomasi" userId="79514c44-a18e-4aaa-84b1-18f74099d6b1" providerId="ADAL" clId="{18B14563-CCEC-0C42-8C0A-ABD616E2CF02}" dt="2023-11-06T14:56:07.626" v="3093"/>
            <ac:spMkLst>
              <pc:docMk/>
              <pc:sldMasterMk cId="2317532505" sldId="2147483672"/>
              <pc:sldLayoutMk cId="2154846843" sldId="2147483702"/>
              <ac:spMk id="91" creationId="{CAF52B83-54B5-CE9B-3105-C28451230FA5}"/>
            </ac:spMkLst>
          </pc:spChg>
          <pc:spChg chg="mod">
            <ac:chgData name="Chuck Tomasi" userId="79514c44-a18e-4aaa-84b1-18f74099d6b1" providerId="ADAL" clId="{18B14563-CCEC-0C42-8C0A-ABD616E2CF02}" dt="2023-11-06T14:56:07.626" v="3093"/>
            <ac:spMkLst>
              <pc:docMk/>
              <pc:sldMasterMk cId="2317532505" sldId="2147483672"/>
              <pc:sldLayoutMk cId="2154846843" sldId="2147483702"/>
              <ac:spMk id="92" creationId="{85C5C34D-F673-8143-FDF7-E0BAF63A2C20}"/>
            </ac:spMkLst>
          </pc:spChg>
          <pc:spChg chg="mod">
            <ac:chgData name="Chuck Tomasi" userId="79514c44-a18e-4aaa-84b1-18f74099d6b1" providerId="ADAL" clId="{18B14563-CCEC-0C42-8C0A-ABD616E2CF02}" dt="2023-11-06T14:56:07.626" v="3093"/>
            <ac:spMkLst>
              <pc:docMk/>
              <pc:sldMasterMk cId="2317532505" sldId="2147483672"/>
              <pc:sldLayoutMk cId="2154846843" sldId="2147483702"/>
              <ac:spMk id="93" creationId="{39652D40-D8BC-B2B2-29C2-624F1390259C}"/>
            </ac:spMkLst>
          </pc:spChg>
          <pc:spChg chg="mod">
            <ac:chgData name="Chuck Tomasi" userId="79514c44-a18e-4aaa-84b1-18f74099d6b1" providerId="ADAL" clId="{18B14563-CCEC-0C42-8C0A-ABD616E2CF02}" dt="2023-11-06T14:56:07.626" v="3093"/>
            <ac:spMkLst>
              <pc:docMk/>
              <pc:sldMasterMk cId="2317532505" sldId="2147483672"/>
              <pc:sldLayoutMk cId="2154846843" sldId="2147483702"/>
              <ac:spMk id="94" creationId="{D735325C-DDE0-5B6A-0CBE-5FF21DCF741E}"/>
            </ac:spMkLst>
          </pc:spChg>
          <pc:spChg chg="mod">
            <ac:chgData name="Chuck Tomasi" userId="79514c44-a18e-4aaa-84b1-18f74099d6b1" providerId="ADAL" clId="{18B14563-CCEC-0C42-8C0A-ABD616E2CF02}" dt="2023-11-06T14:56:07.626" v="3093"/>
            <ac:spMkLst>
              <pc:docMk/>
              <pc:sldMasterMk cId="2317532505" sldId="2147483672"/>
              <pc:sldLayoutMk cId="2154846843" sldId="2147483702"/>
              <ac:spMk id="95" creationId="{ABF89456-3E6C-441F-3D82-D862B211080C}"/>
            </ac:spMkLst>
          </pc:spChg>
          <pc:spChg chg="mod">
            <ac:chgData name="Chuck Tomasi" userId="79514c44-a18e-4aaa-84b1-18f74099d6b1" providerId="ADAL" clId="{18B14563-CCEC-0C42-8C0A-ABD616E2CF02}" dt="2023-11-06T14:56:07.626" v="3093"/>
            <ac:spMkLst>
              <pc:docMk/>
              <pc:sldMasterMk cId="2317532505" sldId="2147483672"/>
              <pc:sldLayoutMk cId="2154846843" sldId="2147483702"/>
              <ac:spMk id="96" creationId="{039CAE33-FAB2-6E8B-D924-F8BFC897C49F}"/>
            </ac:spMkLst>
          </pc:spChg>
          <pc:spChg chg="mod">
            <ac:chgData name="Chuck Tomasi" userId="79514c44-a18e-4aaa-84b1-18f74099d6b1" providerId="ADAL" clId="{18B14563-CCEC-0C42-8C0A-ABD616E2CF02}" dt="2023-11-06T14:56:07.626" v="3093"/>
            <ac:spMkLst>
              <pc:docMk/>
              <pc:sldMasterMk cId="2317532505" sldId="2147483672"/>
              <pc:sldLayoutMk cId="2154846843" sldId="2147483702"/>
              <ac:spMk id="97" creationId="{BD2B1071-D5D6-D85E-93D3-09D67E4CC504}"/>
            </ac:spMkLst>
          </pc:spChg>
          <pc:spChg chg="mod">
            <ac:chgData name="Chuck Tomasi" userId="79514c44-a18e-4aaa-84b1-18f74099d6b1" providerId="ADAL" clId="{18B14563-CCEC-0C42-8C0A-ABD616E2CF02}" dt="2023-11-06T14:56:07.626" v="3093"/>
            <ac:spMkLst>
              <pc:docMk/>
              <pc:sldMasterMk cId="2317532505" sldId="2147483672"/>
              <pc:sldLayoutMk cId="2154846843" sldId="2147483702"/>
              <ac:spMk id="98" creationId="{4686706C-6008-EE9C-4EAE-52C2122779B8}"/>
            </ac:spMkLst>
          </pc:spChg>
          <pc:spChg chg="mod">
            <ac:chgData name="Chuck Tomasi" userId="79514c44-a18e-4aaa-84b1-18f74099d6b1" providerId="ADAL" clId="{18B14563-CCEC-0C42-8C0A-ABD616E2CF02}" dt="2023-11-06T14:56:07.626" v="3093"/>
            <ac:spMkLst>
              <pc:docMk/>
              <pc:sldMasterMk cId="2317532505" sldId="2147483672"/>
              <pc:sldLayoutMk cId="2154846843" sldId="2147483702"/>
              <ac:spMk id="99" creationId="{A20DF713-BB78-3E3B-3FDA-CC567B8EE0DB}"/>
            </ac:spMkLst>
          </pc:spChg>
          <pc:spChg chg="mod">
            <ac:chgData name="Chuck Tomasi" userId="79514c44-a18e-4aaa-84b1-18f74099d6b1" providerId="ADAL" clId="{18B14563-CCEC-0C42-8C0A-ABD616E2CF02}" dt="2023-11-06T14:56:07.626" v="3093"/>
            <ac:spMkLst>
              <pc:docMk/>
              <pc:sldMasterMk cId="2317532505" sldId="2147483672"/>
              <pc:sldLayoutMk cId="2154846843" sldId="2147483702"/>
              <ac:spMk id="100" creationId="{1474BCDA-5391-BFB0-F498-D1FCED1AC9AA}"/>
            </ac:spMkLst>
          </pc:spChg>
          <pc:spChg chg="mod">
            <ac:chgData name="Chuck Tomasi" userId="79514c44-a18e-4aaa-84b1-18f74099d6b1" providerId="ADAL" clId="{18B14563-CCEC-0C42-8C0A-ABD616E2CF02}" dt="2023-11-06T14:56:07.626" v="3093"/>
            <ac:spMkLst>
              <pc:docMk/>
              <pc:sldMasterMk cId="2317532505" sldId="2147483672"/>
              <pc:sldLayoutMk cId="2154846843" sldId="2147483702"/>
              <ac:spMk id="101" creationId="{97DBC2E1-9C2F-DF69-7DDF-1D8905C7BFCB}"/>
            </ac:spMkLst>
          </pc:spChg>
          <pc:spChg chg="mod">
            <ac:chgData name="Chuck Tomasi" userId="79514c44-a18e-4aaa-84b1-18f74099d6b1" providerId="ADAL" clId="{18B14563-CCEC-0C42-8C0A-ABD616E2CF02}" dt="2023-11-06T14:56:07.626" v="3093"/>
            <ac:spMkLst>
              <pc:docMk/>
              <pc:sldMasterMk cId="2317532505" sldId="2147483672"/>
              <pc:sldLayoutMk cId="2154846843" sldId="2147483702"/>
              <ac:spMk id="102" creationId="{C7EF5FB4-DDE5-30D1-DA3D-CDC54B326435}"/>
            </ac:spMkLst>
          </pc:spChg>
          <pc:spChg chg="mod">
            <ac:chgData name="Chuck Tomasi" userId="79514c44-a18e-4aaa-84b1-18f74099d6b1" providerId="ADAL" clId="{18B14563-CCEC-0C42-8C0A-ABD616E2CF02}" dt="2023-11-06T14:56:07.626" v="3093"/>
            <ac:spMkLst>
              <pc:docMk/>
              <pc:sldMasterMk cId="2317532505" sldId="2147483672"/>
              <pc:sldLayoutMk cId="2154846843" sldId="2147483702"/>
              <ac:spMk id="103" creationId="{EE992AAA-7158-8A19-3E75-E57E61A58E70}"/>
            </ac:spMkLst>
          </pc:spChg>
          <pc:spChg chg="add mod">
            <ac:chgData name="Chuck Tomasi" userId="79514c44-a18e-4aaa-84b1-18f74099d6b1" providerId="ADAL" clId="{18B14563-CCEC-0C42-8C0A-ABD616E2CF02}" dt="2023-10-18T16:57:06.394" v="342"/>
            <ac:spMkLst>
              <pc:docMk/>
              <pc:sldMasterMk cId="2317532505" sldId="2147483672"/>
              <pc:sldLayoutMk cId="2154846843" sldId="2147483702"/>
              <ac:spMk id="104" creationId="{0B04E6C3-E2B8-19F8-3430-89F1C7AEB582}"/>
            </ac:spMkLst>
          </pc:spChg>
          <pc:spChg chg="add mod">
            <ac:chgData name="Chuck Tomasi" userId="79514c44-a18e-4aaa-84b1-18f74099d6b1" providerId="ADAL" clId="{18B14563-CCEC-0C42-8C0A-ABD616E2CF02}" dt="2023-10-18T16:57:06.394" v="342"/>
            <ac:spMkLst>
              <pc:docMk/>
              <pc:sldMasterMk cId="2317532505" sldId="2147483672"/>
              <pc:sldLayoutMk cId="2154846843" sldId="2147483702"/>
              <ac:spMk id="105" creationId="{A3694296-4EC1-7581-F248-19AAD4332E60}"/>
            </ac:spMkLst>
          </pc:spChg>
          <pc:spChg chg="add mod">
            <ac:chgData name="Chuck Tomasi" userId="79514c44-a18e-4aaa-84b1-18f74099d6b1" providerId="ADAL" clId="{18B14563-CCEC-0C42-8C0A-ABD616E2CF02}" dt="2023-10-18T16:57:06.394" v="342"/>
            <ac:spMkLst>
              <pc:docMk/>
              <pc:sldMasterMk cId="2317532505" sldId="2147483672"/>
              <pc:sldLayoutMk cId="2154846843" sldId="2147483702"/>
              <ac:spMk id="106" creationId="{9691066A-21C1-EF04-BE4F-DD0723CFD559}"/>
            </ac:spMkLst>
          </pc:spChg>
          <pc:spChg chg="add mod">
            <ac:chgData name="Chuck Tomasi" userId="79514c44-a18e-4aaa-84b1-18f74099d6b1" providerId="ADAL" clId="{18B14563-CCEC-0C42-8C0A-ABD616E2CF02}" dt="2023-10-18T16:57:06.394" v="342"/>
            <ac:spMkLst>
              <pc:docMk/>
              <pc:sldMasterMk cId="2317532505" sldId="2147483672"/>
              <pc:sldLayoutMk cId="2154846843" sldId="2147483702"/>
              <ac:spMk id="107" creationId="{2EEF9211-A29D-7A37-C8A2-B238DF8D076D}"/>
            </ac:spMkLst>
          </pc:spChg>
          <pc:spChg chg="add mod">
            <ac:chgData name="Chuck Tomasi" userId="79514c44-a18e-4aaa-84b1-18f74099d6b1" providerId="ADAL" clId="{18B14563-CCEC-0C42-8C0A-ABD616E2CF02}" dt="2023-10-18T16:57:06.394" v="342"/>
            <ac:spMkLst>
              <pc:docMk/>
              <pc:sldMasterMk cId="2317532505" sldId="2147483672"/>
              <pc:sldLayoutMk cId="2154846843" sldId="2147483702"/>
              <ac:spMk id="108" creationId="{E42D1967-F241-2871-6C50-8F2F9824BA7A}"/>
            </ac:spMkLst>
          </pc:spChg>
          <pc:spChg chg="add mod">
            <ac:chgData name="Chuck Tomasi" userId="79514c44-a18e-4aaa-84b1-18f74099d6b1" providerId="ADAL" clId="{18B14563-CCEC-0C42-8C0A-ABD616E2CF02}" dt="2023-10-18T20:02:17.528" v="362" actId="207"/>
            <ac:spMkLst>
              <pc:docMk/>
              <pc:sldMasterMk cId="2317532505" sldId="2147483672"/>
              <pc:sldLayoutMk cId="2154846843" sldId="2147483702"/>
              <ac:spMk id="109" creationId="{936F582F-A9AF-4B43-46E7-2C8142D07800}"/>
            </ac:spMkLst>
          </pc:spChg>
          <pc:spChg chg="add mod">
            <ac:chgData name="Chuck Tomasi" userId="79514c44-a18e-4aaa-84b1-18f74099d6b1" providerId="ADAL" clId="{18B14563-CCEC-0C42-8C0A-ABD616E2CF02}" dt="2023-10-18T16:57:06.394" v="342"/>
            <ac:spMkLst>
              <pc:docMk/>
              <pc:sldMasterMk cId="2317532505" sldId="2147483672"/>
              <pc:sldLayoutMk cId="2154846843" sldId="2147483702"/>
              <ac:spMk id="110" creationId="{A5FDEF45-5AC0-F3A2-3789-BDA3B2AC3876}"/>
            </ac:spMkLst>
          </pc:spChg>
          <pc:spChg chg="add mod">
            <ac:chgData name="Chuck Tomasi" userId="79514c44-a18e-4aaa-84b1-18f74099d6b1" providerId="ADAL" clId="{18B14563-CCEC-0C42-8C0A-ABD616E2CF02}" dt="2023-10-18T16:57:06.394" v="342"/>
            <ac:spMkLst>
              <pc:docMk/>
              <pc:sldMasterMk cId="2317532505" sldId="2147483672"/>
              <pc:sldLayoutMk cId="2154846843" sldId="2147483702"/>
              <ac:spMk id="111" creationId="{0A6EAF3F-535A-81A5-A721-60DB2C943CE7}"/>
            </ac:spMkLst>
          </pc:spChg>
          <pc:spChg chg="mod">
            <ac:chgData name="Chuck Tomasi" userId="79514c44-a18e-4aaa-84b1-18f74099d6b1" providerId="ADAL" clId="{18B14563-CCEC-0C42-8C0A-ABD616E2CF02}" dt="2023-11-06T14:56:07.626" v="3093"/>
            <ac:spMkLst>
              <pc:docMk/>
              <pc:sldMasterMk cId="2317532505" sldId="2147483672"/>
              <pc:sldLayoutMk cId="2154846843" sldId="2147483702"/>
              <ac:spMk id="112" creationId="{93BCD8A3-3B7D-9ABA-CBE5-2A8AFF649C61}"/>
            </ac:spMkLst>
          </pc:spChg>
          <pc:spChg chg="mod">
            <ac:chgData name="Chuck Tomasi" userId="79514c44-a18e-4aaa-84b1-18f74099d6b1" providerId="ADAL" clId="{18B14563-CCEC-0C42-8C0A-ABD616E2CF02}" dt="2023-11-06T14:56:07.626" v="3093"/>
            <ac:spMkLst>
              <pc:docMk/>
              <pc:sldMasterMk cId="2317532505" sldId="2147483672"/>
              <pc:sldLayoutMk cId="2154846843" sldId="2147483702"/>
              <ac:spMk id="113" creationId="{4AF751A3-3EBB-3DC0-6DFF-160A16B81A70}"/>
            </ac:spMkLst>
          </pc:spChg>
          <pc:spChg chg="mod">
            <ac:chgData name="Chuck Tomasi" userId="79514c44-a18e-4aaa-84b1-18f74099d6b1" providerId="ADAL" clId="{18B14563-CCEC-0C42-8C0A-ABD616E2CF02}" dt="2023-11-06T14:56:07.626" v="3093"/>
            <ac:spMkLst>
              <pc:docMk/>
              <pc:sldMasterMk cId="2317532505" sldId="2147483672"/>
              <pc:sldLayoutMk cId="2154846843" sldId="2147483702"/>
              <ac:spMk id="114" creationId="{587FD00D-2D29-C84D-753F-4108AADC580F}"/>
            </ac:spMkLst>
          </pc:spChg>
          <pc:spChg chg="mod">
            <ac:chgData name="Chuck Tomasi" userId="79514c44-a18e-4aaa-84b1-18f74099d6b1" providerId="ADAL" clId="{18B14563-CCEC-0C42-8C0A-ABD616E2CF02}" dt="2023-11-06T14:56:07.626" v="3093"/>
            <ac:spMkLst>
              <pc:docMk/>
              <pc:sldMasterMk cId="2317532505" sldId="2147483672"/>
              <pc:sldLayoutMk cId="2154846843" sldId="2147483702"/>
              <ac:spMk id="115" creationId="{67E41493-D4E0-3422-8183-5F74B8A8714A}"/>
            </ac:spMkLst>
          </pc:spChg>
          <pc:spChg chg="mod">
            <ac:chgData name="Chuck Tomasi" userId="79514c44-a18e-4aaa-84b1-18f74099d6b1" providerId="ADAL" clId="{18B14563-CCEC-0C42-8C0A-ABD616E2CF02}" dt="2023-11-06T14:56:07.626" v="3093"/>
            <ac:spMkLst>
              <pc:docMk/>
              <pc:sldMasterMk cId="2317532505" sldId="2147483672"/>
              <pc:sldLayoutMk cId="2154846843" sldId="2147483702"/>
              <ac:spMk id="116" creationId="{49CD4003-19B1-EF7E-E3F6-C9E84AFF813E}"/>
            </ac:spMkLst>
          </pc:spChg>
          <pc:spChg chg="mod">
            <ac:chgData name="Chuck Tomasi" userId="79514c44-a18e-4aaa-84b1-18f74099d6b1" providerId="ADAL" clId="{18B14563-CCEC-0C42-8C0A-ABD616E2CF02}" dt="2023-11-06T14:56:07.626" v="3093"/>
            <ac:spMkLst>
              <pc:docMk/>
              <pc:sldMasterMk cId="2317532505" sldId="2147483672"/>
              <pc:sldLayoutMk cId="2154846843" sldId="2147483702"/>
              <ac:spMk id="117" creationId="{FDE2E060-30BC-50E8-6F1B-82590BBBED5A}"/>
            </ac:spMkLst>
          </pc:spChg>
          <pc:spChg chg="mod">
            <ac:chgData name="Chuck Tomasi" userId="79514c44-a18e-4aaa-84b1-18f74099d6b1" providerId="ADAL" clId="{18B14563-CCEC-0C42-8C0A-ABD616E2CF02}" dt="2023-11-06T14:56:07.626" v="3093"/>
            <ac:spMkLst>
              <pc:docMk/>
              <pc:sldMasterMk cId="2317532505" sldId="2147483672"/>
              <pc:sldLayoutMk cId="2154846843" sldId="2147483702"/>
              <ac:spMk id="118" creationId="{0CFAFC21-D5EB-1FEA-0D9D-776B85DD297C}"/>
            </ac:spMkLst>
          </pc:spChg>
          <pc:spChg chg="mod">
            <ac:chgData name="Chuck Tomasi" userId="79514c44-a18e-4aaa-84b1-18f74099d6b1" providerId="ADAL" clId="{18B14563-CCEC-0C42-8C0A-ABD616E2CF02}" dt="2023-11-06T14:56:07.626" v="3093"/>
            <ac:spMkLst>
              <pc:docMk/>
              <pc:sldMasterMk cId="2317532505" sldId="2147483672"/>
              <pc:sldLayoutMk cId="2154846843" sldId="2147483702"/>
              <ac:spMk id="119" creationId="{CCFCBBB0-2B78-84BD-CEBD-CA83DB445915}"/>
            </ac:spMkLst>
          </pc:spChg>
          <pc:spChg chg="mod">
            <ac:chgData name="Chuck Tomasi" userId="79514c44-a18e-4aaa-84b1-18f74099d6b1" providerId="ADAL" clId="{18B14563-CCEC-0C42-8C0A-ABD616E2CF02}" dt="2023-11-06T14:56:07.626" v="3093"/>
            <ac:spMkLst>
              <pc:docMk/>
              <pc:sldMasterMk cId="2317532505" sldId="2147483672"/>
              <pc:sldLayoutMk cId="2154846843" sldId="2147483702"/>
              <ac:spMk id="120" creationId="{CB939D32-EFA6-CF82-6A1D-A1057EF9B9D9}"/>
            </ac:spMkLst>
          </pc:spChg>
          <pc:spChg chg="mod">
            <ac:chgData name="Chuck Tomasi" userId="79514c44-a18e-4aaa-84b1-18f74099d6b1" providerId="ADAL" clId="{18B14563-CCEC-0C42-8C0A-ABD616E2CF02}" dt="2023-11-06T14:56:07.626" v="3093"/>
            <ac:spMkLst>
              <pc:docMk/>
              <pc:sldMasterMk cId="2317532505" sldId="2147483672"/>
              <pc:sldLayoutMk cId="2154846843" sldId="2147483702"/>
              <ac:spMk id="121" creationId="{2D9706D1-E34C-28DA-1E0C-4EA49856CB4E}"/>
            </ac:spMkLst>
          </pc:spChg>
          <pc:spChg chg="mod">
            <ac:chgData name="Chuck Tomasi" userId="79514c44-a18e-4aaa-84b1-18f74099d6b1" providerId="ADAL" clId="{18B14563-CCEC-0C42-8C0A-ABD616E2CF02}" dt="2023-11-06T14:56:07.626" v="3093"/>
            <ac:spMkLst>
              <pc:docMk/>
              <pc:sldMasterMk cId="2317532505" sldId="2147483672"/>
              <pc:sldLayoutMk cId="2154846843" sldId="2147483702"/>
              <ac:spMk id="122" creationId="{0A8A896A-3F0E-0CA6-1775-4304BA62FBC1}"/>
            </ac:spMkLst>
          </pc:spChg>
          <pc:spChg chg="mod">
            <ac:chgData name="Chuck Tomasi" userId="79514c44-a18e-4aaa-84b1-18f74099d6b1" providerId="ADAL" clId="{18B14563-CCEC-0C42-8C0A-ABD616E2CF02}" dt="2023-11-06T14:56:07.626" v="3093"/>
            <ac:spMkLst>
              <pc:docMk/>
              <pc:sldMasterMk cId="2317532505" sldId="2147483672"/>
              <pc:sldLayoutMk cId="2154846843" sldId="2147483702"/>
              <ac:spMk id="123" creationId="{76376FEA-3187-E6B2-1606-A29A209C9A89}"/>
            </ac:spMkLst>
          </pc:spChg>
          <pc:grpChg chg="del">
            <ac:chgData name="Chuck Tomasi" userId="79514c44-a18e-4aaa-84b1-18f74099d6b1" providerId="ADAL" clId="{18B14563-CCEC-0C42-8C0A-ABD616E2CF02}" dt="2023-10-18T16:37:00.205" v="216" actId="478"/>
            <ac:grpSpMkLst>
              <pc:docMk/>
              <pc:sldMasterMk cId="2317532505" sldId="2147483672"/>
              <pc:sldLayoutMk cId="2154846843" sldId="2147483702"/>
              <ac:grpSpMk id="2" creationId="{5D58ACF0-0688-6C0F-85CA-79B476225DFA}"/>
            </ac:grpSpMkLst>
          </pc:grpChg>
          <pc:grpChg chg="add del mod">
            <ac:chgData name="Chuck Tomasi" userId="79514c44-a18e-4aaa-84b1-18f74099d6b1" providerId="ADAL" clId="{18B14563-CCEC-0C42-8C0A-ABD616E2CF02}" dt="2023-11-06T14:55:42.851" v="3088" actId="478"/>
            <ac:grpSpMkLst>
              <pc:docMk/>
              <pc:sldMasterMk cId="2317532505" sldId="2147483672"/>
              <pc:sldLayoutMk cId="2154846843" sldId="2147483702"/>
              <ac:grpSpMk id="2" creationId="{9DEA28D1-98C9-E58B-533D-006B2765F0CA}"/>
            </ac:grpSpMkLst>
          </pc:grpChg>
          <pc:grpChg chg="add del mod">
            <ac:chgData name="Chuck Tomasi" userId="79514c44-a18e-4aaa-84b1-18f74099d6b1" providerId="ADAL" clId="{18B14563-CCEC-0C42-8C0A-ABD616E2CF02}" dt="2023-11-06T14:55:46.215" v="3090"/>
            <ac:grpSpMkLst>
              <pc:docMk/>
              <pc:sldMasterMk cId="2317532505" sldId="2147483672"/>
              <pc:sldLayoutMk cId="2154846843" sldId="2147483702"/>
              <ac:grpSpMk id="4" creationId="{2AFB9769-9EBA-0694-8748-BF2C01BE5EFE}"/>
            </ac:grpSpMkLst>
          </pc:grpChg>
          <pc:grpChg chg="add del mod">
            <ac:chgData name="Chuck Tomasi" userId="79514c44-a18e-4aaa-84b1-18f74099d6b1" providerId="ADAL" clId="{18B14563-CCEC-0C42-8C0A-ABD616E2CF02}" dt="2023-11-05T20:33:43.156" v="1405" actId="478"/>
            <ac:grpSpMkLst>
              <pc:docMk/>
              <pc:sldMasterMk cId="2317532505" sldId="2147483672"/>
              <pc:sldLayoutMk cId="2154846843" sldId="2147483702"/>
              <ac:grpSpMk id="4" creationId="{56F672AD-FBB4-4975-3156-B2A919CF6F44}"/>
            </ac:grpSpMkLst>
          </pc:grpChg>
          <pc:grpChg chg="add mod">
            <ac:chgData name="Chuck Tomasi" userId="79514c44-a18e-4aaa-84b1-18f74099d6b1" providerId="ADAL" clId="{18B14563-CCEC-0C42-8C0A-ABD616E2CF02}" dt="2023-11-06T14:56:16.241" v="3095" actId="1076"/>
            <ac:grpSpMkLst>
              <pc:docMk/>
              <pc:sldMasterMk cId="2317532505" sldId="2147483672"/>
              <pc:sldLayoutMk cId="2154846843" sldId="2147483702"/>
              <ac:grpSpMk id="51" creationId="{3C19FCEB-751D-C8F8-DF36-E5FFF6EC133E}"/>
            </ac:grpSpMkLst>
          </pc:grpChg>
        </pc:sldLayoutChg>
        <pc:sldLayoutChg chg="addSp delSp modSp add mod ord modTransition">
          <pc:chgData name="Chuck Tomasi" userId="79514c44-a18e-4aaa-84b1-18f74099d6b1" providerId="ADAL" clId="{18B14563-CCEC-0C42-8C0A-ABD616E2CF02}" dt="2023-11-06T14:56:45.794" v="3101" actId="1076"/>
          <pc:sldLayoutMkLst>
            <pc:docMk/>
            <pc:sldMasterMk cId="2317532505" sldId="2147483672"/>
            <pc:sldLayoutMk cId="761374798" sldId="2147483703"/>
          </pc:sldLayoutMkLst>
          <pc:spChg chg="add mod">
            <ac:chgData name="Chuck Tomasi" userId="79514c44-a18e-4aaa-84b1-18f74099d6b1" providerId="ADAL" clId="{18B14563-CCEC-0C42-8C0A-ABD616E2CF02}" dt="2023-10-18T19:59:56.455" v="351"/>
            <ac:spMkLst>
              <pc:docMk/>
              <pc:sldMasterMk cId="2317532505" sldId="2147483672"/>
              <pc:sldLayoutMk cId="761374798" sldId="2147483703"/>
              <ac:spMk id="2" creationId="{F4E6BD90-A2E7-2748-4CC7-B603AF88AD9F}"/>
            </ac:spMkLst>
          </pc:spChg>
          <pc:spChg chg="add mod">
            <ac:chgData name="Chuck Tomasi" userId="79514c44-a18e-4aaa-84b1-18f74099d6b1" providerId="ADAL" clId="{18B14563-CCEC-0C42-8C0A-ABD616E2CF02}" dt="2023-10-18T19:59:56.455" v="351"/>
            <ac:spMkLst>
              <pc:docMk/>
              <pc:sldMasterMk cId="2317532505" sldId="2147483672"/>
              <pc:sldLayoutMk cId="761374798" sldId="2147483703"/>
              <ac:spMk id="4" creationId="{ACF6DD86-5041-A7F6-ECCE-B371D142362A}"/>
            </ac:spMkLst>
          </pc:spChg>
          <pc:spChg chg="add mod">
            <ac:chgData name="Chuck Tomasi" userId="79514c44-a18e-4aaa-84b1-18f74099d6b1" providerId="ADAL" clId="{18B14563-CCEC-0C42-8C0A-ABD616E2CF02}" dt="2023-10-18T19:59:56.455" v="351"/>
            <ac:spMkLst>
              <pc:docMk/>
              <pc:sldMasterMk cId="2317532505" sldId="2147483672"/>
              <pc:sldLayoutMk cId="761374798" sldId="2147483703"/>
              <ac:spMk id="5" creationId="{9061B403-1149-24C1-1F24-07FC379E262B}"/>
            </ac:spMkLst>
          </pc:spChg>
          <pc:spChg chg="add mod">
            <ac:chgData name="Chuck Tomasi" userId="79514c44-a18e-4aaa-84b1-18f74099d6b1" providerId="ADAL" clId="{18B14563-CCEC-0C42-8C0A-ABD616E2CF02}" dt="2023-10-18T19:59:56.455" v="351"/>
            <ac:spMkLst>
              <pc:docMk/>
              <pc:sldMasterMk cId="2317532505" sldId="2147483672"/>
              <pc:sldLayoutMk cId="761374798" sldId="2147483703"/>
              <ac:spMk id="6" creationId="{DEB14BDC-BA75-6801-9B5B-94EC9AD943FE}"/>
            </ac:spMkLst>
          </pc:spChg>
          <pc:spChg chg="add mod">
            <ac:chgData name="Chuck Tomasi" userId="79514c44-a18e-4aaa-84b1-18f74099d6b1" providerId="ADAL" clId="{18B14563-CCEC-0C42-8C0A-ABD616E2CF02}" dt="2023-10-18T19:59:56.455" v="351"/>
            <ac:spMkLst>
              <pc:docMk/>
              <pc:sldMasterMk cId="2317532505" sldId="2147483672"/>
              <pc:sldLayoutMk cId="761374798" sldId="2147483703"/>
              <ac:spMk id="7" creationId="{22EAAAE3-A396-699B-7E66-F1D99E9524C2}"/>
            </ac:spMkLst>
          </pc:spChg>
          <pc:spChg chg="add mod">
            <ac:chgData name="Chuck Tomasi" userId="79514c44-a18e-4aaa-84b1-18f74099d6b1" providerId="ADAL" clId="{18B14563-CCEC-0C42-8C0A-ABD616E2CF02}" dt="2023-10-18T19:59:56.455" v="351"/>
            <ac:spMkLst>
              <pc:docMk/>
              <pc:sldMasterMk cId="2317532505" sldId="2147483672"/>
              <pc:sldLayoutMk cId="761374798" sldId="2147483703"/>
              <ac:spMk id="10" creationId="{68E1502B-16ED-BB57-AB12-E851913EFB7B}"/>
            </ac:spMkLst>
          </pc:spChg>
          <pc:spChg chg="add mod">
            <ac:chgData name="Chuck Tomasi" userId="79514c44-a18e-4aaa-84b1-18f74099d6b1" providerId="ADAL" clId="{18B14563-CCEC-0C42-8C0A-ABD616E2CF02}" dt="2023-10-18T19:59:56.455" v="351"/>
            <ac:spMkLst>
              <pc:docMk/>
              <pc:sldMasterMk cId="2317532505" sldId="2147483672"/>
              <pc:sldLayoutMk cId="761374798" sldId="2147483703"/>
              <ac:spMk id="11" creationId="{25B73A5B-91B9-04B5-A976-1015FE32A5AF}"/>
            </ac:spMkLst>
          </pc:spChg>
          <pc:spChg chg="add mod">
            <ac:chgData name="Chuck Tomasi" userId="79514c44-a18e-4aaa-84b1-18f74099d6b1" providerId="ADAL" clId="{18B14563-CCEC-0C42-8C0A-ABD616E2CF02}" dt="2023-10-18T19:59:56.455" v="351"/>
            <ac:spMkLst>
              <pc:docMk/>
              <pc:sldMasterMk cId="2317532505" sldId="2147483672"/>
              <pc:sldLayoutMk cId="761374798" sldId="2147483703"/>
              <ac:spMk id="12" creationId="{1738F64D-EBBC-45A7-56CB-65D6B064BE90}"/>
            </ac:spMkLst>
          </pc:spChg>
          <pc:spChg chg="add mod">
            <ac:chgData name="Chuck Tomasi" userId="79514c44-a18e-4aaa-84b1-18f74099d6b1" providerId="ADAL" clId="{18B14563-CCEC-0C42-8C0A-ABD616E2CF02}" dt="2023-10-18T19:59:56.455" v="351"/>
            <ac:spMkLst>
              <pc:docMk/>
              <pc:sldMasterMk cId="2317532505" sldId="2147483672"/>
              <pc:sldLayoutMk cId="761374798" sldId="2147483703"/>
              <ac:spMk id="13" creationId="{5A28F2B6-0B81-8A68-801A-6CA11EE7FEDE}"/>
            </ac:spMkLst>
          </pc:spChg>
          <pc:spChg chg="add mod">
            <ac:chgData name="Chuck Tomasi" userId="79514c44-a18e-4aaa-84b1-18f74099d6b1" providerId="ADAL" clId="{18B14563-CCEC-0C42-8C0A-ABD616E2CF02}" dt="2023-10-18T19:59:56.455" v="351"/>
            <ac:spMkLst>
              <pc:docMk/>
              <pc:sldMasterMk cId="2317532505" sldId="2147483672"/>
              <pc:sldLayoutMk cId="761374798" sldId="2147483703"/>
              <ac:spMk id="14" creationId="{913D6A07-9D8C-F897-AFE6-8E35A6CF4C8F}"/>
            </ac:spMkLst>
          </pc:spChg>
          <pc:spChg chg="add mod">
            <ac:chgData name="Chuck Tomasi" userId="79514c44-a18e-4aaa-84b1-18f74099d6b1" providerId="ADAL" clId="{18B14563-CCEC-0C42-8C0A-ABD616E2CF02}" dt="2023-10-18T19:59:56.455" v="351"/>
            <ac:spMkLst>
              <pc:docMk/>
              <pc:sldMasterMk cId="2317532505" sldId="2147483672"/>
              <pc:sldLayoutMk cId="761374798" sldId="2147483703"/>
              <ac:spMk id="15" creationId="{1EE56CD0-2393-5A32-5525-0B3AC4D4A90E}"/>
            </ac:spMkLst>
          </pc:spChg>
          <pc:spChg chg="add mod">
            <ac:chgData name="Chuck Tomasi" userId="79514c44-a18e-4aaa-84b1-18f74099d6b1" providerId="ADAL" clId="{18B14563-CCEC-0C42-8C0A-ABD616E2CF02}" dt="2023-10-18T19:59:56.455" v="351"/>
            <ac:spMkLst>
              <pc:docMk/>
              <pc:sldMasterMk cId="2317532505" sldId="2147483672"/>
              <pc:sldLayoutMk cId="761374798" sldId="2147483703"/>
              <ac:spMk id="16" creationId="{5A832CB3-0D90-1856-6F9F-69ABA7F050CD}"/>
            </ac:spMkLst>
          </pc:spChg>
          <pc:spChg chg="add mod">
            <ac:chgData name="Chuck Tomasi" userId="79514c44-a18e-4aaa-84b1-18f74099d6b1" providerId="ADAL" clId="{18B14563-CCEC-0C42-8C0A-ABD616E2CF02}" dt="2023-10-18T20:02:29.271" v="364" actId="207"/>
            <ac:spMkLst>
              <pc:docMk/>
              <pc:sldMasterMk cId="2317532505" sldId="2147483672"/>
              <pc:sldLayoutMk cId="761374798" sldId="2147483703"/>
              <ac:spMk id="17" creationId="{AF51F79A-F81C-B09B-C6CC-272F39DE5B52}"/>
            </ac:spMkLst>
          </pc:spChg>
          <pc:spChg chg="mod topLvl">
            <ac:chgData name="Chuck Tomasi" userId="79514c44-a18e-4aaa-84b1-18f74099d6b1" providerId="ADAL" clId="{18B14563-CCEC-0C42-8C0A-ABD616E2CF02}" dt="2023-10-18T20:17:10.639" v="440" actId="164"/>
            <ac:spMkLst>
              <pc:docMk/>
              <pc:sldMasterMk cId="2317532505" sldId="2147483672"/>
              <pc:sldLayoutMk cId="761374798" sldId="2147483703"/>
              <ac:spMk id="19" creationId="{9B27AD6C-46B9-AB0C-A730-FADA514FC734}"/>
            </ac:spMkLst>
          </pc:spChg>
          <pc:spChg chg="mod">
            <ac:chgData name="Chuck Tomasi" userId="79514c44-a18e-4aaa-84b1-18f74099d6b1" providerId="ADAL" clId="{18B14563-CCEC-0C42-8C0A-ABD616E2CF02}" dt="2023-11-06T14:56:37.907" v="3099"/>
            <ac:spMkLst>
              <pc:docMk/>
              <pc:sldMasterMk cId="2317532505" sldId="2147483672"/>
              <pc:sldLayoutMk cId="761374798" sldId="2147483703"/>
              <ac:spMk id="20" creationId="{06AB078A-FC8B-2ECF-4DF5-FB0EC3328B03}"/>
            </ac:spMkLst>
          </pc:spChg>
          <pc:spChg chg="mod topLvl">
            <ac:chgData name="Chuck Tomasi" userId="79514c44-a18e-4aaa-84b1-18f74099d6b1" providerId="ADAL" clId="{18B14563-CCEC-0C42-8C0A-ABD616E2CF02}" dt="2023-10-18T20:17:10.639" v="440" actId="164"/>
            <ac:spMkLst>
              <pc:docMk/>
              <pc:sldMasterMk cId="2317532505" sldId="2147483672"/>
              <pc:sldLayoutMk cId="761374798" sldId="2147483703"/>
              <ac:spMk id="20" creationId="{09C9589D-8A4E-A342-E302-2F4F2B544B4B}"/>
            </ac:spMkLst>
          </pc:spChg>
          <pc:spChg chg="mod topLvl">
            <ac:chgData name="Chuck Tomasi" userId="79514c44-a18e-4aaa-84b1-18f74099d6b1" providerId="ADAL" clId="{18B14563-CCEC-0C42-8C0A-ABD616E2CF02}" dt="2023-10-18T20:17:10.639" v="440" actId="164"/>
            <ac:spMkLst>
              <pc:docMk/>
              <pc:sldMasterMk cId="2317532505" sldId="2147483672"/>
              <pc:sldLayoutMk cId="761374798" sldId="2147483703"/>
              <ac:spMk id="21" creationId="{35980394-7C1A-F252-A459-B7864CC5AFC2}"/>
            </ac:spMkLst>
          </pc:spChg>
          <pc:spChg chg="mod">
            <ac:chgData name="Chuck Tomasi" userId="79514c44-a18e-4aaa-84b1-18f74099d6b1" providerId="ADAL" clId="{18B14563-CCEC-0C42-8C0A-ABD616E2CF02}" dt="2023-11-06T14:56:37.907" v="3099"/>
            <ac:spMkLst>
              <pc:docMk/>
              <pc:sldMasterMk cId="2317532505" sldId="2147483672"/>
              <pc:sldLayoutMk cId="761374798" sldId="2147483703"/>
              <ac:spMk id="21" creationId="{EF67CD27-AF86-176A-1DD7-0C18432428DC}"/>
            </ac:spMkLst>
          </pc:spChg>
          <pc:spChg chg="mod">
            <ac:chgData name="Chuck Tomasi" userId="79514c44-a18e-4aaa-84b1-18f74099d6b1" providerId="ADAL" clId="{18B14563-CCEC-0C42-8C0A-ABD616E2CF02}" dt="2023-11-06T14:56:37.907" v="3099"/>
            <ac:spMkLst>
              <pc:docMk/>
              <pc:sldMasterMk cId="2317532505" sldId="2147483672"/>
              <pc:sldLayoutMk cId="761374798" sldId="2147483703"/>
              <ac:spMk id="22" creationId="{B9CDD369-88D0-1F35-E94F-0B2F9A818B49}"/>
            </ac:spMkLst>
          </pc:spChg>
          <pc:spChg chg="mod topLvl">
            <ac:chgData name="Chuck Tomasi" userId="79514c44-a18e-4aaa-84b1-18f74099d6b1" providerId="ADAL" clId="{18B14563-CCEC-0C42-8C0A-ABD616E2CF02}" dt="2023-10-18T20:17:10.639" v="440" actId="164"/>
            <ac:spMkLst>
              <pc:docMk/>
              <pc:sldMasterMk cId="2317532505" sldId="2147483672"/>
              <pc:sldLayoutMk cId="761374798" sldId="2147483703"/>
              <ac:spMk id="22" creationId="{F5151862-F267-1DEA-E535-C63FE4D2F6B1}"/>
            </ac:spMkLst>
          </pc:spChg>
          <pc:spChg chg="mod">
            <ac:chgData name="Chuck Tomasi" userId="79514c44-a18e-4aaa-84b1-18f74099d6b1" providerId="ADAL" clId="{18B14563-CCEC-0C42-8C0A-ABD616E2CF02}" dt="2023-11-06T14:56:37.907" v="3099"/>
            <ac:spMkLst>
              <pc:docMk/>
              <pc:sldMasterMk cId="2317532505" sldId="2147483672"/>
              <pc:sldLayoutMk cId="761374798" sldId="2147483703"/>
              <ac:spMk id="23" creationId="{20C19FA5-11AB-8F19-0DB6-224872B83125}"/>
            </ac:spMkLst>
          </pc:spChg>
          <pc:spChg chg="mod topLvl">
            <ac:chgData name="Chuck Tomasi" userId="79514c44-a18e-4aaa-84b1-18f74099d6b1" providerId="ADAL" clId="{18B14563-CCEC-0C42-8C0A-ABD616E2CF02}" dt="2023-10-18T20:17:10.639" v="440" actId="164"/>
            <ac:spMkLst>
              <pc:docMk/>
              <pc:sldMasterMk cId="2317532505" sldId="2147483672"/>
              <pc:sldLayoutMk cId="761374798" sldId="2147483703"/>
              <ac:spMk id="23" creationId="{35389493-8943-FA64-7E06-38B6431DED13}"/>
            </ac:spMkLst>
          </pc:spChg>
          <pc:spChg chg="mod topLvl">
            <ac:chgData name="Chuck Tomasi" userId="79514c44-a18e-4aaa-84b1-18f74099d6b1" providerId="ADAL" clId="{18B14563-CCEC-0C42-8C0A-ABD616E2CF02}" dt="2023-10-18T20:17:10.639" v="440" actId="164"/>
            <ac:spMkLst>
              <pc:docMk/>
              <pc:sldMasterMk cId="2317532505" sldId="2147483672"/>
              <pc:sldLayoutMk cId="761374798" sldId="2147483703"/>
              <ac:spMk id="24" creationId="{79B2FF04-4B32-32A0-D193-80BAE5449B39}"/>
            </ac:spMkLst>
          </pc:spChg>
          <pc:spChg chg="mod">
            <ac:chgData name="Chuck Tomasi" userId="79514c44-a18e-4aaa-84b1-18f74099d6b1" providerId="ADAL" clId="{18B14563-CCEC-0C42-8C0A-ABD616E2CF02}" dt="2023-11-06T14:56:37.907" v="3099"/>
            <ac:spMkLst>
              <pc:docMk/>
              <pc:sldMasterMk cId="2317532505" sldId="2147483672"/>
              <pc:sldLayoutMk cId="761374798" sldId="2147483703"/>
              <ac:spMk id="24" creationId="{93B78235-9049-86FA-3A2D-BA1EEBF253B1}"/>
            </ac:spMkLst>
          </pc:spChg>
          <pc:spChg chg="mod">
            <ac:chgData name="Chuck Tomasi" userId="79514c44-a18e-4aaa-84b1-18f74099d6b1" providerId="ADAL" clId="{18B14563-CCEC-0C42-8C0A-ABD616E2CF02}" dt="2023-11-06T14:56:37.907" v="3099"/>
            <ac:spMkLst>
              <pc:docMk/>
              <pc:sldMasterMk cId="2317532505" sldId="2147483672"/>
              <pc:sldLayoutMk cId="761374798" sldId="2147483703"/>
              <ac:spMk id="25" creationId="{396E4B62-8C34-413F-B236-20BCE36AFDE0}"/>
            </ac:spMkLst>
          </pc:spChg>
          <pc:spChg chg="mod topLvl">
            <ac:chgData name="Chuck Tomasi" userId="79514c44-a18e-4aaa-84b1-18f74099d6b1" providerId="ADAL" clId="{18B14563-CCEC-0C42-8C0A-ABD616E2CF02}" dt="2023-10-18T20:17:10.639" v="440" actId="164"/>
            <ac:spMkLst>
              <pc:docMk/>
              <pc:sldMasterMk cId="2317532505" sldId="2147483672"/>
              <pc:sldLayoutMk cId="761374798" sldId="2147483703"/>
              <ac:spMk id="25" creationId="{7618C846-5CD1-9136-4932-9EFFD0384900}"/>
            </ac:spMkLst>
          </pc:spChg>
          <pc:spChg chg="mod">
            <ac:chgData name="Chuck Tomasi" userId="79514c44-a18e-4aaa-84b1-18f74099d6b1" providerId="ADAL" clId="{18B14563-CCEC-0C42-8C0A-ABD616E2CF02}" dt="2023-11-06T14:56:37.907" v="3099"/>
            <ac:spMkLst>
              <pc:docMk/>
              <pc:sldMasterMk cId="2317532505" sldId="2147483672"/>
              <pc:sldLayoutMk cId="761374798" sldId="2147483703"/>
              <ac:spMk id="26" creationId="{232516F4-6599-2D6F-220C-640E36544C1E}"/>
            </ac:spMkLst>
          </pc:spChg>
          <pc:spChg chg="mod topLvl">
            <ac:chgData name="Chuck Tomasi" userId="79514c44-a18e-4aaa-84b1-18f74099d6b1" providerId="ADAL" clId="{18B14563-CCEC-0C42-8C0A-ABD616E2CF02}" dt="2023-10-18T20:17:10.639" v="440" actId="164"/>
            <ac:spMkLst>
              <pc:docMk/>
              <pc:sldMasterMk cId="2317532505" sldId="2147483672"/>
              <pc:sldLayoutMk cId="761374798" sldId="2147483703"/>
              <ac:spMk id="26" creationId="{32413B39-71BC-CDC1-8CC7-0A3C6F36DE58}"/>
            </ac:spMkLst>
          </pc:spChg>
          <pc:spChg chg="mod topLvl">
            <ac:chgData name="Chuck Tomasi" userId="79514c44-a18e-4aaa-84b1-18f74099d6b1" providerId="ADAL" clId="{18B14563-CCEC-0C42-8C0A-ABD616E2CF02}" dt="2023-10-18T20:17:10.639" v="440" actId="164"/>
            <ac:spMkLst>
              <pc:docMk/>
              <pc:sldMasterMk cId="2317532505" sldId="2147483672"/>
              <pc:sldLayoutMk cId="761374798" sldId="2147483703"/>
              <ac:spMk id="27" creationId="{BC50B36A-81D5-920B-AE7A-F90F6D683892}"/>
            </ac:spMkLst>
          </pc:spChg>
          <pc:spChg chg="mod">
            <ac:chgData name="Chuck Tomasi" userId="79514c44-a18e-4aaa-84b1-18f74099d6b1" providerId="ADAL" clId="{18B14563-CCEC-0C42-8C0A-ABD616E2CF02}" dt="2023-11-06T14:56:37.907" v="3099"/>
            <ac:spMkLst>
              <pc:docMk/>
              <pc:sldMasterMk cId="2317532505" sldId="2147483672"/>
              <pc:sldLayoutMk cId="761374798" sldId="2147483703"/>
              <ac:spMk id="27" creationId="{FB1FBC68-3106-3C1F-5850-25993A46BD86}"/>
            </ac:spMkLst>
          </pc:spChg>
          <pc:spChg chg="mod topLvl">
            <ac:chgData name="Chuck Tomasi" userId="79514c44-a18e-4aaa-84b1-18f74099d6b1" providerId="ADAL" clId="{18B14563-CCEC-0C42-8C0A-ABD616E2CF02}" dt="2023-10-18T20:17:10.639" v="440" actId="164"/>
            <ac:spMkLst>
              <pc:docMk/>
              <pc:sldMasterMk cId="2317532505" sldId="2147483672"/>
              <pc:sldLayoutMk cId="761374798" sldId="2147483703"/>
              <ac:spMk id="28" creationId="{42213681-4476-C850-3AF7-70F09D9FCDF9}"/>
            </ac:spMkLst>
          </pc:spChg>
          <pc:spChg chg="mod">
            <ac:chgData name="Chuck Tomasi" userId="79514c44-a18e-4aaa-84b1-18f74099d6b1" providerId="ADAL" clId="{18B14563-CCEC-0C42-8C0A-ABD616E2CF02}" dt="2023-11-06T14:56:37.907" v="3099"/>
            <ac:spMkLst>
              <pc:docMk/>
              <pc:sldMasterMk cId="2317532505" sldId="2147483672"/>
              <pc:sldLayoutMk cId="761374798" sldId="2147483703"/>
              <ac:spMk id="28" creationId="{6059CC93-97FD-79E3-642D-F60AD5D8A0A3}"/>
            </ac:spMkLst>
          </pc:spChg>
          <pc:spChg chg="mod topLvl">
            <ac:chgData name="Chuck Tomasi" userId="79514c44-a18e-4aaa-84b1-18f74099d6b1" providerId="ADAL" clId="{18B14563-CCEC-0C42-8C0A-ABD616E2CF02}" dt="2023-10-18T20:17:10.639" v="440" actId="164"/>
            <ac:spMkLst>
              <pc:docMk/>
              <pc:sldMasterMk cId="2317532505" sldId="2147483672"/>
              <pc:sldLayoutMk cId="761374798" sldId="2147483703"/>
              <ac:spMk id="29" creationId="{3B3D9963-F9BB-3DF8-DB3B-9CE14BD2B0E2}"/>
            </ac:spMkLst>
          </pc:spChg>
          <pc:spChg chg="mod">
            <ac:chgData name="Chuck Tomasi" userId="79514c44-a18e-4aaa-84b1-18f74099d6b1" providerId="ADAL" clId="{18B14563-CCEC-0C42-8C0A-ABD616E2CF02}" dt="2023-11-06T14:56:37.907" v="3099"/>
            <ac:spMkLst>
              <pc:docMk/>
              <pc:sldMasterMk cId="2317532505" sldId="2147483672"/>
              <pc:sldLayoutMk cId="761374798" sldId="2147483703"/>
              <ac:spMk id="29" creationId="{8D21ED3C-117A-A9E5-82C7-74982C3E0230}"/>
            </ac:spMkLst>
          </pc:spChg>
          <pc:spChg chg="mod topLvl">
            <ac:chgData name="Chuck Tomasi" userId="79514c44-a18e-4aaa-84b1-18f74099d6b1" providerId="ADAL" clId="{18B14563-CCEC-0C42-8C0A-ABD616E2CF02}" dt="2023-10-18T20:17:10.639" v="440" actId="164"/>
            <ac:spMkLst>
              <pc:docMk/>
              <pc:sldMasterMk cId="2317532505" sldId="2147483672"/>
              <pc:sldLayoutMk cId="761374798" sldId="2147483703"/>
              <ac:spMk id="30" creationId="{18AEDC81-2607-2334-79CF-DD99BCC77229}"/>
            </ac:spMkLst>
          </pc:spChg>
          <pc:spChg chg="mod">
            <ac:chgData name="Chuck Tomasi" userId="79514c44-a18e-4aaa-84b1-18f74099d6b1" providerId="ADAL" clId="{18B14563-CCEC-0C42-8C0A-ABD616E2CF02}" dt="2023-11-06T14:56:37.907" v="3099"/>
            <ac:spMkLst>
              <pc:docMk/>
              <pc:sldMasterMk cId="2317532505" sldId="2147483672"/>
              <pc:sldLayoutMk cId="761374798" sldId="2147483703"/>
              <ac:spMk id="30" creationId="{3C68788B-ED7E-C42A-BE4C-93C88D7D75FE}"/>
            </ac:spMkLst>
          </pc:spChg>
          <pc:spChg chg="mod">
            <ac:chgData name="Chuck Tomasi" userId="79514c44-a18e-4aaa-84b1-18f74099d6b1" providerId="ADAL" clId="{18B14563-CCEC-0C42-8C0A-ABD616E2CF02}" dt="2023-11-06T14:56:37.907" v="3099"/>
            <ac:spMkLst>
              <pc:docMk/>
              <pc:sldMasterMk cId="2317532505" sldId="2147483672"/>
              <pc:sldLayoutMk cId="761374798" sldId="2147483703"/>
              <ac:spMk id="31" creationId="{07957323-DC15-25CC-3D28-84FB465F8290}"/>
            </ac:spMkLst>
          </pc:spChg>
          <pc:spChg chg="mod topLvl">
            <ac:chgData name="Chuck Tomasi" userId="79514c44-a18e-4aaa-84b1-18f74099d6b1" providerId="ADAL" clId="{18B14563-CCEC-0C42-8C0A-ABD616E2CF02}" dt="2023-10-18T20:17:10.639" v="440" actId="164"/>
            <ac:spMkLst>
              <pc:docMk/>
              <pc:sldMasterMk cId="2317532505" sldId="2147483672"/>
              <pc:sldLayoutMk cId="761374798" sldId="2147483703"/>
              <ac:spMk id="31" creationId="{1F45A644-7BFA-2AC2-FBC8-3A72B36B9D16}"/>
            </ac:spMkLst>
          </pc:spChg>
          <pc:spChg chg="mod">
            <ac:chgData name="Chuck Tomasi" userId="79514c44-a18e-4aaa-84b1-18f74099d6b1" providerId="ADAL" clId="{18B14563-CCEC-0C42-8C0A-ABD616E2CF02}" dt="2023-11-06T14:56:37.907" v="3099"/>
            <ac:spMkLst>
              <pc:docMk/>
              <pc:sldMasterMk cId="2317532505" sldId="2147483672"/>
              <pc:sldLayoutMk cId="761374798" sldId="2147483703"/>
              <ac:spMk id="32" creationId="{DB034F20-E443-EECE-EF92-4B1CE29D67DB}"/>
            </ac:spMkLst>
          </pc:spChg>
          <pc:spChg chg="mod topLvl">
            <ac:chgData name="Chuck Tomasi" userId="79514c44-a18e-4aaa-84b1-18f74099d6b1" providerId="ADAL" clId="{18B14563-CCEC-0C42-8C0A-ABD616E2CF02}" dt="2023-10-18T20:17:10.639" v="440" actId="164"/>
            <ac:spMkLst>
              <pc:docMk/>
              <pc:sldMasterMk cId="2317532505" sldId="2147483672"/>
              <pc:sldLayoutMk cId="761374798" sldId="2147483703"/>
              <ac:spMk id="32" creationId="{EA78650F-E400-835E-40F1-682F1B9AED1B}"/>
            </ac:spMkLst>
          </pc:spChg>
          <pc:spChg chg="mod topLvl">
            <ac:chgData name="Chuck Tomasi" userId="79514c44-a18e-4aaa-84b1-18f74099d6b1" providerId="ADAL" clId="{18B14563-CCEC-0C42-8C0A-ABD616E2CF02}" dt="2023-10-18T20:17:10.639" v="440" actId="164"/>
            <ac:spMkLst>
              <pc:docMk/>
              <pc:sldMasterMk cId="2317532505" sldId="2147483672"/>
              <pc:sldLayoutMk cId="761374798" sldId="2147483703"/>
              <ac:spMk id="33" creationId="{3D3179C1-8AD8-0B0C-2B52-9FF8C41F50FC}"/>
            </ac:spMkLst>
          </pc:spChg>
          <pc:spChg chg="mod">
            <ac:chgData name="Chuck Tomasi" userId="79514c44-a18e-4aaa-84b1-18f74099d6b1" providerId="ADAL" clId="{18B14563-CCEC-0C42-8C0A-ABD616E2CF02}" dt="2023-11-06T14:56:37.907" v="3099"/>
            <ac:spMkLst>
              <pc:docMk/>
              <pc:sldMasterMk cId="2317532505" sldId="2147483672"/>
              <pc:sldLayoutMk cId="761374798" sldId="2147483703"/>
              <ac:spMk id="33" creationId="{45E7613D-F836-BCCB-7A32-025B9CB12BE5}"/>
            </ac:spMkLst>
          </pc:spChg>
          <pc:spChg chg="mod">
            <ac:chgData name="Chuck Tomasi" userId="79514c44-a18e-4aaa-84b1-18f74099d6b1" providerId="ADAL" clId="{18B14563-CCEC-0C42-8C0A-ABD616E2CF02}" dt="2023-11-06T14:56:37.907" v="3099"/>
            <ac:spMkLst>
              <pc:docMk/>
              <pc:sldMasterMk cId="2317532505" sldId="2147483672"/>
              <pc:sldLayoutMk cId="761374798" sldId="2147483703"/>
              <ac:spMk id="34" creationId="{03CF0FC6-02B0-67BE-BF26-9513606A9633}"/>
            </ac:spMkLst>
          </pc:spChg>
          <pc:spChg chg="mod topLvl">
            <ac:chgData name="Chuck Tomasi" userId="79514c44-a18e-4aaa-84b1-18f74099d6b1" providerId="ADAL" clId="{18B14563-CCEC-0C42-8C0A-ABD616E2CF02}" dt="2023-10-18T20:17:10.639" v="440" actId="164"/>
            <ac:spMkLst>
              <pc:docMk/>
              <pc:sldMasterMk cId="2317532505" sldId="2147483672"/>
              <pc:sldLayoutMk cId="761374798" sldId="2147483703"/>
              <ac:spMk id="34" creationId="{EAE15D53-2AAD-47C3-7ECA-B28C82C74947}"/>
            </ac:spMkLst>
          </pc:spChg>
          <pc:spChg chg="mod">
            <ac:chgData name="Chuck Tomasi" userId="79514c44-a18e-4aaa-84b1-18f74099d6b1" providerId="ADAL" clId="{18B14563-CCEC-0C42-8C0A-ABD616E2CF02}" dt="2023-11-06T14:56:37.907" v="3099"/>
            <ac:spMkLst>
              <pc:docMk/>
              <pc:sldMasterMk cId="2317532505" sldId="2147483672"/>
              <pc:sldLayoutMk cId="761374798" sldId="2147483703"/>
              <ac:spMk id="35" creationId="{BBA3F2F8-C4FD-A3BB-BE12-F3DD6E46AF5B}"/>
            </ac:spMkLst>
          </pc:spChg>
          <pc:spChg chg="mod topLvl">
            <ac:chgData name="Chuck Tomasi" userId="79514c44-a18e-4aaa-84b1-18f74099d6b1" providerId="ADAL" clId="{18B14563-CCEC-0C42-8C0A-ABD616E2CF02}" dt="2023-10-18T20:17:10.639" v="440" actId="164"/>
            <ac:spMkLst>
              <pc:docMk/>
              <pc:sldMasterMk cId="2317532505" sldId="2147483672"/>
              <pc:sldLayoutMk cId="761374798" sldId="2147483703"/>
              <ac:spMk id="35" creationId="{E74CD171-E0A7-3DAE-5C38-FE22AD5FB47E}"/>
            </ac:spMkLst>
          </pc:spChg>
          <pc:spChg chg="mod topLvl">
            <ac:chgData name="Chuck Tomasi" userId="79514c44-a18e-4aaa-84b1-18f74099d6b1" providerId="ADAL" clId="{18B14563-CCEC-0C42-8C0A-ABD616E2CF02}" dt="2023-10-18T20:17:10.639" v="440" actId="164"/>
            <ac:spMkLst>
              <pc:docMk/>
              <pc:sldMasterMk cId="2317532505" sldId="2147483672"/>
              <pc:sldLayoutMk cId="761374798" sldId="2147483703"/>
              <ac:spMk id="36" creationId="{2F8692D3-092B-B8B8-2B34-3F4ADECE3E99}"/>
            </ac:spMkLst>
          </pc:spChg>
          <pc:spChg chg="mod">
            <ac:chgData name="Chuck Tomasi" userId="79514c44-a18e-4aaa-84b1-18f74099d6b1" providerId="ADAL" clId="{18B14563-CCEC-0C42-8C0A-ABD616E2CF02}" dt="2023-11-06T14:56:37.907" v="3099"/>
            <ac:spMkLst>
              <pc:docMk/>
              <pc:sldMasterMk cId="2317532505" sldId="2147483672"/>
              <pc:sldLayoutMk cId="761374798" sldId="2147483703"/>
              <ac:spMk id="36" creationId="{BCC97F5B-BEA7-4DAB-949E-0265D7A12928}"/>
            </ac:spMkLst>
          </pc:spChg>
          <pc:spChg chg="mod topLvl">
            <ac:chgData name="Chuck Tomasi" userId="79514c44-a18e-4aaa-84b1-18f74099d6b1" providerId="ADAL" clId="{18B14563-CCEC-0C42-8C0A-ABD616E2CF02}" dt="2023-10-18T20:17:10.639" v="440" actId="164"/>
            <ac:spMkLst>
              <pc:docMk/>
              <pc:sldMasterMk cId="2317532505" sldId="2147483672"/>
              <pc:sldLayoutMk cId="761374798" sldId="2147483703"/>
              <ac:spMk id="37" creationId="{99C50ADA-9B91-E8A7-418D-3D6D675E3DDC}"/>
            </ac:spMkLst>
          </pc:spChg>
          <pc:spChg chg="mod">
            <ac:chgData name="Chuck Tomasi" userId="79514c44-a18e-4aaa-84b1-18f74099d6b1" providerId="ADAL" clId="{18B14563-CCEC-0C42-8C0A-ABD616E2CF02}" dt="2023-11-06T14:56:37.907" v="3099"/>
            <ac:spMkLst>
              <pc:docMk/>
              <pc:sldMasterMk cId="2317532505" sldId="2147483672"/>
              <pc:sldLayoutMk cId="761374798" sldId="2147483703"/>
              <ac:spMk id="37" creationId="{C61CF5B3-F795-6412-765D-691E6F5F03C9}"/>
            </ac:spMkLst>
          </pc:spChg>
          <pc:spChg chg="mod topLvl">
            <ac:chgData name="Chuck Tomasi" userId="79514c44-a18e-4aaa-84b1-18f74099d6b1" providerId="ADAL" clId="{18B14563-CCEC-0C42-8C0A-ABD616E2CF02}" dt="2023-10-18T20:17:10.639" v="440" actId="164"/>
            <ac:spMkLst>
              <pc:docMk/>
              <pc:sldMasterMk cId="2317532505" sldId="2147483672"/>
              <pc:sldLayoutMk cId="761374798" sldId="2147483703"/>
              <ac:spMk id="38" creationId="{050F92F4-B515-EC8F-CDE5-950BB7E5CF6C}"/>
            </ac:spMkLst>
          </pc:spChg>
          <pc:spChg chg="mod">
            <ac:chgData name="Chuck Tomasi" userId="79514c44-a18e-4aaa-84b1-18f74099d6b1" providerId="ADAL" clId="{18B14563-CCEC-0C42-8C0A-ABD616E2CF02}" dt="2023-11-06T14:56:37.907" v="3099"/>
            <ac:spMkLst>
              <pc:docMk/>
              <pc:sldMasterMk cId="2317532505" sldId="2147483672"/>
              <pc:sldLayoutMk cId="761374798" sldId="2147483703"/>
              <ac:spMk id="38" creationId="{3A01EF06-6F56-CB9F-1058-9BE764291C0A}"/>
            </ac:spMkLst>
          </pc:spChg>
          <pc:spChg chg="mod">
            <ac:chgData name="Chuck Tomasi" userId="79514c44-a18e-4aaa-84b1-18f74099d6b1" providerId="ADAL" clId="{18B14563-CCEC-0C42-8C0A-ABD616E2CF02}" dt="2023-11-06T14:56:37.907" v="3099"/>
            <ac:spMkLst>
              <pc:docMk/>
              <pc:sldMasterMk cId="2317532505" sldId="2147483672"/>
              <pc:sldLayoutMk cId="761374798" sldId="2147483703"/>
              <ac:spMk id="39" creationId="{47673675-1111-0C86-482F-FAEC3D042662}"/>
            </ac:spMkLst>
          </pc:spChg>
          <pc:spChg chg="mod topLvl">
            <ac:chgData name="Chuck Tomasi" userId="79514c44-a18e-4aaa-84b1-18f74099d6b1" providerId="ADAL" clId="{18B14563-CCEC-0C42-8C0A-ABD616E2CF02}" dt="2023-10-18T20:17:10.639" v="440" actId="164"/>
            <ac:spMkLst>
              <pc:docMk/>
              <pc:sldMasterMk cId="2317532505" sldId="2147483672"/>
              <pc:sldLayoutMk cId="761374798" sldId="2147483703"/>
              <ac:spMk id="39" creationId="{F008C883-D4AD-4E3E-D783-F533F4E7C491}"/>
            </ac:spMkLst>
          </pc:spChg>
          <pc:spChg chg="mod">
            <ac:chgData name="Chuck Tomasi" userId="79514c44-a18e-4aaa-84b1-18f74099d6b1" providerId="ADAL" clId="{18B14563-CCEC-0C42-8C0A-ABD616E2CF02}" dt="2023-11-06T14:56:37.907" v="3099"/>
            <ac:spMkLst>
              <pc:docMk/>
              <pc:sldMasterMk cId="2317532505" sldId="2147483672"/>
              <pc:sldLayoutMk cId="761374798" sldId="2147483703"/>
              <ac:spMk id="40" creationId="{447708B8-328B-2143-93FC-905EB5A863F7}"/>
            </ac:spMkLst>
          </pc:spChg>
          <pc:spChg chg="mod topLvl">
            <ac:chgData name="Chuck Tomasi" userId="79514c44-a18e-4aaa-84b1-18f74099d6b1" providerId="ADAL" clId="{18B14563-CCEC-0C42-8C0A-ABD616E2CF02}" dt="2023-10-18T20:17:10.639" v="440" actId="164"/>
            <ac:spMkLst>
              <pc:docMk/>
              <pc:sldMasterMk cId="2317532505" sldId="2147483672"/>
              <pc:sldLayoutMk cId="761374798" sldId="2147483703"/>
              <ac:spMk id="40" creationId="{8C39058F-3F2A-8A36-C994-2D81EDF1FBB2}"/>
            </ac:spMkLst>
          </pc:spChg>
          <pc:spChg chg="mod">
            <ac:chgData name="Chuck Tomasi" userId="79514c44-a18e-4aaa-84b1-18f74099d6b1" providerId="ADAL" clId="{18B14563-CCEC-0C42-8C0A-ABD616E2CF02}" dt="2023-11-06T14:56:37.907" v="3099"/>
            <ac:spMkLst>
              <pc:docMk/>
              <pc:sldMasterMk cId="2317532505" sldId="2147483672"/>
              <pc:sldLayoutMk cId="761374798" sldId="2147483703"/>
              <ac:spMk id="41" creationId="{B7FB63F4-9473-857D-49AA-36B684C87A6D}"/>
            </ac:spMkLst>
          </pc:spChg>
          <pc:spChg chg="mod topLvl">
            <ac:chgData name="Chuck Tomasi" userId="79514c44-a18e-4aaa-84b1-18f74099d6b1" providerId="ADAL" clId="{18B14563-CCEC-0C42-8C0A-ABD616E2CF02}" dt="2023-10-18T20:17:10.639" v="440" actId="164"/>
            <ac:spMkLst>
              <pc:docMk/>
              <pc:sldMasterMk cId="2317532505" sldId="2147483672"/>
              <pc:sldLayoutMk cId="761374798" sldId="2147483703"/>
              <ac:spMk id="41" creationId="{D0AED65E-2A2C-73DD-BA08-9BAB5622767E}"/>
            </ac:spMkLst>
          </pc:spChg>
          <pc:spChg chg="mod">
            <ac:chgData name="Chuck Tomasi" userId="79514c44-a18e-4aaa-84b1-18f74099d6b1" providerId="ADAL" clId="{18B14563-CCEC-0C42-8C0A-ABD616E2CF02}" dt="2023-11-06T14:56:37.907" v="3099"/>
            <ac:spMkLst>
              <pc:docMk/>
              <pc:sldMasterMk cId="2317532505" sldId="2147483672"/>
              <pc:sldLayoutMk cId="761374798" sldId="2147483703"/>
              <ac:spMk id="42" creationId="{27144DCC-8EB6-25C1-6338-9AE2F531BEED}"/>
            </ac:spMkLst>
          </pc:spChg>
          <pc:spChg chg="mod topLvl">
            <ac:chgData name="Chuck Tomasi" userId="79514c44-a18e-4aaa-84b1-18f74099d6b1" providerId="ADAL" clId="{18B14563-CCEC-0C42-8C0A-ABD616E2CF02}" dt="2023-10-18T20:17:10.639" v="440" actId="164"/>
            <ac:spMkLst>
              <pc:docMk/>
              <pc:sldMasterMk cId="2317532505" sldId="2147483672"/>
              <pc:sldLayoutMk cId="761374798" sldId="2147483703"/>
              <ac:spMk id="42" creationId="{2D6EA39A-3BEE-9D82-A1B5-9337BD3B9F89}"/>
            </ac:spMkLst>
          </pc:spChg>
          <pc:spChg chg="mod">
            <ac:chgData name="Chuck Tomasi" userId="79514c44-a18e-4aaa-84b1-18f74099d6b1" providerId="ADAL" clId="{18B14563-CCEC-0C42-8C0A-ABD616E2CF02}" dt="2023-11-06T14:56:37.907" v="3099"/>
            <ac:spMkLst>
              <pc:docMk/>
              <pc:sldMasterMk cId="2317532505" sldId="2147483672"/>
              <pc:sldLayoutMk cId="761374798" sldId="2147483703"/>
              <ac:spMk id="43" creationId="{02E60C01-F4D1-FFDC-CBC4-5B02AA01E00C}"/>
            </ac:spMkLst>
          </pc:spChg>
          <pc:spChg chg="mod topLvl">
            <ac:chgData name="Chuck Tomasi" userId="79514c44-a18e-4aaa-84b1-18f74099d6b1" providerId="ADAL" clId="{18B14563-CCEC-0C42-8C0A-ABD616E2CF02}" dt="2023-10-18T20:17:10.639" v="440" actId="164"/>
            <ac:spMkLst>
              <pc:docMk/>
              <pc:sldMasterMk cId="2317532505" sldId="2147483672"/>
              <pc:sldLayoutMk cId="761374798" sldId="2147483703"/>
              <ac:spMk id="43" creationId="{3FF2DED7-B5C0-6758-99FA-62EBA7BA158E}"/>
            </ac:spMkLst>
          </pc:spChg>
          <pc:spChg chg="mod topLvl">
            <ac:chgData name="Chuck Tomasi" userId="79514c44-a18e-4aaa-84b1-18f74099d6b1" providerId="ADAL" clId="{18B14563-CCEC-0C42-8C0A-ABD616E2CF02}" dt="2023-10-18T20:17:10.639" v="440" actId="164"/>
            <ac:spMkLst>
              <pc:docMk/>
              <pc:sldMasterMk cId="2317532505" sldId="2147483672"/>
              <pc:sldLayoutMk cId="761374798" sldId="2147483703"/>
              <ac:spMk id="44" creationId="{024C1CDB-5F0B-38FF-44C7-67DF9B712AB0}"/>
            </ac:spMkLst>
          </pc:spChg>
          <pc:spChg chg="mod">
            <ac:chgData name="Chuck Tomasi" userId="79514c44-a18e-4aaa-84b1-18f74099d6b1" providerId="ADAL" clId="{18B14563-CCEC-0C42-8C0A-ABD616E2CF02}" dt="2023-11-06T14:56:37.907" v="3099"/>
            <ac:spMkLst>
              <pc:docMk/>
              <pc:sldMasterMk cId="2317532505" sldId="2147483672"/>
              <pc:sldLayoutMk cId="761374798" sldId="2147483703"/>
              <ac:spMk id="44" creationId="{9247D82F-5443-372D-5311-CFC50E159702}"/>
            </ac:spMkLst>
          </pc:spChg>
          <pc:spChg chg="mod topLvl">
            <ac:chgData name="Chuck Tomasi" userId="79514c44-a18e-4aaa-84b1-18f74099d6b1" providerId="ADAL" clId="{18B14563-CCEC-0C42-8C0A-ABD616E2CF02}" dt="2023-10-18T20:17:10.639" v="440" actId="164"/>
            <ac:spMkLst>
              <pc:docMk/>
              <pc:sldMasterMk cId="2317532505" sldId="2147483672"/>
              <pc:sldLayoutMk cId="761374798" sldId="2147483703"/>
              <ac:spMk id="45" creationId="{A7383ABE-1515-6FF3-386E-0CF03D9B907A}"/>
            </ac:spMkLst>
          </pc:spChg>
          <pc:spChg chg="mod">
            <ac:chgData name="Chuck Tomasi" userId="79514c44-a18e-4aaa-84b1-18f74099d6b1" providerId="ADAL" clId="{18B14563-CCEC-0C42-8C0A-ABD616E2CF02}" dt="2023-11-06T14:56:37.907" v="3099"/>
            <ac:spMkLst>
              <pc:docMk/>
              <pc:sldMasterMk cId="2317532505" sldId="2147483672"/>
              <pc:sldLayoutMk cId="761374798" sldId="2147483703"/>
              <ac:spMk id="45" creationId="{F711717A-C28A-729E-6EB3-252F1706F8BC}"/>
            </ac:spMkLst>
          </pc:spChg>
          <pc:spChg chg="mod">
            <ac:chgData name="Chuck Tomasi" userId="79514c44-a18e-4aaa-84b1-18f74099d6b1" providerId="ADAL" clId="{18B14563-CCEC-0C42-8C0A-ABD616E2CF02}" dt="2023-11-06T14:56:37.907" v="3099"/>
            <ac:spMkLst>
              <pc:docMk/>
              <pc:sldMasterMk cId="2317532505" sldId="2147483672"/>
              <pc:sldLayoutMk cId="761374798" sldId="2147483703"/>
              <ac:spMk id="46" creationId="{7296DAF3-70E9-E272-23D0-3FBE957ABEC7}"/>
            </ac:spMkLst>
          </pc:spChg>
          <pc:spChg chg="mod topLvl">
            <ac:chgData name="Chuck Tomasi" userId="79514c44-a18e-4aaa-84b1-18f74099d6b1" providerId="ADAL" clId="{18B14563-CCEC-0C42-8C0A-ABD616E2CF02}" dt="2023-10-18T20:17:10.639" v="440" actId="164"/>
            <ac:spMkLst>
              <pc:docMk/>
              <pc:sldMasterMk cId="2317532505" sldId="2147483672"/>
              <pc:sldLayoutMk cId="761374798" sldId="2147483703"/>
              <ac:spMk id="46" creationId="{9C4A7C5B-23D6-2407-CE2C-FE0605EB4D60}"/>
            </ac:spMkLst>
          </pc:spChg>
          <pc:spChg chg="mod topLvl">
            <ac:chgData name="Chuck Tomasi" userId="79514c44-a18e-4aaa-84b1-18f74099d6b1" providerId="ADAL" clId="{18B14563-CCEC-0C42-8C0A-ABD616E2CF02}" dt="2023-10-18T20:17:10.639" v="440" actId="164"/>
            <ac:spMkLst>
              <pc:docMk/>
              <pc:sldMasterMk cId="2317532505" sldId="2147483672"/>
              <pc:sldLayoutMk cId="761374798" sldId="2147483703"/>
              <ac:spMk id="47" creationId="{13DFFBBE-F427-F21A-708A-1CEE7855FE0E}"/>
            </ac:spMkLst>
          </pc:spChg>
          <pc:spChg chg="mod">
            <ac:chgData name="Chuck Tomasi" userId="79514c44-a18e-4aaa-84b1-18f74099d6b1" providerId="ADAL" clId="{18B14563-CCEC-0C42-8C0A-ABD616E2CF02}" dt="2023-11-06T14:56:37.907" v="3099"/>
            <ac:spMkLst>
              <pc:docMk/>
              <pc:sldMasterMk cId="2317532505" sldId="2147483672"/>
              <pc:sldLayoutMk cId="761374798" sldId="2147483703"/>
              <ac:spMk id="47" creationId="{80030EF7-1544-CDBC-C457-8CFA9C4EDB29}"/>
            </ac:spMkLst>
          </pc:spChg>
          <pc:spChg chg="mod topLvl">
            <ac:chgData name="Chuck Tomasi" userId="79514c44-a18e-4aaa-84b1-18f74099d6b1" providerId="ADAL" clId="{18B14563-CCEC-0C42-8C0A-ABD616E2CF02}" dt="2023-10-18T20:17:10.639" v="440" actId="164"/>
            <ac:spMkLst>
              <pc:docMk/>
              <pc:sldMasterMk cId="2317532505" sldId="2147483672"/>
              <pc:sldLayoutMk cId="761374798" sldId="2147483703"/>
              <ac:spMk id="48" creationId="{5EF08BBF-F9CF-7E96-5B5F-472A548BFFD6}"/>
            </ac:spMkLst>
          </pc:spChg>
          <pc:spChg chg="mod">
            <ac:chgData name="Chuck Tomasi" userId="79514c44-a18e-4aaa-84b1-18f74099d6b1" providerId="ADAL" clId="{18B14563-CCEC-0C42-8C0A-ABD616E2CF02}" dt="2023-11-06T14:56:37.907" v="3099"/>
            <ac:spMkLst>
              <pc:docMk/>
              <pc:sldMasterMk cId="2317532505" sldId="2147483672"/>
              <pc:sldLayoutMk cId="761374798" sldId="2147483703"/>
              <ac:spMk id="48" creationId="{B9866CB4-E06A-5191-81B8-5ADE0DAABD0F}"/>
            </ac:spMkLst>
          </pc:spChg>
          <pc:spChg chg="mod topLvl">
            <ac:chgData name="Chuck Tomasi" userId="79514c44-a18e-4aaa-84b1-18f74099d6b1" providerId="ADAL" clId="{18B14563-CCEC-0C42-8C0A-ABD616E2CF02}" dt="2023-10-18T20:17:10.639" v="440" actId="164"/>
            <ac:spMkLst>
              <pc:docMk/>
              <pc:sldMasterMk cId="2317532505" sldId="2147483672"/>
              <pc:sldLayoutMk cId="761374798" sldId="2147483703"/>
              <ac:spMk id="49" creationId="{144F4255-F9D3-3922-DBCE-1BF43BAAF21E}"/>
            </ac:spMkLst>
          </pc:spChg>
          <pc:spChg chg="mod">
            <ac:chgData name="Chuck Tomasi" userId="79514c44-a18e-4aaa-84b1-18f74099d6b1" providerId="ADAL" clId="{18B14563-CCEC-0C42-8C0A-ABD616E2CF02}" dt="2023-11-06T14:56:37.907" v="3099"/>
            <ac:spMkLst>
              <pc:docMk/>
              <pc:sldMasterMk cId="2317532505" sldId="2147483672"/>
              <pc:sldLayoutMk cId="761374798" sldId="2147483703"/>
              <ac:spMk id="49" creationId="{2EFAF10C-7B49-21D9-9075-8C7C95A147F3}"/>
            </ac:spMkLst>
          </pc:spChg>
          <pc:spChg chg="mod topLvl">
            <ac:chgData name="Chuck Tomasi" userId="79514c44-a18e-4aaa-84b1-18f74099d6b1" providerId="ADAL" clId="{18B14563-CCEC-0C42-8C0A-ABD616E2CF02}" dt="2023-10-18T20:17:10.639" v="440" actId="164"/>
            <ac:spMkLst>
              <pc:docMk/>
              <pc:sldMasterMk cId="2317532505" sldId="2147483672"/>
              <pc:sldLayoutMk cId="761374798" sldId="2147483703"/>
              <ac:spMk id="50" creationId="{17DB692B-113C-6CA4-BE86-5C00E9D9F903}"/>
            </ac:spMkLst>
          </pc:spChg>
          <pc:spChg chg="mod">
            <ac:chgData name="Chuck Tomasi" userId="79514c44-a18e-4aaa-84b1-18f74099d6b1" providerId="ADAL" clId="{18B14563-CCEC-0C42-8C0A-ABD616E2CF02}" dt="2023-11-06T14:56:37.907" v="3099"/>
            <ac:spMkLst>
              <pc:docMk/>
              <pc:sldMasterMk cId="2317532505" sldId="2147483672"/>
              <pc:sldLayoutMk cId="761374798" sldId="2147483703"/>
              <ac:spMk id="50" creationId="{54C3E77F-25E0-E13D-D6D7-AD217D677FBD}"/>
            </ac:spMkLst>
          </pc:spChg>
          <pc:spChg chg="mod">
            <ac:chgData name="Chuck Tomasi" userId="79514c44-a18e-4aaa-84b1-18f74099d6b1" providerId="ADAL" clId="{18B14563-CCEC-0C42-8C0A-ABD616E2CF02}" dt="2023-11-06T14:56:37.907" v="3099"/>
            <ac:spMkLst>
              <pc:docMk/>
              <pc:sldMasterMk cId="2317532505" sldId="2147483672"/>
              <pc:sldLayoutMk cId="761374798" sldId="2147483703"/>
              <ac:spMk id="51" creationId="{24A1F964-7FBC-7B11-D8BB-DB8FCFEB68D5}"/>
            </ac:spMkLst>
          </pc:spChg>
          <pc:spChg chg="mod topLvl">
            <ac:chgData name="Chuck Tomasi" userId="79514c44-a18e-4aaa-84b1-18f74099d6b1" providerId="ADAL" clId="{18B14563-CCEC-0C42-8C0A-ABD616E2CF02}" dt="2023-10-18T20:17:10.639" v="440" actId="164"/>
            <ac:spMkLst>
              <pc:docMk/>
              <pc:sldMasterMk cId="2317532505" sldId="2147483672"/>
              <pc:sldLayoutMk cId="761374798" sldId="2147483703"/>
              <ac:spMk id="51" creationId="{D8176093-C5D0-5A0D-CD0E-7A688529E8EC}"/>
            </ac:spMkLst>
          </pc:spChg>
          <pc:spChg chg="mod">
            <ac:chgData name="Chuck Tomasi" userId="79514c44-a18e-4aaa-84b1-18f74099d6b1" providerId="ADAL" clId="{18B14563-CCEC-0C42-8C0A-ABD616E2CF02}" dt="2023-11-06T14:56:37.907" v="3099"/>
            <ac:spMkLst>
              <pc:docMk/>
              <pc:sldMasterMk cId="2317532505" sldId="2147483672"/>
              <pc:sldLayoutMk cId="761374798" sldId="2147483703"/>
              <ac:spMk id="52" creationId="{03515892-A4D2-E4F4-7996-11AF37CEDCC1}"/>
            </ac:spMkLst>
          </pc:spChg>
          <pc:spChg chg="mod topLvl">
            <ac:chgData name="Chuck Tomasi" userId="79514c44-a18e-4aaa-84b1-18f74099d6b1" providerId="ADAL" clId="{18B14563-CCEC-0C42-8C0A-ABD616E2CF02}" dt="2023-10-18T20:17:10.639" v="440" actId="164"/>
            <ac:spMkLst>
              <pc:docMk/>
              <pc:sldMasterMk cId="2317532505" sldId="2147483672"/>
              <pc:sldLayoutMk cId="761374798" sldId="2147483703"/>
              <ac:spMk id="52" creationId="{5DFBBD4B-700D-7AA3-BA1E-EAA733EC4F03}"/>
            </ac:spMkLst>
          </pc:spChg>
          <pc:spChg chg="mod topLvl">
            <ac:chgData name="Chuck Tomasi" userId="79514c44-a18e-4aaa-84b1-18f74099d6b1" providerId="ADAL" clId="{18B14563-CCEC-0C42-8C0A-ABD616E2CF02}" dt="2023-10-18T20:17:10.639" v="440" actId="164"/>
            <ac:spMkLst>
              <pc:docMk/>
              <pc:sldMasterMk cId="2317532505" sldId="2147483672"/>
              <pc:sldLayoutMk cId="761374798" sldId="2147483703"/>
              <ac:spMk id="53" creationId="{2C61107C-3AA7-19BC-88A9-A96D17C90CD1}"/>
            </ac:spMkLst>
          </pc:spChg>
          <pc:spChg chg="mod">
            <ac:chgData name="Chuck Tomasi" userId="79514c44-a18e-4aaa-84b1-18f74099d6b1" providerId="ADAL" clId="{18B14563-CCEC-0C42-8C0A-ABD616E2CF02}" dt="2023-11-06T14:56:37.907" v="3099"/>
            <ac:spMkLst>
              <pc:docMk/>
              <pc:sldMasterMk cId="2317532505" sldId="2147483672"/>
              <pc:sldLayoutMk cId="761374798" sldId="2147483703"/>
              <ac:spMk id="53" creationId="{7E1AEE92-7677-2B50-C62C-5F00CC5F08D3}"/>
            </ac:spMkLst>
          </pc:spChg>
          <pc:spChg chg="mod topLvl">
            <ac:chgData name="Chuck Tomasi" userId="79514c44-a18e-4aaa-84b1-18f74099d6b1" providerId="ADAL" clId="{18B14563-CCEC-0C42-8C0A-ABD616E2CF02}" dt="2023-10-18T20:17:10.639" v="440" actId="164"/>
            <ac:spMkLst>
              <pc:docMk/>
              <pc:sldMasterMk cId="2317532505" sldId="2147483672"/>
              <pc:sldLayoutMk cId="761374798" sldId="2147483703"/>
              <ac:spMk id="54" creationId="{44BED248-AFB9-03D4-1981-526EDB1E121A}"/>
            </ac:spMkLst>
          </pc:spChg>
          <pc:spChg chg="mod">
            <ac:chgData name="Chuck Tomasi" userId="79514c44-a18e-4aaa-84b1-18f74099d6b1" providerId="ADAL" clId="{18B14563-CCEC-0C42-8C0A-ABD616E2CF02}" dt="2023-11-06T14:56:37.907" v="3099"/>
            <ac:spMkLst>
              <pc:docMk/>
              <pc:sldMasterMk cId="2317532505" sldId="2147483672"/>
              <pc:sldLayoutMk cId="761374798" sldId="2147483703"/>
              <ac:spMk id="54" creationId="{9542B6FF-D1FF-5D35-3E1E-AF79D561800B}"/>
            </ac:spMkLst>
          </pc:spChg>
          <pc:spChg chg="mod">
            <ac:chgData name="Chuck Tomasi" userId="79514c44-a18e-4aaa-84b1-18f74099d6b1" providerId="ADAL" clId="{18B14563-CCEC-0C42-8C0A-ABD616E2CF02}" dt="2023-11-06T14:56:37.907" v="3099"/>
            <ac:spMkLst>
              <pc:docMk/>
              <pc:sldMasterMk cId="2317532505" sldId="2147483672"/>
              <pc:sldLayoutMk cId="761374798" sldId="2147483703"/>
              <ac:spMk id="55" creationId="{9182EBA1-3C15-1562-090E-8CC8DED65BDE}"/>
            </ac:spMkLst>
          </pc:spChg>
          <pc:spChg chg="mod topLvl">
            <ac:chgData name="Chuck Tomasi" userId="79514c44-a18e-4aaa-84b1-18f74099d6b1" providerId="ADAL" clId="{18B14563-CCEC-0C42-8C0A-ABD616E2CF02}" dt="2023-10-18T20:17:10.639" v="440" actId="164"/>
            <ac:spMkLst>
              <pc:docMk/>
              <pc:sldMasterMk cId="2317532505" sldId="2147483672"/>
              <pc:sldLayoutMk cId="761374798" sldId="2147483703"/>
              <ac:spMk id="55" creationId="{D07D968B-7AA6-6FD6-A130-32D91C5391BF}"/>
            </ac:spMkLst>
          </pc:spChg>
          <pc:spChg chg="mod">
            <ac:chgData name="Chuck Tomasi" userId="79514c44-a18e-4aaa-84b1-18f74099d6b1" providerId="ADAL" clId="{18B14563-CCEC-0C42-8C0A-ABD616E2CF02}" dt="2023-11-06T14:56:37.907" v="3099"/>
            <ac:spMkLst>
              <pc:docMk/>
              <pc:sldMasterMk cId="2317532505" sldId="2147483672"/>
              <pc:sldLayoutMk cId="761374798" sldId="2147483703"/>
              <ac:spMk id="56" creationId="{1D3DE94A-2056-F5B9-5848-9127481C661A}"/>
            </ac:spMkLst>
          </pc:spChg>
          <pc:spChg chg="mod topLvl">
            <ac:chgData name="Chuck Tomasi" userId="79514c44-a18e-4aaa-84b1-18f74099d6b1" providerId="ADAL" clId="{18B14563-CCEC-0C42-8C0A-ABD616E2CF02}" dt="2023-10-18T20:17:10.639" v="440" actId="164"/>
            <ac:spMkLst>
              <pc:docMk/>
              <pc:sldMasterMk cId="2317532505" sldId="2147483672"/>
              <pc:sldLayoutMk cId="761374798" sldId="2147483703"/>
              <ac:spMk id="56" creationId="{2B90273D-6E33-5D65-809D-7EF03477EC37}"/>
            </ac:spMkLst>
          </pc:spChg>
          <pc:spChg chg="mod">
            <ac:chgData name="Chuck Tomasi" userId="79514c44-a18e-4aaa-84b1-18f74099d6b1" providerId="ADAL" clId="{18B14563-CCEC-0C42-8C0A-ABD616E2CF02}" dt="2023-11-06T14:56:37.907" v="3099"/>
            <ac:spMkLst>
              <pc:docMk/>
              <pc:sldMasterMk cId="2317532505" sldId="2147483672"/>
              <pc:sldLayoutMk cId="761374798" sldId="2147483703"/>
              <ac:spMk id="58" creationId="{868E39E5-7508-2F5A-DFA8-6A576550356A}"/>
            </ac:spMkLst>
          </pc:spChg>
          <pc:spChg chg="mod topLvl">
            <ac:chgData name="Chuck Tomasi" userId="79514c44-a18e-4aaa-84b1-18f74099d6b1" providerId="ADAL" clId="{18B14563-CCEC-0C42-8C0A-ABD616E2CF02}" dt="2023-10-18T20:17:10.639" v="440" actId="164"/>
            <ac:spMkLst>
              <pc:docMk/>
              <pc:sldMasterMk cId="2317532505" sldId="2147483672"/>
              <pc:sldLayoutMk cId="761374798" sldId="2147483703"/>
              <ac:spMk id="58" creationId="{E257554E-43C1-4E3E-CC28-31DAA09C9CA2}"/>
            </ac:spMkLst>
          </pc:spChg>
          <pc:spChg chg="mod">
            <ac:chgData name="Chuck Tomasi" userId="79514c44-a18e-4aaa-84b1-18f74099d6b1" providerId="ADAL" clId="{18B14563-CCEC-0C42-8C0A-ABD616E2CF02}" dt="2023-11-06T14:56:37.907" v="3099"/>
            <ac:spMkLst>
              <pc:docMk/>
              <pc:sldMasterMk cId="2317532505" sldId="2147483672"/>
              <pc:sldLayoutMk cId="761374798" sldId="2147483703"/>
              <ac:spMk id="59" creationId="{66E8AA13-DCBE-349F-F921-ED3E43822C24}"/>
            </ac:spMkLst>
          </pc:spChg>
          <pc:spChg chg="mod topLvl">
            <ac:chgData name="Chuck Tomasi" userId="79514c44-a18e-4aaa-84b1-18f74099d6b1" providerId="ADAL" clId="{18B14563-CCEC-0C42-8C0A-ABD616E2CF02}" dt="2023-10-18T20:17:10.639" v="440" actId="164"/>
            <ac:spMkLst>
              <pc:docMk/>
              <pc:sldMasterMk cId="2317532505" sldId="2147483672"/>
              <pc:sldLayoutMk cId="761374798" sldId="2147483703"/>
              <ac:spMk id="59" creationId="{ADE8FE3B-AE63-D43A-9CEF-F7636E90EEFF}"/>
            </ac:spMkLst>
          </pc:spChg>
          <pc:spChg chg="mod topLvl">
            <ac:chgData name="Chuck Tomasi" userId="79514c44-a18e-4aaa-84b1-18f74099d6b1" providerId="ADAL" clId="{18B14563-CCEC-0C42-8C0A-ABD616E2CF02}" dt="2023-10-18T20:17:10.639" v="440" actId="164"/>
            <ac:spMkLst>
              <pc:docMk/>
              <pc:sldMasterMk cId="2317532505" sldId="2147483672"/>
              <pc:sldLayoutMk cId="761374798" sldId="2147483703"/>
              <ac:spMk id="60" creationId="{280BC5A6-0742-FCDC-FC27-E97B9ADFDA32}"/>
            </ac:spMkLst>
          </pc:spChg>
          <pc:spChg chg="mod">
            <ac:chgData name="Chuck Tomasi" userId="79514c44-a18e-4aaa-84b1-18f74099d6b1" providerId="ADAL" clId="{18B14563-CCEC-0C42-8C0A-ABD616E2CF02}" dt="2023-11-06T14:56:37.907" v="3099"/>
            <ac:spMkLst>
              <pc:docMk/>
              <pc:sldMasterMk cId="2317532505" sldId="2147483672"/>
              <pc:sldLayoutMk cId="761374798" sldId="2147483703"/>
              <ac:spMk id="60" creationId="{B2A7E6A2-160E-D739-C301-D5E228C7C0F4}"/>
            </ac:spMkLst>
          </pc:spChg>
          <pc:spChg chg="mod">
            <ac:chgData name="Chuck Tomasi" userId="79514c44-a18e-4aaa-84b1-18f74099d6b1" providerId="ADAL" clId="{18B14563-CCEC-0C42-8C0A-ABD616E2CF02}" dt="2023-11-06T14:56:37.907" v="3099"/>
            <ac:spMkLst>
              <pc:docMk/>
              <pc:sldMasterMk cId="2317532505" sldId="2147483672"/>
              <pc:sldLayoutMk cId="761374798" sldId="2147483703"/>
              <ac:spMk id="62" creationId="{EF964303-1033-3855-403E-CFC39EE58292}"/>
            </ac:spMkLst>
          </pc:spChg>
          <pc:spChg chg="mod topLvl">
            <ac:chgData name="Chuck Tomasi" userId="79514c44-a18e-4aaa-84b1-18f74099d6b1" providerId="ADAL" clId="{18B14563-CCEC-0C42-8C0A-ABD616E2CF02}" dt="2023-10-18T20:17:10.639" v="440" actId="164"/>
            <ac:spMkLst>
              <pc:docMk/>
              <pc:sldMasterMk cId="2317532505" sldId="2147483672"/>
              <pc:sldLayoutMk cId="761374798" sldId="2147483703"/>
              <ac:spMk id="62" creationId="{FF90D404-6B4F-A7ED-C1A4-857C7E7E2DB8}"/>
            </ac:spMkLst>
          </pc:spChg>
          <pc:spChg chg="mod">
            <ac:chgData name="Chuck Tomasi" userId="79514c44-a18e-4aaa-84b1-18f74099d6b1" providerId="ADAL" clId="{18B14563-CCEC-0C42-8C0A-ABD616E2CF02}" dt="2023-11-06T14:56:37.907" v="3099"/>
            <ac:spMkLst>
              <pc:docMk/>
              <pc:sldMasterMk cId="2317532505" sldId="2147483672"/>
              <pc:sldLayoutMk cId="761374798" sldId="2147483703"/>
              <ac:spMk id="63" creationId="{60E8420E-F175-760C-5DF2-015908C3F765}"/>
            </ac:spMkLst>
          </pc:spChg>
          <pc:spChg chg="mod">
            <ac:chgData name="Chuck Tomasi" userId="79514c44-a18e-4aaa-84b1-18f74099d6b1" providerId="ADAL" clId="{18B14563-CCEC-0C42-8C0A-ABD616E2CF02}" dt="2023-11-05T20:40:43.331" v="1471"/>
            <ac:spMkLst>
              <pc:docMk/>
              <pc:sldMasterMk cId="2317532505" sldId="2147483672"/>
              <pc:sldLayoutMk cId="761374798" sldId="2147483703"/>
              <ac:spMk id="64" creationId="{0B0ED955-EDA4-E165-0D3F-9FC6D978888B}"/>
            </ac:spMkLst>
          </pc:spChg>
          <pc:spChg chg="mod">
            <ac:chgData name="Chuck Tomasi" userId="79514c44-a18e-4aaa-84b1-18f74099d6b1" providerId="ADAL" clId="{18B14563-CCEC-0C42-8C0A-ABD616E2CF02}" dt="2023-11-05T20:40:43.331" v="1471"/>
            <ac:spMkLst>
              <pc:docMk/>
              <pc:sldMasterMk cId="2317532505" sldId="2147483672"/>
              <pc:sldLayoutMk cId="761374798" sldId="2147483703"/>
              <ac:spMk id="65" creationId="{196E33FB-73A2-9557-2FB8-F68F9E26FEC5}"/>
            </ac:spMkLst>
          </pc:spChg>
          <pc:spChg chg="mod">
            <ac:chgData name="Chuck Tomasi" userId="79514c44-a18e-4aaa-84b1-18f74099d6b1" providerId="ADAL" clId="{18B14563-CCEC-0C42-8C0A-ABD616E2CF02}" dt="2023-11-05T20:40:43.331" v="1471"/>
            <ac:spMkLst>
              <pc:docMk/>
              <pc:sldMasterMk cId="2317532505" sldId="2147483672"/>
              <pc:sldLayoutMk cId="761374798" sldId="2147483703"/>
              <ac:spMk id="66" creationId="{0F0BA2DC-724C-49D2-A6F0-1A248A86E4EC}"/>
            </ac:spMkLst>
          </pc:spChg>
          <pc:spChg chg="mod">
            <ac:chgData name="Chuck Tomasi" userId="79514c44-a18e-4aaa-84b1-18f74099d6b1" providerId="ADAL" clId="{18B14563-CCEC-0C42-8C0A-ABD616E2CF02}" dt="2023-11-05T20:40:43.331" v="1471"/>
            <ac:spMkLst>
              <pc:docMk/>
              <pc:sldMasterMk cId="2317532505" sldId="2147483672"/>
              <pc:sldLayoutMk cId="761374798" sldId="2147483703"/>
              <ac:spMk id="67" creationId="{45E08F20-1EF1-AB5F-D229-CA9FC412A675}"/>
            </ac:spMkLst>
          </pc:spChg>
          <pc:spChg chg="mod">
            <ac:chgData name="Chuck Tomasi" userId="79514c44-a18e-4aaa-84b1-18f74099d6b1" providerId="ADAL" clId="{18B14563-CCEC-0C42-8C0A-ABD616E2CF02}" dt="2023-11-05T20:40:43.331" v="1471"/>
            <ac:spMkLst>
              <pc:docMk/>
              <pc:sldMasterMk cId="2317532505" sldId="2147483672"/>
              <pc:sldLayoutMk cId="761374798" sldId="2147483703"/>
              <ac:spMk id="68" creationId="{8828D044-94EF-641D-1D42-188AAEF71C34}"/>
            </ac:spMkLst>
          </pc:spChg>
          <pc:spChg chg="mod">
            <ac:chgData name="Chuck Tomasi" userId="79514c44-a18e-4aaa-84b1-18f74099d6b1" providerId="ADAL" clId="{18B14563-CCEC-0C42-8C0A-ABD616E2CF02}" dt="2023-11-05T20:40:43.331" v="1471"/>
            <ac:spMkLst>
              <pc:docMk/>
              <pc:sldMasterMk cId="2317532505" sldId="2147483672"/>
              <pc:sldLayoutMk cId="761374798" sldId="2147483703"/>
              <ac:spMk id="69" creationId="{51F5F15A-A11B-9E4D-A546-9A921254EB26}"/>
            </ac:spMkLst>
          </pc:spChg>
          <pc:spChg chg="mod">
            <ac:chgData name="Chuck Tomasi" userId="79514c44-a18e-4aaa-84b1-18f74099d6b1" providerId="ADAL" clId="{18B14563-CCEC-0C42-8C0A-ABD616E2CF02}" dt="2023-11-05T20:40:43.331" v="1471"/>
            <ac:spMkLst>
              <pc:docMk/>
              <pc:sldMasterMk cId="2317532505" sldId="2147483672"/>
              <pc:sldLayoutMk cId="761374798" sldId="2147483703"/>
              <ac:spMk id="70" creationId="{11B28E0B-834D-545A-B395-F2E308BB148B}"/>
            </ac:spMkLst>
          </pc:spChg>
          <pc:spChg chg="mod">
            <ac:chgData name="Chuck Tomasi" userId="79514c44-a18e-4aaa-84b1-18f74099d6b1" providerId="ADAL" clId="{18B14563-CCEC-0C42-8C0A-ABD616E2CF02}" dt="2023-11-05T20:40:43.331" v="1471"/>
            <ac:spMkLst>
              <pc:docMk/>
              <pc:sldMasterMk cId="2317532505" sldId="2147483672"/>
              <pc:sldLayoutMk cId="761374798" sldId="2147483703"/>
              <ac:spMk id="71" creationId="{A48C7BFC-B208-E0BC-F659-FB38D8C4F828}"/>
            </ac:spMkLst>
          </pc:spChg>
          <pc:spChg chg="mod">
            <ac:chgData name="Chuck Tomasi" userId="79514c44-a18e-4aaa-84b1-18f74099d6b1" providerId="ADAL" clId="{18B14563-CCEC-0C42-8C0A-ABD616E2CF02}" dt="2023-11-05T20:40:43.331" v="1471"/>
            <ac:spMkLst>
              <pc:docMk/>
              <pc:sldMasterMk cId="2317532505" sldId="2147483672"/>
              <pc:sldLayoutMk cId="761374798" sldId="2147483703"/>
              <ac:spMk id="72" creationId="{338162C2-B5E8-F5B1-32B1-50BD6C32711A}"/>
            </ac:spMkLst>
          </pc:spChg>
          <pc:spChg chg="mod">
            <ac:chgData name="Chuck Tomasi" userId="79514c44-a18e-4aaa-84b1-18f74099d6b1" providerId="ADAL" clId="{18B14563-CCEC-0C42-8C0A-ABD616E2CF02}" dt="2023-11-05T20:40:43.331" v="1471"/>
            <ac:spMkLst>
              <pc:docMk/>
              <pc:sldMasterMk cId="2317532505" sldId="2147483672"/>
              <pc:sldLayoutMk cId="761374798" sldId="2147483703"/>
              <ac:spMk id="73" creationId="{16CD5822-10E3-7F7E-DAAE-E23E8AC80916}"/>
            </ac:spMkLst>
          </pc:spChg>
          <pc:spChg chg="mod">
            <ac:chgData name="Chuck Tomasi" userId="79514c44-a18e-4aaa-84b1-18f74099d6b1" providerId="ADAL" clId="{18B14563-CCEC-0C42-8C0A-ABD616E2CF02}" dt="2023-11-05T20:40:43.331" v="1471"/>
            <ac:spMkLst>
              <pc:docMk/>
              <pc:sldMasterMk cId="2317532505" sldId="2147483672"/>
              <pc:sldLayoutMk cId="761374798" sldId="2147483703"/>
              <ac:spMk id="74" creationId="{AC602F6D-5D65-8185-86A2-3A8233A489D6}"/>
            </ac:spMkLst>
          </pc:spChg>
          <pc:spChg chg="mod">
            <ac:chgData name="Chuck Tomasi" userId="79514c44-a18e-4aaa-84b1-18f74099d6b1" providerId="ADAL" clId="{18B14563-CCEC-0C42-8C0A-ABD616E2CF02}" dt="2023-11-05T20:40:43.331" v="1471"/>
            <ac:spMkLst>
              <pc:docMk/>
              <pc:sldMasterMk cId="2317532505" sldId="2147483672"/>
              <pc:sldLayoutMk cId="761374798" sldId="2147483703"/>
              <ac:spMk id="75" creationId="{F6B9CAF0-F517-6478-63CB-72F8C5F9390D}"/>
            </ac:spMkLst>
          </pc:spChg>
          <pc:spChg chg="mod">
            <ac:chgData name="Chuck Tomasi" userId="79514c44-a18e-4aaa-84b1-18f74099d6b1" providerId="ADAL" clId="{18B14563-CCEC-0C42-8C0A-ABD616E2CF02}" dt="2023-11-05T20:40:43.331" v="1471"/>
            <ac:spMkLst>
              <pc:docMk/>
              <pc:sldMasterMk cId="2317532505" sldId="2147483672"/>
              <pc:sldLayoutMk cId="761374798" sldId="2147483703"/>
              <ac:spMk id="76" creationId="{E888DFD5-2431-9C23-6A6A-A3A31AA89024}"/>
            </ac:spMkLst>
          </pc:spChg>
          <pc:spChg chg="mod">
            <ac:chgData name="Chuck Tomasi" userId="79514c44-a18e-4aaa-84b1-18f74099d6b1" providerId="ADAL" clId="{18B14563-CCEC-0C42-8C0A-ABD616E2CF02}" dt="2023-11-05T20:40:43.331" v="1471"/>
            <ac:spMkLst>
              <pc:docMk/>
              <pc:sldMasterMk cId="2317532505" sldId="2147483672"/>
              <pc:sldLayoutMk cId="761374798" sldId="2147483703"/>
              <ac:spMk id="77" creationId="{B50A28FA-A712-8313-C019-21A4923308B5}"/>
            </ac:spMkLst>
          </pc:spChg>
          <pc:spChg chg="mod">
            <ac:chgData name="Chuck Tomasi" userId="79514c44-a18e-4aaa-84b1-18f74099d6b1" providerId="ADAL" clId="{18B14563-CCEC-0C42-8C0A-ABD616E2CF02}" dt="2023-11-05T20:40:43.331" v="1471"/>
            <ac:spMkLst>
              <pc:docMk/>
              <pc:sldMasterMk cId="2317532505" sldId="2147483672"/>
              <pc:sldLayoutMk cId="761374798" sldId="2147483703"/>
              <ac:spMk id="78" creationId="{5AB8FD54-9157-3E70-10A4-BAD066FE1D0D}"/>
            </ac:spMkLst>
          </pc:spChg>
          <pc:spChg chg="mod">
            <ac:chgData name="Chuck Tomasi" userId="79514c44-a18e-4aaa-84b1-18f74099d6b1" providerId="ADAL" clId="{18B14563-CCEC-0C42-8C0A-ABD616E2CF02}" dt="2023-11-05T20:40:43.331" v="1471"/>
            <ac:spMkLst>
              <pc:docMk/>
              <pc:sldMasterMk cId="2317532505" sldId="2147483672"/>
              <pc:sldLayoutMk cId="761374798" sldId="2147483703"/>
              <ac:spMk id="79" creationId="{FBC54F81-5E94-4CD8-CBDE-6205A5E9DFF6}"/>
            </ac:spMkLst>
          </pc:spChg>
          <pc:spChg chg="mod">
            <ac:chgData name="Chuck Tomasi" userId="79514c44-a18e-4aaa-84b1-18f74099d6b1" providerId="ADAL" clId="{18B14563-CCEC-0C42-8C0A-ABD616E2CF02}" dt="2023-11-05T20:40:43.331" v="1471"/>
            <ac:spMkLst>
              <pc:docMk/>
              <pc:sldMasterMk cId="2317532505" sldId="2147483672"/>
              <pc:sldLayoutMk cId="761374798" sldId="2147483703"/>
              <ac:spMk id="80" creationId="{D758D1EC-E880-AA49-F9AF-158023EFF5AA}"/>
            </ac:spMkLst>
          </pc:spChg>
          <pc:spChg chg="mod">
            <ac:chgData name="Chuck Tomasi" userId="79514c44-a18e-4aaa-84b1-18f74099d6b1" providerId="ADAL" clId="{18B14563-CCEC-0C42-8C0A-ABD616E2CF02}" dt="2023-11-05T20:40:43.331" v="1471"/>
            <ac:spMkLst>
              <pc:docMk/>
              <pc:sldMasterMk cId="2317532505" sldId="2147483672"/>
              <pc:sldLayoutMk cId="761374798" sldId="2147483703"/>
              <ac:spMk id="81" creationId="{DE8D97A8-E9B7-2DB4-03CF-2182AA907726}"/>
            </ac:spMkLst>
          </pc:spChg>
          <pc:spChg chg="mod">
            <ac:chgData name="Chuck Tomasi" userId="79514c44-a18e-4aaa-84b1-18f74099d6b1" providerId="ADAL" clId="{18B14563-CCEC-0C42-8C0A-ABD616E2CF02}" dt="2023-11-05T20:40:43.331" v="1471"/>
            <ac:spMkLst>
              <pc:docMk/>
              <pc:sldMasterMk cId="2317532505" sldId="2147483672"/>
              <pc:sldLayoutMk cId="761374798" sldId="2147483703"/>
              <ac:spMk id="82" creationId="{5CFBC311-976A-0F6D-A94C-2B47EDECD457}"/>
            </ac:spMkLst>
          </pc:spChg>
          <pc:spChg chg="mod">
            <ac:chgData name="Chuck Tomasi" userId="79514c44-a18e-4aaa-84b1-18f74099d6b1" providerId="ADAL" clId="{18B14563-CCEC-0C42-8C0A-ABD616E2CF02}" dt="2023-11-05T20:40:43.331" v="1471"/>
            <ac:spMkLst>
              <pc:docMk/>
              <pc:sldMasterMk cId="2317532505" sldId="2147483672"/>
              <pc:sldLayoutMk cId="761374798" sldId="2147483703"/>
              <ac:spMk id="83" creationId="{F7310697-724C-E21F-AEEE-F89BFF0CC152}"/>
            </ac:spMkLst>
          </pc:spChg>
          <pc:spChg chg="mod">
            <ac:chgData name="Chuck Tomasi" userId="79514c44-a18e-4aaa-84b1-18f74099d6b1" providerId="ADAL" clId="{18B14563-CCEC-0C42-8C0A-ABD616E2CF02}" dt="2023-11-05T20:40:43.331" v="1471"/>
            <ac:spMkLst>
              <pc:docMk/>
              <pc:sldMasterMk cId="2317532505" sldId="2147483672"/>
              <pc:sldLayoutMk cId="761374798" sldId="2147483703"/>
              <ac:spMk id="84" creationId="{96016C0C-23BE-7E09-63D7-44F5AF94CC6C}"/>
            </ac:spMkLst>
          </pc:spChg>
          <pc:spChg chg="mod">
            <ac:chgData name="Chuck Tomasi" userId="79514c44-a18e-4aaa-84b1-18f74099d6b1" providerId="ADAL" clId="{18B14563-CCEC-0C42-8C0A-ABD616E2CF02}" dt="2023-11-05T20:40:43.331" v="1471"/>
            <ac:spMkLst>
              <pc:docMk/>
              <pc:sldMasterMk cId="2317532505" sldId="2147483672"/>
              <pc:sldLayoutMk cId="761374798" sldId="2147483703"/>
              <ac:spMk id="85" creationId="{4DCC88FC-CC1D-8722-BB58-151D3CCCB72D}"/>
            </ac:spMkLst>
          </pc:spChg>
          <pc:spChg chg="mod">
            <ac:chgData name="Chuck Tomasi" userId="79514c44-a18e-4aaa-84b1-18f74099d6b1" providerId="ADAL" clId="{18B14563-CCEC-0C42-8C0A-ABD616E2CF02}" dt="2023-11-05T20:40:43.331" v="1471"/>
            <ac:spMkLst>
              <pc:docMk/>
              <pc:sldMasterMk cId="2317532505" sldId="2147483672"/>
              <pc:sldLayoutMk cId="761374798" sldId="2147483703"/>
              <ac:spMk id="86" creationId="{599385ED-009F-B49C-5960-4716910F01BC}"/>
            </ac:spMkLst>
          </pc:spChg>
          <pc:spChg chg="mod">
            <ac:chgData name="Chuck Tomasi" userId="79514c44-a18e-4aaa-84b1-18f74099d6b1" providerId="ADAL" clId="{18B14563-CCEC-0C42-8C0A-ABD616E2CF02}" dt="2023-11-05T20:40:43.331" v="1471"/>
            <ac:spMkLst>
              <pc:docMk/>
              <pc:sldMasterMk cId="2317532505" sldId="2147483672"/>
              <pc:sldLayoutMk cId="761374798" sldId="2147483703"/>
              <ac:spMk id="87" creationId="{107DF240-8A6B-022A-864D-16DC47A9F842}"/>
            </ac:spMkLst>
          </pc:spChg>
          <pc:spChg chg="mod">
            <ac:chgData name="Chuck Tomasi" userId="79514c44-a18e-4aaa-84b1-18f74099d6b1" providerId="ADAL" clId="{18B14563-CCEC-0C42-8C0A-ABD616E2CF02}" dt="2023-11-05T20:40:43.331" v="1471"/>
            <ac:spMkLst>
              <pc:docMk/>
              <pc:sldMasterMk cId="2317532505" sldId="2147483672"/>
              <pc:sldLayoutMk cId="761374798" sldId="2147483703"/>
              <ac:spMk id="88" creationId="{1AC2CF19-9243-52BD-298A-B53373372687}"/>
            </ac:spMkLst>
          </pc:spChg>
          <pc:spChg chg="mod">
            <ac:chgData name="Chuck Tomasi" userId="79514c44-a18e-4aaa-84b1-18f74099d6b1" providerId="ADAL" clId="{18B14563-CCEC-0C42-8C0A-ABD616E2CF02}" dt="2023-11-05T20:40:43.331" v="1471"/>
            <ac:spMkLst>
              <pc:docMk/>
              <pc:sldMasterMk cId="2317532505" sldId="2147483672"/>
              <pc:sldLayoutMk cId="761374798" sldId="2147483703"/>
              <ac:spMk id="89" creationId="{FB86CDF6-668F-9647-EEBC-4DAF59518AA6}"/>
            </ac:spMkLst>
          </pc:spChg>
          <pc:spChg chg="mod">
            <ac:chgData name="Chuck Tomasi" userId="79514c44-a18e-4aaa-84b1-18f74099d6b1" providerId="ADAL" clId="{18B14563-CCEC-0C42-8C0A-ABD616E2CF02}" dt="2023-11-05T20:40:43.331" v="1471"/>
            <ac:spMkLst>
              <pc:docMk/>
              <pc:sldMasterMk cId="2317532505" sldId="2147483672"/>
              <pc:sldLayoutMk cId="761374798" sldId="2147483703"/>
              <ac:spMk id="90" creationId="{F13C7B69-B232-0F69-05C7-6186416DEE2E}"/>
            </ac:spMkLst>
          </pc:spChg>
          <pc:spChg chg="mod">
            <ac:chgData name="Chuck Tomasi" userId="79514c44-a18e-4aaa-84b1-18f74099d6b1" providerId="ADAL" clId="{18B14563-CCEC-0C42-8C0A-ABD616E2CF02}" dt="2023-11-05T20:40:43.331" v="1471"/>
            <ac:spMkLst>
              <pc:docMk/>
              <pc:sldMasterMk cId="2317532505" sldId="2147483672"/>
              <pc:sldLayoutMk cId="761374798" sldId="2147483703"/>
              <ac:spMk id="91" creationId="{C8E761D7-C75B-6CC8-8B0B-616CD3DD6A15}"/>
            </ac:spMkLst>
          </pc:spChg>
          <pc:spChg chg="mod">
            <ac:chgData name="Chuck Tomasi" userId="79514c44-a18e-4aaa-84b1-18f74099d6b1" providerId="ADAL" clId="{18B14563-CCEC-0C42-8C0A-ABD616E2CF02}" dt="2023-11-05T20:40:43.331" v="1471"/>
            <ac:spMkLst>
              <pc:docMk/>
              <pc:sldMasterMk cId="2317532505" sldId="2147483672"/>
              <pc:sldLayoutMk cId="761374798" sldId="2147483703"/>
              <ac:spMk id="92" creationId="{393C63F0-D5C3-8D0D-E4CB-423E81F794A9}"/>
            </ac:spMkLst>
          </pc:spChg>
          <pc:spChg chg="mod">
            <ac:chgData name="Chuck Tomasi" userId="79514c44-a18e-4aaa-84b1-18f74099d6b1" providerId="ADAL" clId="{18B14563-CCEC-0C42-8C0A-ABD616E2CF02}" dt="2023-11-05T20:40:43.331" v="1471"/>
            <ac:spMkLst>
              <pc:docMk/>
              <pc:sldMasterMk cId="2317532505" sldId="2147483672"/>
              <pc:sldLayoutMk cId="761374798" sldId="2147483703"/>
              <ac:spMk id="93" creationId="{9C0F52A8-8C08-7D9D-AE59-28F96937EC77}"/>
            </ac:spMkLst>
          </pc:spChg>
          <pc:spChg chg="mod">
            <ac:chgData name="Chuck Tomasi" userId="79514c44-a18e-4aaa-84b1-18f74099d6b1" providerId="ADAL" clId="{18B14563-CCEC-0C42-8C0A-ABD616E2CF02}" dt="2023-11-05T20:40:43.331" v="1471"/>
            <ac:spMkLst>
              <pc:docMk/>
              <pc:sldMasterMk cId="2317532505" sldId="2147483672"/>
              <pc:sldLayoutMk cId="761374798" sldId="2147483703"/>
              <ac:spMk id="94" creationId="{12B26C75-3223-6C74-9B80-FC595C542D28}"/>
            </ac:spMkLst>
          </pc:spChg>
          <pc:spChg chg="mod">
            <ac:chgData name="Chuck Tomasi" userId="79514c44-a18e-4aaa-84b1-18f74099d6b1" providerId="ADAL" clId="{18B14563-CCEC-0C42-8C0A-ABD616E2CF02}" dt="2023-11-05T20:40:43.331" v="1471"/>
            <ac:spMkLst>
              <pc:docMk/>
              <pc:sldMasterMk cId="2317532505" sldId="2147483672"/>
              <pc:sldLayoutMk cId="761374798" sldId="2147483703"/>
              <ac:spMk id="95" creationId="{1A299E21-5444-AE8C-F7AE-38DC0B3F77AF}"/>
            </ac:spMkLst>
          </pc:spChg>
          <pc:spChg chg="mod">
            <ac:chgData name="Chuck Tomasi" userId="79514c44-a18e-4aaa-84b1-18f74099d6b1" providerId="ADAL" clId="{18B14563-CCEC-0C42-8C0A-ABD616E2CF02}" dt="2023-11-05T20:40:43.331" v="1471"/>
            <ac:spMkLst>
              <pc:docMk/>
              <pc:sldMasterMk cId="2317532505" sldId="2147483672"/>
              <pc:sldLayoutMk cId="761374798" sldId="2147483703"/>
              <ac:spMk id="96" creationId="{FBF685FC-A185-DFF7-D27B-DF1F6E740F18}"/>
            </ac:spMkLst>
          </pc:spChg>
          <pc:spChg chg="mod">
            <ac:chgData name="Chuck Tomasi" userId="79514c44-a18e-4aaa-84b1-18f74099d6b1" providerId="ADAL" clId="{18B14563-CCEC-0C42-8C0A-ABD616E2CF02}" dt="2023-11-05T20:40:43.331" v="1471"/>
            <ac:spMkLst>
              <pc:docMk/>
              <pc:sldMasterMk cId="2317532505" sldId="2147483672"/>
              <pc:sldLayoutMk cId="761374798" sldId="2147483703"/>
              <ac:spMk id="97" creationId="{30340E2D-3524-F28E-A325-010E06E1720D}"/>
            </ac:spMkLst>
          </pc:spChg>
          <pc:spChg chg="mod">
            <ac:chgData name="Chuck Tomasi" userId="79514c44-a18e-4aaa-84b1-18f74099d6b1" providerId="ADAL" clId="{18B14563-CCEC-0C42-8C0A-ABD616E2CF02}" dt="2023-11-05T20:40:43.331" v="1471"/>
            <ac:spMkLst>
              <pc:docMk/>
              <pc:sldMasterMk cId="2317532505" sldId="2147483672"/>
              <pc:sldLayoutMk cId="761374798" sldId="2147483703"/>
              <ac:spMk id="98" creationId="{F91563C4-877C-C1E8-8BF8-CBE9BAE78541}"/>
            </ac:spMkLst>
          </pc:spChg>
          <pc:spChg chg="mod">
            <ac:chgData name="Chuck Tomasi" userId="79514c44-a18e-4aaa-84b1-18f74099d6b1" providerId="ADAL" clId="{18B14563-CCEC-0C42-8C0A-ABD616E2CF02}" dt="2023-11-05T20:40:43.331" v="1471"/>
            <ac:spMkLst>
              <pc:docMk/>
              <pc:sldMasterMk cId="2317532505" sldId="2147483672"/>
              <pc:sldLayoutMk cId="761374798" sldId="2147483703"/>
              <ac:spMk id="99" creationId="{594AE6B2-1539-221F-A01C-DEB1DD6A52AC}"/>
            </ac:spMkLst>
          </pc:spChg>
          <pc:spChg chg="mod">
            <ac:chgData name="Chuck Tomasi" userId="79514c44-a18e-4aaa-84b1-18f74099d6b1" providerId="ADAL" clId="{18B14563-CCEC-0C42-8C0A-ABD616E2CF02}" dt="2023-11-05T20:40:43.331" v="1471"/>
            <ac:spMkLst>
              <pc:docMk/>
              <pc:sldMasterMk cId="2317532505" sldId="2147483672"/>
              <pc:sldLayoutMk cId="761374798" sldId="2147483703"/>
              <ac:spMk id="100" creationId="{CEC5B2E2-9925-47EC-6DCC-F4631BD8D915}"/>
            </ac:spMkLst>
          </pc:spChg>
          <pc:spChg chg="mod">
            <ac:chgData name="Chuck Tomasi" userId="79514c44-a18e-4aaa-84b1-18f74099d6b1" providerId="ADAL" clId="{18B14563-CCEC-0C42-8C0A-ABD616E2CF02}" dt="2023-11-05T20:40:43.331" v="1471"/>
            <ac:spMkLst>
              <pc:docMk/>
              <pc:sldMasterMk cId="2317532505" sldId="2147483672"/>
              <pc:sldLayoutMk cId="761374798" sldId="2147483703"/>
              <ac:spMk id="101" creationId="{51FAB15F-D91F-8695-31D6-364F59860994}"/>
            </ac:spMkLst>
          </pc:spChg>
          <pc:spChg chg="mod">
            <ac:chgData name="Chuck Tomasi" userId="79514c44-a18e-4aaa-84b1-18f74099d6b1" providerId="ADAL" clId="{18B14563-CCEC-0C42-8C0A-ABD616E2CF02}" dt="2023-11-05T20:40:43.331" v="1471"/>
            <ac:spMkLst>
              <pc:docMk/>
              <pc:sldMasterMk cId="2317532505" sldId="2147483672"/>
              <pc:sldLayoutMk cId="761374798" sldId="2147483703"/>
              <ac:spMk id="102" creationId="{1C574D0E-17FE-BA1A-539B-3EA3207F451C}"/>
            </ac:spMkLst>
          </pc:spChg>
          <pc:spChg chg="mod">
            <ac:chgData name="Chuck Tomasi" userId="79514c44-a18e-4aaa-84b1-18f74099d6b1" providerId="ADAL" clId="{18B14563-CCEC-0C42-8C0A-ABD616E2CF02}" dt="2023-11-05T20:40:43.331" v="1471"/>
            <ac:spMkLst>
              <pc:docMk/>
              <pc:sldMasterMk cId="2317532505" sldId="2147483672"/>
              <pc:sldLayoutMk cId="761374798" sldId="2147483703"/>
              <ac:spMk id="103" creationId="{553FA1B5-7A48-B3C3-14CB-B15934AF7278}"/>
            </ac:spMkLst>
          </pc:spChg>
          <pc:spChg chg="mod">
            <ac:chgData name="Chuck Tomasi" userId="79514c44-a18e-4aaa-84b1-18f74099d6b1" providerId="ADAL" clId="{18B14563-CCEC-0C42-8C0A-ABD616E2CF02}" dt="2023-11-05T20:40:43.331" v="1471"/>
            <ac:spMkLst>
              <pc:docMk/>
              <pc:sldMasterMk cId="2317532505" sldId="2147483672"/>
              <pc:sldLayoutMk cId="761374798" sldId="2147483703"/>
              <ac:spMk id="104" creationId="{516E7E31-408B-3C72-FEB1-780764177102}"/>
            </ac:spMkLst>
          </pc:spChg>
          <pc:spChg chg="mod">
            <ac:chgData name="Chuck Tomasi" userId="79514c44-a18e-4aaa-84b1-18f74099d6b1" providerId="ADAL" clId="{18B14563-CCEC-0C42-8C0A-ABD616E2CF02}" dt="2023-11-05T20:40:43.331" v="1471"/>
            <ac:spMkLst>
              <pc:docMk/>
              <pc:sldMasterMk cId="2317532505" sldId="2147483672"/>
              <pc:sldLayoutMk cId="761374798" sldId="2147483703"/>
              <ac:spMk id="105" creationId="{E6E949F4-E491-51BA-0E27-9FD3B974D6DC}"/>
            </ac:spMkLst>
          </pc:spChg>
          <pc:grpChg chg="add del mod">
            <ac:chgData name="Chuck Tomasi" userId="79514c44-a18e-4aaa-84b1-18f74099d6b1" providerId="ADAL" clId="{18B14563-CCEC-0C42-8C0A-ABD616E2CF02}" dt="2023-10-18T20:16:23.366" v="435" actId="165"/>
            <ac:grpSpMkLst>
              <pc:docMk/>
              <pc:sldMasterMk cId="2317532505" sldId="2147483672"/>
              <pc:sldLayoutMk cId="761374798" sldId="2147483703"/>
              <ac:grpSpMk id="18" creationId="{69D5DE46-5721-AC5E-E7B6-413378174ABC}"/>
            </ac:grpSpMkLst>
          </pc:grpChg>
          <pc:grpChg chg="add del mod">
            <ac:chgData name="Chuck Tomasi" userId="79514c44-a18e-4aaa-84b1-18f74099d6b1" providerId="ADAL" clId="{18B14563-CCEC-0C42-8C0A-ABD616E2CF02}" dt="2023-11-06T14:56:37.444" v="3098" actId="478"/>
            <ac:grpSpMkLst>
              <pc:docMk/>
              <pc:sldMasterMk cId="2317532505" sldId="2147483672"/>
              <pc:sldLayoutMk cId="761374798" sldId="2147483703"/>
              <ac:grpSpMk id="18" creationId="{94A4C725-6AB9-CE28-D718-A9F1BAE3A507}"/>
            </ac:grpSpMkLst>
          </pc:grpChg>
          <pc:grpChg chg="add mod">
            <ac:chgData name="Chuck Tomasi" userId="79514c44-a18e-4aaa-84b1-18f74099d6b1" providerId="ADAL" clId="{18B14563-CCEC-0C42-8C0A-ABD616E2CF02}" dt="2023-11-06T14:56:45.794" v="3101" actId="1076"/>
            <ac:grpSpMkLst>
              <pc:docMk/>
              <pc:sldMasterMk cId="2317532505" sldId="2147483672"/>
              <pc:sldLayoutMk cId="761374798" sldId="2147483703"/>
              <ac:grpSpMk id="19" creationId="{BE0F709B-478B-9537-586F-89FF75A46221}"/>
            </ac:grpSpMkLst>
          </pc:grpChg>
          <pc:grpChg chg="add del mod">
            <ac:chgData name="Chuck Tomasi" userId="79514c44-a18e-4aaa-84b1-18f74099d6b1" providerId="ADAL" clId="{18B14563-CCEC-0C42-8C0A-ABD616E2CF02}" dt="2023-11-05T20:34:35.382" v="1415" actId="478"/>
            <ac:grpSpMkLst>
              <pc:docMk/>
              <pc:sldMasterMk cId="2317532505" sldId="2147483672"/>
              <pc:sldLayoutMk cId="761374798" sldId="2147483703"/>
              <ac:grpSpMk id="63" creationId="{31317626-66B2-8B73-FE78-D66E1F2D8C5E}"/>
            </ac:grpSpMkLst>
          </pc:grpChg>
        </pc:sldLayoutChg>
        <pc:sldLayoutChg chg="addSp delSp modSp add mod ord modTransition">
          <pc:chgData name="Chuck Tomasi" userId="79514c44-a18e-4aaa-84b1-18f74099d6b1" providerId="ADAL" clId="{18B14563-CCEC-0C42-8C0A-ABD616E2CF02}" dt="2023-11-05T20:41:35.741" v="1479" actId="1076"/>
          <pc:sldLayoutMkLst>
            <pc:docMk/>
            <pc:sldMasterMk cId="2317532505" sldId="2147483672"/>
            <pc:sldLayoutMk cId="1491155852" sldId="2147483704"/>
          </pc:sldLayoutMkLst>
          <pc:spChg chg="add mod">
            <ac:chgData name="Chuck Tomasi" userId="79514c44-a18e-4aaa-84b1-18f74099d6b1" providerId="ADAL" clId="{18B14563-CCEC-0C42-8C0A-ABD616E2CF02}" dt="2023-10-18T20:01:01.931" v="357"/>
            <ac:spMkLst>
              <pc:docMk/>
              <pc:sldMasterMk cId="2317532505" sldId="2147483672"/>
              <pc:sldLayoutMk cId="1491155852" sldId="2147483704"/>
              <ac:spMk id="2" creationId="{A924FBBA-5110-636C-8C0F-83ED39C6D4CC}"/>
            </ac:spMkLst>
          </pc:spChg>
          <pc:spChg chg="add mod">
            <ac:chgData name="Chuck Tomasi" userId="79514c44-a18e-4aaa-84b1-18f74099d6b1" providerId="ADAL" clId="{18B14563-CCEC-0C42-8C0A-ABD616E2CF02}" dt="2023-10-18T20:01:01.931" v="357"/>
            <ac:spMkLst>
              <pc:docMk/>
              <pc:sldMasterMk cId="2317532505" sldId="2147483672"/>
              <pc:sldLayoutMk cId="1491155852" sldId="2147483704"/>
              <ac:spMk id="4" creationId="{A5E473DE-C23C-1644-0C95-A3A96336E784}"/>
            </ac:spMkLst>
          </pc:spChg>
          <pc:spChg chg="add mod">
            <ac:chgData name="Chuck Tomasi" userId="79514c44-a18e-4aaa-84b1-18f74099d6b1" providerId="ADAL" clId="{18B14563-CCEC-0C42-8C0A-ABD616E2CF02}" dt="2023-10-18T20:01:01.931" v="357"/>
            <ac:spMkLst>
              <pc:docMk/>
              <pc:sldMasterMk cId="2317532505" sldId="2147483672"/>
              <pc:sldLayoutMk cId="1491155852" sldId="2147483704"/>
              <ac:spMk id="5" creationId="{77575212-9C4C-DA4F-68D3-3A1AEA87DB8C}"/>
            </ac:spMkLst>
          </pc:spChg>
          <pc:spChg chg="add mod">
            <ac:chgData name="Chuck Tomasi" userId="79514c44-a18e-4aaa-84b1-18f74099d6b1" providerId="ADAL" clId="{18B14563-CCEC-0C42-8C0A-ABD616E2CF02}" dt="2023-10-18T20:01:01.931" v="357"/>
            <ac:spMkLst>
              <pc:docMk/>
              <pc:sldMasterMk cId="2317532505" sldId="2147483672"/>
              <pc:sldLayoutMk cId="1491155852" sldId="2147483704"/>
              <ac:spMk id="6" creationId="{22C32E89-2CCD-3D53-D5B1-C80FFC6190B4}"/>
            </ac:spMkLst>
          </pc:spChg>
          <pc:spChg chg="add mod">
            <ac:chgData name="Chuck Tomasi" userId="79514c44-a18e-4aaa-84b1-18f74099d6b1" providerId="ADAL" clId="{18B14563-CCEC-0C42-8C0A-ABD616E2CF02}" dt="2023-10-18T20:01:01.931" v="357"/>
            <ac:spMkLst>
              <pc:docMk/>
              <pc:sldMasterMk cId="2317532505" sldId="2147483672"/>
              <pc:sldLayoutMk cId="1491155852" sldId="2147483704"/>
              <ac:spMk id="7" creationId="{50744A4A-9A10-4EED-2BF6-91519FB3B29A}"/>
            </ac:spMkLst>
          </pc:spChg>
          <pc:spChg chg="add mod">
            <ac:chgData name="Chuck Tomasi" userId="79514c44-a18e-4aaa-84b1-18f74099d6b1" providerId="ADAL" clId="{18B14563-CCEC-0C42-8C0A-ABD616E2CF02}" dt="2023-10-18T20:01:01.931" v="357"/>
            <ac:spMkLst>
              <pc:docMk/>
              <pc:sldMasterMk cId="2317532505" sldId="2147483672"/>
              <pc:sldLayoutMk cId="1491155852" sldId="2147483704"/>
              <ac:spMk id="10" creationId="{398162B1-0124-C790-5E48-D21047F81528}"/>
            </ac:spMkLst>
          </pc:spChg>
          <pc:spChg chg="add mod">
            <ac:chgData name="Chuck Tomasi" userId="79514c44-a18e-4aaa-84b1-18f74099d6b1" providerId="ADAL" clId="{18B14563-CCEC-0C42-8C0A-ABD616E2CF02}" dt="2023-10-18T20:01:01.931" v="357"/>
            <ac:spMkLst>
              <pc:docMk/>
              <pc:sldMasterMk cId="2317532505" sldId="2147483672"/>
              <pc:sldLayoutMk cId="1491155852" sldId="2147483704"/>
              <ac:spMk id="11" creationId="{D66D9C49-D593-8402-C607-16DD2D4AA049}"/>
            </ac:spMkLst>
          </pc:spChg>
          <pc:spChg chg="add mod">
            <ac:chgData name="Chuck Tomasi" userId="79514c44-a18e-4aaa-84b1-18f74099d6b1" providerId="ADAL" clId="{18B14563-CCEC-0C42-8C0A-ABD616E2CF02}" dt="2023-10-18T20:01:01.931" v="357"/>
            <ac:spMkLst>
              <pc:docMk/>
              <pc:sldMasterMk cId="2317532505" sldId="2147483672"/>
              <pc:sldLayoutMk cId="1491155852" sldId="2147483704"/>
              <ac:spMk id="12" creationId="{2472828F-3237-4906-ABFC-96DCDD0D363A}"/>
            </ac:spMkLst>
          </pc:spChg>
          <pc:spChg chg="add mod">
            <ac:chgData name="Chuck Tomasi" userId="79514c44-a18e-4aaa-84b1-18f74099d6b1" providerId="ADAL" clId="{18B14563-CCEC-0C42-8C0A-ABD616E2CF02}" dt="2023-10-18T20:01:01.931" v="357"/>
            <ac:spMkLst>
              <pc:docMk/>
              <pc:sldMasterMk cId="2317532505" sldId="2147483672"/>
              <pc:sldLayoutMk cId="1491155852" sldId="2147483704"/>
              <ac:spMk id="13" creationId="{88CE06C0-7AFF-FE31-1238-8A4C9506C226}"/>
            </ac:spMkLst>
          </pc:spChg>
          <pc:spChg chg="add mod">
            <ac:chgData name="Chuck Tomasi" userId="79514c44-a18e-4aaa-84b1-18f74099d6b1" providerId="ADAL" clId="{18B14563-CCEC-0C42-8C0A-ABD616E2CF02}" dt="2023-10-18T20:01:01.931" v="357"/>
            <ac:spMkLst>
              <pc:docMk/>
              <pc:sldMasterMk cId="2317532505" sldId="2147483672"/>
              <pc:sldLayoutMk cId="1491155852" sldId="2147483704"/>
              <ac:spMk id="14" creationId="{1BA22A21-63D2-D650-79AA-04C694514947}"/>
            </ac:spMkLst>
          </pc:spChg>
          <pc:spChg chg="add mod">
            <ac:chgData name="Chuck Tomasi" userId="79514c44-a18e-4aaa-84b1-18f74099d6b1" providerId="ADAL" clId="{18B14563-CCEC-0C42-8C0A-ABD616E2CF02}" dt="2023-10-18T20:01:01.931" v="357"/>
            <ac:spMkLst>
              <pc:docMk/>
              <pc:sldMasterMk cId="2317532505" sldId="2147483672"/>
              <pc:sldLayoutMk cId="1491155852" sldId="2147483704"/>
              <ac:spMk id="15" creationId="{0EBCFD2C-8304-7FE3-19DE-F33E48238D42}"/>
            </ac:spMkLst>
          </pc:spChg>
          <pc:spChg chg="add mod">
            <ac:chgData name="Chuck Tomasi" userId="79514c44-a18e-4aaa-84b1-18f74099d6b1" providerId="ADAL" clId="{18B14563-CCEC-0C42-8C0A-ABD616E2CF02}" dt="2023-10-18T20:01:01.931" v="357"/>
            <ac:spMkLst>
              <pc:docMk/>
              <pc:sldMasterMk cId="2317532505" sldId="2147483672"/>
              <pc:sldLayoutMk cId="1491155852" sldId="2147483704"/>
              <ac:spMk id="16" creationId="{676763F2-E6DA-FB97-C4CD-92119E6141CA}"/>
            </ac:spMkLst>
          </pc:spChg>
          <pc:spChg chg="add mod">
            <ac:chgData name="Chuck Tomasi" userId="79514c44-a18e-4aaa-84b1-18f74099d6b1" providerId="ADAL" clId="{18B14563-CCEC-0C42-8C0A-ABD616E2CF02}" dt="2023-10-18T20:02:41.282" v="366" actId="207"/>
            <ac:spMkLst>
              <pc:docMk/>
              <pc:sldMasterMk cId="2317532505" sldId="2147483672"/>
              <pc:sldLayoutMk cId="1491155852" sldId="2147483704"/>
              <ac:spMk id="17" creationId="{172079C7-B359-44C6-A4CE-1AF3CF91AA19}"/>
            </ac:spMkLst>
          </pc:spChg>
          <pc:spChg chg="mod">
            <ac:chgData name="Chuck Tomasi" userId="79514c44-a18e-4aaa-84b1-18f74099d6b1" providerId="ADAL" clId="{18B14563-CCEC-0C42-8C0A-ABD616E2CF02}" dt="2023-10-18T20:01:01.931" v="357"/>
            <ac:spMkLst>
              <pc:docMk/>
              <pc:sldMasterMk cId="2317532505" sldId="2147483672"/>
              <pc:sldLayoutMk cId="1491155852" sldId="2147483704"/>
              <ac:spMk id="19" creationId="{586D277F-5030-2000-62A1-EEB4735DC8A2}"/>
            </ac:spMkLst>
          </pc:spChg>
          <pc:spChg chg="mod">
            <ac:chgData name="Chuck Tomasi" userId="79514c44-a18e-4aaa-84b1-18f74099d6b1" providerId="ADAL" clId="{18B14563-CCEC-0C42-8C0A-ABD616E2CF02}" dt="2023-10-18T20:01:01.931" v="357"/>
            <ac:spMkLst>
              <pc:docMk/>
              <pc:sldMasterMk cId="2317532505" sldId="2147483672"/>
              <pc:sldLayoutMk cId="1491155852" sldId="2147483704"/>
              <ac:spMk id="20" creationId="{933625B3-E772-44E0-7E74-5BBE095E7764}"/>
            </ac:spMkLst>
          </pc:spChg>
          <pc:spChg chg="mod">
            <ac:chgData name="Chuck Tomasi" userId="79514c44-a18e-4aaa-84b1-18f74099d6b1" providerId="ADAL" clId="{18B14563-CCEC-0C42-8C0A-ABD616E2CF02}" dt="2023-10-18T20:01:01.931" v="357"/>
            <ac:spMkLst>
              <pc:docMk/>
              <pc:sldMasterMk cId="2317532505" sldId="2147483672"/>
              <pc:sldLayoutMk cId="1491155852" sldId="2147483704"/>
              <ac:spMk id="21" creationId="{3840D51F-716C-DCA5-6EFD-6EE4D044402D}"/>
            </ac:spMkLst>
          </pc:spChg>
          <pc:spChg chg="mod">
            <ac:chgData name="Chuck Tomasi" userId="79514c44-a18e-4aaa-84b1-18f74099d6b1" providerId="ADAL" clId="{18B14563-CCEC-0C42-8C0A-ABD616E2CF02}" dt="2023-10-18T20:01:01.931" v="357"/>
            <ac:spMkLst>
              <pc:docMk/>
              <pc:sldMasterMk cId="2317532505" sldId="2147483672"/>
              <pc:sldLayoutMk cId="1491155852" sldId="2147483704"/>
              <ac:spMk id="22" creationId="{686CA2F6-96ED-7B4E-B477-A4589171C5E4}"/>
            </ac:spMkLst>
          </pc:spChg>
          <pc:spChg chg="mod">
            <ac:chgData name="Chuck Tomasi" userId="79514c44-a18e-4aaa-84b1-18f74099d6b1" providerId="ADAL" clId="{18B14563-CCEC-0C42-8C0A-ABD616E2CF02}" dt="2023-10-18T20:01:01.931" v="357"/>
            <ac:spMkLst>
              <pc:docMk/>
              <pc:sldMasterMk cId="2317532505" sldId="2147483672"/>
              <pc:sldLayoutMk cId="1491155852" sldId="2147483704"/>
              <ac:spMk id="23" creationId="{63BFAD8E-9DC5-F69E-5F66-FAB1952275DD}"/>
            </ac:spMkLst>
          </pc:spChg>
          <pc:spChg chg="mod">
            <ac:chgData name="Chuck Tomasi" userId="79514c44-a18e-4aaa-84b1-18f74099d6b1" providerId="ADAL" clId="{18B14563-CCEC-0C42-8C0A-ABD616E2CF02}" dt="2023-10-18T20:01:01.931" v="357"/>
            <ac:spMkLst>
              <pc:docMk/>
              <pc:sldMasterMk cId="2317532505" sldId="2147483672"/>
              <pc:sldLayoutMk cId="1491155852" sldId="2147483704"/>
              <ac:spMk id="24" creationId="{7B17A05D-A8D5-E4A5-1C2D-BC35172C4323}"/>
            </ac:spMkLst>
          </pc:spChg>
          <pc:spChg chg="mod">
            <ac:chgData name="Chuck Tomasi" userId="79514c44-a18e-4aaa-84b1-18f74099d6b1" providerId="ADAL" clId="{18B14563-CCEC-0C42-8C0A-ABD616E2CF02}" dt="2023-10-18T20:01:01.931" v="357"/>
            <ac:spMkLst>
              <pc:docMk/>
              <pc:sldMasterMk cId="2317532505" sldId="2147483672"/>
              <pc:sldLayoutMk cId="1491155852" sldId="2147483704"/>
              <ac:spMk id="25" creationId="{4CF27732-D449-AD9A-5BB2-9D126AA40E5E}"/>
            </ac:spMkLst>
          </pc:spChg>
          <pc:spChg chg="mod">
            <ac:chgData name="Chuck Tomasi" userId="79514c44-a18e-4aaa-84b1-18f74099d6b1" providerId="ADAL" clId="{18B14563-CCEC-0C42-8C0A-ABD616E2CF02}" dt="2023-10-18T20:01:01.931" v="357"/>
            <ac:spMkLst>
              <pc:docMk/>
              <pc:sldMasterMk cId="2317532505" sldId="2147483672"/>
              <pc:sldLayoutMk cId="1491155852" sldId="2147483704"/>
              <ac:spMk id="26" creationId="{6385A5B3-6423-12D9-4EF5-2CB1783F25E4}"/>
            </ac:spMkLst>
          </pc:spChg>
          <pc:spChg chg="mod">
            <ac:chgData name="Chuck Tomasi" userId="79514c44-a18e-4aaa-84b1-18f74099d6b1" providerId="ADAL" clId="{18B14563-CCEC-0C42-8C0A-ABD616E2CF02}" dt="2023-10-18T20:01:01.931" v="357"/>
            <ac:spMkLst>
              <pc:docMk/>
              <pc:sldMasterMk cId="2317532505" sldId="2147483672"/>
              <pc:sldLayoutMk cId="1491155852" sldId="2147483704"/>
              <ac:spMk id="27" creationId="{A2D417AD-3D79-3C6D-FB6E-D479026B5B91}"/>
            </ac:spMkLst>
          </pc:spChg>
          <pc:spChg chg="mod">
            <ac:chgData name="Chuck Tomasi" userId="79514c44-a18e-4aaa-84b1-18f74099d6b1" providerId="ADAL" clId="{18B14563-CCEC-0C42-8C0A-ABD616E2CF02}" dt="2023-10-18T20:01:01.931" v="357"/>
            <ac:spMkLst>
              <pc:docMk/>
              <pc:sldMasterMk cId="2317532505" sldId="2147483672"/>
              <pc:sldLayoutMk cId="1491155852" sldId="2147483704"/>
              <ac:spMk id="28" creationId="{6FE8D476-EF93-270F-21C4-A5274D5A2A01}"/>
            </ac:spMkLst>
          </pc:spChg>
          <pc:spChg chg="mod">
            <ac:chgData name="Chuck Tomasi" userId="79514c44-a18e-4aaa-84b1-18f74099d6b1" providerId="ADAL" clId="{18B14563-CCEC-0C42-8C0A-ABD616E2CF02}" dt="2023-10-18T20:01:01.931" v="357"/>
            <ac:spMkLst>
              <pc:docMk/>
              <pc:sldMasterMk cId="2317532505" sldId="2147483672"/>
              <pc:sldLayoutMk cId="1491155852" sldId="2147483704"/>
              <ac:spMk id="29" creationId="{7C89E31D-40F1-D6CA-D43D-346B8FF17860}"/>
            </ac:spMkLst>
          </pc:spChg>
          <pc:spChg chg="mod">
            <ac:chgData name="Chuck Tomasi" userId="79514c44-a18e-4aaa-84b1-18f74099d6b1" providerId="ADAL" clId="{18B14563-CCEC-0C42-8C0A-ABD616E2CF02}" dt="2023-10-18T20:01:01.931" v="357"/>
            <ac:spMkLst>
              <pc:docMk/>
              <pc:sldMasterMk cId="2317532505" sldId="2147483672"/>
              <pc:sldLayoutMk cId="1491155852" sldId="2147483704"/>
              <ac:spMk id="30" creationId="{68785F29-2C9F-FD85-2183-8512D1F259A3}"/>
            </ac:spMkLst>
          </pc:spChg>
          <pc:spChg chg="mod">
            <ac:chgData name="Chuck Tomasi" userId="79514c44-a18e-4aaa-84b1-18f74099d6b1" providerId="ADAL" clId="{18B14563-CCEC-0C42-8C0A-ABD616E2CF02}" dt="2023-10-18T20:01:01.931" v="357"/>
            <ac:spMkLst>
              <pc:docMk/>
              <pc:sldMasterMk cId="2317532505" sldId="2147483672"/>
              <pc:sldLayoutMk cId="1491155852" sldId="2147483704"/>
              <ac:spMk id="31" creationId="{F7F7C338-0541-2F66-2505-8C7A592C891F}"/>
            </ac:spMkLst>
          </pc:spChg>
          <pc:spChg chg="mod">
            <ac:chgData name="Chuck Tomasi" userId="79514c44-a18e-4aaa-84b1-18f74099d6b1" providerId="ADAL" clId="{18B14563-CCEC-0C42-8C0A-ABD616E2CF02}" dt="2023-10-18T20:01:01.931" v="357"/>
            <ac:spMkLst>
              <pc:docMk/>
              <pc:sldMasterMk cId="2317532505" sldId="2147483672"/>
              <pc:sldLayoutMk cId="1491155852" sldId="2147483704"/>
              <ac:spMk id="32" creationId="{4ACF8DAC-3D77-7171-03AA-6E414FC297C3}"/>
            </ac:spMkLst>
          </pc:spChg>
          <pc:spChg chg="mod">
            <ac:chgData name="Chuck Tomasi" userId="79514c44-a18e-4aaa-84b1-18f74099d6b1" providerId="ADAL" clId="{18B14563-CCEC-0C42-8C0A-ABD616E2CF02}" dt="2023-10-18T20:01:01.931" v="357"/>
            <ac:spMkLst>
              <pc:docMk/>
              <pc:sldMasterMk cId="2317532505" sldId="2147483672"/>
              <pc:sldLayoutMk cId="1491155852" sldId="2147483704"/>
              <ac:spMk id="33" creationId="{040C13CE-B752-492F-9F16-FB6D3B90BD0D}"/>
            </ac:spMkLst>
          </pc:spChg>
          <pc:spChg chg="mod">
            <ac:chgData name="Chuck Tomasi" userId="79514c44-a18e-4aaa-84b1-18f74099d6b1" providerId="ADAL" clId="{18B14563-CCEC-0C42-8C0A-ABD616E2CF02}" dt="2023-10-18T20:01:01.931" v="357"/>
            <ac:spMkLst>
              <pc:docMk/>
              <pc:sldMasterMk cId="2317532505" sldId="2147483672"/>
              <pc:sldLayoutMk cId="1491155852" sldId="2147483704"/>
              <ac:spMk id="34" creationId="{E49613EB-0AA1-5948-2912-ACCC2950439C}"/>
            </ac:spMkLst>
          </pc:spChg>
          <pc:spChg chg="mod">
            <ac:chgData name="Chuck Tomasi" userId="79514c44-a18e-4aaa-84b1-18f74099d6b1" providerId="ADAL" clId="{18B14563-CCEC-0C42-8C0A-ABD616E2CF02}" dt="2023-10-18T20:01:01.931" v="357"/>
            <ac:spMkLst>
              <pc:docMk/>
              <pc:sldMasterMk cId="2317532505" sldId="2147483672"/>
              <pc:sldLayoutMk cId="1491155852" sldId="2147483704"/>
              <ac:spMk id="35" creationId="{88951E4A-9D0B-9C61-9C1B-C4742A66E6C5}"/>
            </ac:spMkLst>
          </pc:spChg>
          <pc:spChg chg="mod">
            <ac:chgData name="Chuck Tomasi" userId="79514c44-a18e-4aaa-84b1-18f74099d6b1" providerId="ADAL" clId="{18B14563-CCEC-0C42-8C0A-ABD616E2CF02}" dt="2023-10-18T20:01:01.931" v="357"/>
            <ac:spMkLst>
              <pc:docMk/>
              <pc:sldMasterMk cId="2317532505" sldId="2147483672"/>
              <pc:sldLayoutMk cId="1491155852" sldId="2147483704"/>
              <ac:spMk id="36" creationId="{038C9DD0-A76B-100B-211F-4AA1253E082D}"/>
            </ac:spMkLst>
          </pc:spChg>
          <pc:spChg chg="mod">
            <ac:chgData name="Chuck Tomasi" userId="79514c44-a18e-4aaa-84b1-18f74099d6b1" providerId="ADAL" clId="{18B14563-CCEC-0C42-8C0A-ABD616E2CF02}" dt="2023-10-18T20:01:01.931" v="357"/>
            <ac:spMkLst>
              <pc:docMk/>
              <pc:sldMasterMk cId="2317532505" sldId="2147483672"/>
              <pc:sldLayoutMk cId="1491155852" sldId="2147483704"/>
              <ac:spMk id="37" creationId="{A9C48879-DD37-329C-F8E0-CF679A6E1502}"/>
            </ac:spMkLst>
          </pc:spChg>
          <pc:spChg chg="mod">
            <ac:chgData name="Chuck Tomasi" userId="79514c44-a18e-4aaa-84b1-18f74099d6b1" providerId="ADAL" clId="{18B14563-CCEC-0C42-8C0A-ABD616E2CF02}" dt="2023-10-18T20:01:01.931" v="357"/>
            <ac:spMkLst>
              <pc:docMk/>
              <pc:sldMasterMk cId="2317532505" sldId="2147483672"/>
              <pc:sldLayoutMk cId="1491155852" sldId="2147483704"/>
              <ac:spMk id="38" creationId="{D8CE4D8F-CDCE-9D13-422E-0988A2283CA4}"/>
            </ac:spMkLst>
          </pc:spChg>
          <pc:spChg chg="mod">
            <ac:chgData name="Chuck Tomasi" userId="79514c44-a18e-4aaa-84b1-18f74099d6b1" providerId="ADAL" clId="{18B14563-CCEC-0C42-8C0A-ABD616E2CF02}" dt="2023-10-18T20:01:01.931" v="357"/>
            <ac:spMkLst>
              <pc:docMk/>
              <pc:sldMasterMk cId="2317532505" sldId="2147483672"/>
              <pc:sldLayoutMk cId="1491155852" sldId="2147483704"/>
              <ac:spMk id="39" creationId="{498877F2-EA2E-D4C2-B341-9826A23176DC}"/>
            </ac:spMkLst>
          </pc:spChg>
          <pc:spChg chg="mod">
            <ac:chgData name="Chuck Tomasi" userId="79514c44-a18e-4aaa-84b1-18f74099d6b1" providerId="ADAL" clId="{18B14563-CCEC-0C42-8C0A-ABD616E2CF02}" dt="2023-10-18T20:01:01.931" v="357"/>
            <ac:spMkLst>
              <pc:docMk/>
              <pc:sldMasterMk cId="2317532505" sldId="2147483672"/>
              <pc:sldLayoutMk cId="1491155852" sldId="2147483704"/>
              <ac:spMk id="40" creationId="{894E863B-F0FB-1F62-DB79-3B55E677534E}"/>
            </ac:spMkLst>
          </pc:spChg>
          <pc:spChg chg="mod">
            <ac:chgData name="Chuck Tomasi" userId="79514c44-a18e-4aaa-84b1-18f74099d6b1" providerId="ADAL" clId="{18B14563-CCEC-0C42-8C0A-ABD616E2CF02}" dt="2023-10-18T20:01:01.931" v="357"/>
            <ac:spMkLst>
              <pc:docMk/>
              <pc:sldMasterMk cId="2317532505" sldId="2147483672"/>
              <pc:sldLayoutMk cId="1491155852" sldId="2147483704"/>
              <ac:spMk id="41" creationId="{5AE76B3C-D2BC-0C39-7795-DF893291B857}"/>
            </ac:spMkLst>
          </pc:spChg>
          <pc:spChg chg="mod">
            <ac:chgData name="Chuck Tomasi" userId="79514c44-a18e-4aaa-84b1-18f74099d6b1" providerId="ADAL" clId="{18B14563-CCEC-0C42-8C0A-ABD616E2CF02}" dt="2023-10-18T20:01:01.931" v="357"/>
            <ac:spMkLst>
              <pc:docMk/>
              <pc:sldMasterMk cId="2317532505" sldId="2147483672"/>
              <pc:sldLayoutMk cId="1491155852" sldId="2147483704"/>
              <ac:spMk id="42" creationId="{DC990BE3-9980-0A62-39D3-E81C27AC276F}"/>
            </ac:spMkLst>
          </pc:spChg>
          <pc:spChg chg="mod">
            <ac:chgData name="Chuck Tomasi" userId="79514c44-a18e-4aaa-84b1-18f74099d6b1" providerId="ADAL" clId="{18B14563-CCEC-0C42-8C0A-ABD616E2CF02}" dt="2023-10-18T20:01:01.931" v="357"/>
            <ac:spMkLst>
              <pc:docMk/>
              <pc:sldMasterMk cId="2317532505" sldId="2147483672"/>
              <pc:sldLayoutMk cId="1491155852" sldId="2147483704"/>
              <ac:spMk id="43" creationId="{4C99C113-2909-CD7E-50A9-01F6CC98C392}"/>
            </ac:spMkLst>
          </pc:spChg>
          <pc:spChg chg="mod">
            <ac:chgData name="Chuck Tomasi" userId="79514c44-a18e-4aaa-84b1-18f74099d6b1" providerId="ADAL" clId="{18B14563-CCEC-0C42-8C0A-ABD616E2CF02}" dt="2023-10-18T20:01:01.931" v="357"/>
            <ac:spMkLst>
              <pc:docMk/>
              <pc:sldMasterMk cId="2317532505" sldId="2147483672"/>
              <pc:sldLayoutMk cId="1491155852" sldId="2147483704"/>
              <ac:spMk id="44" creationId="{FFFB01A6-99B8-F08E-1FBE-1FC62D2CCD22}"/>
            </ac:spMkLst>
          </pc:spChg>
          <pc:spChg chg="mod">
            <ac:chgData name="Chuck Tomasi" userId="79514c44-a18e-4aaa-84b1-18f74099d6b1" providerId="ADAL" clId="{18B14563-CCEC-0C42-8C0A-ABD616E2CF02}" dt="2023-10-18T20:01:01.931" v="357"/>
            <ac:spMkLst>
              <pc:docMk/>
              <pc:sldMasterMk cId="2317532505" sldId="2147483672"/>
              <pc:sldLayoutMk cId="1491155852" sldId="2147483704"/>
              <ac:spMk id="45" creationId="{F3C4018C-2DF2-1C81-3AB8-BE3C74CF6958}"/>
            </ac:spMkLst>
          </pc:spChg>
          <pc:spChg chg="mod">
            <ac:chgData name="Chuck Tomasi" userId="79514c44-a18e-4aaa-84b1-18f74099d6b1" providerId="ADAL" clId="{18B14563-CCEC-0C42-8C0A-ABD616E2CF02}" dt="2023-10-18T20:01:01.931" v="357"/>
            <ac:spMkLst>
              <pc:docMk/>
              <pc:sldMasterMk cId="2317532505" sldId="2147483672"/>
              <pc:sldLayoutMk cId="1491155852" sldId="2147483704"/>
              <ac:spMk id="46" creationId="{70058CD0-9CF1-AA44-B490-6B572A965DD5}"/>
            </ac:spMkLst>
          </pc:spChg>
          <pc:spChg chg="mod">
            <ac:chgData name="Chuck Tomasi" userId="79514c44-a18e-4aaa-84b1-18f74099d6b1" providerId="ADAL" clId="{18B14563-CCEC-0C42-8C0A-ABD616E2CF02}" dt="2023-10-18T20:01:01.931" v="357"/>
            <ac:spMkLst>
              <pc:docMk/>
              <pc:sldMasterMk cId="2317532505" sldId="2147483672"/>
              <pc:sldLayoutMk cId="1491155852" sldId="2147483704"/>
              <ac:spMk id="47" creationId="{5F8C6716-44E4-920D-3236-895A05507E99}"/>
            </ac:spMkLst>
          </pc:spChg>
          <pc:spChg chg="mod">
            <ac:chgData name="Chuck Tomasi" userId="79514c44-a18e-4aaa-84b1-18f74099d6b1" providerId="ADAL" clId="{18B14563-CCEC-0C42-8C0A-ABD616E2CF02}" dt="2023-10-18T20:01:01.931" v="357"/>
            <ac:spMkLst>
              <pc:docMk/>
              <pc:sldMasterMk cId="2317532505" sldId="2147483672"/>
              <pc:sldLayoutMk cId="1491155852" sldId="2147483704"/>
              <ac:spMk id="48" creationId="{17FBC1F0-6DF7-C80B-E450-E82FA34DACCD}"/>
            </ac:spMkLst>
          </pc:spChg>
          <pc:spChg chg="mod">
            <ac:chgData name="Chuck Tomasi" userId="79514c44-a18e-4aaa-84b1-18f74099d6b1" providerId="ADAL" clId="{18B14563-CCEC-0C42-8C0A-ABD616E2CF02}" dt="2023-10-18T20:01:01.931" v="357"/>
            <ac:spMkLst>
              <pc:docMk/>
              <pc:sldMasterMk cId="2317532505" sldId="2147483672"/>
              <pc:sldLayoutMk cId="1491155852" sldId="2147483704"/>
              <ac:spMk id="49" creationId="{23AF6239-93D2-C768-59E7-2F8C58773518}"/>
            </ac:spMkLst>
          </pc:spChg>
          <pc:spChg chg="mod">
            <ac:chgData name="Chuck Tomasi" userId="79514c44-a18e-4aaa-84b1-18f74099d6b1" providerId="ADAL" clId="{18B14563-CCEC-0C42-8C0A-ABD616E2CF02}" dt="2023-10-18T20:01:01.931" v="357"/>
            <ac:spMkLst>
              <pc:docMk/>
              <pc:sldMasterMk cId="2317532505" sldId="2147483672"/>
              <pc:sldLayoutMk cId="1491155852" sldId="2147483704"/>
              <ac:spMk id="50" creationId="{F239B6F5-8031-80A3-0762-59CF66E041CD}"/>
            </ac:spMkLst>
          </pc:spChg>
          <pc:spChg chg="mod">
            <ac:chgData name="Chuck Tomasi" userId="79514c44-a18e-4aaa-84b1-18f74099d6b1" providerId="ADAL" clId="{18B14563-CCEC-0C42-8C0A-ABD616E2CF02}" dt="2023-10-18T20:01:01.931" v="357"/>
            <ac:spMkLst>
              <pc:docMk/>
              <pc:sldMasterMk cId="2317532505" sldId="2147483672"/>
              <pc:sldLayoutMk cId="1491155852" sldId="2147483704"/>
              <ac:spMk id="51" creationId="{EBC28AFF-2C11-198D-E761-B63A75E0B4F6}"/>
            </ac:spMkLst>
          </pc:spChg>
          <pc:spChg chg="mod">
            <ac:chgData name="Chuck Tomasi" userId="79514c44-a18e-4aaa-84b1-18f74099d6b1" providerId="ADAL" clId="{18B14563-CCEC-0C42-8C0A-ABD616E2CF02}" dt="2023-10-18T20:01:01.931" v="357"/>
            <ac:spMkLst>
              <pc:docMk/>
              <pc:sldMasterMk cId="2317532505" sldId="2147483672"/>
              <pc:sldLayoutMk cId="1491155852" sldId="2147483704"/>
              <ac:spMk id="52" creationId="{3855EBD9-E12A-B2CC-755F-0F927319BDFC}"/>
            </ac:spMkLst>
          </pc:spChg>
          <pc:spChg chg="mod">
            <ac:chgData name="Chuck Tomasi" userId="79514c44-a18e-4aaa-84b1-18f74099d6b1" providerId="ADAL" clId="{18B14563-CCEC-0C42-8C0A-ABD616E2CF02}" dt="2023-10-18T20:01:01.931" v="357"/>
            <ac:spMkLst>
              <pc:docMk/>
              <pc:sldMasterMk cId="2317532505" sldId="2147483672"/>
              <pc:sldLayoutMk cId="1491155852" sldId="2147483704"/>
              <ac:spMk id="53" creationId="{57C03AAB-F8AA-8CAA-BB66-D6B59B0B2D5C}"/>
            </ac:spMkLst>
          </pc:spChg>
          <pc:spChg chg="mod">
            <ac:chgData name="Chuck Tomasi" userId="79514c44-a18e-4aaa-84b1-18f74099d6b1" providerId="ADAL" clId="{18B14563-CCEC-0C42-8C0A-ABD616E2CF02}" dt="2023-10-18T20:01:01.931" v="357"/>
            <ac:spMkLst>
              <pc:docMk/>
              <pc:sldMasterMk cId="2317532505" sldId="2147483672"/>
              <pc:sldLayoutMk cId="1491155852" sldId="2147483704"/>
              <ac:spMk id="54" creationId="{731AB30A-EE45-756E-8EAE-5FED7E60FF18}"/>
            </ac:spMkLst>
          </pc:spChg>
          <pc:spChg chg="mod">
            <ac:chgData name="Chuck Tomasi" userId="79514c44-a18e-4aaa-84b1-18f74099d6b1" providerId="ADAL" clId="{18B14563-CCEC-0C42-8C0A-ABD616E2CF02}" dt="2023-10-18T20:01:01.931" v="357"/>
            <ac:spMkLst>
              <pc:docMk/>
              <pc:sldMasterMk cId="2317532505" sldId="2147483672"/>
              <pc:sldLayoutMk cId="1491155852" sldId="2147483704"/>
              <ac:spMk id="55" creationId="{9B49AA0F-9B39-DC91-70E7-DB8F3A5FF204}"/>
            </ac:spMkLst>
          </pc:spChg>
          <pc:spChg chg="mod">
            <ac:chgData name="Chuck Tomasi" userId="79514c44-a18e-4aaa-84b1-18f74099d6b1" providerId="ADAL" clId="{18B14563-CCEC-0C42-8C0A-ABD616E2CF02}" dt="2023-10-18T20:01:01.931" v="357"/>
            <ac:spMkLst>
              <pc:docMk/>
              <pc:sldMasterMk cId="2317532505" sldId="2147483672"/>
              <pc:sldLayoutMk cId="1491155852" sldId="2147483704"/>
              <ac:spMk id="56" creationId="{D26CBE57-C8F2-1DCC-6AFE-816F5B929C87}"/>
            </ac:spMkLst>
          </pc:spChg>
          <pc:spChg chg="mod">
            <ac:chgData name="Chuck Tomasi" userId="79514c44-a18e-4aaa-84b1-18f74099d6b1" providerId="ADAL" clId="{18B14563-CCEC-0C42-8C0A-ABD616E2CF02}" dt="2023-10-18T20:01:01.931" v="357"/>
            <ac:spMkLst>
              <pc:docMk/>
              <pc:sldMasterMk cId="2317532505" sldId="2147483672"/>
              <pc:sldLayoutMk cId="1491155852" sldId="2147483704"/>
              <ac:spMk id="58" creationId="{75058B3A-044C-4392-5DE8-4D41C9687195}"/>
            </ac:spMkLst>
          </pc:spChg>
          <pc:spChg chg="mod">
            <ac:chgData name="Chuck Tomasi" userId="79514c44-a18e-4aaa-84b1-18f74099d6b1" providerId="ADAL" clId="{18B14563-CCEC-0C42-8C0A-ABD616E2CF02}" dt="2023-10-18T20:01:01.931" v="357"/>
            <ac:spMkLst>
              <pc:docMk/>
              <pc:sldMasterMk cId="2317532505" sldId="2147483672"/>
              <pc:sldLayoutMk cId="1491155852" sldId="2147483704"/>
              <ac:spMk id="59" creationId="{4ABC0382-9E13-FBD5-CC5F-853ACCAC51A4}"/>
            </ac:spMkLst>
          </pc:spChg>
          <pc:spChg chg="mod">
            <ac:chgData name="Chuck Tomasi" userId="79514c44-a18e-4aaa-84b1-18f74099d6b1" providerId="ADAL" clId="{18B14563-CCEC-0C42-8C0A-ABD616E2CF02}" dt="2023-10-18T20:01:01.931" v="357"/>
            <ac:spMkLst>
              <pc:docMk/>
              <pc:sldMasterMk cId="2317532505" sldId="2147483672"/>
              <pc:sldLayoutMk cId="1491155852" sldId="2147483704"/>
              <ac:spMk id="60" creationId="{5897A70D-144E-7556-0232-5311F78E95A2}"/>
            </ac:spMkLst>
          </pc:spChg>
          <pc:spChg chg="mod">
            <ac:chgData name="Chuck Tomasi" userId="79514c44-a18e-4aaa-84b1-18f74099d6b1" providerId="ADAL" clId="{18B14563-CCEC-0C42-8C0A-ABD616E2CF02}" dt="2023-10-18T20:01:01.931" v="357"/>
            <ac:spMkLst>
              <pc:docMk/>
              <pc:sldMasterMk cId="2317532505" sldId="2147483672"/>
              <pc:sldLayoutMk cId="1491155852" sldId="2147483704"/>
              <ac:spMk id="62" creationId="{760A8971-6EA7-FC9E-CA8B-9A6BA23F3587}"/>
            </ac:spMkLst>
          </pc:spChg>
          <pc:spChg chg="mod">
            <ac:chgData name="Chuck Tomasi" userId="79514c44-a18e-4aaa-84b1-18f74099d6b1" providerId="ADAL" clId="{18B14563-CCEC-0C42-8C0A-ABD616E2CF02}" dt="2023-11-05T20:41:26.838" v="1477"/>
            <ac:spMkLst>
              <pc:docMk/>
              <pc:sldMasterMk cId="2317532505" sldId="2147483672"/>
              <pc:sldLayoutMk cId="1491155852" sldId="2147483704"/>
              <ac:spMk id="64" creationId="{863DA3FC-0A72-891F-F70F-8C3626F909F8}"/>
            </ac:spMkLst>
          </pc:spChg>
          <pc:spChg chg="mod">
            <ac:chgData name="Chuck Tomasi" userId="79514c44-a18e-4aaa-84b1-18f74099d6b1" providerId="ADAL" clId="{18B14563-CCEC-0C42-8C0A-ABD616E2CF02}" dt="2023-11-05T20:41:26.838" v="1477"/>
            <ac:spMkLst>
              <pc:docMk/>
              <pc:sldMasterMk cId="2317532505" sldId="2147483672"/>
              <pc:sldLayoutMk cId="1491155852" sldId="2147483704"/>
              <ac:spMk id="65" creationId="{A30D4629-FCCB-387D-018F-7AD77C47349F}"/>
            </ac:spMkLst>
          </pc:spChg>
          <pc:spChg chg="mod">
            <ac:chgData name="Chuck Tomasi" userId="79514c44-a18e-4aaa-84b1-18f74099d6b1" providerId="ADAL" clId="{18B14563-CCEC-0C42-8C0A-ABD616E2CF02}" dt="2023-11-05T20:41:26.838" v="1477"/>
            <ac:spMkLst>
              <pc:docMk/>
              <pc:sldMasterMk cId="2317532505" sldId="2147483672"/>
              <pc:sldLayoutMk cId="1491155852" sldId="2147483704"/>
              <ac:spMk id="66" creationId="{EDE77383-79BF-69D4-6804-7C6B000BD6AB}"/>
            </ac:spMkLst>
          </pc:spChg>
          <pc:spChg chg="mod">
            <ac:chgData name="Chuck Tomasi" userId="79514c44-a18e-4aaa-84b1-18f74099d6b1" providerId="ADAL" clId="{18B14563-CCEC-0C42-8C0A-ABD616E2CF02}" dt="2023-11-05T20:41:26.838" v="1477"/>
            <ac:spMkLst>
              <pc:docMk/>
              <pc:sldMasterMk cId="2317532505" sldId="2147483672"/>
              <pc:sldLayoutMk cId="1491155852" sldId="2147483704"/>
              <ac:spMk id="67" creationId="{386AC75B-4ECB-F6BC-799C-DD1FE27C99DB}"/>
            </ac:spMkLst>
          </pc:spChg>
          <pc:spChg chg="mod">
            <ac:chgData name="Chuck Tomasi" userId="79514c44-a18e-4aaa-84b1-18f74099d6b1" providerId="ADAL" clId="{18B14563-CCEC-0C42-8C0A-ABD616E2CF02}" dt="2023-11-05T20:41:26.838" v="1477"/>
            <ac:spMkLst>
              <pc:docMk/>
              <pc:sldMasterMk cId="2317532505" sldId="2147483672"/>
              <pc:sldLayoutMk cId="1491155852" sldId="2147483704"/>
              <ac:spMk id="68" creationId="{C0B13AAC-A96A-93D7-71C9-50139D0CCFE4}"/>
            </ac:spMkLst>
          </pc:spChg>
          <pc:spChg chg="mod">
            <ac:chgData name="Chuck Tomasi" userId="79514c44-a18e-4aaa-84b1-18f74099d6b1" providerId="ADAL" clId="{18B14563-CCEC-0C42-8C0A-ABD616E2CF02}" dt="2023-11-05T20:41:26.838" v="1477"/>
            <ac:spMkLst>
              <pc:docMk/>
              <pc:sldMasterMk cId="2317532505" sldId="2147483672"/>
              <pc:sldLayoutMk cId="1491155852" sldId="2147483704"/>
              <ac:spMk id="69" creationId="{138E5B5F-EB3A-2DB3-C16B-83A40B0A555E}"/>
            </ac:spMkLst>
          </pc:spChg>
          <pc:spChg chg="mod">
            <ac:chgData name="Chuck Tomasi" userId="79514c44-a18e-4aaa-84b1-18f74099d6b1" providerId="ADAL" clId="{18B14563-CCEC-0C42-8C0A-ABD616E2CF02}" dt="2023-11-05T20:41:26.838" v="1477"/>
            <ac:spMkLst>
              <pc:docMk/>
              <pc:sldMasterMk cId="2317532505" sldId="2147483672"/>
              <pc:sldLayoutMk cId="1491155852" sldId="2147483704"/>
              <ac:spMk id="70" creationId="{5F34AB52-BB02-89D7-71A4-756CF527F3FE}"/>
            </ac:spMkLst>
          </pc:spChg>
          <pc:spChg chg="mod">
            <ac:chgData name="Chuck Tomasi" userId="79514c44-a18e-4aaa-84b1-18f74099d6b1" providerId="ADAL" clId="{18B14563-CCEC-0C42-8C0A-ABD616E2CF02}" dt="2023-11-05T20:41:26.838" v="1477"/>
            <ac:spMkLst>
              <pc:docMk/>
              <pc:sldMasterMk cId="2317532505" sldId="2147483672"/>
              <pc:sldLayoutMk cId="1491155852" sldId="2147483704"/>
              <ac:spMk id="71" creationId="{4ED9E78E-6918-F050-3159-0F0B90F9F58F}"/>
            </ac:spMkLst>
          </pc:spChg>
          <pc:spChg chg="mod">
            <ac:chgData name="Chuck Tomasi" userId="79514c44-a18e-4aaa-84b1-18f74099d6b1" providerId="ADAL" clId="{18B14563-CCEC-0C42-8C0A-ABD616E2CF02}" dt="2023-11-05T20:41:26.838" v="1477"/>
            <ac:spMkLst>
              <pc:docMk/>
              <pc:sldMasterMk cId="2317532505" sldId="2147483672"/>
              <pc:sldLayoutMk cId="1491155852" sldId="2147483704"/>
              <ac:spMk id="72" creationId="{43DF4311-3286-381C-657B-4186B854F591}"/>
            </ac:spMkLst>
          </pc:spChg>
          <pc:spChg chg="mod">
            <ac:chgData name="Chuck Tomasi" userId="79514c44-a18e-4aaa-84b1-18f74099d6b1" providerId="ADAL" clId="{18B14563-CCEC-0C42-8C0A-ABD616E2CF02}" dt="2023-11-05T20:41:26.838" v="1477"/>
            <ac:spMkLst>
              <pc:docMk/>
              <pc:sldMasterMk cId="2317532505" sldId="2147483672"/>
              <pc:sldLayoutMk cId="1491155852" sldId="2147483704"/>
              <ac:spMk id="73" creationId="{14E2498D-4EFD-C36F-EAAD-DEEA8ECBB2FC}"/>
            </ac:spMkLst>
          </pc:spChg>
          <pc:spChg chg="mod">
            <ac:chgData name="Chuck Tomasi" userId="79514c44-a18e-4aaa-84b1-18f74099d6b1" providerId="ADAL" clId="{18B14563-CCEC-0C42-8C0A-ABD616E2CF02}" dt="2023-11-05T20:41:26.838" v="1477"/>
            <ac:spMkLst>
              <pc:docMk/>
              <pc:sldMasterMk cId="2317532505" sldId="2147483672"/>
              <pc:sldLayoutMk cId="1491155852" sldId="2147483704"/>
              <ac:spMk id="74" creationId="{A2E5E247-D16B-7D81-A094-98874C0E6702}"/>
            </ac:spMkLst>
          </pc:spChg>
          <pc:spChg chg="mod">
            <ac:chgData name="Chuck Tomasi" userId="79514c44-a18e-4aaa-84b1-18f74099d6b1" providerId="ADAL" clId="{18B14563-CCEC-0C42-8C0A-ABD616E2CF02}" dt="2023-11-05T20:41:26.838" v="1477"/>
            <ac:spMkLst>
              <pc:docMk/>
              <pc:sldMasterMk cId="2317532505" sldId="2147483672"/>
              <pc:sldLayoutMk cId="1491155852" sldId="2147483704"/>
              <ac:spMk id="75" creationId="{DF052BF8-3645-4FDD-B848-7C8E8E9A2A76}"/>
            </ac:spMkLst>
          </pc:spChg>
          <pc:spChg chg="mod">
            <ac:chgData name="Chuck Tomasi" userId="79514c44-a18e-4aaa-84b1-18f74099d6b1" providerId="ADAL" clId="{18B14563-CCEC-0C42-8C0A-ABD616E2CF02}" dt="2023-11-05T20:41:26.838" v="1477"/>
            <ac:spMkLst>
              <pc:docMk/>
              <pc:sldMasterMk cId="2317532505" sldId="2147483672"/>
              <pc:sldLayoutMk cId="1491155852" sldId="2147483704"/>
              <ac:spMk id="76" creationId="{43094C48-29E9-2FB3-7DEA-26E1206A6519}"/>
            </ac:spMkLst>
          </pc:spChg>
          <pc:spChg chg="mod">
            <ac:chgData name="Chuck Tomasi" userId="79514c44-a18e-4aaa-84b1-18f74099d6b1" providerId="ADAL" clId="{18B14563-CCEC-0C42-8C0A-ABD616E2CF02}" dt="2023-11-05T20:41:26.838" v="1477"/>
            <ac:spMkLst>
              <pc:docMk/>
              <pc:sldMasterMk cId="2317532505" sldId="2147483672"/>
              <pc:sldLayoutMk cId="1491155852" sldId="2147483704"/>
              <ac:spMk id="77" creationId="{8EB787DB-F413-A6A0-694B-5FCA5E59440D}"/>
            </ac:spMkLst>
          </pc:spChg>
          <pc:spChg chg="mod">
            <ac:chgData name="Chuck Tomasi" userId="79514c44-a18e-4aaa-84b1-18f74099d6b1" providerId="ADAL" clId="{18B14563-CCEC-0C42-8C0A-ABD616E2CF02}" dt="2023-11-05T20:41:26.838" v="1477"/>
            <ac:spMkLst>
              <pc:docMk/>
              <pc:sldMasterMk cId="2317532505" sldId="2147483672"/>
              <pc:sldLayoutMk cId="1491155852" sldId="2147483704"/>
              <ac:spMk id="78" creationId="{51B58343-FAF0-2FE6-BD13-AE4B283EDDAE}"/>
            </ac:spMkLst>
          </pc:spChg>
          <pc:spChg chg="mod">
            <ac:chgData name="Chuck Tomasi" userId="79514c44-a18e-4aaa-84b1-18f74099d6b1" providerId="ADAL" clId="{18B14563-CCEC-0C42-8C0A-ABD616E2CF02}" dt="2023-11-05T20:41:26.838" v="1477"/>
            <ac:spMkLst>
              <pc:docMk/>
              <pc:sldMasterMk cId="2317532505" sldId="2147483672"/>
              <pc:sldLayoutMk cId="1491155852" sldId="2147483704"/>
              <ac:spMk id="79" creationId="{0F86AD51-BDA3-9F20-C2B3-77D9894E37A4}"/>
            </ac:spMkLst>
          </pc:spChg>
          <pc:spChg chg="mod">
            <ac:chgData name="Chuck Tomasi" userId="79514c44-a18e-4aaa-84b1-18f74099d6b1" providerId="ADAL" clId="{18B14563-CCEC-0C42-8C0A-ABD616E2CF02}" dt="2023-11-05T20:41:26.838" v="1477"/>
            <ac:spMkLst>
              <pc:docMk/>
              <pc:sldMasterMk cId="2317532505" sldId="2147483672"/>
              <pc:sldLayoutMk cId="1491155852" sldId="2147483704"/>
              <ac:spMk id="80" creationId="{035B8FFB-3599-DCBB-6FA8-3909D793872A}"/>
            </ac:spMkLst>
          </pc:spChg>
          <pc:spChg chg="mod">
            <ac:chgData name="Chuck Tomasi" userId="79514c44-a18e-4aaa-84b1-18f74099d6b1" providerId="ADAL" clId="{18B14563-CCEC-0C42-8C0A-ABD616E2CF02}" dt="2023-11-05T20:41:26.838" v="1477"/>
            <ac:spMkLst>
              <pc:docMk/>
              <pc:sldMasterMk cId="2317532505" sldId="2147483672"/>
              <pc:sldLayoutMk cId="1491155852" sldId="2147483704"/>
              <ac:spMk id="81" creationId="{9A14BB17-783C-506F-B479-A528E4867C0B}"/>
            </ac:spMkLst>
          </pc:spChg>
          <pc:spChg chg="mod">
            <ac:chgData name="Chuck Tomasi" userId="79514c44-a18e-4aaa-84b1-18f74099d6b1" providerId="ADAL" clId="{18B14563-CCEC-0C42-8C0A-ABD616E2CF02}" dt="2023-11-05T20:41:26.838" v="1477"/>
            <ac:spMkLst>
              <pc:docMk/>
              <pc:sldMasterMk cId="2317532505" sldId="2147483672"/>
              <pc:sldLayoutMk cId="1491155852" sldId="2147483704"/>
              <ac:spMk id="82" creationId="{76789302-C847-9476-8D60-4AA9C8EF4E17}"/>
            </ac:spMkLst>
          </pc:spChg>
          <pc:spChg chg="mod">
            <ac:chgData name="Chuck Tomasi" userId="79514c44-a18e-4aaa-84b1-18f74099d6b1" providerId="ADAL" clId="{18B14563-CCEC-0C42-8C0A-ABD616E2CF02}" dt="2023-11-05T20:41:26.838" v="1477"/>
            <ac:spMkLst>
              <pc:docMk/>
              <pc:sldMasterMk cId="2317532505" sldId="2147483672"/>
              <pc:sldLayoutMk cId="1491155852" sldId="2147483704"/>
              <ac:spMk id="83" creationId="{79D1B018-9EE9-5D85-6E45-267B93BB5093}"/>
            </ac:spMkLst>
          </pc:spChg>
          <pc:spChg chg="mod">
            <ac:chgData name="Chuck Tomasi" userId="79514c44-a18e-4aaa-84b1-18f74099d6b1" providerId="ADAL" clId="{18B14563-CCEC-0C42-8C0A-ABD616E2CF02}" dt="2023-11-05T20:41:26.838" v="1477"/>
            <ac:spMkLst>
              <pc:docMk/>
              <pc:sldMasterMk cId="2317532505" sldId="2147483672"/>
              <pc:sldLayoutMk cId="1491155852" sldId="2147483704"/>
              <ac:spMk id="84" creationId="{47586AF2-6FA4-135B-79ED-F2A094D0081F}"/>
            </ac:spMkLst>
          </pc:spChg>
          <pc:spChg chg="mod">
            <ac:chgData name="Chuck Tomasi" userId="79514c44-a18e-4aaa-84b1-18f74099d6b1" providerId="ADAL" clId="{18B14563-CCEC-0C42-8C0A-ABD616E2CF02}" dt="2023-11-05T20:41:26.838" v="1477"/>
            <ac:spMkLst>
              <pc:docMk/>
              <pc:sldMasterMk cId="2317532505" sldId="2147483672"/>
              <pc:sldLayoutMk cId="1491155852" sldId="2147483704"/>
              <ac:spMk id="85" creationId="{02538C49-75D7-4F6C-A2A7-25D595B01F19}"/>
            </ac:spMkLst>
          </pc:spChg>
          <pc:spChg chg="mod">
            <ac:chgData name="Chuck Tomasi" userId="79514c44-a18e-4aaa-84b1-18f74099d6b1" providerId="ADAL" clId="{18B14563-CCEC-0C42-8C0A-ABD616E2CF02}" dt="2023-11-05T20:41:26.838" v="1477"/>
            <ac:spMkLst>
              <pc:docMk/>
              <pc:sldMasterMk cId="2317532505" sldId="2147483672"/>
              <pc:sldLayoutMk cId="1491155852" sldId="2147483704"/>
              <ac:spMk id="86" creationId="{D2B46F0E-7C7D-3660-3A72-844E70C8E9D8}"/>
            </ac:spMkLst>
          </pc:spChg>
          <pc:spChg chg="mod">
            <ac:chgData name="Chuck Tomasi" userId="79514c44-a18e-4aaa-84b1-18f74099d6b1" providerId="ADAL" clId="{18B14563-CCEC-0C42-8C0A-ABD616E2CF02}" dt="2023-11-05T20:41:26.838" v="1477"/>
            <ac:spMkLst>
              <pc:docMk/>
              <pc:sldMasterMk cId="2317532505" sldId="2147483672"/>
              <pc:sldLayoutMk cId="1491155852" sldId="2147483704"/>
              <ac:spMk id="87" creationId="{4D4A92A5-2230-286A-279E-67C4314E178B}"/>
            </ac:spMkLst>
          </pc:spChg>
          <pc:spChg chg="mod">
            <ac:chgData name="Chuck Tomasi" userId="79514c44-a18e-4aaa-84b1-18f74099d6b1" providerId="ADAL" clId="{18B14563-CCEC-0C42-8C0A-ABD616E2CF02}" dt="2023-11-05T20:41:26.838" v="1477"/>
            <ac:spMkLst>
              <pc:docMk/>
              <pc:sldMasterMk cId="2317532505" sldId="2147483672"/>
              <pc:sldLayoutMk cId="1491155852" sldId="2147483704"/>
              <ac:spMk id="88" creationId="{007F58AB-45B3-E445-A633-8BC65577087A}"/>
            </ac:spMkLst>
          </pc:spChg>
          <pc:spChg chg="mod">
            <ac:chgData name="Chuck Tomasi" userId="79514c44-a18e-4aaa-84b1-18f74099d6b1" providerId="ADAL" clId="{18B14563-CCEC-0C42-8C0A-ABD616E2CF02}" dt="2023-11-05T20:41:26.838" v="1477"/>
            <ac:spMkLst>
              <pc:docMk/>
              <pc:sldMasterMk cId="2317532505" sldId="2147483672"/>
              <pc:sldLayoutMk cId="1491155852" sldId="2147483704"/>
              <ac:spMk id="89" creationId="{52446ABE-B9CF-074B-571E-7A13D39B788D}"/>
            </ac:spMkLst>
          </pc:spChg>
          <pc:spChg chg="mod">
            <ac:chgData name="Chuck Tomasi" userId="79514c44-a18e-4aaa-84b1-18f74099d6b1" providerId="ADAL" clId="{18B14563-CCEC-0C42-8C0A-ABD616E2CF02}" dt="2023-11-05T20:41:26.838" v="1477"/>
            <ac:spMkLst>
              <pc:docMk/>
              <pc:sldMasterMk cId="2317532505" sldId="2147483672"/>
              <pc:sldLayoutMk cId="1491155852" sldId="2147483704"/>
              <ac:spMk id="90" creationId="{784F618D-5781-9430-8FEC-3C0CDAF1A020}"/>
            </ac:spMkLst>
          </pc:spChg>
          <pc:spChg chg="mod">
            <ac:chgData name="Chuck Tomasi" userId="79514c44-a18e-4aaa-84b1-18f74099d6b1" providerId="ADAL" clId="{18B14563-CCEC-0C42-8C0A-ABD616E2CF02}" dt="2023-11-05T20:41:26.838" v="1477"/>
            <ac:spMkLst>
              <pc:docMk/>
              <pc:sldMasterMk cId="2317532505" sldId="2147483672"/>
              <pc:sldLayoutMk cId="1491155852" sldId="2147483704"/>
              <ac:spMk id="91" creationId="{4582C328-6CE6-DCB6-DC8C-1332FFCCE720}"/>
            </ac:spMkLst>
          </pc:spChg>
          <pc:spChg chg="mod">
            <ac:chgData name="Chuck Tomasi" userId="79514c44-a18e-4aaa-84b1-18f74099d6b1" providerId="ADAL" clId="{18B14563-CCEC-0C42-8C0A-ABD616E2CF02}" dt="2023-11-05T20:41:26.838" v="1477"/>
            <ac:spMkLst>
              <pc:docMk/>
              <pc:sldMasterMk cId="2317532505" sldId="2147483672"/>
              <pc:sldLayoutMk cId="1491155852" sldId="2147483704"/>
              <ac:spMk id="92" creationId="{BB95745E-F521-B785-8F7C-40C3477F6F4B}"/>
            </ac:spMkLst>
          </pc:spChg>
          <pc:spChg chg="mod">
            <ac:chgData name="Chuck Tomasi" userId="79514c44-a18e-4aaa-84b1-18f74099d6b1" providerId="ADAL" clId="{18B14563-CCEC-0C42-8C0A-ABD616E2CF02}" dt="2023-11-05T20:41:26.838" v="1477"/>
            <ac:spMkLst>
              <pc:docMk/>
              <pc:sldMasterMk cId="2317532505" sldId="2147483672"/>
              <pc:sldLayoutMk cId="1491155852" sldId="2147483704"/>
              <ac:spMk id="93" creationId="{744A7793-C341-43CD-77FC-26B3C1CF4880}"/>
            </ac:spMkLst>
          </pc:spChg>
          <pc:spChg chg="mod">
            <ac:chgData name="Chuck Tomasi" userId="79514c44-a18e-4aaa-84b1-18f74099d6b1" providerId="ADAL" clId="{18B14563-CCEC-0C42-8C0A-ABD616E2CF02}" dt="2023-11-05T20:41:26.838" v="1477"/>
            <ac:spMkLst>
              <pc:docMk/>
              <pc:sldMasterMk cId="2317532505" sldId="2147483672"/>
              <pc:sldLayoutMk cId="1491155852" sldId="2147483704"/>
              <ac:spMk id="94" creationId="{B45E6651-371C-16C3-4020-96FA0146E0DE}"/>
            </ac:spMkLst>
          </pc:spChg>
          <pc:spChg chg="mod">
            <ac:chgData name="Chuck Tomasi" userId="79514c44-a18e-4aaa-84b1-18f74099d6b1" providerId="ADAL" clId="{18B14563-CCEC-0C42-8C0A-ABD616E2CF02}" dt="2023-11-05T20:41:26.838" v="1477"/>
            <ac:spMkLst>
              <pc:docMk/>
              <pc:sldMasterMk cId="2317532505" sldId="2147483672"/>
              <pc:sldLayoutMk cId="1491155852" sldId="2147483704"/>
              <ac:spMk id="95" creationId="{FDA28951-41BC-13ED-1518-158721CB142A}"/>
            </ac:spMkLst>
          </pc:spChg>
          <pc:spChg chg="mod">
            <ac:chgData name="Chuck Tomasi" userId="79514c44-a18e-4aaa-84b1-18f74099d6b1" providerId="ADAL" clId="{18B14563-CCEC-0C42-8C0A-ABD616E2CF02}" dt="2023-11-05T20:41:26.838" v="1477"/>
            <ac:spMkLst>
              <pc:docMk/>
              <pc:sldMasterMk cId="2317532505" sldId="2147483672"/>
              <pc:sldLayoutMk cId="1491155852" sldId="2147483704"/>
              <ac:spMk id="96" creationId="{952FE458-AF69-9B01-7E41-F6833FCB80E6}"/>
            </ac:spMkLst>
          </pc:spChg>
          <pc:spChg chg="mod">
            <ac:chgData name="Chuck Tomasi" userId="79514c44-a18e-4aaa-84b1-18f74099d6b1" providerId="ADAL" clId="{18B14563-CCEC-0C42-8C0A-ABD616E2CF02}" dt="2023-11-05T20:41:26.838" v="1477"/>
            <ac:spMkLst>
              <pc:docMk/>
              <pc:sldMasterMk cId="2317532505" sldId="2147483672"/>
              <pc:sldLayoutMk cId="1491155852" sldId="2147483704"/>
              <ac:spMk id="97" creationId="{1025FD5B-AB5B-211B-4D1A-8C8CAFF22501}"/>
            </ac:spMkLst>
          </pc:spChg>
          <pc:spChg chg="mod">
            <ac:chgData name="Chuck Tomasi" userId="79514c44-a18e-4aaa-84b1-18f74099d6b1" providerId="ADAL" clId="{18B14563-CCEC-0C42-8C0A-ABD616E2CF02}" dt="2023-11-05T20:41:26.838" v="1477"/>
            <ac:spMkLst>
              <pc:docMk/>
              <pc:sldMasterMk cId="2317532505" sldId="2147483672"/>
              <pc:sldLayoutMk cId="1491155852" sldId="2147483704"/>
              <ac:spMk id="98" creationId="{FA4F05EB-6556-A24A-0633-B22F6FCCBCFC}"/>
            </ac:spMkLst>
          </pc:spChg>
          <pc:spChg chg="mod">
            <ac:chgData name="Chuck Tomasi" userId="79514c44-a18e-4aaa-84b1-18f74099d6b1" providerId="ADAL" clId="{18B14563-CCEC-0C42-8C0A-ABD616E2CF02}" dt="2023-11-05T20:41:26.838" v="1477"/>
            <ac:spMkLst>
              <pc:docMk/>
              <pc:sldMasterMk cId="2317532505" sldId="2147483672"/>
              <pc:sldLayoutMk cId="1491155852" sldId="2147483704"/>
              <ac:spMk id="99" creationId="{7D9D2AFC-26CF-71AD-4C49-DD096DDB4B3D}"/>
            </ac:spMkLst>
          </pc:spChg>
          <pc:spChg chg="mod">
            <ac:chgData name="Chuck Tomasi" userId="79514c44-a18e-4aaa-84b1-18f74099d6b1" providerId="ADAL" clId="{18B14563-CCEC-0C42-8C0A-ABD616E2CF02}" dt="2023-11-05T20:41:26.838" v="1477"/>
            <ac:spMkLst>
              <pc:docMk/>
              <pc:sldMasterMk cId="2317532505" sldId="2147483672"/>
              <pc:sldLayoutMk cId="1491155852" sldId="2147483704"/>
              <ac:spMk id="100" creationId="{C8598ECE-AE3D-C615-55A4-DF31B3461696}"/>
            </ac:spMkLst>
          </pc:spChg>
          <pc:spChg chg="mod">
            <ac:chgData name="Chuck Tomasi" userId="79514c44-a18e-4aaa-84b1-18f74099d6b1" providerId="ADAL" clId="{18B14563-CCEC-0C42-8C0A-ABD616E2CF02}" dt="2023-11-05T20:41:26.838" v="1477"/>
            <ac:spMkLst>
              <pc:docMk/>
              <pc:sldMasterMk cId="2317532505" sldId="2147483672"/>
              <pc:sldLayoutMk cId="1491155852" sldId="2147483704"/>
              <ac:spMk id="101" creationId="{3E93B9E9-9AC6-4AE2-D0B6-D33E5CD5F81F}"/>
            </ac:spMkLst>
          </pc:spChg>
          <pc:spChg chg="mod">
            <ac:chgData name="Chuck Tomasi" userId="79514c44-a18e-4aaa-84b1-18f74099d6b1" providerId="ADAL" clId="{18B14563-CCEC-0C42-8C0A-ABD616E2CF02}" dt="2023-11-05T20:41:26.838" v="1477"/>
            <ac:spMkLst>
              <pc:docMk/>
              <pc:sldMasterMk cId="2317532505" sldId="2147483672"/>
              <pc:sldLayoutMk cId="1491155852" sldId="2147483704"/>
              <ac:spMk id="102" creationId="{124C5F1E-4B5B-B71A-D17A-ED64B0B33A8C}"/>
            </ac:spMkLst>
          </pc:spChg>
          <pc:spChg chg="mod">
            <ac:chgData name="Chuck Tomasi" userId="79514c44-a18e-4aaa-84b1-18f74099d6b1" providerId="ADAL" clId="{18B14563-CCEC-0C42-8C0A-ABD616E2CF02}" dt="2023-11-05T20:41:26.838" v="1477"/>
            <ac:spMkLst>
              <pc:docMk/>
              <pc:sldMasterMk cId="2317532505" sldId="2147483672"/>
              <pc:sldLayoutMk cId="1491155852" sldId="2147483704"/>
              <ac:spMk id="103" creationId="{93897CF6-7462-1A55-4098-92F68B004E1E}"/>
            </ac:spMkLst>
          </pc:spChg>
          <pc:spChg chg="mod">
            <ac:chgData name="Chuck Tomasi" userId="79514c44-a18e-4aaa-84b1-18f74099d6b1" providerId="ADAL" clId="{18B14563-CCEC-0C42-8C0A-ABD616E2CF02}" dt="2023-11-05T20:41:26.838" v="1477"/>
            <ac:spMkLst>
              <pc:docMk/>
              <pc:sldMasterMk cId="2317532505" sldId="2147483672"/>
              <pc:sldLayoutMk cId="1491155852" sldId="2147483704"/>
              <ac:spMk id="104" creationId="{AE65F588-3511-1BB1-8102-7E7B7E0D8CE1}"/>
            </ac:spMkLst>
          </pc:spChg>
          <pc:spChg chg="mod">
            <ac:chgData name="Chuck Tomasi" userId="79514c44-a18e-4aaa-84b1-18f74099d6b1" providerId="ADAL" clId="{18B14563-CCEC-0C42-8C0A-ABD616E2CF02}" dt="2023-11-05T20:41:26.838" v="1477"/>
            <ac:spMkLst>
              <pc:docMk/>
              <pc:sldMasterMk cId="2317532505" sldId="2147483672"/>
              <pc:sldLayoutMk cId="1491155852" sldId="2147483704"/>
              <ac:spMk id="105" creationId="{2727EC6D-094A-83F7-718F-F224DE31194D}"/>
            </ac:spMkLst>
          </pc:spChg>
          <pc:grpChg chg="add del mod">
            <ac:chgData name="Chuck Tomasi" userId="79514c44-a18e-4aaa-84b1-18f74099d6b1" providerId="ADAL" clId="{18B14563-CCEC-0C42-8C0A-ABD616E2CF02}" dt="2023-11-05T20:34:52.638" v="1418" actId="478"/>
            <ac:grpSpMkLst>
              <pc:docMk/>
              <pc:sldMasterMk cId="2317532505" sldId="2147483672"/>
              <pc:sldLayoutMk cId="1491155852" sldId="2147483704"/>
              <ac:grpSpMk id="18" creationId="{BB5B3349-A3CA-6C41-4A73-D799F2B8148C}"/>
            </ac:grpSpMkLst>
          </pc:grpChg>
          <pc:grpChg chg="add mod">
            <ac:chgData name="Chuck Tomasi" userId="79514c44-a18e-4aaa-84b1-18f74099d6b1" providerId="ADAL" clId="{18B14563-CCEC-0C42-8C0A-ABD616E2CF02}" dt="2023-11-05T20:41:35.741" v="1479" actId="1076"/>
            <ac:grpSpMkLst>
              <pc:docMk/>
              <pc:sldMasterMk cId="2317532505" sldId="2147483672"/>
              <pc:sldLayoutMk cId="1491155852" sldId="2147483704"/>
              <ac:grpSpMk id="63" creationId="{AC247775-5FC4-7AC7-16C8-FDA97BECBFB7}"/>
            </ac:grpSpMkLst>
          </pc:grpChg>
        </pc:sldLayoutChg>
        <pc:sldLayoutChg chg="addSp delSp modSp add mod ord modTransition">
          <pc:chgData name="Chuck Tomasi" userId="79514c44-a18e-4aaa-84b1-18f74099d6b1" providerId="ADAL" clId="{18B14563-CCEC-0C42-8C0A-ABD616E2CF02}" dt="2023-11-06T14:57:49.911" v="3112" actId="1076"/>
          <pc:sldLayoutMkLst>
            <pc:docMk/>
            <pc:sldMasterMk cId="2317532505" sldId="2147483672"/>
            <pc:sldLayoutMk cId="3003766949" sldId="2147483705"/>
          </pc:sldLayoutMkLst>
          <pc:spChg chg="add mod">
            <ac:chgData name="Chuck Tomasi" userId="79514c44-a18e-4aaa-84b1-18f74099d6b1" providerId="ADAL" clId="{18B14563-CCEC-0C42-8C0A-ABD616E2CF02}" dt="2023-10-18T20:05:39.468" v="385"/>
            <ac:spMkLst>
              <pc:docMk/>
              <pc:sldMasterMk cId="2317532505" sldId="2147483672"/>
              <pc:sldLayoutMk cId="3003766949" sldId="2147483705"/>
              <ac:spMk id="2" creationId="{D523EC40-5359-0D1F-9845-90D5D73D91B5}"/>
            </ac:spMkLst>
          </pc:spChg>
          <pc:spChg chg="add mod">
            <ac:chgData name="Chuck Tomasi" userId="79514c44-a18e-4aaa-84b1-18f74099d6b1" providerId="ADAL" clId="{18B14563-CCEC-0C42-8C0A-ABD616E2CF02}" dt="2023-10-18T20:05:39.468" v="385"/>
            <ac:spMkLst>
              <pc:docMk/>
              <pc:sldMasterMk cId="2317532505" sldId="2147483672"/>
              <pc:sldLayoutMk cId="3003766949" sldId="2147483705"/>
              <ac:spMk id="4" creationId="{9C780539-A949-778C-B7AE-EFA12F6C119D}"/>
            </ac:spMkLst>
          </pc:spChg>
          <pc:spChg chg="add mod">
            <ac:chgData name="Chuck Tomasi" userId="79514c44-a18e-4aaa-84b1-18f74099d6b1" providerId="ADAL" clId="{18B14563-CCEC-0C42-8C0A-ABD616E2CF02}" dt="2023-10-18T20:05:39.468" v="385"/>
            <ac:spMkLst>
              <pc:docMk/>
              <pc:sldMasterMk cId="2317532505" sldId="2147483672"/>
              <pc:sldLayoutMk cId="3003766949" sldId="2147483705"/>
              <ac:spMk id="5" creationId="{FDF5CD8A-764A-3274-3BD0-3CC1BCD5ADB0}"/>
            </ac:spMkLst>
          </pc:spChg>
          <pc:spChg chg="add mod">
            <ac:chgData name="Chuck Tomasi" userId="79514c44-a18e-4aaa-84b1-18f74099d6b1" providerId="ADAL" clId="{18B14563-CCEC-0C42-8C0A-ABD616E2CF02}" dt="2023-10-18T20:05:39.468" v="385"/>
            <ac:spMkLst>
              <pc:docMk/>
              <pc:sldMasterMk cId="2317532505" sldId="2147483672"/>
              <pc:sldLayoutMk cId="3003766949" sldId="2147483705"/>
              <ac:spMk id="6" creationId="{ECAC1830-E657-1250-5AA9-63D6CE0B0E67}"/>
            </ac:spMkLst>
          </pc:spChg>
          <pc:spChg chg="add mod">
            <ac:chgData name="Chuck Tomasi" userId="79514c44-a18e-4aaa-84b1-18f74099d6b1" providerId="ADAL" clId="{18B14563-CCEC-0C42-8C0A-ABD616E2CF02}" dt="2023-10-18T20:05:39.468" v="385"/>
            <ac:spMkLst>
              <pc:docMk/>
              <pc:sldMasterMk cId="2317532505" sldId="2147483672"/>
              <pc:sldLayoutMk cId="3003766949" sldId="2147483705"/>
              <ac:spMk id="7" creationId="{3A5FE04D-AE4C-8386-0EAF-E774B1C017CE}"/>
            </ac:spMkLst>
          </pc:spChg>
          <pc:spChg chg="add mod">
            <ac:chgData name="Chuck Tomasi" userId="79514c44-a18e-4aaa-84b1-18f74099d6b1" providerId="ADAL" clId="{18B14563-CCEC-0C42-8C0A-ABD616E2CF02}" dt="2023-10-18T20:05:39.468" v="385"/>
            <ac:spMkLst>
              <pc:docMk/>
              <pc:sldMasterMk cId="2317532505" sldId="2147483672"/>
              <pc:sldLayoutMk cId="3003766949" sldId="2147483705"/>
              <ac:spMk id="10" creationId="{6A59B282-EAB1-8522-B8D7-8872D860A898}"/>
            </ac:spMkLst>
          </pc:spChg>
          <pc:spChg chg="add mod">
            <ac:chgData name="Chuck Tomasi" userId="79514c44-a18e-4aaa-84b1-18f74099d6b1" providerId="ADAL" clId="{18B14563-CCEC-0C42-8C0A-ABD616E2CF02}" dt="2023-10-18T20:05:39.468" v="385"/>
            <ac:spMkLst>
              <pc:docMk/>
              <pc:sldMasterMk cId="2317532505" sldId="2147483672"/>
              <pc:sldLayoutMk cId="3003766949" sldId="2147483705"/>
              <ac:spMk id="11" creationId="{4EEA629E-52A7-F59E-BB35-FA1D040E6B96}"/>
            </ac:spMkLst>
          </pc:spChg>
          <pc:spChg chg="add mod">
            <ac:chgData name="Chuck Tomasi" userId="79514c44-a18e-4aaa-84b1-18f74099d6b1" providerId="ADAL" clId="{18B14563-CCEC-0C42-8C0A-ABD616E2CF02}" dt="2023-10-18T20:05:39.468" v="385"/>
            <ac:spMkLst>
              <pc:docMk/>
              <pc:sldMasterMk cId="2317532505" sldId="2147483672"/>
              <pc:sldLayoutMk cId="3003766949" sldId="2147483705"/>
              <ac:spMk id="12" creationId="{DEC9625E-2FE8-31C5-4238-831DE491FF8E}"/>
            </ac:spMkLst>
          </pc:spChg>
          <pc:spChg chg="add mod">
            <ac:chgData name="Chuck Tomasi" userId="79514c44-a18e-4aaa-84b1-18f74099d6b1" providerId="ADAL" clId="{18B14563-CCEC-0C42-8C0A-ABD616E2CF02}" dt="2023-10-18T20:05:39.468" v="385"/>
            <ac:spMkLst>
              <pc:docMk/>
              <pc:sldMasterMk cId="2317532505" sldId="2147483672"/>
              <pc:sldLayoutMk cId="3003766949" sldId="2147483705"/>
              <ac:spMk id="13" creationId="{53E9A173-3D5B-E16D-CF69-2ACE1F589924}"/>
            </ac:spMkLst>
          </pc:spChg>
          <pc:spChg chg="add mod">
            <ac:chgData name="Chuck Tomasi" userId="79514c44-a18e-4aaa-84b1-18f74099d6b1" providerId="ADAL" clId="{18B14563-CCEC-0C42-8C0A-ABD616E2CF02}" dt="2023-10-18T20:05:39.468" v="385"/>
            <ac:spMkLst>
              <pc:docMk/>
              <pc:sldMasterMk cId="2317532505" sldId="2147483672"/>
              <pc:sldLayoutMk cId="3003766949" sldId="2147483705"/>
              <ac:spMk id="14" creationId="{45426F0F-D83F-E2B9-6F8B-91CC89E639E9}"/>
            </ac:spMkLst>
          </pc:spChg>
          <pc:spChg chg="add mod">
            <ac:chgData name="Chuck Tomasi" userId="79514c44-a18e-4aaa-84b1-18f74099d6b1" providerId="ADAL" clId="{18B14563-CCEC-0C42-8C0A-ABD616E2CF02}" dt="2023-10-18T20:05:39.468" v="385"/>
            <ac:spMkLst>
              <pc:docMk/>
              <pc:sldMasterMk cId="2317532505" sldId="2147483672"/>
              <pc:sldLayoutMk cId="3003766949" sldId="2147483705"/>
              <ac:spMk id="15" creationId="{4954BE38-10DD-46AD-F3BC-31549DD29D7B}"/>
            </ac:spMkLst>
          </pc:spChg>
          <pc:spChg chg="add mod">
            <ac:chgData name="Chuck Tomasi" userId="79514c44-a18e-4aaa-84b1-18f74099d6b1" providerId="ADAL" clId="{18B14563-CCEC-0C42-8C0A-ABD616E2CF02}" dt="2023-10-18T20:05:39.468" v="385"/>
            <ac:spMkLst>
              <pc:docMk/>
              <pc:sldMasterMk cId="2317532505" sldId="2147483672"/>
              <pc:sldLayoutMk cId="3003766949" sldId="2147483705"/>
              <ac:spMk id="16" creationId="{B8D1CF45-050E-7040-24E7-C2A0A75FED46}"/>
            </ac:spMkLst>
          </pc:spChg>
          <pc:spChg chg="add mod">
            <ac:chgData name="Chuck Tomasi" userId="79514c44-a18e-4aaa-84b1-18f74099d6b1" providerId="ADAL" clId="{18B14563-CCEC-0C42-8C0A-ABD616E2CF02}" dt="2023-10-18T20:05:39.468" v="385"/>
            <ac:spMkLst>
              <pc:docMk/>
              <pc:sldMasterMk cId="2317532505" sldId="2147483672"/>
              <pc:sldLayoutMk cId="3003766949" sldId="2147483705"/>
              <ac:spMk id="17" creationId="{B6497C5F-F40A-3033-86AD-3F330560A90F}"/>
            </ac:spMkLst>
          </pc:spChg>
          <pc:spChg chg="mod">
            <ac:chgData name="Chuck Tomasi" userId="79514c44-a18e-4aaa-84b1-18f74099d6b1" providerId="ADAL" clId="{18B14563-CCEC-0C42-8C0A-ABD616E2CF02}" dt="2023-11-06T14:57:42.880" v="3110"/>
            <ac:spMkLst>
              <pc:docMk/>
              <pc:sldMasterMk cId="2317532505" sldId="2147483672"/>
              <pc:sldLayoutMk cId="3003766949" sldId="2147483705"/>
              <ac:spMk id="19" creationId="{19ED1DEA-36F7-381F-E1F3-3B01DA6EDF1E}"/>
            </ac:spMkLst>
          </pc:spChg>
          <pc:spChg chg="mod">
            <ac:chgData name="Chuck Tomasi" userId="79514c44-a18e-4aaa-84b1-18f74099d6b1" providerId="ADAL" clId="{18B14563-CCEC-0C42-8C0A-ABD616E2CF02}" dt="2023-10-18T20:05:39.468" v="385"/>
            <ac:spMkLst>
              <pc:docMk/>
              <pc:sldMasterMk cId="2317532505" sldId="2147483672"/>
              <pc:sldLayoutMk cId="3003766949" sldId="2147483705"/>
              <ac:spMk id="19" creationId="{F1CA1937-C811-E59F-1619-96BC0F71DD13}"/>
            </ac:spMkLst>
          </pc:spChg>
          <pc:spChg chg="mod">
            <ac:chgData name="Chuck Tomasi" userId="79514c44-a18e-4aaa-84b1-18f74099d6b1" providerId="ADAL" clId="{18B14563-CCEC-0C42-8C0A-ABD616E2CF02}" dt="2023-10-18T20:05:39.468" v="385"/>
            <ac:spMkLst>
              <pc:docMk/>
              <pc:sldMasterMk cId="2317532505" sldId="2147483672"/>
              <pc:sldLayoutMk cId="3003766949" sldId="2147483705"/>
              <ac:spMk id="20" creationId="{42265F15-2861-851D-D314-79727CE66DF5}"/>
            </ac:spMkLst>
          </pc:spChg>
          <pc:spChg chg="mod">
            <ac:chgData name="Chuck Tomasi" userId="79514c44-a18e-4aaa-84b1-18f74099d6b1" providerId="ADAL" clId="{18B14563-CCEC-0C42-8C0A-ABD616E2CF02}" dt="2023-11-06T14:57:42.880" v="3110"/>
            <ac:spMkLst>
              <pc:docMk/>
              <pc:sldMasterMk cId="2317532505" sldId="2147483672"/>
              <pc:sldLayoutMk cId="3003766949" sldId="2147483705"/>
              <ac:spMk id="20" creationId="{A40851AA-5969-BE71-710A-BA4DE646DF79}"/>
            </ac:spMkLst>
          </pc:spChg>
          <pc:spChg chg="mod">
            <ac:chgData name="Chuck Tomasi" userId="79514c44-a18e-4aaa-84b1-18f74099d6b1" providerId="ADAL" clId="{18B14563-CCEC-0C42-8C0A-ABD616E2CF02}" dt="2023-10-18T20:05:39.468" v="385"/>
            <ac:spMkLst>
              <pc:docMk/>
              <pc:sldMasterMk cId="2317532505" sldId="2147483672"/>
              <pc:sldLayoutMk cId="3003766949" sldId="2147483705"/>
              <ac:spMk id="21" creationId="{4E401E06-3CB3-2F7D-1CDC-127036D57776}"/>
            </ac:spMkLst>
          </pc:spChg>
          <pc:spChg chg="mod">
            <ac:chgData name="Chuck Tomasi" userId="79514c44-a18e-4aaa-84b1-18f74099d6b1" providerId="ADAL" clId="{18B14563-CCEC-0C42-8C0A-ABD616E2CF02}" dt="2023-11-06T14:57:42.880" v="3110"/>
            <ac:spMkLst>
              <pc:docMk/>
              <pc:sldMasterMk cId="2317532505" sldId="2147483672"/>
              <pc:sldLayoutMk cId="3003766949" sldId="2147483705"/>
              <ac:spMk id="21" creationId="{E88C4597-8B85-3369-EEEB-577969FA303A}"/>
            </ac:spMkLst>
          </pc:spChg>
          <pc:spChg chg="mod">
            <ac:chgData name="Chuck Tomasi" userId="79514c44-a18e-4aaa-84b1-18f74099d6b1" providerId="ADAL" clId="{18B14563-CCEC-0C42-8C0A-ABD616E2CF02}" dt="2023-10-18T20:05:39.468" v="385"/>
            <ac:spMkLst>
              <pc:docMk/>
              <pc:sldMasterMk cId="2317532505" sldId="2147483672"/>
              <pc:sldLayoutMk cId="3003766949" sldId="2147483705"/>
              <ac:spMk id="22" creationId="{D95D69C0-0040-1F0F-5EE8-9A7FA461CC76}"/>
            </ac:spMkLst>
          </pc:spChg>
          <pc:spChg chg="mod">
            <ac:chgData name="Chuck Tomasi" userId="79514c44-a18e-4aaa-84b1-18f74099d6b1" providerId="ADAL" clId="{18B14563-CCEC-0C42-8C0A-ABD616E2CF02}" dt="2023-11-06T14:57:42.880" v="3110"/>
            <ac:spMkLst>
              <pc:docMk/>
              <pc:sldMasterMk cId="2317532505" sldId="2147483672"/>
              <pc:sldLayoutMk cId="3003766949" sldId="2147483705"/>
              <ac:spMk id="22" creationId="{DF9C42B7-6CF8-1EDF-6DC9-3CE632D16264}"/>
            </ac:spMkLst>
          </pc:spChg>
          <pc:spChg chg="mod">
            <ac:chgData name="Chuck Tomasi" userId="79514c44-a18e-4aaa-84b1-18f74099d6b1" providerId="ADAL" clId="{18B14563-CCEC-0C42-8C0A-ABD616E2CF02}" dt="2023-11-06T14:57:42.880" v="3110"/>
            <ac:spMkLst>
              <pc:docMk/>
              <pc:sldMasterMk cId="2317532505" sldId="2147483672"/>
              <pc:sldLayoutMk cId="3003766949" sldId="2147483705"/>
              <ac:spMk id="23" creationId="{36E9DD0C-07B1-75D6-1EF5-96BBED7E2A7B}"/>
            </ac:spMkLst>
          </pc:spChg>
          <pc:spChg chg="mod">
            <ac:chgData name="Chuck Tomasi" userId="79514c44-a18e-4aaa-84b1-18f74099d6b1" providerId="ADAL" clId="{18B14563-CCEC-0C42-8C0A-ABD616E2CF02}" dt="2023-10-18T20:05:39.468" v="385"/>
            <ac:spMkLst>
              <pc:docMk/>
              <pc:sldMasterMk cId="2317532505" sldId="2147483672"/>
              <pc:sldLayoutMk cId="3003766949" sldId="2147483705"/>
              <ac:spMk id="23" creationId="{F553AE75-C771-B03B-C9BA-95D3687B8FAD}"/>
            </ac:spMkLst>
          </pc:spChg>
          <pc:spChg chg="mod">
            <ac:chgData name="Chuck Tomasi" userId="79514c44-a18e-4aaa-84b1-18f74099d6b1" providerId="ADAL" clId="{18B14563-CCEC-0C42-8C0A-ABD616E2CF02}" dt="2023-11-06T14:57:42.880" v="3110"/>
            <ac:spMkLst>
              <pc:docMk/>
              <pc:sldMasterMk cId="2317532505" sldId="2147483672"/>
              <pc:sldLayoutMk cId="3003766949" sldId="2147483705"/>
              <ac:spMk id="24" creationId="{363FBBD5-4C30-1473-9940-80E2642C9897}"/>
            </ac:spMkLst>
          </pc:spChg>
          <pc:spChg chg="mod">
            <ac:chgData name="Chuck Tomasi" userId="79514c44-a18e-4aaa-84b1-18f74099d6b1" providerId="ADAL" clId="{18B14563-CCEC-0C42-8C0A-ABD616E2CF02}" dt="2023-10-18T20:05:39.468" v="385"/>
            <ac:spMkLst>
              <pc:docMk/>
              <pc:sldMasterMk cId="2317532505" sldId="2147483672"/>
              <pc:sldLayoutMk cId="3003766949" sldId="2147483705"/>
              <ac:spMk id="24" creationId="{781F2D9B-5E22-ACFA-6751-EE5DB1CBE634}"/>
            </ac:spMkLst>
          </pc:spChg>
          <pc:spChg chg="mod">
            <ac:chgData name="Chuck Tomasi" userId="79514c44-a18e-4aaa-84b1-18f74099d6b1" providerId="ADAL" clId="{18B14563-CCEC-0C42-8C0A-ABD616E2CF02}" dt="2023-11-06T14:57:42.880" v="3110"/>
            <ac:spMkLst>
              <pc:docMk/>
              <pc:sldMasterMk cId="2317532505" sldId="2147483672"/>
              <pc:sldLayoutMk cId="3003766949" sldId="2147483705"/>
              <ac:spMk id="25" creationId="{695C3BE4-7CE1-11EF-D0EC-A9E61BDEC294}"/>
            </ac:spMkLst>
          </pc:spChg>
          <pc:spChg chg="mod">
            <ac:chgData name="Chuck Tomasi" userId="79514c44-a18e-4aaa-84b1-18f74099d6b1" providerId="ADAL" clId="{18B14563-CCEC-0C42-8C0A-ABD616E2CF02}" dt="2023-10-18T20:05:39.468" v="385"/>
            <ac:spMkLst>
              <pc:docMk/>
              <pc:sldMasterMk cId="2317532505" sldId="2147483672"/>
              <pc:sldLayoutMk cId="3003766949" sldId="2147483705"/>
              <ac:spMk id="25" creationId="{A4FAA948-CD56-F373-BD74-28D9856C4203}"/>
            </ac:spMkLst>
          </pc:spChg>
          <pc:spChg chg="mod">
            <ac:chgData name="Chuck Tomasi" userId="79514c44-a18e-4aaa-84b1-18f74099d6b1" providerId="ADAL" clId="{18B14563-CCEC-0C42-8C0A-ABD616E2CF02}" dt="2023-11-06T14:57:42.880" v="3110"/>
            <ac:spMkLst>
              <pc:docMk/>
              <pc:sldMasterMk cId="2317532505" sldId="2147483672"/>
              <pc:sldLayoutMk cId="3003766949" sldId="2147483705"/>
              <ac:spMk id="26" creationId="{004B128B-9161-3C0E-A9EF-ABC7C5CDCA46}"/>
            </ac:spMkLst>
          </pc:spChg>
          <pc:spChg chg="mod">
            <ac:chgData name="Chuck Tomasi" userId="79514c44-a18e-4aaa-84b1-18f74099d6b1" providerId="ADAL" clId="{18B14563-CCEC-0C42-8C0A-ABD616E2CF02}" dt="2023-10-18T20:05:39.468" v="385"/>
            <ac:spMkLst>
              <pc:docMk/>
              <pc:sldMasterMk cId="2317532505" sldId="2147483672"/>
              <pc:sldLayoutMk cId="3003766949" sldId="2147483705"/>
              <ac:spMk id="26" creationId="{5C7F028A-2F73-DF41-9C78-DDA5E2D11AE1}"/>
            </ac:spMkLst>
          </pc:spChg>
          <pc:spChg chg="mod">
            <ac:chgData name="Chuck Tomasi" userId="79514c44-a18e-4aaa-84b1-18f74099d6b1" providerId="ADAL" clId="{18B14563-CCEC-0C42-8C0A-ABD616E2CF02}" dt="2023-11-06T14:57:42.880" v="3110"/>
            <ac:spMkLst>
              <pc:docMk/>
              <pc:sldMasterMk cId="2317532505" sldId="2147483672"/>
              <pc:sldLayoutMk cId="3003766949" sldId="2147483705"/>
              <ac:spMk id="27" creationId="{4DEE8B0A-EC9E-D908-F2EC-01B235ABA780}"/>
            </ac:spMkLst>
          </pc:spChg>
          <pc:spChg chg="mod">
            <ac:chgData name="Chuck Tomasi" userId="79514c44-a18e-4aaa-84b1-18f74099d6b1" providerId="ADAL" clId="{18B14563-CCEC-0C42-8C0A-ABD616E2CF02}" dt="2023-10-18T20:05:39.468" v="385"/>
            <ac:spMkLst>
              <pc:docMk/>
              <pc:sldMasterMk cId="2317532505" sldId="2147483672"/>
              <pc:sldLayoutMk cId="3003766949" sldId="2147483705"/>
              <ac:spMk id="27" creationId="{7EEB5E62-6262-E922-6977-3D9B3F1B2F52}"/>
            </ac:spMkLst>
          </pc:spChg>
          <pc:spChg chg="mod">
            <ac:chgData name="Chuck Tomasi" userId="79514c44-a18e-4aaa-84b1-18f74099d6b1" providerId="ADAL" clId="{18B14563-CCEC-0C42-8C0A-ABD616E2CF02}" dt="2023-10-18T20:05:39.468" v="385"/>
            <ac:spMkLst>
              <pc:docMk/>
              <pc:sldMasterMk cId="2317532505" sldId="2147483672"/>
              <pc:sldLayoutMk cId="3003766949" sldId="2147483705"/>
              <ac:spMk id="28" creationId="{01025AD0-B236-EB91-31CF-152A70776E61}"/>
            </ac:spMkLst>
          </pc:spChg>
          <pc:spChg chg="mod">
            <ac:chgData name="Chuck Tomasi" userId="79514c44-a18e-4aaa-84b1-18f74099d6b1" providerId="ADAL" clId="{18B14563-CCEC-0C42-8C0A-ABD616E2CF02}" dt="2023-11-06T14:57:42.880" v="3110"/>
            <ac:spMkLst>
              <pc:docMk/>
              <pc:sldMasterMk cId="2317532505" sldId="2147483672"/>
              <pc:sldLayoutMk cId="3003766949" sldId="2147483705"/>
              <ac:spMk id="28" creationId="{1BB59BE0-F4E5-31FF-DBE9-60265271623F}"/>
            </ac:spMkLst>
          </pc:spChg>
          <pc:spChg chg="mod">
            <ac:chgData name="Chuck Tomasi" userId="79514c44-a18e-4aaa-84b1-18f74099d6b1" providerId="ADAL" clId="{18B14563-CCEC-0C42-8C0A-ABD616E2CF02}" dt="2023-10-18T20:05:39.468" v="385"/>
            <ac:spMkLst>
              <pc:docMk/>
              <pc:sldMasterMk cId="2317532505" sldId="2147483672"/>
              <pc:sldLayoutMk cId="3003766949" sldId="2147483705"/>
              <ac:spMk id="29" creationId="{320FEB45-2CBE-3B33-3D02-532520065FB8}"/>
            </ac:spMkLst>
          </pc:spChg>
          <pc:spChg chg="mod">
            <ac:chgData name="Chuck Tomasi" userId="79514c44-a18e-4aaa-84b1-18f74099d6b1" providerId="ADAL" clId="{18B14563-CCEC-0C42-8C0A-ABD616E2CF02}" dt="2023-11-06T14:57:42.880" v="3110"/>
            <ac:spMkLst>
              <pc:docMk/>
              <pc:sldMasterMk cId="2317532505" sldId="2147483672"/>
              <pc:sldLayoutMk cId="3003766949" sldId="2147483705"/>
              <ac:spMk id="29" creationId="{87A5A269-F311-752C-2E02-282F5627D90F}"/>
            </ac:spMkLst>
          </pc:spChg>
          <pc:spChg chg="mod">
            <ac:chgData name="Chuck Tomasi" userId="79514c44-a18e-4aaa-84b1-18f74099d6b1" providerId="ADAL" clId="{18B14563-CCEC-0C42-8C0A-ABD616E2CF02}" dt="2023-10-18T20:05:39.468" v="385"/>
            <ac:spMkLst>
              <pc:docMk/>
              <pc:sldMasterMk cId="2317532505" sldId="2147483672"/>
              <pc:sldLayoutMk cId="3003766949" sldId="2147483705"/>
              <ac:spMk id="30" creationId="{59D52A1B-C958-C1B8-2BF8-D8F60FF386C4}"/>
            </ac:spMkLst>
          </pc:spChg>
          <pc:spChg chg="mod">
            <ac:chgData name="Chuck Tomasi" userId="79514c44-a18e-4aaa-84b1-18f74099d6b1" providerId="ADAL" clId="{18B14563-CCEC-0C42-8C0A-ABD616E2CF02}" dt="2023-11-06T14:57:42.880" v="3110"/>
            <ac:spMkLst>
              <pc:docMk/>
              <pc:sldMasterMk cId="2317532505" sldId="2147483672"/>
              <pc:sldLayoutMk cId="3003766949" sldId="2147483705"/>
              <ac:spMk id="30" creationId="{B7BD837A-46F0-25CE-1162-8280FCDAC06C}"/>
            </ac:spMkLst>
          </pc:spChg>
          <pc:spChg chg="mod">
            <ac:chgData name="Chuck Tomasi" userId="79514c44-a18e-4aaa-84b1-18f74099d6b1" providerId="ADAL" clId="{18B14563-CCEC-0C42-8C0A-ABD616E2CF02}" dt="2023-10-18T20:05:39.468" v="385"/>
            <ac:spMkLst>
              <pc:docMk/>
              <pc:sldMasterMk cId="2317532505" sldId="2147483672"/>
              <pc:sldLayoutMk cId="3003766949" sldId="2147483705"/>
              <ac:spMk id="31" creationId="{08ABE07C-6D6E-02DD-C5F4-3EC154466650}"/>
            </ac:spMkLst>
          </pc:spChg>
          <pc:spChg chg="mod">
            <ac:chgData name="Chuck Tomasi" userId="79514c44-a18e-4aaa-84b1-18f74099d6b1" providerId="ADAL" clId="{18B14563-CCEC-0C42-8C0A-ABD616E2CF02}" dt="2023-11-06T14:57:42.880" v="3110"/>
            <ac:spMkLst>
              <pc:docMk/>
              <pc:sldMasterMk cId="2317532505" sldId="2147483672"/>
              <pc:sldLayoutMk cId="3003766949" sldId="2147483705"/>
              <ac:spMk id="31" creationId="{D2ACD3EA-E734-1B93-D7C1-5095B2E31D8C}"/>
            </ac:spMkLst>
          </pc:spChg>
          <pc:spChg chg="mod">
            <ac:chgData name="Chuck Tomasi" userId="79514c44-a18e-4aaa-84b1-18f74099d6b1" providerId="ADAL" clId="{18B14563-CCEC-0C42-8C0A-ABD616E2CF02}" dt="2023-11-06T14:57:42.880" v="3110"/>
            <ac:spMkLst>
              <pc:docMk/>
              <pc:sldMasterMk cId="2317532505" sldId="2147483672"/>
              <pc:sldLayoutMk cId="3003766949" sldId="2147483705"/>
              <ac:spMk id="32" creationId="{2F064BDF-3300-D59F-DEE2-9BEC7BEBD82F}"/>
            </ac:spMkLst>
          </pc:spChg>
          <pc:spChg chg="mod">
            <ac:chgData name="Chuck Tomasi" userId="79514c44-a18e-4aaa-84b1-18f74099d6b1" providerId="ADAL" clId="{18B14563-CCEC-0C42-8C0A-ABD616E2CF02}" dt="2023-10-18T20:05:39.468" v="385"/>
            <ac:spMkLst>
              <pc:docMk/>
              <pc:sldMasterMk cId="2317532505" sldId="2147483672"/>
              <pc:sldLayoutMk cId="3003766949" sldId="2147483705"/>
              <ac:spMk id="32" creationId="{6F2E1E94-BA06-1B9C-1A2F-ACA8B347158A}"/>
            </ac:spMkLst>
          </pc:spChg>
          <pc:spChg chg="mod">
            <ac:chgData name="Chuck Tomasi" userId="79514c44-a18e-4aaa-84b1-18f74099d6b1" providerId="ADAL" clId="{18B14563-CCEC-0C42-8C0A-ABD616E2CF02}" dt="2023-10-18T20:05:39.468" v="385"/>
            <ac:spMkLst>
              <pc:docMk/>
              <pc:sldMasterMk cId="2317532505" sldId="2147483672"/>
              <pc:sldLayoutMk cId="3003766949" sldId="2147483705"/>
              <ac:spMk id="33" creationId="{537C97CB-AC5D-58C0-44A9-C46F0D1CDF2F}"/>
            </ac:spMkLst>
          </pc:spChg>
          <pc:spChg chg="mod">
            <ac:chgData name="Chuck Tomasi" userId="79514c44-a18e-4aaa-84b1-18f74099d6b1" providerId="ADAL" clId="{18B14563-CCEC-0C42-8C0A-ABD616E2CF02}" dt="2023-11-06T14:57:42.880" v="3110"/>
            <ac:spMkLst>
              <pc:docMk/>
              <pc:sldMasterMk cId="2317532505" sldId="2147483672"/>
              <pc:sldLayoutMk cId="3003766949" sldId="2147483705"/>
              <ac:spMk id="33" creationId="{96C6E4A6-50B4-0644-10EF-2F84D13A762F}"/>
            </ac:spMkLst>
          </pc:spChg>
          <pc:spChg chg="mod">
            <ac:chgData name="Chuck Tomasi" userId="79514c44-a18e-4aaa-84b1-18f74099d6b1" providerId="ADAL" clId="{18B14563-CCEC-0C42-8C0A-ABD616E2CF02}" dt="2023-11-06T14:57:42.880" v="3110"/>
            <ac:spMkLst>
              <pc:docMk/>
              <pc:sldMasterMk cId="2317532505" sldId="2147483672"/>
              <pc:sldLayoutMk cId="3003766949" sldId="2147483705"/>
              <ac:spMk id="34" creationId="{5F3DB098-2EEA-6F5D-E63A-1766A6F1D8DA}"/>
            </ac:spMkLst>
          </pc:spChg>
          <pc:spChg chg="mod">
            <ac:chgData name="Chuck Tomasi" userId="79514c44-a18e-4aaa-84b1-18f74099d6b1" providerId="ADAL" clId="{18B14563-CCEC-0C42-8C0A-ABD616E2CF02}" dt="2023-10-18T20:05:39.468" v="385"/>
            <ac:spMkLst>
              <pc:docMk/>
              <pc:sldMasterMk cId="2317532505" sldId="2147483672"/>
              <pc:sldLayoutMk cId="3003766949" sldId="2147483705"/>
              <ac:spMk id="34" creationId="{8EA81FA4-9939-139A-FD6A-75572B761CCF}"/>
            </ac:spMkLst>
          </pc:spChg>
          <pc:spChg chg="mod">
            <ac:chgData name="Chuck Tomasi" userId="79514c44-a18e-4aaa-84b1-18f74099d6b1" providerId="ADAL" clId="{18B14563-CCEC-0C42-8C0A-ABD616E2CF02}" dt="2023-10-18T20:05:39.468" v="385"/>
            <ac:spMkLst>
              <pc:docMk/>
              <pc:sldMasterMk cId="2317532505" sldId="2147483672"/>
              <pc:sldLayoutMk cId="3003766949" sldId="2147483705"/>
              <ac:spMk id="35" creationId="{B1B39CD3-2876-60BB-1CD9-C6A00D351ACB}"/>
            </ac:spMkLst>
          </pc:spChg>
          <pc:spChg chg="mod">
            <ac:chgData name="Chuck Tomasi" userId="79514c44-a18e-4aaa-84b1-18f74099d6b1" providerId="ADAL" clId="{18B14563-CCEC-0C42-8C0A-ABD616E2CF02}" dt="2023-11-06T14:57:42.880" v="3110"/>
            <ac:spMkLst>
              <pc:docMk/>
              <pc:sldMasterMk cId="2317532505" sldId="2147483672"/>
              <pc:sldLayoutMk cId="3003766949" sldId="2147483705"/>
              <ac:spMk id="35" creationId="{DA1344EA-62B6-45F3-1246-004087DA4815}"/>
            </ac:spMkLst>
          </pc:spChg>
          <pc:spChg chg="mod">
            <ac:chgData name="Chuck Tomasi" userId="79514c44-a18e-4aaa-84b1-18f74099d6b1" providerId="ADAL" clId="{18B14563-CCEC-0C42-8C0A-ABD616E2CF02}" dt="2023-11-06T14:57:42.880" v="3110"/>
            <ac:spMkLst>
              <pc:docMk/>
              <pc:sldMasterMk cId="2317532505" sldId="2147483672"/>
              <pc:sldLayoutMk cId="3003766949" sldId="2147483705"/>
              <ac:spMk id="36" creationId="{51A6C072-D38F-CBDB-ED12-46162713FC05}"/>
            </ac:spMkLst>
          </pc:spChg>
          <pc:spChg chg="mod">
            <ac:chgData name="Chuck Tomasi" userId="79514c44-a18e-4aaa-84b1-18f74099d6b1" providerId="ADAL" clId="{18B14563-CCEC-0C42-8C0A-ABD616E2CF02}" dt="2023-10-18T20:05:39.468" v="385"/>
            <ac:spMkLst>
              <pc:docMk/>
              <pc:sldMasterMk cId="2317532505" sldId="2147483672"/>
              <pc:sldLayoutMk cId="3003766949" sldId="2147483705"/>
              <ac:spMk id="36" creationId="{E8E2479A-44FE-ACE6-6C44-2EFE15CE6782}"/>
            </ac:spMkLst>
          </pc:spChg>
          <pc:spChg chg="mod">
            <ac:chgData name="Chuck Tomasi" userId="79514c44-a18e-4aaa-84b1-18f74099d6b1" providerId="ADAL" clId="{18B14563-CCEC-0C42-8C0A-ABD616E2CF02}" dt="2023-11-06T14:57:42.880" v="3110"/>
            <ac:spMkLst>
              <pc:docMk/>
              <pc:sldMasterMk cId="2317532505" sldId="2147483672"/>
              <pc:sldLayoutMk cId="3003766949" sldId="2147483705"/>
              <ac:spMk id="37" creationId="{0726AD89-46BE-2F36-969F-41F0DA44AF78}"/>
            </ac:spMkLst>
          </pc:spChg>
          <pc:spChg chg="mod">
            <ac:chgData name="Chuck Tomasi" userId="79514c44-a18e-4aaa-84b1-18f74099d6b1" providerId="ADAL" clId="{18B14563-CCEC-0C42-8C0A-ABD616E2CF02}" dt="2023-10-18T20:05:39.468" v="385"/>
            <ac:spMkLst>
              <pc:docMk/>
              <pc:sldMasterMk cId="2317532505" sldId="2147483672"/>
              <pc:sldLayoutMk cId="3003766949" sldId="2147483705"/>
              <ac:spMk id="37" creationId="{EC1F9A83-DB72-C18F-92D9-EE00E218C8D6}"/>
            </ac:spMkLst>
          </pc:spChg>
          <pc:spChg chg="mod">
            <ac:chgData name="Chuck Tomasi" userId="79514c44-a18e-4aaa-84b1-18f74099d6b1" providerId="ADAL" clId="{18B14563-CCEC-0C42-8C0A-ABD616E2CF02}" dt="2023-11-06T14:57:42.880" v="3110"/>
            <ac:spMkLst>
              <pc:docMk/>
              <pc:sldMasterMk cId="2317532505" sldId="2147483672"/>
              <pc:sldLayoutMk cId="3003766949" sldId="2147483705"/>
              <ac:spMk id="38" creationId="{35D0CE73-D1F6-54F4-161F-EE6F916F4DCD}"/>
            </ac:spMkLst>
          </pc:spChg>
          <pc:spChg chg="mod">
            <ac:chgData name="Chuck Tomasi" userId="79514c44-a18e-4aaa-84b1-18f74099d6b1" providerId="ADAL" clId="{18B14563-CCEC-0C42-8C0A-ABD616E2CF02}" dt="2023-10-18T20:05:39.468" v="385"/>
            <ac:spMkLst>
              <pc:docMk/>
              <pc:sldMasterMk cId="2317532505" sldId="2147483672"/>
              <pc:sldLayoutMk cId="3003766949" sldId="2147483705"/>
              <ac:spMk id="38" creationId="{A24FAB46-2B7C-EADC-B921-29147252EB47}"/>
            </ac:spMkLst>
          </pc:spChg>
          <pc:spChg chg="mod">
            <ac:chgData name="Chuck Tomasi" userId="79514c44-a18e-4aaa-84b1-18f74099d6b1" providerId="ADAL" clId="{18B14563-CCEC-0C42-8C0A-ABD616E2CF02}" dt="2023-10-18T20:05:39.468" v="385"/>
            <ac:spMkLst>
              <pc:docMk/>
              <pc:sldMasterMk cId="2317532505" sldId="2147483672"/>
              <pc:sldLayoutMk cId="3003766949" sldId="2147483705"/>
              <ac:spMk id="39" creationId="{1DCDFE6A-742F-C20D-F0D0-39347405153D}"/>
            </ac:spMkLst>
          </pc:spChg>
          <pc:spChg chg="mod">
            <ac:chgData name="Chuck Tomasi" userId="79514c44-a18e-4aaa-84b1-18f74099d6b1" providerId="ADAL" clId="{18B14563-CCEC-0C42-8C0A-ABD616E2CF02}" dt="2023-11-06T14:57:42.880" v="3110"/>
            <ac:spMkLst>
              <pc:docMk/>
              <pc:sldMasterMk cId="2317532505" sldId="2147483672"/>
              <pc:sldLayoutMk cId="3003766949" sldId="2147483705"/>
              <ac:spMk id="39" creationId="{776CB2A8-B458-039B-7CBF-87ADAB4BB459}"/>
            </ac:spMkLst>
          </pc:spChg>
          <pc:spChg chg="mod">
            <ac:chgData name="Chuck Tomasi" userId="79514c44-a18e-4aaa-84b1-18f74099d6b1" providerId="ADAL" clId="{18B14563-CCEC-0C42-8C0A-ABD616E2CF02}" dt="2023-11-06T14:57:42.880" v="3110"/>
            <ac:spMkLst>
              <pc:docMk/>
              <pc:sldMasterMk cId="2317532505" sldId="2147483672"/>
              <pc:sldLayoutMk cId="3003766949" sldId="2147483705"/>
              <ac:spMk id="40" creationId="{8FC5B1E1-2246-D8D0-BF3E-822EDFACC1AB}"/>
            </ac:spMkLst>
          </pc:spChg>
          <pc:spChg chg="mod">
            <ac:chgData name="Chuck Tomasi" userId="79514c44-a18e-4aaa-84b1-18f74099d6b1" providerId="ADAL" clId="{18B14563-CCEC-0C42-8C0A-ABD616E2CF02}" dt="2023-10-18T20:05:39.468" v="385"/>
            <ac:spMkLst>
              <pc:docMk/>
              <pc:sldMasterMk cId="2317532505" sldId="2147483672"/>
              <pc:sldLayoutMk cId="3003766949" sldId="2147483705"/>
              <ac:spMk id="40" creationId="{9AB5B6DA-7262-9623-AC97-B9700FDFB629}"/>
            </ac:spMkLst>
          </pc:spChg>
          <pc:spChg chg="mod">
            <ac:chgData name="Chuck Tomasi" userId="79514c44-a18e-4aaa-84b1-18f74099d6b1" providerId="ADAL" clId="{18B14563-CCEC-0C42-8C0A-ABD616E2CF02}" dt="2023-10-18T20:05:39.468" v="385"/>
            <ac:spMkLst>
              <pc:docMk/>
              <pc:sldMasterMk cId="2317532505" sldId="2147483672"/>
              <pc:sldLayoutMk cId="3003766949" sldId="2147483705"/>
              <ac:spMk id="41" creationId="{6E7A049E-5BA2-5315-787C-80DEB34D9889}"/>
            </ac:spMkLst>
          </pc:spChg>
          <pc:spChg chg="mod">
            <ac:chgData name="Chuck Tomasi" userId="79514c44-a18e-4aaa-84b1-18f74099d6b1" providerId="ADAL" clId="{18B14563-CCEC-0C42-8C0A-ABD616E2CF02}" dt="2023-11-06T14:57:42.880" v="3110"/>
            <ac:spMkLst>
              <pc:docMk/>
              <pc:sldMasterMk cId="2317532505" sldId="2147483672"/>
              <pc:sldLayoutMk cId="3003766949" sldId="2147483705"/>
              <ac:spMk id="41" creationId="{8D80CF42-2AD1-CD8B-DEBE-7C3FE4089E87}"/>
            </ac:spMkLst>
          </pc:spChg>
          <pc:spChg chg="mod">
            <ac:chgData name="Chuck Tomasi" userId="79514c44-a18e-4aaa-84b1-18f74099d6b1" providerId="ADAL" clId="{18B14563-CCEC-0C42-8C0A-ABD616E2CF02}" dt="2023-10-18T20:05:39.468" v="385"/>
            <ac:spMkLst>
              <pc:docMk/>
              <pc:sldMasterMk cId="2317532505" sldId="2147483672"/>
              <pc:sldLayoutMk cId="3003766949" sldId="2147483705"/>
              <ac:spMk id="42" creationId="{AFC8AF7A-781B-711E-D730-3B2586A18B07}"/>
            </ac:spMkLst>
          </pc:spChg>
          <pc:spChg chg="mod">
            <ac:chgData name="Chuck Tomasi" userId="79514c44-a18e-4aaa-84b1-18f74099d6b1" providerId="ADAL" clId="{18B14563-CCEC-0C42-8C0A-ABD616E2CF02}" dt="2023-11-06T14:57:42.880" v="3110"/>
            <ac:spMkLst>
              <pc:docMk/>
              <pc:sldMasterMk cId="2317532505" sldId="2147483672"/>
              <pc:sldLayoutMk cId="3003766949" sldId="2147483705"/>
              <ac:spMk id="42" creationId="{F37A3B88-B720-F1D2-6271-3C89E6C0C805}"/>
            </ac:spMkLst>
          </pc:spChg>
          <pc:spChg chg="mod">
            <ac:chgData name="Chuck Tomasi" userId="79514c44-a18e-4aaa-84b1-18f74099d6b1" providerId="ADAL" clId="{18B14563-CCEC-0C42-8C0A-ABD616E2CF02}" dt="2023-11-06T14:57:42.880" v="3110"/>
            <ac:spMkLst>
              <pc:docMk/>
              <pc:sldMasterMk cId="2317532505" sldId="2147483672"/>
              <pc:sldLayoutMk cId="3003766949" sldId="2147483705"/>
              <ac:spMk id="43" creationId="{3A306BFB-9C48-7FD5-A319-33CA35915875}"/>
            </ac:spMkLst>
          </pc:spChg>
          <pc:spChg chg="mod">
            <ac:chgData name="Chuck Tomasi" userId="79514c44-a18e-4aaa-84b1-18f74099d6b1" providerId="ADAL" clId="{18B14563-CCEC-0C42-8C0A-ABD616E2CF02}" dt="2023-10-18T20:05:39.468" v="385"/>
            <ac:spMkLst>
              <pc:docMk/>
              <pc:sldMasterMk cId="2317532505" sldId="2147483672"/>
              <pc:sldLayoutMk cId="3003766949" sldId="2147483705"/>
              <ac:spMk id="43" creationId="{5FC35ADF-4908-A877-232C-3049858D7D70}"/>
            </ac:spMkLst>
          </pc:spChg>
          <pc:spChg chg="mod">
            <ac:chgData name="Chuck Tomasi" userId="79514c44-a18e-4aaa-84b1-18f74099d6b1" providerId="ADAL" clId="{18B14563-CCEC-0C42-8C0A-ABD616E2CF02}" dt="2023-10-18T20:05:39.468" v="385"/>
            <ac:spMkLst>
              <pc:docMk/>
              <pc:sldMasterMk cId="2317532505" sldId="2147483672"/>
              <pc:sldLayoutMk cId="3003766949" sldId="2147483705"/>
              <ac:spMk id="44" creationId="{7EF39E61-2EAF-5D26-3E0C-CD3DCF4127C8}"/>
            </ac:spMkLst>
          </pc:spChg>
          <pc:spChg chg="mod">
            <ac:chgData name="Chuck Tomasi" userId="79514c44-a18e-4aaa-84b1-18f74099d6b1" providerId="ADAL" clId="{18B14563-CCEC-0C42-8C0A-ABD616E2CF02}" dt="2023-11-06T14:57:42.880" v="3110"/>
            <ac:spMkLst>
              <pc:docMk/>
              <pc:sldMasterMk cId="2317532505" sldId="2147483672"/>
              <pc:sldLayoutMk cId="3003766949" sldId="2147483705"/>
              <ac:spMk id="44" creationId="{A800157D-A751-8CA0-742A-24224B89EE07}"/>
            </ac:spMkLst>
          </pc:spChg>
          <pc:spChg chg="mod">
            <ac:chgData name="Chuck Tomasi" userId="79514c44-a18e-4aaa-84b1-18f74099d6b1" providerId="ADAL" clId="{18B14563-CCEC-0C42-8C0A-ABD616E2CF02}" dt="2023-11-06T14:57:42.880" v="3110"/>
            <ac:spMkLst>
              <pc:docMk/>
              <pc:sldMasterMk cId="2317532505" sldId="2147483672"/>
              <pc:sldLayoutMk cId="3003766949" sldId="2147483705"/>
              <ac:spMk id="45" creationId="{CFE6F46D-5CA7-D756-885B-FD8539C7F276}"/>
            </ac:spMkLst>
          </pc:spChg>
          <pc:spChg chg="mod">
            <ac:chgData name="Chuck Tomasi" userId="79514c44-a18e-4aaa-84b1-18f74099d6b1" providerId="ADAL" clId="{18B14563-CCEC-0C42-8C0A-ABD616E2CF02}" dt="2023-10-18T20:05:39.468" v="385"/>
            <ac:spMkLst>
              <pc:docMk/>
              <pc:sldMasterMk cId="2317532505" sldId="2147483672"/>
              <pc:sldLayoutMk cId="3003766949" sldId="2147483705"/>
              <ac:spMk id="45" creationId="{E40DAB62-D59D-10B3-85C6-99256F16A1A3}"/>
            </ac:spMkLst>
          </pc:spChg>
          <pc:spChg chg="mod">
            <ac:chgData name="Chuck Tomasi" userId="79514c44-a18e-4aaa-84b1-18f74099d6b1" providerId="ADAL" clId="{18B14563-CCEC-0C42-8C0A-ABD616E2CF02}" dt="2023-11-06T14:57:42.880" v="3110"/>
            <ac:spMkLst>
              <pc:docMk/>
              <pc:sldMasterMk cId="2317532505" sldId="2147483672"/>
              <pc:sldLayoutMk cId="3003766949" sldId="2147483705"/>
              <ac:spMk id="46" creationId="{31534BAC-847C-6549-B346-7329810478AA}"/>
            </ac:spMkLst>
          </pc:spChg>
          <pc:spChg chg="mod">
            <ac:chgData name="Chuck Tomasi" userId="79514c44-a18e-4aaa-84b1-18f74099d6b1" providerId="ADAL" clId="{18B14563-CCEC-0C42-8C0A-ABD616E2CF02}" dt="2023-10-18T20:05:39.468" v="385"/>
            <ac:spMkLst>
              <pc:docMk/>
              <pc:sldMasterMk cId="2317532505" sldId="2147483672"/>
              <pc:sldLayoutMk cId="3003766949" sldId="2147483705"/>
              <ac:spMk id="46" creationId="{A4478E80-AC06-E2BF-08EB-A5F7B6556D23}"/>
            </ac:spMkLst>
          </pc:spChg>
          <pc:spChg chg="mod">
            <ac:chgData name="Chuck Tomasi" userId="79514c44-a18e-4aaa-84b1-18f74099d6b1" providerId="ADAL" clId="{18B14563-CCEC-0C42-8C0A-ABD616E2CF02}" dt="2023-10-18T20:05:39.468" v="385"/>
            <ac:spMkLst>
              <pc:docMk/>
              <pc:sldMasterMk cId="2317532505" sldId="2147483672"/>
              <pc:sldLayoutMk cId="3003766949" sldId="2147483705"/>
              <ac:spMk id="47" creationId="{2929AAF5-AA0F-0E32-75C0-BFEC64C3911A}"/>
            </ac:spMkLst>
          </pc:spChg>
          <pc:spChg chg="mod">
            <ac:chgData name="Chuck Tomasi" userId="79514c44-a18e-4aaa-84b1-18f74099d6b1" providerId="ADAL" clId="{18B14563-CCEC-0C42-8C0A-ABD616E2CF02}" dt="2023-11-06T14:57:42.880" v="3110"/>
            <ac:spMkLst>
              <pc:docMk/>
              <pc:sldMasterMk cId="2317532505" sldId="2147483672"/>
              <pc:sldLayoutMk cId="3003766949" sldId="2147483705"/>
              <ac:spMk id="47" creationId="{732F359D-6680-CF83-376C-932D75E1F5E3}"/>
            </ac:spMkLst>
          </pc:spChg>
          <pc:spChg chg="mod">
            <ac:chgData name="Chuck Tomasi" userId="79514c44-a18e-4aaa-84b1-18f74099d6b1" providerId="ADAL" clId="{18B14563-CCEC-0C42-8C0A-ABD616E2CF02}" dt="2023-10-18T20:05:39.468" v="385"/>
            <ac:spMkLst>
              <pc:docMk/>
              <pc:sldMasterMk cId="2317532505" sldId="2147483672"/>
              <pc:sldLayoutMk cId="3003766949" sldId="2147483705"/>
              <ac:spMk id="48" creationId="{733FF51B-FCA3-6D87-B825-C128765FA45E}"/>
            </ac:spMkLst>
          </pc:spChg>
          <pc:spChg chg="mod">
            <ac:chgData name="Chuck Tomasi" userId="79514c44-a18e-4aaa-84b1-18f74099d6b1" providerId="ADAL" clId="{18B14563-CCEC-0C42-8C0A-ABD616E2CF02}" dt="2023-11-06T14:57:42.880" v="3110"/>
            <ac:spMkLst>
              <pc:docMk/>
              <pc:sldMasterMk cId="2317532505" sldId="2147483672"/>
              <pc:sldLayoutMk cId="3003766949" sldId="2147483705"/>
              <ac:spMk id="48" creationId="{8D7472BE-15B6-8C09-6213-86309DCE953C}"/>
            </ac:spMkLst>
          </pc:spChg>
          <pc:spChg chg="mod">
            <ac:chgData name="Chuck Tomasi" userId="79514c44-a18e-4aaa-84b1-18f74099d6b1" providerId="ADAL" clId="{18B14563-CCEC-0C42-8C0A-ABD616E2CF02}" dt="2023-11-06T14:57:42.880" v="3110"/>
            <ac:spMkLst>
              <pc:docMk/>
              <pc:sldMasterMk cId="2317532505" sldId="2147483672"/>
              <pc:sldLayoutMk cId="3003766949" sldId="2147483705"/>
              <ac:spMk id="49" creationId="{3B04E57E-DAF6-4F12-01A9-64D75CA8E72F}"/>
            </ac:spMkLst>
          </pc:spChg>
          <pc:spChg chg="mod">
            <ac:chgData name="Chuck Tomasi" userId="79514c44-a18e-4aaa-84b1-18f74099d6b1" providerId="ADAL" clId="{18B14563-CCEC-0C42-8C0A-ABD616E2CF02}" dt="2023-10-18T20:05:39.468" v="385"/>
            <ac:spMkLst>
              <pc:docMk/>
              <pc:sldMasterMk cId="2317532505" sldId="2147483672"/>
              <pc:sldLayoutMk cId="3003766949" sldId="2147483705"/>
              <ac:spMk id="49" creationId="{9522D6C7-00C4-BC07-4816-C7F6A1D52CD6}"/>
            </ac:spMkLst>
          </pc:spChg>
          <pc:spChg chg="mod">
            <ac:chgData name="Chuck Tomasi" userId="79514c44-a18e-4aaa-84b1-18f74099d6b1" providerId="ADAL" clId="{18B14563-CCEC-0C42-8C0A-ABD616E2CF02}" dt="2023-11-06T14:57:42.880" v="3110"/>
            <ac:spMkLst>
              <pc:docMk/>
              <pc:sldMasterMk cId="2317532505" sldId="2147483672"/>
              <pc:sldLayoutMk cId="3003766949" sldId="2147483705"/>
              <ac:spMk id="50" creationId="{150A1702-04BF-7CC5-F0F4-5563601B9356}"/>
            </ac:spMkLst>
          </pc:spChg>
          <pc:spChg chg="mod">
            <ac:chgData name="Chuck Tomasi" userId="79514c44-a18e-4aaa-84b1-18f74099d6b1" providerId="ADAL" clId="{18B14563-CCEC-0C42-8C0A-ABD616E2CF02}" dt="2023-10-18T20:05:39.468" v="385"/>
            <ac:spMkLst>
              <pc:docMk/>
              <pc:sldMasterMk cId="2317532505" sldId="2147483672"/>
              <pc:sldLayoutMk cId="3003766949" sldId="2147483705"/>
              <ac:spMk id="50" creationId="{B0754AA4-C0C3-6928-86F7-CEB2CAF50F48}"/>
            </ac:spMkLst>
          </pc:spChg>
          <pc:spChg chg="mod">
            <ac:chgData name="Chuck Tomasi" userId="79514c44-a18e-4aaa-84b1-18f74099d6b1" providerId="ADAL" clId="{18B14563-CCEC-0C42-8C0A-ABD616E2CF02}" dt="2023-10-18T20:05:39.468" v="385"/>
            <ac:spMkLst>
              <pc:docMk/>
              <pc:sldMasterMk cId="2317532505" sldId="2147483672"/>
              <pc:sldLayoutMk cId="3003766949" sldId="2147483705"/>
              <ac:spMk id="51" creationId="{1B1C79DB-9AEE-4BD5-5C31-4E0AA737C2A5}"/>
            </ac:spMkLst>
          </pc:spChg>
          <pc:spChg chg="mod">
            <ac:chgData name="Chuck Tomasi" userId="79514c44-a18e-4aaa-84b1-18f74099d6b1" providerId="ADAL" clId="{18B14563-CCEC-0C42-8C0A-ABD616E2CF02}" dt="2023-11-06T14:57:42.880" v="3110"/>
            <ac:spMkLst>
              <pc:docMk/>
              <pc:sldMasterMk cId="2317532505" sldId="2147483672"/>
              <pc:sldLayoutMk cId="3003766949" sldId="2147483705"/>
              <ac:spMk id="51" creationId="{968753CF-9A8A-D30B-AFBC-071F93C5F617}"/>
            </ac:spMkLst>
          </pc:spChg>
          <pc:spChg chg="mod">
            <ac:chgData name="Chuck Tomasi" userId="79514c44-a18e-4aaa-84b1-18f74099d6b1" providerId="ADAL" clId="{18B14563-CCEC-0C42-8C0A-ABD616E2CF02}" dt="2023-10-18T20:05:39.468" v="385"/>
            <ac:spMkLst>
              <pc:docMk/>
              <pc:sldMasterMk cId="2317532505" sldId="2147483672"/>
              <pc:sldLayoutMk cId="3003766949" sldId="2147483705"/>
              <ac:spMk id="52" creationId="{0DD149CE-F85A-F0DF-8C7C-13063BDD57C3}"/>
            </ac:spMkLst>
          </pc:spChg>
          <pc:spChg chg="mod">
            <ac:chgData name="Chuck Tomasi" userId="79514c44-a18e-4aaa-84b1-18f74099d6b1" providerId="ADAL" clId="{18B14563-CCEC-0C42-8C0A-ABD616E2CF02}" dt="2023-11-06T14:57:42.880" v="3110"/>
            <ac:spMkLst>
              <pc:docMk/>
              <pc:sldMasterMk cId="2317532505" sldId="2147483672"/>
              <pc:sldLayoutMk cId="3003766949" sldId="2147483705"/>
              <ac:spMk id="52" creationId="{CF8E35B2-8E67-FD07-97B2-038BB4BB1505}"/>
            </ac:spMkLst>
          </pc:spChg>
          <pc:spChg chg="mod">
            <ac:chgData name="Chuck Tomasi" userId="79514c44-a18e-4aaa-84b1-18f74099d6b1" providerId="ADAL" clId="{18B14563-CCEC-0C42-8C0A-ABD616E2CF02}" dt="2023-11-06T14:57:42.880" v="3110"/>
            <ac:spMkLst>
              <pc:docMk/>
              <pc:sldMasterMk cId="2317532505" sldId="2147483672"/>
              <pc:sldLayoutMk cId="3003766949" sldId="2147483705"/>
              <ac:spMk id="53" creationId="{205C27F8-C30E-90AB-4164-9989A92F2CB7}"/>
            </ac:spMkLst>
          </pc:spChg>
          <pc:spChg chg="mod">
            <ac:chgData name="Chuck Tomasi" userId="79514c44-a18e-4aaa-84b1-18f74099d6b1" providerId="ADAL" clId="{18B14563-CCEC-0C42-8C0A-ABD616E2CF02}" dt="2023-10-18T20:05:39.468" v="385"/>
            <ac:spMkLst>
              <pc:docMk/>
              <pc:sldMasterMk cId="2317532505" sldId="2147483672"/>
              <pc:sldLayoutMk cId="3003766949" sldId="2147483705"/>
              <ac:spMk id="53" creationId="{E134F0A3-4F7C-9F53-6081-93B1C5527024}"/>
            </ac:spMkLst>
          </pc:spChg>
          <pc:spChg chg="mod">
            <ac:chgData name="Chuck Tomasi" userId="79514c44-a18e-4aaa-84b1-18f74099d6b1" providerId="ADAL" clId="{18B14563-CCEC-0C42-8C0A-ABD616E2CF02}" dt="2023-10-18T20:05:39.468" v="385"/>
            <ac:spMkLst>
              <pc:docMk/>
              <pc:sldMasterMk cId="2317532505" sldId="2147483672"/>
              <pc:sldLayoutMk cId="3003766949" sldId="2147483705"/>
              <ac:spMk id="54" creationId="{9F27F8D7-0CC8-8F2D-E7EA-94B14973BF6E}"/>
            </ac:spMkLst>
          </pc:spChg>
          <pc:spChg chg="mod">
            <ac:chgData name="Chuck Tomasi" userId="79514c44-a18e-4aaa-84b1-18f74099d6b1" providerId="ADAL" clId="{18B14563-CCEC-0C42-8C0A-ABD616E2CF02}" dt="2023-11-06T14:57:42.880" v="3110"/>
            <ac:spMkLst>
              <pc:docMk/>
              <pc:sldMasterMk cId="2317532505" sldId="2147483672"/>
              <pc:sldLayoutMk cId="3003766949" sldId="2147483705"/>
              <ac:spMk id="54" creationId="{FA3DAC3A-28A7-B874-3A95-0940EA8EE862}"/>
            </ac:spMkLst>
          </pc:spChg>
          <pc:spChg chg="mod">
            <ac:chgData name="Chuck Tomasi" userId="79514c44-a18e-4aaa-84b1-18f74099d6b1" providerId="ADAL" clId="{18B14563-CCEC-0C42-8C0A-ABD616E2CF02}" dt="2023-11-06T14:57:42.880" v="3110"/>
            <ac:spMkLst>
              <pc:docMk/>
              <pc:sldMasterMk cId="2317532505" sldId="2147483672"/>
              <pc:sldLayoutMk cId="3003766949" sldId="2147483705"/>
              <ac:spMk id="55" creationId="{0122FD27-8AC0-3C0F-006D-57BBD6EA718E}"/>
            </ac:spMkLst>
          </pc:spChg>
          <pc:spChg chg="mod">
            <ac:chgData name="Chuck Tomasi" userId="79514c44-a18e-4aaa-84b1-18f74099d6b1" providerId="ADAL" clId="{18B14563-CCEC-0C42-8C0A-ABD616E2CF02}" dt="2023-10-18T20:05:39.468" v="385"/>
            <ac:spMkLst>
              <pc:docMk/>
              <pc:sldMasterMk cId="2317532505" sldId="2147483672"/>
              <pc:sldLayoutMk cId="3003766949" sldId="2147483705"/>
              <ac:spMk id="55" creationId="{D13CE3D9-E38E-728C-D958-225FF41440B7}"/>
            </ac:spMkLst>
          </pc:spChg>
          <pc:spChg chg="mod">
            <ac:chgData name="Chuck Tomasi" userId="79514c44-a18e-4aaa-84b1-18f74099d6b1" providerId="ADAL" clId="{18B14563-CCEC-0C42-8C0A-ABD616E2CF02}" dt="2023-11-06T14:57:42.880" v="3110"/>
            <ac:spMkLst>
              <pc:docMk/>
              <pc:sldMasterMk cId="2317532505" sldId="2147483672"/>
              <pc:sldLayoutMk cId="3003766949" sldId="2147483705"/>
              <ac:spMk id="56" creationId="{837DA209-621A-6E57-199A-0383C07C85B0}"/>
            </ac:spMkLst>
          </pc:spChg>
          <pc:spChg chg="mod">
            <ac:chgData name="Chuck Tomasi" userId="79514c44-a18e-4aaa-84b1-18f74099d6b1" providerId="ADAL" clId="{18B14563-CCEC-0C42-8C0A-ABD616E2CF02}" dt="2023-10-18T20:05:39.468" v="385"/>
            <ac:spMkLst>
              <pc:docMk/>
              <pc:sldMasterMk cId="2317532505" sldId="2147483672"/>
              <pc:sldLayoutMk cId="3003766949" sldId="2147483705"/>
              <ac:spMk id="56" creationId="{A42F2FD2-4CB8-8479-A60E-F28D5F755249}"/>
            </ac:spMkLst>
          </pc:spChg>
          <pc:spChg chg="mod">
            <ac:chgData name="Chuck Tomasi" userId="79514c44-a18e-4aaa-84b1-18f74099d6b1" providerId="ADAL" clId="{18B14563-CCEC-0C42-8C0A-ABD616E2CF02}" dt="2023-11-06T14:57:42.880" v="3110"/>
            <ac:spMkLst>
              <pc:docMk/>
              <pc:sldMasterMk cId="2317532505" sldId="2147483672"/>
              <pc:sldLayoutMk cId="3003766949" sldId="2147483705"/>
              <ac:spMk id="58" creationId="{E384674D-698E-D1DA-5AA4-4E2D8D5CF99A}"/>
            </ac:spMkLst>
          </pc:spChg>
          <pc:spChg chg="mod">
            <ac:chgData name="Chuck Tomasi" userId="79514c44-a18e-4aaa-84b1-18f74099d6b1" providerId="ADAL" clId="{18B14563-CCEC-0C42-8C0A-ABD616E2CF02}" dt="2023-10-18T20:05:39.468" v="385"/>
            <ac:spMkLst>
              <pc:docMk/>
              <pc:sldMasterMk cId="2317532505" sldId="2147483672"/>
              <pc:sldLayoutMk cId="3003766949" sldId="2147483705"/>
              <ac:spMk id="58" creationId="{EAFBBD21-40D1-A9F4-02D7-5F881CC41FB6}"/>
            </ac:spMkLst>
          </pc:spChg>
          <pc:spChg chg="mod">
            <ac:chgData name="Chuck Tomasi" userId="79514c44-a18e-4aaa-84b1-18f74099d6b1" providerId="ADAL" clId="{18B14563-CCEC-0C42-8C0A-ABD616E2CF02}" dt="2023-11-06T14:57:42.880" v="3110"/>
            <ac:spMkLst>
              <pc:docMk/>
              <pc:sldMasterMk cId="2317532505" sldId="2147483672"/>
              <pc:sldLayoutMk cId="3003766949" sldId="2147483705"/>
              <ac:spMk id="59" creationId="{20EB8017-F102-119D-F7CC-BB94C498946D}"/>
            </ac:spMkLst>
          </pc:spChg>
          <pc:spChg chg="mod">
            <ac:chgData name="Chuck Tomasi" userId="79514c44-a18e-4aaa-84b1-18f74099d6b1" providerId="ADAL" clId="{18B14563-CCEC-0C42-8C0A-ABD616E2CF02}" dt="2023-10-18T20:05:39.468" v="385"/>
            <ac:spMkLst>
              <pc:docMk/>
              <pc:sldMasterMk cId="2317532505" sldId="2147483672"/>
              <pc:sldLayoutMk cId="3003766949" sldId="2147483705"/>
              <ac:spMk id="59" creationId="{D096793B-8D82-4E8A-B794-1098EB2423AE}"/>
            </ac:spMkLst>
          </pc:spChg>
          <pc:spChg chg="mod">
            <ac:chgData name="Chuck Tomasi" userId="79514c44-a18e-4aaa-84b1-18f74099d6b1" providerId="ADAL" clId="{18B14563-CCEC-0C42-8C0A-ABD616E2CF02}" dt="2023-11-06T14:57:42.880" v="3110"/>
            <ac:spMkLst>
              <pc:docMk/>
              <pc:sldMasterMk cId="2317532505" sldId="2147483672"/>
              <pc:sldLayoutMk cId="3003766949" sldId="2147483705"/>
              <ac:spMk id="60" creationId="{C6BC3519-6555-1D51-5EE9-7CD365257FD2}"/>
            </ac:spMkLst>
          </pc:spChg>
          <pc:spChg chg="mod">
            <ac:chgData name="Chuck Tomasi" userId="79514c44-a18e-4aaa-84b1-18f74099d6b1" providerId="ADAL" clId="{18B14563-CCEC-0C42-8C0A-ABD616E2CF02}" dt="2023-10-18T20:05:39.468" v="385"/>
            <ac:spMkLst>
              <pc:docMk/>
              <pc:sldMasterMk cId="2317532505" sldId="2147483672"/>
              <pc:sldLayoutMk cId="3003766949" sldId="2147483705"/>
              <ac:spMk id="60" creationId="{D3B3BFA9-FFC1-3D75-B77D-9BDB2A37C395}"/>
            </ac:spMkLst>
          </pc:spChg>
          <pc:spChg chg="mod">
            <ac:chgData name="Chuck Tomasi" userId="79514c44-a18e-4aaa-84b1-18f74099d6b1" providerId="ADAL" clId="{18B14563-CCEC-0C42-8C0A-ABD616E2CF02}" dt="2023-11-06T14:57:42.880" v="3110"/>
            <ac:spMkLst>
              <pc:docMk/>
              <pc:sldMasterMk cId="2317532505" sldId="2147483672"/>
              <pc:sldLayoutMk cId="3003766949" sldId="2147483705"/>
              <ac:spMk id="62" creationId="{6031F668-94C7-09A3-AEF8-94D6E65B2429}"/>
            </ac:spMkLst>
          </pc:spChg>
          <pc:spChg chg="mod">
            <ac:chgData name="Chuck Tomasi" userId="79514c44-a18e-4aaa-84b1-18f74099d6b1" providerId="ADAL" clId="{18B14563-CCEC-0C42-8C0A-ABD616E2CF02}" dt="2023-10-18T20:05:39.468" v="385"/>
            <ac:spMkLst>
              <pc:docMk/>
              <pc:sldMasterMk cId="2317532505" sldId="2147483672"/>
              <pc:sldLayoutMk cId="3003766949" sldId="2147483705"/>
              <ac:spMk id="62" creationId="{AA1FF853-E729-0E23-5C00-DA183CFD2700}"/>
            </ac:spMkLst>
          </pc:spChg>
          <pc:spChg chg="mod">
            <ac:chgData name="Chuck Tomasi" userId="79514c44-a18e-4aaa-84b1-18f74099d6b1" providerId="ADAL" clId="{18B14563-CCEC-0C42-8C0A-ABD616E2CF02}" dt="2023-10-18T20:05:39.468" v="385"/>
            <ac:spMkLst>
              <pc:docMk/>
              <pc:sldMasterMk cId="2317532505" sldId="2147483672"/>
              <pc:sldLayoutMk cId="3003766949" sldId="2147483705"/>
              <ac:spMk id="63" creationId="{7BD8A242-B2FB-977E-F50B-7211F055D666}"/>
            </ac:spMkLst>
          </pc:spChg>
          <pc:spChg chg="mod">
            <ac:chgData name="Chuck Tomasi" userId="79514c44-a18e-4aaa-84b1-18f74099d6b1" providerId="ADAL" clId="{18B14563-CCEC-0C42-8C0A-ABD616E2CF02}" dt="2023-11-06T14:57:42.880" v="3110"/>
            <ac:spMkLst>
              <pc:docMk/>
              <pc:sldMasterMk cId="2317532505" sldId="2147483672"/>
              <pc:sldLayoutMk cId="3003766949" sldId="2147483705"/>
              <ac:spMk id="63" creationId="{AC0FA9BD-309F-4E8A-4C86-A52D42E933BE}"/>
            </ac:spMkLst>
          </pc:spChg>
          <pc:spChg chg="mod">
            <ac:chgData name="Chuck Tomasi" userId="79514c44-a18e-4aaa-84b1-18f74099d6b1" providerId="ADAL" clId="{18B14563-CCEC-0C42-8C0A-ABD616E2CF02}" dt="2023-10-18T20:05:39.468" v="385"/>
            <ac:spMkLst>
              <pc:docMk/>
              <pc:sldMasterMk cId="2317532505" sldId="2147483672"/>
              <pc:sldLayoutMk cId="3003766949" sldId="2147483705"/>
              <ac:spMk id="64" creationId="{0C6C297C-FC68-320C-1706-DAA1DDD2CFD2}"/>
            </ac:spMkLst>
          </pc:spChg>
          <pc:spChg chg="mod">
            <ac:chgData name="Chuck Tomasi" userId="79514c44-a18e-4aaa-84b1-18f74099d6b1" providerId="ADAL" clId="{18B14563-CCEC-0C42-8C0A-ABD616E2CF02}" dt="2023-11-06T14:57:42.880" v="3110"/>
            <ac:spMkLst>
              <pc:docMk/>
              <pc:sldMasterMk cId="2317532505" sldId="2147483672"/>
              <pc:sldLayoutMk cId="3003766949" sldId="2147483705"/>
              <ac:spMk id="64" creationId="{84FACBD7-2850-744D-3C09-D927C71A79B1}"/>
            </ac:spMkLst>
          </pc:spChg>
          <pc:spChg chg="mod">
            <ac:chgData name="Chuck Tomasi" userId="79514c44-a18e-4aaa-84b1-18f74099d6b1" providerId="ADAL" clId="{18B14563-CCEC-0C42-8C0A-ABD616E2CF02}" dt="2023-11-06T14:57:42.880" v="3110"/>
            <ac:spMkLst>
              <pc:docMk/>
              <pc:sldMasterMk cId="2317532505" sldId="2147483672"/>
              <pc:sldLayoutMk cId="3003766949" sldId="2147483705"/>
              <ac:spMk id="65" creationId="{3E36E2EF-2987-D192-289F-FFAF3DA3A887}"/>
            </ac:spMkLst>
          </pc:spChg>
          <pc:spChg chg="mod">
            <ac:chgData name="Chuck Tomasi" userId="79514c44-a18e-4aaa-84b1-18f74099d6b1" providerId="ADAL" clId="{18B14563-CCEC-0C42-8C0A-ABD616E2CF02}" dt="2023-10-18T20:05:39.468" v="385"/>
            <ac:spMkLst>
              <pc:docMk/>
              <pc:sldMasterMk cId="2317532505" sldId="2147483672"/>
              <pc:sldLayoutMk cId="3003766949" sldId="2147483705"/>
              <ac:spMk id="65" creationId="{5D210A16-D0AD-EFD9-D2FD-3846FCE0EF88}"/>
            </ac:spMkLst>
          </pc:spChg>
          <pc:spChg chg="mod">
            <ac:chgData name="Chuck Tomasi" userId="79514c44-a18e-4aaa-84b1-18f74099d6b1" providerId="ADAL" clId="{18B14563-CCEC-0C42-8C0A-ABD616E2CF02}" dt="2023-10-18T20:05:39.468" v="385"/>
            <ac:spMkLst>
              <pc:docMk/>
              <pc:sldMasterMk cId="2317532505" sldId="2147483672"/>
              <pc:sldLayoutMk cId="3003766949" sldId="2147483705"/>
              <ac:spMk id="66" creationId="{05305C07-D005-884C-7E5F-2E013FA3C569}"/>
            </ac:spMkLst>
          </pc:spChg>
          <pc:spChg chg="mod">
            <ac:chgData name="Chuck Tomasi" userId="79514c44-a18e-4aaa-84b1-18f74099d6b1" providerId="ADAL" clId="{18B14563-CCEC-0C42-8C0A-ABD616E2CF02}" dt="2023-11-06T14:57:42.880" v="3110"/>
            <ac:spMkLst>
              <pc:docMk/>
              <pc:sldMasterMk cId="2317532505" sldId="2147483672"/>
              <pc:sldLayoutMk cId="3003766949" sldId="2147483705"/>
              <ac:spMk id="66" creationId="{C6D99BB3-737D-41DC-DC6B-58D805B6BB9B}"/>
            </ac:spMkLst>
          </pc:spChg>
          <pc:spChg chg="mod">
            <ac:chgData name="Chuck Tomasi" userId="79514c44-a18e-4aaa-84b1-18f74099d6b1" providerId="ADAL" clId="{18B14563-CCEC-0C42-8C0A-ABD616E2CF02}" dt="2023-11-06T14:57:42.880" v="3110"/>
            <ac:spMkLst>
              <pc:docMk/>
              <pc:sldMasterMk cId="2317532505" sldId="2147483672"/>
              <pc:sldLayoutMk cId="3003766949" sldId="2147483705"/>
              <ac:spMk id="67" creationId="{96A5EBEF-F7D1-941D-27A4-CB3849FED7A8}"/>
            </ac:spMkLst>
          </pc:spChg>
          <pc:spChg chg="mod">
            <ac:chgData name="Chuck Tomasi" userId="79514c44-a18e-4aaa-84b1-18f74099d6b1" providerId="ADAL" clId="{18B14563-CCEC-0C42-8C0A-ABD616E2CF02}" dt="2023-10-18T20:05:39.468" v="385"/>
            <ac:spMkLst>
              <pc:docMk/>
              <pc:sldMasterMk cId="2317532505" sldId="2147483672"/>
              <pc:sldLayoutMk cId="3003766949" sldId="2147483705"/>
              <ac:spMk id="67" creationId="{E2C86A58-C80C-140A-01E7-D7ABF668A294}"/>
            </ac:spMkLst>
          </pc:spChg>
          <pc:spChg chg="mod">
            <ac:chgData name="Chuck Tomasi" userId="79514c44-a18e-4aaa-84b1-18f74099d6b1" providerId="ADAL" clId="{18B14563-CCEC-0C42-8C0A-ABD616E2CF02}" dt="2023-10-18T20:05:39.468" v="385"/>
            <ac:spMkLst>
              <pc:docMk/>
              <pc:sldMasterMk cId="2317532505" sldId="2147483672"/>
              <pc:sldLayoutMk cId="3003766949" sldId="2147483705"/>
              <ac:spMk id="68" creationId="{23E24687-68D2-DBD9-9B80-958177FC2283}"/>
            </ac:spMkLst>
          </pc:spChg>
          <pc:spChg chg="mod">
            <ac:chgData name="Chuck Tomasi" userId="79514c44-a18e-4aaa-84b1-18f74099d6b1" providerId="ADAL" clId="{18B14563-CCEC-0C42-8C0A-ABD616E2CF02}" dt="2023-11-06T14:57:42.880" v="3110"/>
            <ac:spMkLst>
              <pc:docMk/>
              <pc:sldMasterMk cId="2317532505" sldId="2147483672"/>
              <pc:sldLayoutMk cId="3003766949" sldId="2147483705"/>
              <ac:spMk id="68" creationId="{23F4ADD7-AD3E-F774-B624-0B6A13B364BE}"/>
            </ac:spMkLst>
          </pc:spChg>
          <pc:spChg chg="mod">
            <ac:chgData name="Chuck Tomasi" userId="79514c44-a18e-4aaa-84b1-18f74099d6b1" providerId="ADAL" clId="{18B14563-CCEC-0C42-8C0A-ABD616E2CF02}" dt="2023-11-06T14:57:42.880" v="3110"/>
            <ac:spMkLst>
              <pc:docMk/>
              <pc:sldMasterMk cId="2317532505" sldId="2147483672"/>
              <pc:sldLayoutMk cId="3003766949" sldId="2147483705"/>
              <ac:spMk id="69" creationId="{553125C2-686A-820E-FBAF-564E166E0003}"/>
            </ac:spMkLst>
          </pc:spChg>
          <pc:spChg chg="mod">
            <ac:chgData name="Chuck Tomasi" userId="79514c44-a18e-4aaa-84b1-18f74099d6b1" providerId="ADAL" clId="{18B14563-CCEC-0C42-8C0A-ABD616E2CF02}" dt="2023-10-18T20:05:39.468" v="385"/>
            <ac:spMkLst>
              <pc:docMk/>
              <pc:sldMasterMk cId="2317532505" sldId="2147483672"/>
              <pc:sldLayoutMk cId="3003766949" sldId="2147483705"/>
              <ac:spMk id="69" creationId="{EBAF79A0-5CD4-2D13-62B0-F06A7CC0A499}"/>
            </ac:spMkLst>
          </pc:spChg>
          <pc:spChg chg="mod">
            <ac:chgData name="Chuck Tomasi" userId="79514c44-a18e-4aaa-84b1-18f74099d6b1" providerId="ADAL" clId="{18B14563-CCEC-0C42-8C0A-ABD616E2CF02}" dt="2023-11-05T20:41:57.824" v="1481"/>
            <ac:spMkLst>
              <pc:docMk/>
              <pc:sldMasterMk cId="2317532505" sldId="2147483672"/>
              <pc:sldLayoutMk cId="3003766949" sldId="2147483705"/>
              <ac:spMk id="71" creationId="{3710E19E-D216-81F8-DCCB-8B04BAD85E97}"/>
            </ac:spMkLst>
          </pc:spChg>
          <pc:spChg chg="mod">
            <ac:chgData name="Chuck Tomasi" userId="79514c44-a18e-4aaa-84b1-18f74099d6b1" providerId="ADAL" clId="{18B14563-CCEC-0C42-8C0A-ABD616E2CF02}" dt="2023-11-05T20:41:57.824" v="1481"/>
            <ac:spMkLst>
              <pc:docMk/>
              <pc:sldMasterMk cId="2317532505" sldId="2147483672"/>
              <pc:sldLayoutMk cId="3003766949" sldId="2147483705"/>
              <ac:spMk id="72" creationId="{3DDA9093-C553-8254-71A0-9CD4AFB8E4C6}"/>
            </ac:spMkLst>
          </pc:spChg>
          <pc:spChg chg="mod">
            <ac:chgData name="Chuck Tomasi" userId="79514c44-a18e-4aaa-84b1-18f74099d6b1" providerId="ADAL" clId="{18B14563-CCEC-0C42-8C0A-ABD616E2CF02}" dt="2023-11-05T20:41:57.824" v="1481"/>
            <ac:spMkLst>
              <pc:docMk/>
              <pc:sldMasterMk cId="2317532505" sldId="2147483672"/>
              <pc:sldLayoutMk cId="3003766949" sldId="2147483705"/>
              <ac:spMk id="73" creationId="{064A43B1-2069-060A-194D-6D6BE5D5EC10}"/>
            </ac:spMkLst>
          </pc:spChg>
          <pc:spChg chg="mod">
            <ac:chgData name="Chuck Tomasi" userId="79514c44-a18e-4aaa-84b1-18f74099d6b1" providerId="ADAL" clId="{18B14563-CCEC-0C42-8C0A-ABD616E2CF02}" dt="2023-11-05T20:41:57.824" v="1481"/>
            <ac:spMkLst>
              <pc:docMk/>
              <pc:sldMasterMk cId="2317532505" sldId="2147483672"/>
              <pc:sldLayoutMk cId="3003766949" sldId="2147483705"/>
              <ac:spMk id="74" creationId="{13A6C3BD-F86E-7309-56C4-FB021797BCA0}"/>
            </ac:spMkLst>
          </pc:spChg>
          <pc:spChg chg="mod">
            <ac:chgData name="Chuck Tomasi" userId="79514c44-a18e-4aaa-84b1-18f74099d6b1" providerId="ADAL" clId="{18B14563-CCEC-0C42-8C0A-ABD616E2CF02}" dt="2023-11-05T20:41:57.824" v="1481"/>
            <ac:spMkLst>
              <pc:docMk/>
              <pc:sldMasterMk cId="2317532505" sldId="2147483672"/>
              <pc:sldLayoutMk cId="3003766949" sldId="2147483705"/>
              <ac:spMk id="75" creationId="{928A8E4D-9ADB-B669-6B93-D49DCFBE986B}"/>
            </ac:spMkLst>
          </pc:spChg>
          <pc:spChg chg="mod">
            <ac:chgData name="Chuck Tomasi" userId="79514c44-a18e-4aaa-84b1-18f74099d6b1" providerId="ADAL" clId="{18B14563-CCEC-0C42-8C0A-ABD616E2CF02}" dt="2023-11-05T20:41:57.824" v="1481"/>
            <ac:spMkLst>
              <pc:docMk/>
              <pc:sldMasterMk cId="2317532505" sldId="2147483672"/>
              <pc:sldLayoutMk cId="3003766949" sldId="2147483705"/>
              <ac:spMk id="76" creationId="{5BB01767-C877-ACDD-AAF4-32A84BD45AD1}"/>
            </ac:spMkLst>
          </pc:spChg>
          <pc:spChg chg="mod">
            <ac:chgData name="Chuck Tomasi" userId="79514c44-a18e-4aaa-84b1-18f74099d6b1" providerId="ADAL" clId="{18B14563-CCEC-0C42-8C0A-ABD616E2CF02}" dt="2023-11-05T20:41:57.824" v="1481"/>
            <ac:spMkLst>
              <pc:docMk/>
              <pc:sldMasterMk cId="2317532505" sldId="2147483672"/>
              <pc:sldLayoutMk cId="3003766949" sldId="2147483705"/>
              <ac:spMk id="77" creationId="{3B06839E-AD7E-BFA5-4388-708062ABCC52}"/>
            </ac:spMkLst>
          </pc:spChg>
          <pc:spChg chg="mod">
            <ac:chgData name="Chuck Tomasi" userId="79514c44-a18e-4aaa-84b1-18f74099d6b1" providerId="ADAL" clId="{18B14563-CCEC-0C42-8C0A-ABD616E2CF02}" dt="2023-11-05T20:41:57.824" v="1481"/>
            <ac:spMkLst>
              <pc:docMk/>
              <pc:sldMasterMk cId="2317532505" sldId="2147483672"/>
              <pc:sldLayoutMk cId="3003766949" sldId="2147483705"/>
              <ac:spMk id="78" creationId="{A17B7073-E45C-BD39-12CC-ADEBAEE3E488}"/>
            </ac:spMkLst>
          </pc:spChg>
          <pc:spChg chg="mod">
            <ac:chgData name="Chuck Tomasi" userId="79514c44-a18e-4aaa-84b1-18f74099d6b1" providerId="ADAL" clId="{18B14563-CCEC-0C42-8C0A-ABD616E2CF02}" dt="2023-11-05T20:41:57.824" v="1481"/>
            <ac:spMkLst>
              <pc:docMk/>
              <pc:sldMasterMk cId="2317532505" sldId="2147483672"/>
              <pc:sldLayoutMk cId="3003766949" sldId="2147483705"/>
              <ac:spMk id="79" creationId="{D86A4D53-444E-FDEC-E09B-947BED38D781}"/>
            </ac:spMkLst>
          </pc:spChg>
          <pc:spChg chg="mod">
            <ac:chgData name="Chuck Tomasi" userId="79514c44-a18e-4aaa-84b1-18f74099d6b1" providerId="ADAL" clId="{18B14563-CCEC-0C42-8C0A-ABD616E2CF02}" dt="2023-11-05T20:41:57.824" v="1481"/>
            <ac:spMkLst>
              <pc:docMk/>
              <pc:sldMasterMk cId="2317532505" sldId="2147483672"/>
              <pc:sldLayoutMk cId="3003766949" sldId="2147483705"/>
              <ac:spMk id="80" creationId="{2624792B-D195-B387-EC89-047CBD9433B5}"/>
            </ac:spMkLst>
          </pc:spChg>
          <pc:spChg chg="mod">
            <ac:chgData name="Chuck Tomasi" userId="79514c44-a18e-4aaa-84b1-18f74099d6b1" providerId="ADAL" clId="{18B14563-CCEC-0C42-8C0A-ABD616E2CF02}" dt="2023-11-05T20:41:57.824" v="1481"/>
            <ac:spMkLst>
              <pc:docMk/>
              <pc:sldMasterMk cId="2317532505" sldId="2147483672"/>
              <pc:sldLayoutMk cId="3003766949" sldId="2147483705"/>
              <ac:spMk id="81" creationId="{D8539F75-E0CD-96DB-433C-35AFB79F9FA6}"/>
            </ac:spMkLst>
          </pc:spChg>
          <pc:spChg chg="mod">
            <ac:chgData name="Chuck Tomasi" userId="79514c44-a18e-4aaa-84b1-18f74099d6b1" providerId="ADAL" clId="{18B14563-CCEC-0C42-8C0A-ABD616E2CF02}" dt="2023-11-05T20:41:57.824" v="1481"/>
            <ac:spMkLst>
              <pc:docMk/>
              <pc:sldMasterMk cId="2317532505" sldId="2147483672"/>
              <pc:sldLayoutMk cId="3003766949" sldId="2147483705"/>
              <ac:spMk id="82" creationId="{8B019027-5DEC-BD8F-2990-CD30C4DEBAD1}"/>
            </ac:spMkLst>
          </pc:spChg>
          <pc:spChg chg="mod">
            <ac:chgData name="Chuck Tomasi" userId="79514c44-a18e-4aaa-84b1-18f74099d6b1" providerId="ADAL" clId="{18B14563-CCEC-0C42-8C0A-ABD616E2CF02}" dt="2023-11-05T20:41:57.824" v="1481"/>
            <ac:spMkLst>
              <pc:docMk/>
              <pc:sldMasterMk cId="2317532505" sldId="2147483672"/>
              <pc:sldLayoutMk cId="3003766949" sldId="2147483705"/>
              <ac:spMk id="83" creationId="{518638EE-393C-57F6-955B-8FF0E21EFF97}"/>
            </ac:spMkLst>
          </pc:spChg>
          <pc:spChg chg="mod">
            <ac:chgData name="Chuck Tomasi" userId="79514c44-a18e-4aaa-84b1-18f74099d6b1" providerId="ADAL" clId="{18B14563-CCEC-0C42-8C0A-ABD616E2CF02}" dt="2023-11-05T20:41:57.824" v="1481"/>
            <ac:spMkLst>
              <pc:docMk/>
              <pc:sldMasterMk cId="2317532505" sldId="2147483672"/>
              <pc:sldLayoutMk cId="3003766949" sldId="2147483705"/>
              <ac:spMk id="84" creationId="{DEF4FD6E-93D8-18FA-BA0A-030EFF0BEF7B}"/>
            </ac:spMkLst>
          </pc:spChg>
          <pc:spChg chg="mod">
            <ac:chgData name="Chuck Tomasi" userId="79514c44-a18e-4aaa-84b1-18f74099d6b1" providerId="ADAL" clId="{18B14563-CCEC-0C42-8C0A-ABD616E2CF02}" dt="2023-11-05T20:41:57.824" v="1481"/>
            <ac:spMkLst>
              <pc:docMk/>
              <pc:sldMasterMk cId="2317532505" sldId="2147483672"/>
              <pc:sldLayoutMk cId="3003766949" sldId="2147483705"/>
              <ac:spMk id="85" creationId="{DE19D348-EDB5-C136-7F93-10CBB4B2158B}"/>
            </ac:spMkLst>
          </pc:spChg>
          <pc:spChg chg="mod">
            <ac:chgData name="Chuck Tomasi" userId="79514c44-a18e-4aaa-84b1-18f74099d6b1" providerId="ADAL" clId="{18B14563-CCEC-0C42-8C0A-ABD616E2CF02}" dt="2023-11-05T20:41:57.824" v="1481"/>
            <ac:spMkLst>
              <pc:docMk/>
              <pc:sldMasterMk cId="2317532505" sldId="2147483672"/>
              <pc:sldLayoutMk cId="3003766949" sldId="2147483705"/>
              <ac:spMk id="86" creationId="{A4391E46-C782-C8C8-339B-588A8F3EDBD6}"/>
            </ac:spMkLst>
          </pc:spChg>
          <pc:spChg chg="mod">
            <ac:chgData name="Chuck Tomasi" userId="79514c44-a18e-4aaa-84b1-18f74099d6b1" providerId="ADAL" clId="{18B14563-CCEC-0C42-8C0A-ABD616E2CF02}" dt="2023-11-05T20:41:57.824" v="1481"/>
            <ac:spMkLst>
              <pc:docMk/>
              <pc:sldMasterMk cId="2317532505" sldId="2147483672"/>
              <pc:sldLayoutMk cId="3003766949" sldId="2147483705"/>
              <ac:spMk id="87" creationId="{909027C4-8E9D-BA90-5DEA-F324F667FB57}"/>
            </ac:spMkLst>
          </pc:spChg>
          <pc:spChg chg="mod">
            <ac:chgData name="Chuck Tomasi" userId="79514c44-a18e-4aaa-84b1-18f74099d6b1" providerId="ADAL" clId="{18B14563-CCEC-0C42-8C0A-ABD616E2CF02}" dt="2023-11-05T20:41:57.824" v="1481"/>
            <ac:spMkLst>
              <pc:docMk/>
              <pc:sldMasterMk cId="2317532505" sldId="2147483672"/>
              <pc:sldLayoutMk cId="3003766949" sldId="2147483705"/>
              <ac:spMk id="88" creationId="{030CAD15-F9D9-32DD-6867-E7D4D2D980D9}"/>
            </ac:spMkLst>
          </pc:spChg>
          <pc:spChg chg="mod">
            <ac:chgData name="Chuck Tomasi" userId="79514c44-a18e-4aaa-84b1-18f74099d6b1" providerId="ADAL" clId="{18B14563-CCEC-0C42-8C0A-ABD616E2CF02}" dt="2023-11-05T20:41:57.824" v="1481"/>
            <ac:spMkLst>
              <pc:docMk/>
              <pc:sldMasterMk cId="2317532505" sldId="2147483672"/>
              <pc:sldLayoutMk cId="3003766949" sldId="2147483705"/>
              <ac:spMk id="89" creationId="{F48BCC36-21A5-CE7F-1B81-6269732AFC4C}"/>
            </ac:spMkLst>
          </pc:spChg>
          <pc:spChg chg="mod">
            <ac:chgData name="Chuck Tomasi" userId="79514c44-a18e-4aaa-84b1-18f74099d6b1" providerId="ADAL" clId="{18B14563-CCEC-0C42-8C0A-ABD616E2CF02}" dt="2023-11-05T20:41:57.824" v="1481"/>
            <ac:spMkLst>
              <pc:docMk/>
              <pc:sldMasterMk cId="2317532505" sldId="2147483672"/>
              <pc:sldLayoutMk cId="3003766949" sldId="2147483705"/>
              <ac:spMk id="90" creationId="{33BA3398-C1D3-B15D-7B4F-38A2A598DA08}"/>
            </ac:spMkLst>
          </pc:spChg>
          <pc:spChg chg="mod">
            <ac:chgData name="Chuck Tomasi" userId="79514c44-a18e-4aaa-84b1-18f74099d6b1" providerId="ADAL" clId="{18B14563-CCEC-0C42-8C0A-ABD616E2CF02}" dt="2023-11-05T20:41:57.824" v="1481"/>
            <ac:spMkLst>
              <pc:docMk/>
              <pc:sldMasterMk cId="2317532505" sldId="2147483672"/>
              <pc:sldLayoutMk cId="3003766949" sldId="2147483705"/>
              <ac:spMk id="91" creationId="{6E8B7906-CB08-29F8-F10E-01EE2E6E71B5}"/>
            </ac:spMkLst>
          </pc:spChg>
          <pc:spChg chg="mod">
            <ac:chgData name="Chuck Tomasi" userId="79514c44-a18e-4aaa-84b1-18f74099d6b1" providerId="ADAL" clId="{18B14563-CCEC-0C42-8C0A-ABD616E2CF02}" dt="2023-11-05T20:41:57.824" v="1481"/>
            <ac:spMkLst>
              <pc:docMk/>
              <pc:sldMasterMk cId="2317532505" sldId="2147483672"/>
              <pc:sldLayoutMk cId="3003766949" sldId="2147483705"/>
              <ac:spMk id="92" creationId="{8FAD66E2-259C-9310-06B8-21E3C65E9A73}"/>
            </ac:spMkLst>
          </pc:spChg>
          <pc:spChg chg="mod">
            <ac:chgData name="Chuck Tomasi" userId="79514c44-a18e-4aaa-84b1-18f74099d6b1" providerId="ADAL" clId="{18B14563-CCEC-0C42-8C0A-ABD616E2CF02}" dt="2023-11-05T20:41:57.824" v="1481"/>
            <ac:spMkLst>
              <pc:docMk/>
              <pc:sldMasterMk cId="2317532505" sldId="2147483672"/>
              <pc:sldLayoutMk cId="3003766949" sldId="2147483705"/>
              <ac:spMk id="93" creationId="{4D284CD8-D3D0-5443-871E-DFDD4CF5BC56}"/>
            </ac:spMkLst>
          </pc:spChg>
          <pc:spChg chg="mod">
            <ac:chgData name="Chuck Tomasi" userId="79514c44-a18e-4aaa-84b1-18f74099d6b1" providerId="ADAL" clId="{18B14563-CCEC-0C42-8C0A-ABD616E2CF02}" dt="2023-11-05T20:41:57.824" v="1481"/>
            <ac:spMkLst>
              <pc:docMk/>
              <pc:sldMasterMk cId="2317532505" sldId="2147483672"/>
              <pc:sldLayoutMk cId="3003766949" sldId="2147483705"/>
              <ac:spMk id="94" creationId="{4F92DFF4-BAD6-B53A-3A3C-F2437FDF20A0}"/>
            </ac:spMkLst>
          </pc:spChg>
          <pc:spChg chg="mod">
            <ac:chgData name="Chuck Tomasi" userId="79514c44-a18e-4aaa-84b1-18f74099d6b1" providerId="ADAL" clId="{18B14563-CCEC-0C42-8C0A-ABD616E2CF02}" dt="2023-11-05T20:41:57.824" v="1481"/>
            <ac:spMkLst>
              <pc:docMk/>
              <pc:sldMasterMk cId="2317532505" sldId="2147483672"/>
              <pc:sldLayoutMk cId="3003766949" sldId="2147483705"/>
              <ac:spMk id="95" creationId="{1701D0BE-1DCB-83E5-B417-9308D71B0A72}"/>
            </ac:spMkLst>
          </pc:spChg>
          <pc:spChg chg="mod">
            <ac:chgData name="Chuck Tomasi" userId="79514c44-a18e-4aaa-84b1-18f74099d6b1" providerId="ADAL" clId="{18B14563-CCEC-0C42-8C0A-ABD616E2CF02}" dt="2023-11-05T20:41:57.824" v="1481"/>
            <ac:spMkLst>
              <pc:docMk/>
              <pc:sldMasterMk cId="2317532505" sldId="2147483672"/>
              <pc:sldLayoutMk cId="3003766949" sldId="2147483705"/>
              <ac:spMk id="96" creationId="{58A03BF4-1533-EE37-3326-D8C98E3622BF}"/>
            </ac:spMkLst>
          </pc:spChg>
          <pc:spChg chg="mod">
            <ac:chgData name="Chuck Tomasi" userId="79514c44-a18e-4aaa-84b1-18f74099d6b1" providerId="ADAL" clId="{18B14563-CCEC-0C42-8C0A-ABD616E2CF02}" dt="2023-11-05T20:41:57.824" v="1481"/>
            <ac:spMkLst>
              <pc:docMk/>
              <pc:sldMasterMk cId="2317532505" sldId="2147483672"/>
              <pc:sldLayoutMk cId="3003766949" sldId="2147483705"/>
              <ac:spMk id="97" creationId="{52745C0B-A9DD-3F4F-07A9-30A665B7FFF3}"/>
            </ac:spMkLst>
          </pc:spChg>
          <pc:spChg chg="mod">
            <ac:chgData name="Chuck Tomasi" userId="79514c44-a18e-4aaa-84b1-18f74099d6b1" providerId="ADAL" clId="{18B14563-CCEC-0C42-8C0A-ABD616E2CF02}" dt="2023-11-05T20:41:57.824" v="1481"/>
            <ac:spMkLst>
              <pc:docMk/>
              <pc:sldMasterMk cId="2317532505" sldId="2147483672"/>
              <pc:sldLayoutMk cId="3003766949" sldId="2147483705"/>
              <ac:spMk id="98" creationId="{8645D83B-DBA4-3739-D24D-851BD0464B30}"/>
            </ac:spMkLst>
          </pc:spChg>
          <pc:spChg chg="mod">
            <ac:chgData name="Chuck Tomasi" userId="79514c44-a18e-4aaa-84b1-18f74099d6b1" providerId="ADAL" clId="{18B14563-CCEC-0C42-8C0A-ABD616E2CF02}" dt="2023-11-05T20:41:57.824" v="1481"/>
            <ac:spMkLst>
              <pc:docMk/>
              <pc:sldMasterMk cId="2317532505" sldId="2147483672"/>
              <pc:sldLayoutMk cId="3003766949" sldId="2147483705"/>
              <ac:spMk id="99" creationId="{B485DE8D-CD4B-5379-D352-DE0B37F86C70}"/>
            </ac:spMkLst>
          </pc:spChg>
          <pc:spChg chg="mod">
            <ac:chgData name="Chuck Tomasi" userId="79514c44-a18e-4aaa-84b1-18f74099d6b1" providerId="ADAL" clId="{18B14563-CCEC-0C42-8C0A-ABD616E2CF02}" dt="2023-11-05T20:41:57.824" v="1481"/>
            <ac:spMkLst>
              <pc:docMk/>
              <pc:sldMasterMk cId="2317532505" sldId="2147483672"/>
              <pc:sldLayoutMk cId="3003766949" sldId="2147483705"/>
              <ac:spMk id="100" creationId="{1B85234A-9975-16E6-4D4B-E1D6F18E6679}"/>
            </ac:spMkLst>
          </pc:spChg>
          <pc:spChg chg="mod">
            <ac:chgData name="Chuck Tomasi" userId="79514c44-a18e-4aaa-84b1-18f74099d6b1" providerId="ADAL" clId="{18B14563-CCEC-0C42-8C0A-ABD616E2CF02}" dt="2023-11-05T20:41:57.824" v="1481"/>
            <ac:spMkLst>
              <pc:docMk/>
              <pc:sldMasterMk cId="2317532505" sldId="2147483672"/>
              <pc:sldLayoutMk cId="3003766949" sldId="2147483705"/>
              <ac:spMk id="101" creationId="{C6090DF0-2728-F0F9-825B-73D47BC040D6}"/>
            </ac:spMkLst>
          </pc:spChg>
          <pc:spChg chg="mod">
            <ac:chgData name="Chuck Tomasi" userId="79514c44-a18e-4aaa-84b1-18f74099d6b1" providerId="ADAL" clId="{18B14563-CCEC-0C42-8C0A-ABD616E2CF02}" dt="2023-11-05T20:41:57.824" v="1481"/>
            <ac:spMkLst>
              <pc:docMk/>
              <pc:sldMasterMk cId="2317532505" sldId="2147483672"/>
              <pc:sldLayoutMk cId="3003766949" sldId="2147483705"/>
              <ac:spMk id="102" creationId="{F3AA92B3-08FC-664E-ADAA-ED6F583A9C86}"/>
            </ac:spMkLst>
          </pc:spChg>
          <pc:spChg chg="mod">
            <ac:chgData name="Chuck Tomasi" userId="79514c44-a18e-4aaa-84b1-18f74099d6b1" providerId="ADAL" clId="{18B14563-CCEC-0C42-8C0A-ABD616E2CF02}" dt="2023-11-05T20:41:57.824" v="1481"/>
            <ac:spMkLst>
              <pc:docMk/>
              <pc:sldMasterMk cId="2317532505" sldId="2147483672"/>
              <pc:sldLayoutMk cId="3003766949" sldId="2147483705"/>
              <ac:spMk id="103" creationId="{F4C247D3-AD0B-B8AC-D3C5-ABFDD4D9DF9B}"/>
            </ac:spMkLst>
          </pc:spChg>
          <pc:spChg chg="mod">
            <ac:chgData name="Chuck Tomasi" userId="79514c44-a18e-4aaa-84b1-18f74099d6b1" providerId="ADAL" clId="{18B14563-CCEC-0C42-8C0A-ABD616E2CF02}" dt="2023-11-05T20:41:57.824" v="1481"/>
            <ac:spMkLst>
              <pc:docMk/>
              <pc:sldMasterMk cId="2317532505" sldId="2147483672"/>
              <pc:sldLayoutMk cId="3003766949" sldId="2147483705"/>
              <ac:spMk id="104" creationId="{7D4C9CAA-7E9D-6E7F-201B-CF567C35DAFE}"/>
            </ac:spMkLst>
          </pc:spChg>
          <pc:spChg chg="mod">
            <ac:chgData name="Chuck Tomasi" userId="79514c44-a18e-4aaa-84b1-18f74099d6b1" providerId="ADAL" clId="{18B14563-CCEC-0C42-8C0A-ABD616E2CF02}" dt="2023-11-05T20:41:57.824" v="1481"/>
            <ac:spMkLst>
              <pc:docMk/>
              <pc:sldMasterMk cId="2317532505" sldId="2147483672"/>
              <pc:sldLayoutMk cId="3003766949" sldId="2147483705"/>
              <ac:spMk id="105" creationId="{E3A6DD51-7CDA-6B01-674E-A4276995303F}"/>
            </ac:spMkLst>
          </pc:spChg>
          <pc:spChg chg="mod">
            <ac:chgData name="Chuck Tomasi" userId="79514c44-a18e-4aaa-84b1-18f74099d6b1" providerId="ADAL" clId="{18B14563-CCEC-0C42-8C0A-ABD616E2CF02}" dt="2023-11-05T20:41:57.824" v="1481"/>
            <ac:spMkLst>
              <pc:docMk/>
              <pc:sldMasterMk cId="2317532505" sldId="2147483672"/>
              <pc:sldLayoutMk cId="3003766949" sldId="2147483705"/>
              <ac:spMk id="106" creationId="{616AB487-E329-87FC-A65F-EB856ABF1552}"/>
            </ac:spMkLst>
          </pc:spChg>
          <pc:spChg chg="mod">
            <ac:chgData name="Chuck Tomasi" userId="79514c44-a18e-4aaa-84b1-18f74099d6b1" providerId="ADAL" clId="{18B14563-CCEC-0C42-8C0A-ABD616E2CF02}" dt="2023-11-05T20:41:57.824" v="1481"/>
            <ac:spMkLst>
              <pc:docMk/>
              <pc:sldMasterMk cId="2317532505" sldId="2147483672"/>
              <pc:sldLayoutMk cId="3003766949" sldId="2147483705"/>
              <ac:spMk id="107" creationId="{353AA3A2-EF51-C22D-698F-C79F54D0F1A8}"/>
            </ac:spMkLst>
          </pc:spChg>
          <pc:spChg chg="mod">
            <ac:chgData name="Chuck Tomasi" userId="79514c44-a18e-4aaa-84b1-18f74099d6b1" providerId="ADAL" clId="{18B14563-CCEC-0C42-8C0A-ABD616E2CF02}" dt="2023-11-05T20:41:57.824" v="1481"/>
            <ac:spMkLst>
              <pc:docMk/>
              <pc:sldMasterMk cId="2317532505" sldId="2147483672"/>
              <pc:sldLayoutMk cId="3003766949" sldId="2147483705"/>
              <ac:spMk id="108" creationId="{A05445E2-9646-CC0A-69B8-B04D8B73F3B8}"/>
            </ac:spMkLst>
          </pc:spChg>
          <pc:spChg chg="mod">
            <ac:chgData name="Chuck Tomasi" userId="79514c44-a18e-4aaa-84b1-18f74099d6b1" providerId="ADAL" clId="{18B14563-CCEC-0C42-8C0A-ABD616E2CF02}" dt="2023-11-05T20:41:57.824" v="1481"/>
            <ac:spMkLst>
              <pc:docMk/>
              <pc:sldMasterMk cId="2317532505" sldId="2147483672"/>
              <pc:sldLayoutMk cId="3003766949" sldId="2147483705"/>
              <ac:spMk id="109" creationId="{D72B1F09-3DBD-E6D2-6841-5177BDE877E5}"/>
            </ac:spMkLst>
          </pc:spChg>
          <pc:spChg chg="mod">
            <ac:chgData name="Chuck Tomasi" userId="79514c44-a18e-4aaa-84b1-18f74099d6b1" providerId="ADAL" clId="{18B14563-CCEC-0C42-8C0A-ABD616E2CF02}" dt="2023-11-05T20:41:57.824" v="1481"/>
            <ac:spMkLst>
              <pc:docMk/>
              <pc:sldMasterMk cId="2317532505" sldId="2147483672"/>
              <pc:sldLayoutMk cId="3003766949" sldId="2147483705"/>
              <ac:spMk id="110" creationId="{D6AB6E9F-2CAC-2B31-3E7A-E1AA5DF1A8C8}"/>
            </ac:spMkLst>
          </pc:spChg>
          <pc:spChg chg="mod">
            <ac:chgData name="Chuck Tomasi" userId="79514c44-a18e-4aaa-84b1-18f74099d6b1" providerId="ADAL" clId="{18B14563-CCEC-0C42-8C0A-ABD616E2CF02}" dt="2023-11-05T20:41:57.824" v="1481"/>
            <ac:spMkLst>
              <pc:docMk/>
              <pc:sldMasterMk cId="2317532505" sldId="2147483672"/>
              <pc:sldLayoutMk cId="3003766949" sldId="2147483705"/>
              <ac:spMk id="111" creationId="{A474EB30-288D-8A03-BF03-39D7FB014412}"/>
            </ac:spMkLst>
          </pc:spChg>
          <pc:spChg chg="mod">
            <ac:chgData name="Chuck Tomasi" userId="79514c44-a18e-4aaa-84b1-18f74099d6b1" providerId="ADAL" clId="{18B14563-CCEC-0C42-8C0A-ABD616E2CF02}" dt="2023-11-05T20:41:57.824" v="1481"/>
            <ac:spMkLst>
              <pc:docMk/>
              <pc:sldMasterMk cId="2317532505" sldId="2147483672"/>
              <pc:sldLayoutMk cId="3003766949" sldId="2147483705"/>
              <ac:spMk id="112" creationId="{35293D0C-83AA-87DF-907A-A3076422945B}"/>
            </ac:spMkLst>
          </pc:spChg>
          <pc:spChg chg="mod">
            <ac:chgData name="Chuck Tomasi" userId="79514c44-a18e-4aaa-84b1-18f74099d6b1" providerId="ADAL" clId="{18B14563-CCEC-0C42-8C0A-ABD616E2CF02}" dt="2023-11-05T20:41:57.824" v="1481"/>
            <ac:spMkLst>
              <pc:docMk/>
              <pc:sldMasterMk cId="2317532505" sldId="2147483672"/>
              <pc:sldLayoutMk cId="3003766949" sldId="2147483705"/>
              <ac:spMk id="113" creationId="{52A71A59-6EE0-4382-133E-01BE0277527F}"/>
            </ac:spMkLst>
          </pc:spChg>
          <pc:spChg chg="mod">
            <ac:chgData name="Chuck Tomasi" userId="79514c44-a18e-4aaa-84b1-18f74099d6b1" providerId="ADAL" clId="{18B14563-CCEC-0C42-8C0A-ABD616E2CF02}" dt="2023-11-05T20:41:57.824" v="1481"/>
            <ac:spMkLst>
              <pc:docMk/>
              <pc:sldMasterMk cId="2317532505" sldId="2147483672"/>
              <pc:sldLayoutMk cId="3003766949" sldId="2147483705"/>
              <ac:spMk id="114" creationId="{EDF6FFA4-2B23-4241-3131-02D6EB2E06D3}"/>
            </ac:spMkLst>
          </pc:spChg>
          <pc:spChg chg="mod">
            <ac:chgData name="Chuck Tomasi" userId="79514c44-a18e-4aaa-84b1-18f74099d6b1" providerId="ADAL" clId="{18B14563-CCEC-0C42-8C0A-ABD616E2CF02}" dt="2023-11-05T20:41:57.824" v="1481"/>
            <ac:spMkLst>
              <pc:docMk/>
              <pc:sldMasterMk cId="2317532505" sldId="2147483672"/>
              <pc:sldLayoutMk cId="3003766949" sldId="2147483705"/>
              <ac:spMk id="115" creationId="{C5E4E48E-56DD-C2D3-1D30-910B939634C3}"/>
            </ac:spMkLst>
          </pc:spChg>
          <pc:spChg chg="mod">
            <ac:chgData name="Chuck Tomasi" userId="79514c44-a18e-4aaa-84b1-18f74099d6b1" providerId="ADAL" clId="{18B14563-CCEC-0C42-8C0A-ABD616E2CF02}" dt="2023-11-05T20:41:57.824" v="1481"/>
            <ac:spMkLst>
              <pc:docMk/>
              <pc:sldMasterMk cId="2317532505" sldId="2147483672"/>
              <pc:sldLayoutMk cId="3003766949" sldId="2147483705"/>
              <ac:spMk id="116" creationId="{58558E90-834C-A623-0D9B-4157D1CCEACC}"/>
            </ac:spMkLst>
          </pc:spChg>
          <pc:spChg chg="mod">
            <ac:chgData name="Chuck Tomasi" userId="79514c44-a18e-4aaa-84b1-18f74099d6b1" providerId="ADAL" clId="{18B14563-CCEC-0C42-8C0A-ABD616E2CF02}" dt="2023-11-05T20:41:57.824" v="1481"/>
            <ac:spMkLst>
              <pc:docMk/>
              <pc:sldMasterMk cId="2317532505" sldId="2147483672"/>
              <pc:sldLayoutMk cId="3003766949" sldId="2147483705"/>
              <ac:spMk id="117" creationId="{B50CE23B-894C-1643-B208-DB75897A6D90}"/>
            </ac:spMkLst>
          </pc:spChg>
          <pc:spChg chg="mod">
            <ac:chgData name="Chuck Tomasi" userId="79514c44-a18e-4aaa-84b1-18f74099d6b1" providerId="ADAL" clId="{18B14563-CCEC-0C42-8C0A-ABD616E2CF02}" dt="2023-11-05T20:41:57.824" v="1481"/>
            <ac:spMkLst>
              <pc:docMk/>
              <pc:sldMasterMk cId="2317532505" sldId="2147483672"/>
              <pc:sldLayoutMk cId="3003766949" sldId="2147483705"/>
              <ac:spMk id="118" creationId="{704E3C63-D9E1-3F84-CFB3-FDABD3B950EE}"/>
            </ac:spMkLst>
          </pc:spChg>
          <pc:spChg chg="mod">
            <ac:chgData name="Chuck Tomasi" userId="79514c44-a18e-4aaa-84b1-18f74099d6b1" providerId="ADAL" clId="{18B14563-CCEC-0C42-8C0A-ABD616E2CF02}" dt="2023-11-05T20:41:57.824" v="1481"/>
            <ac:spMkLst>
              <pc:docMk/>
              <pc:sldMasterMk cId="2317532505" sldId="2147483672"/>
              <pc:sldLayoutMk cId="3003766949" sldId="2147483705"/>
              <ac:spMk id="119" creationId="{8D508527-C947-61E5-0231-2B6357646052}"/>
            </ac:spMkLst>
          </pc:spChg>
          <pc:grpChg chg="add del mod">
            <ac:chgData name="Chuck Tomasi" userId="79514c44-a18e-4aaa-84b1-18f74099d6b1" providerId="ADAL" clId="{18B14563-CCEC-0C42-8C0A-ABD616E2CF02}" dt="2023-11-05T20:35:08.410" v="1421" actId="478"/>
            <ac:grpSpMkLst>
              <pc:docMk/>
              <pc:sldMasterMk cId="2317532505" sldId="2147483672"/>
              <pc:sldLayoutMk cId="3003766949" sldId="2147483705"/>
              <ac:grpSpMk id="18" creationId="{1C050A76-F2F1-64D0-34B3-014DD60CB011}"/>
            </ac:grpSpMkLst>
          </pc:grpChg>
          <pc:grpChg chg="add mod">
            <ac:chgData name="Chuck Tomasi" userId="79514c44-a18e-4aaa-84b1-18f74099d6b1" providerId="ADAL" clId="{18B14563-CCEC-0C42-8C0A-ABD616E2CF02}" dt="2023-11-06T14:57:49.911" v="3112" actId="1076"/>
            <ac:grpSpMkLst>
              <pc:docMk/>
              <pc:sldMasterMk cId="2317532505" sldId="2147483672"/>
              <pc:sldLayoutMk cId="3003766949" sldId="2147483705"/>
              <ac:grpSpMk id="18" creationId="{E6B45C1B-92C5-4A23-D3EF-9CFE6B6C93B0}"/>
            </ac:grpSpMkLst>
          </pc:grpChg>
          <pc:grpChg chg="add del mod">
            <ac:chgData name="Chuck Tomasi" userId="79514c44-a18e-4aaa-84b1-18f74099d6b1" providerId="ADAL" clId="{18B14563-CCEC-0C42-8C0A-ABD616E2CF02}" dt="2023-11-06T14:57:28.617" v="3108" actId="478"/>
            <ac:grpSpMkLst>
              <pc:docMk/>
              <pc:sldMasterMk cId="2317532505" sldId="2147483672"/>
              <pc:sldLayoutMk cId="3003766949" sldId="2147483705"/>
              <ac:grpSpMk id="70" creationId="{8C647FBB-0F1C-EFBA-9A1B-53B51174378F}"/>
            </ac:grpSpMkLst>
          </pc:grpChg>
        </pc:sldLayoutChg>
        <pc:sldLayoutChg chg="addSp delSp modSp add mod ord modTransition">
          <pc:chgData name="Chuck Tomasi" userId="79514c44-a18e-4aaa-84b1-18f74099d6b1" providerId="ADAL" clId="{18B14563-CCEC-0C42-8C0A-ABD616E2CF02}" dt="2023-11-06T14:59:35.315" v="3122" actId="1076"/>
          <pc:sldLayoutMkLst>
            <pc:docMk/>
            <pc:sldMasterMk cId="2317532505" sldId="2147483672"/>
            <pc:sldLayoutMk cId="435982865" sldId="2147483706"/>
          </pc:sldLayoutMkLst>
          <pc:spChg chg="add mod">
            <ac:chgData name="Chuck Tomasi" userId="79514c44-a18e-4aaa-84b1-18f74099d6b1" providerId="ADAL" clId="{18B14563-CCEC-0C42-8C0A-ABD616E2CF02}" dt="2023-10-18T20:07:03.094" v="392"/>
            <ac:spMkLst>
              <pc:docMk/>
              <pc:sldMasterMk cId="2317532505" sldId="2147483672"/>
              <pc:sldLayoutMk cId="435982865" sldId="2147483706"/>
              <ac:spMk id="2" creationId="{CAC74E06-7263-C8FD-018C-B63DF67886E3}"/>
            </ac:spMkLst>
          </pc:spChg>
          <pc:spChg chg="add mod">
            <ac:chgData name="Chuck Tomasi" userId="79514c44-a18e-4aaa-84b1-18f74099d6b1" providerId="ADAL" clId="{18B14563-CCEC-0C42-8C0A-ABD616E2CF02}" dt="2023-10-18T20:07:03.094" v="392"/>
            <ac:spMkLst>
              <pc:docMk/>
              <pc:sldMasterMk cId="2317532505" sldId="2147483672"/>
              <pc:sldLayoutMk cId="435982865" sldId="2147483706"/>
              <ac:spMk id="4" creationId="{F513E5C9-90E0-B87F-426E-2DF4AE05E349}"/>
            </ac:spMkLst>
          </pc:spChg>
          <pc:spChg chg="add mod">
            <ac:chgData name="Chuck Tomasi" userId="79514c44-a18e-4aaa-84b1-18f74099d6b1" providerId="ADAL" clId="{18B14563-CCEC-0C42-8C0A-ABD616E2CF02}" dt="2023-10-18T20:07:03.094" v="392"/>
            <ac:spMkLst>
              <pc:docMk/>
              <pc:sldMasterMk cId="2317532505" sldId="2147483672"/>
              <pc:sldLayoutMk cId="435982865" sldId="2147483706"/>
              <ac:spMk id="5" creationId="{B43EFC8B-7E32-6920-DDED-98E0BBD8C3F5}"/>
            </ac:spMkLst>
          </pc:spChg>
          <pc:spChg chg="add mod">
            <ac:chgData name="Chuck Tomasi" userId="79514c44-a18e-4aaa-84b1-18f74099d6b1" providerId="ADAL" clId="{18B14563-CCEC-0C42-8C0A-ABD616E2CF02}" dt="2023-10-18T20:07:03.094" v="392"/>
            <ac:spMkLst>
              <pc:docMk/>
              <pc:sldMasterMk cId="2317532505" sldId="2147483672"/>
              <pc:sldLayoutMk cId="435982865" sldId="2147483706"/>
              <ac:spMk id="6" creationId="{3344226C-834C-8E58-8C4A-A89921E173B0}"/>
            </ac:spMkLst>
          </pc:spChg>
          <pc:spChg chg="add mod">
            <ac:chgData name="Chuck Tomasi" userId="79514c44-a18e-4aaa-84b1-18f74099d6b1" providerId="ADAL" clId="{18B14563-CCEC-0C42-8C0A-ABD616E2CF02}" dt="2023-10-18T20:07:03.094" v="392"/>
            <ac:spMkLst>
              <pc:docMk/>
              <pc:sldMasterMk cId="2317532505" sldId="2147483672"/>
              <pc:sldLayoutMk cId="435982865" sldId="2147483706"/>
              <ac:spMk id="7" creationId="{FC7939EC-E18D-20EE-34D6-717F1CCE709C}"/>
            </ac:spMkLst>
          </pc:spChg>
          <pc:spChg chg="add mod">
            <ac:chgData name="Chuck Tomasi" userId="79514c44-a18e-4aaa-84b1-18f74099d6b1" providerId="ADAL" clId="{18B14563-CCEC-0C42-8C0A-ABD616E2CF02}" dt="2023-10-18T20:07:03.094" v="392"/>
            <ac:spMkLst>
              <pc:docMk/>
              <pc:sldMasterMk cId="2317532505" sldId="2147483672"/>
              <pc:sldLayoutMk cId="435982865" sldId="2147483706"/>
              <ac:spMk id="10" creationId="{E27F016C-BAE8-7D02-D021-F932F43DC22A}"/>
            </ac:spMkLst>
          </pc:spChg>
          <pc:spChg chg="add mod">
            <ac:chgData name="Chuck Tomasi" userId="79514c44-a18e-4aaa-84b1-18f74099d6b1" providerId="ADAL" clId="{18B14563-CCEC-0C42-8C0A-ABD616E2CF02}" dt="2023-10-18T20:07:03.094" v="392"/>
            <ac:spMkLst>
              <pc:docMk/>
              <pc:sldMasterMk cId="2317532505" sldId="2147483672"/>
              <pc:sldLayoutMk cId="435982865" sldId="2147483706"/>
              <ac:spMk id="11" creationId="{0E1F20F9-245C-4042-D58F-F62F5C584A76}"/>
            </ac:spMkLst>
          </pc:spChg>
          <pc:spChg chg="add mod">
            <ac:chgData name="Chuck Tomasi" userId="79514c44-a18e-4aaa-84b1-18f74099d6b1" providerId="ADAL" clId="{18B14563-CCEC-0C42-8C0A-ABD616E2CF02}" dt="2023-10-18T20:07:03.094" v="392"/>
            <ac:spMkLst>
              <pc:docMk/>
              <pc:sldMasterMk cId="2317532505" sldId="2147483672"/>
              <pc:sldLayoutMk cId="435982865" sldId="2147483706"/>
              <ac:spMk id="12" creationId="{F493C87F-C108-95C5-89EF-F4E29F887CDC}"/>
            </ac:spMkLst>
          </pc:spChg>
          <pc:spChg chg="add mod">
            <ac:chgData name="Chuck Tomasi" userId="79514c44-a18e-4aaa-84b1-18f74099d6b1" providerId="ADAL" clId="{18B14563-CCEC-0C42-8C0A-ABD616E2CF02}" dt="2023-10-18T20:07:03.094" v="392"/>
            <ac:spMkLst>
              <pc:docMk/>
              <pc:sldMasterMk cId="2317532505" sldId="2147483672"/>
              <pc:sldLayoutMk cId="435982865" sldId="2147483706"/>
              <ac:spMk id="13" creationId="{AFFAD35F-3480-DEE1-7392-DF78FFAF69D8}"/>
            </ac:spMkLst>
          </pc:spChg>
          <pc:spChg chg="add mod">
            <ac:chgData name="Chuck Tomasi" userId="79514c44-a18e-4aaa-84b1-18f74099d6b1" providerId="ADAL" clId="{18B14563-CCEC-0C42-8C0A-ABD616E2CF02}" dt="2023-10-18T20:07:03.094" v="392"/>
            <ac:spMkLst>
              <pc:docMk/>
              <pc:sldMasterMk cId="2317532505" sldId="2147483672"/>
              <pc:sldLayoutMk cId="435982865" sldId="2147483706"/>
              <ac:spMk id="14" creationId="{53858D2C-5734-59F4-3F20-DDC93477A9A7}"/>
            </ac:spMkLst>
          </pc:spChg>
          <pc:spChg chg="add mod">
            <ac:chgData name="Chuck Tomasi" userId="79514c44-a18e-4aaa-84b1-18f74099d6b1" providerId="ADAL" clId="{18B14563-CCEC-0C42-8C0A-ABD616E2CF02}" dt="2023-10-18T20:07:03.094" v="392"/>
            <ac:spMkLst>
              <pc:docMk/>
              <pc:sldMasterMk cId="2317532505" sldId="2147483672"/>
              <pc:sldLayoutMk cId="435982865" sldId="2147483706"/>
              <ac:spMk id="15" creationId="{D28DAABA-B49F-C462-C429-3BA878B6ABB2}"/>
            </ac:spMkLst>
          </pc:spChg>
          <pc:spChg chg="add mod">
            <ac:chgData name="Chuck Tomasi" userId="79514c44-a18e-4aaa-84b1-18f74099d6b1" providerId="ADAL" clId="{18B14563-CCEC-0C42-8C0A-ABD616E2CF02}" dt="2023-10-18T20:07:03.094" v="392"/>
            <ac:spMkLst>
              <pc:docMk/>
              <pc:sldMasterMk cId="2317532505" sldId="2147483672"/>
              <pc:sldLayoutMk cId="435982865" sldId="2147483706"/>
              <ac:spMk id="16" creationId="{CCB35E29-A35C-7A57-75AD-3D5DBCDCA918}"/>
            </ac:spMkLst>
          </pc:spChg>
          <pc:spChg chg="add mod">
            <ac:chgData name="Chuck Tomasi" userId="79514c44-a18e-4aaa-84b1-18f74099d6b1" providerId="ADAL" clId="{18B14563-CCEC-0C42-8C0A-ABD616E2CF02}" dt="2023-10-18T20:07:03.094" v="392"/>
            <ac:spMkLst>
              <pc:docMk/>
              <pc:sldMasterMk cId="2317532505" sldId="2147483672"/>
              <pc:sldLayoutMk cId="435982865" sldId="2147483706"/>
              <ac:spMk id="17" creationId="{83DC70E2-DE2D-90AD-23EC-16E568175120}"/>
            </ac:spMkLst>
          </pc:spChg>
          <pc:spChg chg="mod">
            <ac:chgData name="Chuck Tomasi" userId="79514c44-a18e-4aaa-84b1-18f74099d6b1" providerId="ADAL" clId="{18B14563-CCEC-0C42-8C0A-ABD616E2CF02}" dt="2023-11-06T14:58:52.189" v="3118"/>
            <ac:spMkLst>
              <pc:docMk/>
              <pc:sldMasterMk cId="2317532505" sldId="2147483672"/>
              <pc:sldLayoutMk cId="435982865" sldId="2147483706"/>
              <ac:spMk id="19" creationId="{52C29208-96B7-F2D8-C66F-C019F960D267}"/>
            </ac:spMkLst>
          </pc:spChg>
          <pc:spChg chg="mod">
            <ac:chgData name="Chuck Tomasi" userId="79514c44-a18e-4aaa-84b1-18f74099d6b1" providerId="ADAL" clId="{18B14563-CCEC-0C42-8C0A-ABD616E2CF02}" dt="2023-10-18T20:07:03.094" v="392"/>
            <ac:spMkLst>
              <pc:docMk/>
              <pc:sldMasterMk cId="2317532505" sldId="2147483672"/>
              <pc:sldLayoutMk cId="435982865" sldId="2147483706"/>
              <ac:spMk id="19" creationId="{8EDE771A-F565-6C3B-5D3E-59B070CA66E0}"/>
            </ac:spMkLst>
          </pc:spChg>
          <pc:spChg chg="mod">
            <ac:chgData name="Chuck Tomasi" userId="79514c44-a18e-4aaa-84b1-18f74099d6b1" providerId="ADAL" clId="{18B14563-CCEC-0C42-8C0A-ABD616E2CF02}" dt="2023-10-18T20:07:03.094" v="392"/>
            <ac:spMkLst>
              <pc:docMk/>
              <pc:sldMasterMk cId="2317532505" sldId="2147483672"/>
              <pc:sldLayoutMk cId="435982865" sldId="2147483706"/>
              <ac:spMk id="20" creationId="{02B07888-C155-C681-008B-A7A08CC06D8E}"/>
            </ac:spMkLst>
          </pc:spChg>
          <pc:spChg chg="mod">
            <ac:chgData name="Chuck Tomasi" userId="79514c44-a18e-4aaa-84b1-18f74099d6b1" providerId="ADAL" clId="{18B14563-CCEC-0C42-8C0A-ABD616E2CF02}" dt="2023-11-06T14:58:52.189" v="3118"/>
            <ac:spMkLst>
              <pc:docMk/>
              <pc:sldMasterMk cId="2317532505" sldId="2147483672"/>
              <pc:sldLayoutMk cId="435982865" sldId="2147483706"/>
              <ac:spMk id="20" creationId="{EB1FE21A-2942-9902-174D-299F032752A6}"/>
            </ac:spMkLst>
          </pc:spChg>
          <pc:spChg chg="mod">
            <ac:chgData name="Chuck Tomasi" userId="79514c44-a18e-4aaa-84b1-18f74099d6b1" providerId="ADAL" clId="{18B14563-CCEC-0C42-8C0A-ABD616E2CF02}" dt="2023-11-06T14:58:52.189" v="3118"/>
            <ac:spMkLst>
              <pc:docMk/>
              <pc:sldMasterMk cId="2317532505" sldId="2147483672"/>
              <pc:sldLayoutMk cId="435982865" sldId="2147483706"/>
              <ac:spMk id="21" creationId="{51B5C178-3214-02AF-A01D-1C05B48204E7}"/>
            </ac:spMkLst>
          </pc:spChg>
          <pc:spChg chg="mod">
            <ac:chgData name="Chuck Tomasi" userId="79514c44-a18e-4aaa-84b1-18f74099d6b1" providerId="ADAL" clId="{18B14563-CCEC-0C42-8C0A-ABD616E2CF02}" dt="2023-10-18T20:07:03.094" v="392"/>
            <ac:spMkLst>
              <pc:docMk/>
              <pc:sldMasterMk cId="2317532505" sldId="2147483672"/>
              <pc:sldLayoutMk cId="435982865" sldId="2147483706"/>
              <ac:spMk id="21" creationId="{9E608BA0-EAB1-5B4D-27C7-F262A464D7DF}"/>
            </ac:spMkLst>
          </pc:spChg>
          <pc:spChg chg="mod">
            <ac:chgData name="Chuck Tomasi" userId="79514c44-a18e-4aaa-84b1-18f74099d6b1" providerId="ADAL" clId="{18B14563-CCEC-0C42-8C0A-ABD616E2CF02}" dt="2023-11-06T14:58:52.189" v="3118"/>
            <ac:spMkLst>
              <pc:docMk/>
              <pc:sldMasterMk cId="2317532505" sldId="2147483672"/>
              <pc:sldLayoutMk cId="435982865" sldId="2147483706"/>
              <ac:spMk id="22" creationId="{518E0204-1FA9-4677-07FF-FB0720300678}"/>
            </ac:spMkLst>
          </pc:spChg>
          <pc:spChg chg="mod">
            <ac:chgData name="Chuck Tomasi" userId="79514c44-a18e-4aaa-84b1-18f74099d6b1" providerId="ADAL" clId="{18B14563-CCEC-0C42-8C0A-ABD616E2CF02}" dt="2023-10-18T20:07:03.094" v="392"/>
            <ac:spMkLst>
              <pc:docMk/>
              <pc:sldMasterMk cId="2317532505" sldId="2147483672"/>
              <pc:sldLayoutMk cId="435982865" sldId="2147483706"/>
              <ac:spMk id="22" creationId="{EC6A7704-36D8-0BD0-5ABD-4BBE7C1FDEB8}"/>
            </ac:spMkLst>
          </pc:spChg>
          <pc:spChg chg="mod">
            <ac:chgData name="Chuck Tomasi" userId="79514c44-a18e-4aaa-84b1-18f74099d6b1" providerId="ADAL" clId="{18B14563-CCEC-0C42-8C0A-ABD616E2CF02}" dt="2023-11-06T14:58:52.189" v="3118"/>
            <ac:spMkLst>
              <pc:docMk/>
              <pc:sldMasterMk cId="2317532505" sldId="2147483672"/>
              <pc:sldLayoutMk cId="435982865" sldId="2147483706"/>
              <ac:spMk id="23" creationId="{25512DB5-5507-AFAB-CB22-D538559F3CE0}"/>
            </ac:spMkLst>
          </pc:spChg>
          <pc:spChg chg="mod">
            <ac:chgData name="Chuck Tomasi" userId="79514c44-a18e-4aaa-84b1-18f74099d6b1" providerId="ADAL" clId="{18B14563-CCEC-0C42-8C0A-ABD616E2CF02}" dt="2023-10-18T20:07:03.094" v="392"/>
            <ac:spMkLst>
              <pc:docMk/>
              <pc:sldMasterMk cId="2317532505" sldId="2147483672"/>
              <pc:sldLayoutMk cId="435982865" sldId="2147483706"/>
              <ac:spMk id="23" creationId="{B42FE077-ABE3-FD12-8D16-ABE9E66E93F0}"/>
            </ac:spMkLst>
          </pc:spChg>
          <pc:spChg chg="mod">
            <ac:chgData name="Chuck Tomasi" userId="79514c44-a18e-4aaa-84b1-18f74099d6b1" providerId="ADAL" clId="{18B14563-CCEC-0C42-8C0A-ABD616E2CF02}" dt="2023-10-18T20:07:03.094" v="392"/>
            <ac:spMkLst>
              <pc:docMk/>
              <pc:sldMasterMk cId="2317532505" sldId="2147483672"/>
              <pc:sldLayoutMk cId="435982865" sldId="2147483706"/>
              <ac:spMk id="24" creationId="{25C5F9EF-4726-2A28-F710-DC6BC75377F5}"/>
            </ac:spMkLst>
          </pc:spChg>
          <pc:spChg chg="mod">
            <ac:chgData name="Chuck Tomasi" userId="79514c44-a18e-4aaa-84b1-18f74099d6b1" providerId="ADAL" clId="{18B14563-CCEC-0C42-8C0A-ABD616E2CF02}" dt="2023-11-06T14:58:52.189" v="3118"/>
            <ac:spMkLst>
              <pc:docMk/>
              <pc:sldMasterMk cId="2317532505" sldId="2147483672"/>
              <pc:sldLayoutMk cId="435982865" sldId="2147483706"/>
              <ac:spMk id="24" creationId="{D3FD715B-CFBD-04E3-8D34-26A58C7DF867}"/>
            </ac:spMkLst>
          </pc:spChg>
          <pc:spChg chg="mod">
            <ac:chgData name="Chuck Tomasi" userId="79514c44-a18e-4aaa-84b1-18f74099d6b1" providerId="ADAL" clId="{18B14563-CCEC-0C42-8C0A-ABD616E2CF02}" dt="2023-10-18T20:07:03.094" v="392"/>
            <ac:spMkLst>
              <pc:docMk/>
              <pc:sldMasterMk cId="2317532505" sldId="2147483672"/>
              <pc:sldLayoutMk cId="435982865" sldId="2147483706"/>
              <ac:spMk id="25" creationId="{03818BE8-8442-F2CB-406B-C792C84DE3CD}"/>
            </ac:spMkLst>
          </pc:spChg>
          <pc:spChg chg="mod">
            <ac:chgData name="Chuck Tomasi" userId="79514c44-a18e-4aaa-84b1-18f74099d6b1" providerId="ADAL" clId="{18B14563-CCEC-0C42-8C0A-ABD616E2CF02}" dt="2023-11-06T14:58:52.189" v="3118"/>
            <ac:spMkLst>
              <pc:docMk/>
              <pc:sldMasterMk cId="2317532505" sldId="2147483672"/>
              <pc:sldLayoutMk cId="435982865" sldId="2147483706"/>
              <ac:spMk id="25" creationId="{0D20BF45-0727-EE68-9775-BF1F06074992}"/>
            </ac:spMkLst>
          </pc:spChg>
          <pc:spChg chg="mod">
            <ac:chgData name="Chuck Tomasi" userId="79514c44-a18e-4aaa-84b1-18f74099d6b1" providerId="ADAL" clId="{18B14563-CCEC-0C42-8C0A-ABD616E2CF02}" dt="2023-11-06T14:58:52.189" v="3118"/>
            <ac:spMkLst>
              <pc:docMk/>
              <pc:sldMasterMk cId="2317532505" sldId="2147483672"/>
              <pc:sldLayoutMk cId="435982865" sldId="2147483706"/>
              <ac:spMk id="26" creationId="{1E68AEE2-7406-35F1-337A-D634951DD2BE}"/>
            </ac:spMkLst>
          </pc:spChg>
          <pc:spChg chg="mod">
            <ac:chgData name="Chuck Tomasi" userId="79514c44-a18e-4aaa-84b1-18f74099d6b1" providerId="ADAL" clId="{18B14563-CCEC-0C42-8C0A-ABD616E2CF02}" dt="2023-10-18T20:07:03.094" v="392"/>
            <ac:spMkLst>
              <pc:docMk/>
              <pc:sldMasterMk cId="2317532505" sldId="2147483672"/>
              <pc:sldLayoutMk cId="435982865" sldId="2147483706"/>
              <ac:spMk id="26" creationId="{BC2E29F9-0602-723F-C854-A50A865D7D2B}"/>
            </ac:spMkLst>
          </pc:spChg>
          <pc:spChg chg="mod">
            <ac:chgData name="Chuck Tomasi" userId="79514c44-a18e-4aaa-84b1-18f74099d6b1" providerId="ADAL" clId="{18B14563-CCEC-0C42-8C0A-ABD616E2CF02}" dt="2023-11-06T14:58:52.189" v="3118"/>
            <ac:spMkLst>
              <pc:docMk/>
              <pc:sldMasterMk cId="2317532505" sldId="2147483672"/>
              <pc:sldLayoutMk cId="435982865" sldId="2147483706"/>
              <ac:spMk id="27" creationId="{135C9B51-B809-0638-42AB-A0599BC4C7F9}"/>
            </ac:spMkLst>
          </pc:spChg>
          <pc:spChg chg="mod">
            <ac:chgData name="Chuck Tomasi" userId="79514c44-a18e-4aaa-84b1-18f74099d6b1" providerId="ADAL" clId="{18B14563-CCEC-0C42-8C0A-ABD616E2CF02}" dt="2023-10-18T20:07:03.094" v="392"/>
            <ac:spMkLst>
              <pc:docMk/>
              <pc:sldMasterMk cId="2317532505" sldId="2147483672"/>
              <pc:sldLayoutMk cId="435982865" sldId="2147483706"/>
              <ac:spMk id="27" creationId="{E84EC1E7-B9D9-D469-91E7-0C457D16C0F3}"/>
            </ac:spMkLst>
          </pc:spChg>
          <pc:spChg chg="mod">
            <ac:chgData name="Chuck Tomasi" userId="79514c44-a18e-4aaa-84b1-18f74099d6b1" providerId="ADAL" clId="{18B14563-CCEC-0C42-8C0A-ABD616E2CF02}" dt="2023-10-18T20:07:03.094" v="392"/>
            <ac:spMkLst>
              <pc:docMk/>
              <pc:sldMasterMk cId="2317532505" sldId="2147483672"/>
              <pc:sldLayoutMk cId="435982865" sldId="2147483706"/>
              <ac:spMk id="28" creationId="{2C20BE94-5770-DEC4-9447-0999A958AAAE}"/>
            </ac:spMkLst>
          </pc:spChg>
          <pc:spChg chg="mod">
            <ac:chgData name="Chuck Tomasi" userId="79514c44-a18e-4aaa-84b1-18f74099d6b1" providerId="ADAL" clId="{18B14563-CCEC-0C42-8C0A-ABD616E2CF02}" dt="2023-11-06T14:58:52.189" v="3118"/>
            <ac:spMkLst>
              <pc:docMk/>
              <pc:sldMasterMk cId="2317532505" sldId="2147483672"/>
              <pc:sldLayoutMk cId="435982865" sldId="2147483706"/>
              <ac:spMk id="28" creationId="{51B2D8CC-6F90-189B-5B4F-DBFE719F1D24}"/>
            </ac:spMkLst>
          </pc:spChg>
          <pc:spChg chg="mod">
            <ac:chgData name="Chuck Tomasi" userId="79514c44-a18e-4aaa-84b1-18f74099d6b1" providerId="ADAL" clId="{18B14563-CCEC-0C42-8C0A-ABD616E2CF02}" dt="2023-10-18T20:07:03.094" v="392"/>
            <ac:spMkLst>
              <pc:docMk/>
              <pc:sldMasterMk cId="2317532505" sldId="2147483672"/>
              <pc:sldLayoutMk cId="435982865" sldId="2147483706"/>
              <ac:spMk id="29" creationId="{2B9DA7C4-270F-258A-9F2B-17B1DB4E7F94}"/>
            </ac:spMkLst>
          </pc:spChg>
          <pc:spChg chg="mod">
            <ac:chgData name="Chuck Tomasi" userId="79514c44-a18e-4aaa-84b1-18f74099d6b1" providerId="ADAL" clId="{18B14563-CCEC-0C42-8C0A-ABD616E2CF02}" dt="2023-11-06T14:58:52.189" v="3118"/>
            <ac:spMkLst>
              <pc:docMk/>
              <pc:sldMasterMk cId="2317532505" sldId="2147483672"/>
              <pc:sldLayoutMk cId="435982865" sldId="2147483706"/>
              <ac:spMk id="29" creationId="{98EEFC1B-9CC0-DD4E-CD02-0BC6453D7870}"/>
            </ac:spMkLst>
          </pc:spChg>
          <pc:spChg chg="mod">
            <ac:chgData name="Chuck Tomasi" userId="79514c44-a18e-4aaa-84b1-18f74099d6b1" providerId="ADAL" clId="{18B14563-CCEC-0C42-8C0A-ABD616E2CF02}" dt="2023-11-06T14:58:52.189" v="3118"/>
            <ac:spMkLst>
              <pc:docMk/>
              <pc:sldMasterMk cId="2317532505" sldId="2147483672"/>
              <pc:sldLayoutMk cId="435982865" sldId="2147483706"/>
              <ac:spMk id="30" creationId="{594387F2-5D49-9294-393D-9137C47AAF2F}"/>
            </ac:spMkLst>
          </pc:spChg>
          <pc:spChg chg="mod">
            <ac:chgData name="Chuck Tomasi" userId="79514c44-a18e-4aaa-84b1-18f74099d6b1" providerId="ADAL" clId="{18B14563-CCEC-0C42-8C0A-ABD616E2CF02}" dt="2023-10-18T20:07:03.094" v="392"/>
            <ac:spMkLst>
              <pc:docMk/>
              <pc:sldMasterMk cId="2317532505" sldId="2147483672"/>
              <pc:sldLayoutMk cId="435982865" sldId="2147483706"/>
              <ac:spMk id="30" creationId="{E13E7232-0C5D-9753-FD32-9B052621ED9A}"/>
            </ac:spMkLst>
          </pc:spChg>
          <pc:spChg chg="mod">
            <ac:chgData name="Chuck Tomasi" userId="79514c44-a18e-4aaa-84b1-18f74099d6b1" providerId="ADAL" clId="{18B14563-CCEC-0C42-8C0A-ABD616E2CF02}" dt="2023-11-06T14:58:52.189" v="3118"/>
            <ac:spMkLst>
              <pc:docMk/>
              <pc:sldMasterMk cId="2317532505" sldId="2147483672"/>
              <pc:sldLayoutMk cId="435982865" sldId="2147483706"/>
              <ac:spMk id="31" creationId="{0C5EE619-E535-41F8-ACB8-9958F9BE50EC}"/>
            </ac:spMkLst>
          </pc:spChg>
          <pc:spChg chg="mod">
            <ac:chgData name="Chuck Tomasi" userId="79514c44-a18e-4aaa-84b1-18f74099d6b1" providerId="ADAL" clId="{18B14563-CCEC-0C42-8C0A-ABD616E2CF02}" dt="2023-10-18T20:07:03.094" v="392"/>
            <ac:spMkLst>
              <pc:docMk/>
              <pc:sldMasterMk cId="2317532505" sldId="2147483672"/>
              <pc:sldLayoutMk cId="435982865" sldId="2147483706"/>
              <ac:spMk id="31" creationId="{EC11BF37-D3E6-5150-6339-92CB2FBFBE0B}"/>
            </ac:spMkLst>
          </pc:spChg>
          <pc:spChg chg="mod">
            <ac:chgData name="Chuck Tomasi" userId="79514c44-a18e-4aaa-84b1-18f74099d6b1" providerId="ADAL" clId="{18B14563-CCEC-0C42-8C0A-ABD616E2CF02}" dt="2023-10-18T20:07:03.094" v="392"/>
            <ac:spMkLst>
              <pc:docMk/>
              <pc:sldMasterMk cId="2317532505" sldId="2147483672"/>
              <pc:sldLayoutMk cId="435982865" sldId="2147483706"/>
              <ac:spMk id="32" creationId="{462A9BF2-2ACB-4582-F5E9-823D7511BB25}"/>
            </ac:spMkLst>
          </pc:spChg>
          <pc:spChg chg="mod">
            <ac:chgData name="Chuck Tomasi" userId="79514c44-a18e-4aaa-84b1-18f74099d6b1" providerId="ADAL" clId="{18B14563-CCEC-0C42-8C0A-ABD616E2CF02}" dt="2023-11-06T14:58:52.189" v="3118"/>
            <ac:spMkLst>
              <pc:docMk/>
              <pc:sldMasterMk cId="2317532505" sldId="2147483672"/>
              <pc:sldLayoutMk cId="435982865" sldId="2147483706"/>
              <ac:spMk id="32" creationId="{BBAB382B-35F3-C14E-42C1-FE9F885BD033}"/>
            </ac:spMkLst>
          </pc:spChg>
          <pc:spChg chg="mod">
            <ac:chgData name="Chuck Tomasi" userId="79514c44-a18e-4aaa-84b1-18f74099d6b1" providerId="ADAL" clId="{18B14563-CCEC-0C42-8C0A-ABD616E2CF02}" dt="2023-11-06T14:58:52.189" v="3118"/>
            <ac:spMkLst>
              <pc:docMk/>
              <pc:sldMasterMk cId="2317532505" sldId="2147483672"/>
              <pc:sldLayoutMk cId="435982865" sldId="2147483706"/>
              <ac:spMk id="33" creationId="{3F8EF7F6-0EA3-8B86-46B2-512A1EE1692E}"/>
            </ac:spMkLst>
          </pc:spChg>
          <pc:spChg chg="mod">
            <ac:chgData name="Chuck Tomasi" userId="79514c44-a18e-4aaa-84b1-18f74099d6b1" providerId="ADAL" clId="{18B14563-CCEC-0C42-8C0A-ABD616E2CF02}" dt="2023-10-18T20:07:03.094" v="392"/>
            <ac:spMkLst>
              <pc:docMk/>
              <pc:sldMasterMk cId="2317532505" sldId="2147483672"/>
              <pc:sldLayoutMk cId="435982865" sldId="2147483706"/>
              <ac:spMk id="33" creationId="{FF4B0C8C-EFA8-727E-90BC-6E296DFEE39F}"/>
            </ac:spMkLst>
          </pc:spChg>
          <pc:spChg chg="mod">
            <ac:chgData name="Chuck Tomasi" userId="79514c44-a18e-4aaa-84b1-18f74099d6b1" providerId="ADAL" clId="{18B14563-CCEC-0C42-8C0A-ABD616E2CF02}" dt="2023-11-06T14:58:52.189" v="3118"/>
            <ac:spMkLst>
              <pc:docMk/>
              <pc:sldMasterMk cId="2317532505" sldId="2147483672"/>
              <pc:sldLayoutMk cId="435982865" sldId="2147483706"/>
              <ac:spMk id="34" creationId="{5EFC7479-FC8D-9A08-F865-ADE54E77B692}"/>
            </ac:spMkLst>
          </pc:spChg>
          <pc:spChg chg="mod">
            <ac:chgData name="Chuck Tomasi" userId="79514c44-a18e-4aaa-84b1-18f74099d6b1" providerId="ADAL" clId="{18B14563-CCEC-0C42-8C0A-ABD616E2CF02}" dt="2023-10-18T20:07:03.094" v="392"/>
            <ac:spMkLst>
              <pc:docMk/>
              <pc:sldMasterMk cId="2317532505" sldId="2147483672"/>
              <pc:sldLayoutMk cId="435982865" sldId="2147483706"/>
              <ac:spMk id="34" creationId="{FE5865BE-ADB4-9FDB-68D0-CE0CFB3B5714}"/>
            </ac:spMkLst>
          </pc:spChg>
          <pc:spChg chg="mod">
            <ac:chgData name="Chuck Tomasi" userId="79514c44-a18e-4aaa-84b1-18f74099d6b1" providerId="ADAL" clId="{18B14563-CCEC-0C42-8C0A-ABD616E2CF02}" dt="2023-10-18T20:07:03.094" v="392"/>
            <ac:spMkLst>
              <pc:docMk/>
              <pc:sldMasterMk cId="2317532505" sldId="2147483672"/>
              <pc:sldLayoutMk cId="435982865" sldId="2147483706"/>
              <ac:spMk id="35" creationId="{45B217E8-1291-8F24-9577-B896770DC6C6}"/>
            </ac:spMkLst>
          </pc:spChg>
          <pc:spChg chg="mod">
            <ac:chgData name="Chuck Tomasi" userId="79514c44-a18e-4aaa-84b1-18f74099d6b1" providerId="ADAL" clId="{18B14563-CCEC-0C42-8C0A-ABD616E2CF02}" dt="2023-11-06T14:58:52.189" v="3118"/>
            <ac:spMkLst>
              <pc:docMk/>
              <pc:sldMasterMk cId="2317532505" sldId="2147483672"/>
              <pc:sldLayoutMk cId="435982865" sldId="2147483706"/>
              <ac:spMk id="35" creationId="{678FE820-FF5F-F1DB-57AF-D6A206E2914E}"/>
            </ac:spMkLst>
          </pc:spChg>
          <pc:spChg chg="mod">
            <ac:chgData name="Chuck Tomasi" userId="79514c44-a18e-4aaa-84b1-18f74099d6b1" providerId="ADAL" clId="{18B14563-CCEC-0C42-8C0A-ABD616E2CF02}" dt="2023-10-18T20:07:03.094" v="392"/>
            <ac:spMkLst>
              <pc:docMk/>
              <pc:sldMasterMk cId="2317532505" sldId="2147483672"/>
              <pc:sldLayoutMk cId="435982865" sldId="2147483706"/>
              <ac:spMk id="36" creationId="{936E00D4-357A-D93C-131B-8CDD59F73553}"/>
            </ac:spMkLst>
          </pc:spChg>
          <pc:spChg chg="mod">
            <ac:chgData name="Chuck Tomasi" userId="79514c44-a18e-4aaa-84b1-18f74099d6b1" providerId="ADAL" clId="{18B14563-CCEC-0C42-8C0A-ABD616E2CF02}" dt="2023-11-06T14:58:52.189" v="3118"/>
            <ac:spMkLst>
              <pc:docMk/>
              <pc:sldMasterMk cId="2317532505" sldId="2147483672"/>
              <pc:sldLayoutMk cId="435982865" sldId="2147483706"/>
              <ac:spMk id="36" creationId="{F93E0348-47EE-026D-1D2B-B79DB669F8EE}"/>
            </ac:spMkLst>
          </pc:spChg>
          <pc:spChg chg="mod">
            <ac:chgData name="Chuck Tomasi" userId="79514c44-a18e-4aaa-84b1-18f74099d6b1" providerId="ADAL" clId="{18B14563-CCEC-0C42-8C0A-ABD616E2CF02}" dt="2023-11-06T14:58:52.189" v="3118"/>
            <ac:spMkLst>
              <pc:docMk/>
              <pc:sldMasterMk cId="2317532505" sldId="2147483672"/>
              <pc:sldLayoutMk cId="435982865" sldId="2147483706"/>
              <ac:spMk id="37" creationId="{BFA05F2F-D45E-52D0-76EB-856D22FB1ADC}"/>
            </ac:spMkLst>
          </pc:spChg>
          <pc:spChg chg="mod">
            <ac:chgData name="Chuck Tomasi" userId="79514c44-a18e-4aaa-84b1-18f74099d6b1" providerId="ADAL" clId="{18B14563-CCEC-0C42-8C0A-ABD616E2CF02}" dt="2023-10-18T20:07:03.094" v="392"/>
            <ac:spMkLst>
              <pc:docMk/>
              <pc:sldMasterMk cId="2317532505" sldId="2147483672"/>
              <pc:sldLayoutMk cId="435982865" sldId="2147483706"/>
              <ac:spMk id="37" creationId="{EBC9E78A-5F5D-B05E-9FB3-852D66524953}"/>
            </ac:spMkLst>
          </pc:spChg>
          <pc:spChg chg="mod">
            <ac:chgData name="Chuck Tomasi" userId="79514c44-a18e-4aaa-84b1-18f74099d6b1" providerId="ADAL" clId="{18B14563-CCEC-0C42-8C0A-ABD616E2CF02}" dt="2023-11-06T14:58:52.189" v="3118"/>
            <ac:spMkLst>
              <pc:docMk/>
              <pc:sldMasterMk cId="2317532505" sldId="2147483672"/>
              <pc:sldLayoutMk cId="435982865" sldId="2147483706"/>
              <ac:spMk id="38" creationId="{A488B40B-1149-D6CF-E91F-57991480235F}"/>
            </ac:spMkLst>
          </pc:spChg>
          <pc:spChg chg="mod">
            <ac:chgData name="Chuck Tomasi" userId="79514c44-a18e-4aaa-84b1-18f74099d6b1" providerId="ADAL" clId="{18B14563-CCEC-0C42-8C0A-ABD616E2CF02}" dt="2023-10-18T20:07:03.094" v="392"/>
            <ac:spMkLst>
              <pc:docMk/>
              <pc:sldMasterMk cId="2317532505" sldId="2147483672"/>
              <pc:sldLayoutMk cId="435982865" sldId="2147483706"/>
              <ac:spMk id="38" creationId="{EB892A24-2688-CFA2-D2EB-E5E683161DA4}"/>
            </ac:spMkLst>
          </pc:spChg>
          <pc:spChg chg="mod">
            <ac:chgData name="Chuck Tomasi" userId="79514c44-a18e-4aaa-84b1-18f74099d6b1" providerId="ADAL" clId="{18B14563-CCEC-0C42-8C0A-ABD616E2CF02}" dt="2023-10-18T20:07:03.094" v="392"/>
            <ac:spMkLst>
              <pc:docMk/>
              <pc:sldMasterMk cId="2317532505" sldId="2147483672"/>
              <pc:sldLayoutMk cId="435982865" sldId="2147483706"/>
              <ac:spMk id="39" creationId="{1201AABF-928A-E808-F9CB-FE0838F44D7F}"/>
            </ac:spMkLst>
          </pc:spChg>
          <pc:spChg chg="mod">
            <ac:chgData name="Chuck Tomasi" userId="79514c44-a18e-4aaa-84b1-18f74099d6b1" providerId="ADAL" clId="{18B14563-CCEC-0C42-8C0A-ABD616E2CF02}" dt="2023-11-06T14:58:52.189" v="3118"/>
            <ac:spMkLst>
              <pc:docMk/>
              <pc:sldMasterMk cId="2317532505" sldId="2147483672"/>
              <pc:sldLayoutMk cId="435982865" sldId="2147483706"/>
              <ac:spMk id="39" creationId="{5640C8B0-5AF0-585A-8D0D-C375D02EAFFB}"/>
            </ac:spMkLst>
          </pc:spChg>
          <pc:spChg chg="mod">
            <ac:chgData name="Chuck Tomasi" userId="79514c44-a18e-4aaa-84b1-18f74099d6b1" providerId="ADAL" clId="{18B14563-CCEC-0C42-8C0A-ABD616E2CF02}" dt="2023-11-06T14:58:52.189" v="3118"/>
            <ac:spMkLst>
              <pc:docMk/>
              <pc:sldMasterMk cId="2317532505" sldId="2147483672"/>
              <pc:sldLayoutMk cId="435982865" sldId="2147483706"/>
              <ac:spMk id="40" creationId="{1720A803-A525-A95E-458B-9AD262E0C0A8}"/>
            </ac:spMkLst>
          </pc:spChg>
          <pc:spChg chg="mod">
            <ac:chgData name="Chuck Tomasi" userId="79514c44-a18e-4aaa-84b1-18f74099d6b1" providerId="ADAL" clId="{18B14563-CCEC-0C42-8C0A-ABD616E2CF02}" dt="2023-10-18T20:07:03.094" v="392"/>
            <ac:spMkLst>
              <pc:docMk/>
              <pc:sldMasterMk cId="2317532505" sldId="2147483672"/>
              <pc:sldLayoutMk cId="435982865" sldId="2147483706"/>
              <ac:spMk id="40" creationId="{BB998C85-B689-FB2F-3EB5-0922208DF765}"/>
            </ac:spMkLst>
          </pc:spChg>
          <pc:spChg chg="mod">
            <ac:chgData name="Chuck Tomasi" userId="79514c44-a18e-4aaa-84b1-18f74099d6b1" providerId="ADAL" clId="{18B14563-CCEC-0C42-8C0A-ABD616E2CF02}" dt="2023-10-18T20:07:03.094" v="392"/>
            <ac:spMkLst>
              <pc:docMk/>
              <pc:sldMasterMk cId="2317532505" sldId="2147483672"/>
              <pc:sldLayoutMk cId="435982865" sldId="2147483706"/>
              <ac:spMk id="41" creationId="{0D969346-1BBB-1BEB-F62A-D8ED45785492}"/>
            </ac:spMkLst>
          </pc:spChg>
          <pc:spChg chg="mod">
            <ac:chgData name="Chuck Tomasi" userId="79514c44-a18e-4aaa-84b1-18f74099d6b1" providerId="ADAL" clId="{18B14563-CCEC-0C42-8C0A-ABD616E2CF02}" dt="2023-11-06T14:58:52.189" v="3118"/>
            <ac:spMkLst>
              <pc:docMk/>
              <pc:sldMasterMk cId="2317532505" sldId="2147483672"/>
              <pc:sldLayoutMk cId="435982865" sldId="2147483706"/>
              <ac:spMk id="41" creationId="{78A8D3D4-836B-8277-CB21-5A18059B6EA4}"/>
            </ac:spMkLst>
          </pc:spChg>
          <pc:spChg chg="mod">
            <ac:chgData name="Chuck Tomasi" userId="79514c44-a18e-4aaa-84b1-18f74099d6b1" providerId="ADAL" clId="{18B14563-CCEC-0C42-8C0A-ABD616E2CF02}" dt="2023-11-06T14:58:52.189" v="3118"/>
            <ac:spMkLst>
              <pc:docMk/>
              <pc:sldMasterMk cId="2317532505" sldId="2147483672"/>
              <pc:sldLayoutMk cId="435982865" sldId="2147483706"/>
              <ac:spMk id="42" creationId="{30AA9BAA-D59A-A3E8-EEA9-2C686FEAB986}"/>
            </ac:spMkLst>
          </pc:spChg>
          <pc:spChg chg="mod">
            <ac:chgData name="Chuck Tomasi" userId="79514c44-a18e-4aaa-84b1-18f74099d6b1" providerId="ADAL" clId="{18B14563-CCEC-0C42-8C0A-ABD616E2CF02}" dt="2023-10-18T20:07:03.094" v="392"/>
            <ac:spMkLst>
              <pc:docMk/>
              <pc:sldMasterMk cId="2317532505" sldId="2147483672"/>
              <pc:sldLayoutMk cId="435982865" sldId="2147483706"/>
              <ac:spMk id="42" creationId="{3F5EF885-7696-F491-424C-DEE84EDBEC15}"/>
            </ac:spMkLst>
          </pc:spChg>
          <pc:spChg chg="mod">
            <ac:chgData name="Chuck Tomasi" userId="79514c44-a18e-4aaa-84b1-18f74099d6b1" providerId="ADAL" clId="{18B14563-CCEC-0C42-8C0A-ABD616E2CF02}" dt="2023-10-18T20:07:03.094" v="392"/>
            <ac:spMkLst>
              <pc:docMk/>
              <pc:sldMasterMk cId="2317532505" sldId="2147483672"/>
              <pc:sldLayoutMk cId="435982865" sldId="2147483706"/>
              <ac:spMk id="43" creationId="{1372C9B0-53DB-403F-793C-9AD2804467D0}"/>
            </ac:spMkLst>
          </pc:spChg>
          <pc:spChg chg="mod">
            <ac:chgData name="Chuck Tomasi" userId="79514c44-a18e-4aaa-84b1-18f74099d6b1" providerId="ADAL" clId="{18B14563-CCEC-0C42-8C0A-ABD616E2CF02}" dt="2023-11-06T14:58:52.189" v="3118"/>
            <ac:spMkLst>
              <pc:docMk/>
              <pc:sldMasterMk cId="2317532505" sldId="2147483672"/>
              <pc:sldLayoutMk cId="435982865" sldId="2147483706"/>
              <ac:spMk id="43" creationId="{D75C15F1-9B56-B36E-9915-8AB2F831ED09}"/>
            </ac:spMkLst>
          </pc:spChg>
          <pc:spChg chg="mod">
            <ac:chgData name="Chuck Tomasi" userId="79514c44-a18e-4aaa-84b1-18f74099d6b1" providerId="ADAL" clId="{18B14563-CCEC-0C42-8C0A-ABD616E2CF02}" dt="2023-11-06T14:58:52.189" v="3118"/>
            <ac:spMkLst>
              <pc:docMk/>
              <pc:sldMasterMk cId="2317532505" sldId="2147483672"/>
              <pc:sldLayoutMk cId="435982865" sldId="2147483706"/>
              <ac:spMk id="44" creationId="{E4A7081F-5CAD-F577-C7D7-0364B8B05139}"/>
            </ac:spMkLst>
          </pc:spChg>
          <pc:spChg chg="mod">
            <ac:chgData name="Chuck Tomasi" userId="79514c44-a18e-4aaa-84b1-18f74099d6b1" providerId="ADAL" clId="{18B14563-CCEC-0C42-8C0A-ABD616E2CF02}" dt="2023-10-18T20:07:03.094" v="392"/>
            <ac:spMkLst>
              <pc:docMk/>
              <pc:sldMasterMk cId="2317532505" sldId="2147483672"/>
              <pc:sldLayoutMk cId="435982865" sldId="2147483706"/>
              <ac:spMk id="44" creationId="{FA8F1264-ECF5-BB4C-30C3-C78F15EAE8F8}"/>
            </ac:spMkLst>
          </pc:spChg>
          <pc:spChg chg="mod">
            <ac:chgData name="Chuck Tomasi" userId="79514c44-a18e-4aaa-84b1-18f74099d6b1" providerId="ADAL" clId="{18B14563-CCEC-0C42-8C0A-ABD616E2CF02}" dt="2023-10-18T20:07:03.094" v="392"/>
            <ac:spMkLst>
              <pc:docMk/>
              <pc:sldMasterMk cId="2317532505" sldId="2147483672"/>
              <pc:sldLayoutMk cId="435982865" sldId="2147483706"/>
              <ac:spMk id="45" creationId="{115C89DF-EE39-2666-9ED4-049B50340489}"/>
            </ac:spMkLst>
          </pc:spChg>
          <pc:spChg chg="mod">
            <ac:chgData name="Chuck Tomasi" userId="79514c44-a18e-4aaa-84b1-18f74099d6b1" providerId="ADAL" clId="{18B14563-CCEC-0C42-8C0A-ABD616E2CF02}" dt="2023-11-06T14:58:52.189" v="3118"/>
            <ac:spMkLst>
              <pc:docMk/>
              <pc:sldMasterMk cId="2317532505" sldId="2147483672"/>
              <pc:sldLayoutMk cId="435982865" sldId="2147483706"/>
              <ac:spMk id="45" creationId="{55453943-222C-2A6E-49BE-322A4B6DEFCE}"/>
            </ac:spMkLst>
          </pc:spChg>
          <pc:spChg chg="mod">
            <ac:chgData name="Chuck Tomasi" userId="79514c44-a18e-4aaa-84b1-18f74099d6b1" providerId="ADAL" clId="{18B14563-CCEC-0C42-8C0A-ABD616E2CF02}" dt="2023-11-06T14:58:52.189" v="3118"/>
            <ac:spMkLst>
              <pc:docMk/>
              <pc:sldMasterMk cId="2317532505" sldId="2147483672"/>
              <pc:sldLayoutMk cId="435982865" sldId="2147483706"/>
              <ac:spMk id="46" creationId="{6CC1B2BC-7306-CF9B-32E6-E47B512CB8DE}"/>
            </ac:spMkLst>
          </pc:spChg>
          <pc:spChg chg="mod">
            <ac:chgData name="Chuck Tomasi" userId="79514c44-a18e-4aaa-84b1-18f74099d6b1" providerId="ADAL" clId="{18B14563-CCEC-0C42-8C0A-ABD616E2CF02}" dt="2023-10-18T20:07:03.094" v="392"/>
            <ac:spMkLst>
              <pc:docMk/>
              <pc:sldMasterMk cId="2317532505" sldId="2147483672"/>
              <pc:sldLayoutMk cId="435982865" sldId="2147483706"/>
              <ac:spMk id="46" creationId="{A8BF34A4-BB86-6EC8-E3CC-0EA484EA43F3}"/>
            </ac:spMkLst>
          </pc:spChg>
          <pc:spChg chg="mod">
            <ac:chgData name="Chuck Tomasi" userId="79514c44-a18e-4aaa-84b1-18f74099d6b1" providerId="ADAL" clId="{18B14563-CCEC-0C42-8C0A-ABD616E2CF02}" dt="2023-11-06T14:58:52.189" v="3118"/>
            <ac:spMkLst>
              <pc:docMk/>
              <pc:sldMasterMk cId="2317532505" sldId="2147483672"/>
              <pc:sldLayoutMk cId="435982865" sldId="2147483706"/>
              <ac:spMk id="47" creationId="{1AE405BD-EADC-5201-E3ED-ECB7E1EC1F26}"/>
            </ac:spMkLst>
          </pc:spChg>
          <pc:spChg chg="mod">
            <ac:chgData name="Chuck Tomasi" userId="79514c44-a18e-4aaa-84b1-18f74099d6b1" providerId="ADAL" clId="{18B14563-CCEC-0C42-8C0A-ABD616E2CF02}" dt="2023-10-18T20:07:03.094" v="392"/>
            <ac:spMkLst>
              <pc:docMk/>
              <pc:sldMasterMk cId="2317532505" sldId="2147483672"/>
              <pc:sldLayoutMk cId="435982865" sldId="2147483706"/>
              <ac:spMk id="47" creationId="{31E09B96-D0B4-B351-0E78-3D187FFC4A03}"/>
            </ac:spMkLst>
          </pc:spChg>
          <pc:spChg chg="mod">
            <ac:chgData name="Chuck Tomasi" userId="79514c44-a18e-4aaa-84b1-18f74099d6b1" providerId="ADAL" clId="{18B14563-CCEC-0C42-8C0A-ABD616E2CF02}" dt="2023-10-18T20:07:03.094" v="392"/>
            <ac:spMkLst>
              <pc:docMk/>
              <pc:sldMasterMk cId="2317532505" sldId="2147483672"/>
              <pc:sldLayoutMk cId="435982865" sldId="2147483706"/>
              <ac:spMk id="48" creationId="{6A1CF550-CFF9-1518-3F4B-D36113D01275}"/>
            </ac:spMkLst>
          </pc:spChg>
          <pc:spChg chg="mod">
            <ac:chgData name="Chuck Tomasi" userId="79514c44-a18e-4aaa-84b1-18f74099d6b1" providerId="ADAL" clId="{18B14563-CCEC-0C42-8C0A-ABD616E2CF02}" dt="2023-11-06T14:58:52.189" v="3118"/>
            <ac:spMkLst>
              <pc:docMk/>
              <pc:sldMasterMk cId="2317532505" sldId="2147483672"/>
              <pc:sldLayoutMk cId="435982865" sldId="2147483706"/>
              <ac:spMk id="48" creationId="{B491BF55-8243-8D45-111C-41A2F2DD2FA1}"/>
            </ac:spMkLst>
          </pc:spChg>
          <pc:spChg chg="mod">
            <ac:chgData name="Chuck Tomasi" userId="79514c44-a18e-4aaa-84b1-18f74099d6b1" providerId="ADAL" clId="{18B14563-CCEC-0C42-8C0A-ABD616E2CF02}" dt="2023-10-18T20:07:03.094" v="392"/>
            <ac:spMkLst>
              <pc:docMk/>
              <pc:sldMasterMk cId="2317532505" sldId="2147483672"/>
              <pc:sldLayoutMk cId="435982865" sldId="2147483706"/>
              <ac:spMk id="49" creationId="{2D649162-59FB-E4A3-4248-7D4237BEEE43}"/>
            </ac:spMkLst>
          </pc:spChg>
          <pc:spChg chg="mod">
            <ac:chgData name="Chuck Tomasi" userId="79514c44-a18e-4aaa-84b1-18f74099d6b1" providerId="ADAL" clId="{18B14563-CCEC-0C42-8C0A-ABD616E2CF02}" dt="2023-11-06T14:58:52.189" v="3118"/>
            <ac:spMkLst>
              <pc:docMk/>
              <pc:sldMasterMk cId="2317532505" sldId="2147483672"/>
              <pc:sldLayoutMk cId="435982865" sldId="2147483706"/>
              <ac:spMk id="49" creationId="{B93B5B61-09E4-71FE-2DAC-EB247FBBA8C9}"/>
            </ac:spMkLst>
          </pc:spChg>
          <pc:spChg chg="mod">
            <ac:chgData name="Chuck Tomasi" userId="79514c44-a18e-4aaa-84b1-18f74099d6b1" providerId="ADAL" clId="{18B14563-CCEC-0C42-8C0A-ABD616E2CF02}" dt="2023-10-18T20:07:03.094" v="392"/>
            <ac:spMkLst>
              <pc:docMk/>
              <pc:sldMasterMk cId="2317532505" sldId="2147483672"/>
              <pc:sldLayoutMk cId="435982865" sldId="2147483706"/>
              <ac:spMk id="50" creationId="{48DCEFC2-D4B0-8869-2FA4-2E5F8C4F5B63}"/>
            </ac:spMkLst>
          </pc:spChg>
          <pc:spChg chg="mod">
            <ac:chgData name="Chuck Tomasi" userId="79514c44-a18e-4aaa-84b1-18f74099d6b1" providerId="ADAL" clId="{18B14563-CCEC-0C42-8C0A-ABD616E2CF02}" dt="2023-11-06T14:58:52.189" v="3118"/>
            <ac:spMkLst>
              <pc:docMk/>
              <pc:sldMasterMk cId="2317532505" sldId="2147483672"/>
              <pc:sldLayoutMk cId="435982865" sldId="2147483706"/>
              <ac:spMk id="50" creationId="{BA7F0AA1-1BE7-1631-ACD9-1AA3964364B8}"/>
            </ac:spMkLst>
          </pc:spChg>
          <pc:spChg chg="mod">
            <ac:chgData name="Chuck Tomasi" userId="79514c44-a18e-4aaa-84b1-18f74099d6b1" providerId="ADAL" clId="{18B14563-CCEC-0C42-8C0A-ABD616E2CF02}" dt="2023-11-06T14:58:52.189" v="3118"/>
            <ac:spMkLst>
              <pc:docMk/>
              <pc:sldMasterMk cId="2317532505" sldId="2147483672"/>
              <pc:sldLayoutMk cId="435982865" sldId="2147483706"/>
              <ac:spMk id="51" creationId="{6C6523D1-4C37-FEC7-DA7C-EC15F0E6EAA4}"/>
            </ac:spMkLst>
          </pc:spChg>
          <pc:spChg chg="mod">
            <ac:chgData name="Chuck Tomasi" userId="79514c44-a18e-4aaa-84b1-18f74099d6b1" providerId="ADAL" clId="{18B14563-CCEC-0C42-8C0A-ABD616E2CF02}" dt="2023-11-05T20:36:19.376" v="1424" actId="20577"/>
            <ac:spMkLst>
              <pc:docMk/>
              <pc:sldMasterMk cId="2317532505" sldId="2147483672"/>
              <pc:sldLayoutMk cId="435982865" sldId="2147483706"/>
              <ac:spMk id="51" creationId="{CECD884A-1A0A-8870-D02B-A7E4EE1E9202}"/>
            </ac:spMkLst>
          </pc:spChg>
          <pc:spChg chg="mod">
            <ac:chgData name="Chuck Tomasi" userId="79514c44-a18e-4aaa-84b1-18f74099d6b1" providerId="ADAL" clId="{18B14563-CCEC-0C42-8C0A-ABD616E2CF02}" dt="2023-10-18T20:07:03.094" v="392"/>
            <ac:spMkLst>
              <pc:docMk/>
              <pc:sldMasterMk cId="2317532505" sldId="2147483672"/>
              <pc:sldLayoutMk cId="435982865" sldId="2147483706"/>
              <ac:spMk id="52" creationId="{BF453517-C758-7BD0-2DE5-C8766F80ECDD}"/>
            </ac:spMkLst>
          </pc:spChg>
          <pc:spChg chg="mod">
            <ac:chgData name="Chuck Tomasi" userId="79514c44-a18e-4aaa-84b1-18f74099d6b1" providerId="ADAL" clId="{18B14563-CCEC-0C42-8C0A-ABD616E2CF02}" dt="2023-11-06T14:58:52.189" v="3118"/>
            <ac:spMkLst>
              <pc:docMk/>
              <pc:sldMasterMk cId="2317532505" sldId="2147483672"/>
              <pc:sldLayoutMk cId="435982865" sldId="2147483706"/>
              <ac:spMk id="52" creationId="{C6EF128C-F146-5ADF-8F06-97CAAE400FFE}"/>
            </ac:spMkLst>
          </pc:spChg>
          <pc:spChg chg="mod">
            <ac:chgData name="Chuck Tomasi" userId="79514c44-a18e-4aaa-84b1-18f74099d6b1" providerId="ADAL" clId="{18B14563-CCEC-0C42-8C0A-ABD616E2CF02}" dt="2023-10-18T20:07:03.094" v="392"/>
            <ac:spMkLst>
              <pc:docMk/>
              <pc:sldMasterMk cId="2317532505" sldId="2147483672"/>
              <pc:sldLayoutMk cId="435982865" sldId="2147483706"/>
              <ac:spMk id="53" creationId="{49C7FF26-CCAE-7E0A-DDD0-DF31927C4B2C}"/>
            </ac:spMkLst>
          </pc:spChg>
          <pc:spChg chg="mod">
            <ac:chgData name="Chuck Tomasi" userId="79514c44-a18e-4aaa-84b1-18f74099d6b1" providerId="ADAL" clId="{18B14563-CCEC-0C42-8C0A-ABD616E2CF02}" dt="2023-11-06T14:58:52.189" v="3118"/>
            <ac:spMkLst>
              <pc:docMk/>
              <pc:sldMasterMk cId="2317532505" sldId="2147483672"/>
              <pc:sldLayoutMk cId="435982865" sldId="2147483706"/>
              <ac:spMk id="53" creationId="{E9D2D634-B2EB-899E-3053-8E3DA6E0C33C}"/>
            </ac:spMkLst>
          </pc:spChg>
          <pc:spChg chg="mod">
            <ac:chgData name="Chuck Tomasi" userId="79514c44-a18e-4aaa-84b1-18f74099d6b1" providerId="ADAL" clId="{18B14563-CCEC-0C42-8C0A-ABD616E2CF02}" dt="2023-10-18T20:07:03.094" v="392"/>
            <ac:spMkLst>
              <pc:docMk/>
              <pc:sldMasterMk cId="2317532505" sldId="2147483672"/>
              <pc:sldLayoutMk cId="435982865" sldId="2147483706"/>
              <ac:spMk id="54" creationId="{A7A78D64-6236-18FD-94E7-8F7BF8AF0844}"/>
            </ac:spMkLst>
          </pc:spChg>
          <pc:spChg chg="mod">
            <ac:chgData name="Chuck Tomasi" userId="79514c44-a18e-4aaa-84b1-18f74099d6b1" providerId="ADAL" clId="{18B14563-CCEC-0C42-8C0A-ABD616E2CF02}" dt="2023-11-06T14:58:52.189" v="3118"/>
            <ac:spMkLst>
              <pc:docMk/>
              <pc:sldMasterMk cId="2317532505" sldId="2147483672"/>
              <pc:sldLayoutMk cId="435982865" sldId="2147483706"/>
              <ac:spMk id="54" creationId="{EFC7C699-0728-19AB-800C-F39B93AF9C07}"/>
            </ac:spMkLst>
          </pc:spChg>
          <pc:spChg chg="mod">
            <ac:chgData name="Chuck Tomasi" userId="79514c44-a18e-4aaa-84b1-18f74099d6b1" providerId="ADAL" clId="{18B14563-CCEC-0C42-8C0A-ABD616E2CF02}" dt="2023-10-18T20:07:03.094" v="392"/>
            <ac:spMkLst>
              <pc:docMk/>
              <pc:sldMasterMk cId="2317532505" sldId="2147483672"/>
              <pc:sldLayoutMk cId="435982865" sldId="2147483706"/>
              <ac:spMk id="55" creationId="{1CB3744D-8006-DAFE-B316-D7FE36043346}"/>
            </ac:spMkLst>
          </pc:spChg>
          <pc:spChg chg="mod">
            <ac:chgData name="Chuck Tomasi" userId="79514c44-a18e-4aaa-84b1-18f74099d6b1" providerId="ADAL" clId="{18B14563-CCEC-0C42-8C0A-ABD616E2CF02}" dt="2023-11-06T14:58:52.189" v="3118"/>
            <ac:spMkLst>
              <pc:docMk/>
              <pc:sldMasterMk cId="2317532505" sldId="2147483672"/>
              <pc:sldLayoutMk cId="435982865" sldId="2147483706"/>
              <ac:spMk id="55" creationId="{DF1DC5B4-219F-7883-5B1D-824CCCC30863}"/>
            </ac:spMkLst>
          </pc:spChg>
          <pc:spChg chg="mod">
            <ac:chgData name="Chuck Tomasi" userId="79514c44-a18e-4aaa-84b1-18f74099d6b1" providerId="ADAL" clId="{18B14563-CCEC-0C42-8C0A-ABD616E2CF02}" dt="2023-11-06T14:58:52.189" v="3118"/>
            <ac:spMkLst>
              <pc:docMk/>
              <pc:sldMasterMk cId="2317532505" sldId="2147483672"/>
              <pc:sldLayoutMk cId="435982865" sldId="2147483706"/>
              <ac:spMk id="56" creationId="{6589FC56-4247-592B-423B-C609AD290D07}"/>
            </ac:spMkLst>
          </pc:spChg>
          <pc:spChg chg="mod">
            <ac:chgData name="Chuck Tomasi" userId="79514c44-a18e-4aaa-84b1-18f74099d6b1" providerId="ADAL" clId="{18B14563-CCEC-0C42-8C0A-ABD616E2CF02}" dt="2023-10-18T20:07:03.094" v="392"/>
            <ac:spMkLst>
              <pc:docMk/>
              <pc:sldMasterMk cId="2317532505" sldId="2147483672"/>
              <pc:sldLayoutMk cId="435982865" sldId="2147483706"/>
              <ac:spMk id="56" creationId="{B19E40DA-B213-73AC-B0BA-BE784B30AFD1}"/>
            </ac:spMkLst>
          </pc:spChg>
          <pc:spChg chg="mod">
            <ac:chgData name="Chuck Tomasi" userId="79514c44-a18e-4aaa-84b1-18f74099d6b1" providerId="ADAL" clId="{18B14563-CCEC-0C42-8C0A-ABD616E2CF02}" dt="2023-11-06T14:58:52.189" v="3118"/>
            <ac:spMkLst>
              <pc:docMk/>
              <pc:sldMasterMk cId="2317532505" sldId="2147483672"/>
              <pc:sldLayoutMk cId="435982865" sldId="2147483706"/>
              <ac:spMk id="58" creationId="{8D250D2C-DA10-6127-A331-661688A60D8E}"/>
            </ac:spMkLst>
          </pc:spChg>
          <pc:spChg chg="mod">
            <ac:chgData name="Chuck Tomasi" userId="79514c44-a18e-4aaa-84b1-18f74099d6b1" providerId="ADAL" clId="{18B14563-CCEC-0C42-8C0A-ABD616E2CF02}" dt="2023-10-18T20:07:03.094" v="392"/>
            <ac:spMkLst>
              <pc:docMk/>
              <pc:sldMasterMk cId="2317532505" sldId="2147483672"/>
              <pc:sldLayoutMk cId="435982865" sldId="2147483706"/>
              <ac:spMk id="58" creationId="{A097E5F6-7F55-B37C-6003-078AC5B44A66}"/>
            </ac:spMkLst>
          </pc:spChg>
          <pc:spChg chg="mod">
            <ac:chgData name="Chuck Tomasi" userId="79514c44-a18e-4aaa-84b1-18f74099d6b1" providerId="ADAL" clId="{18B14563-CCEC-0C42-8C0A-ABD616E2CF02}" dt="2023-11-06T14:58:52.189" v="3118"/>
            <ac:spMkLst>
              <pc:docMk/>
              <pc:sldMasterMk cId="2317532505" sldId="2147483672"/>
              <pc:sldLayoutMk cId="435982865" sldId="2147483706"/>
              <ac:spMk id="59" creationId="{5B981DA6-7513-B00F-6F0C-8D381358E1F9}"/>
            </ac:spMkLst>
          </pc:spChg>
          <pc:spChg chg="mod">
            <ac:chgData name="Chuck Tomasi" userId="79514c44-a18e-4aaa-84b1-18f74099d6b1" providerId="ADAL" clId="{18B14563-CCEC-0C42-8C0A-ABD616E2CF02}" dt="2023-10-18T20:07:03.094" v="392"/>
            <ac:spMkLst>
              <pc:docMk/>
              <pc:sldMasterMk cId="2317532505" sldId="2147483672"/>
              <pc:sldLayoutMk cId="435982865" sldId="2147483706"/>
              <ac:spMk id="59" creationId="{C0E1A167-5451-53B3-122A-0167434D66EB}"/>
            </ac:spMkLst>
          </pc:spChg>
          <pc:spChg chg="mod">
            <ac:chgData name="Chuck Tomasi" userId="79514c44-a18e-4aaa-84b1-18f74099d6b1" providerId="ADAL" clId="{18B14563-CCEC-0C42-8C0A-ABD616E2CF02}" dt="2023-10-18T20:07:03.094" v="392"/>
            <ac:spMkLst>
              <pc:docMk/>
              <pc:sldMasterMk cId="2317532505" sldId="2147483672"/>
              <pc:sldLayoutMk cId="435982865" sldId="2147483706"/>
              <ac:spMk id="60" creationId="{A52E77DE-239C-C425-8E6C-3E6DE1D91354}"/>
            </ac:spMkLst>
          </pc:spChg>
          <pc:spChg chg="mod">
            <ac:chgData name="Chuck Tomasi" userId="79514c44-a18e-4aaa-84b1-18f74099d6b1" providerId="ADAL" clId="{18B14563-CCEC-0C42-8C0A-ABD616E2CF02}" dt="2023-11-06T14:58:52.189" v="3118"/>
            <ac:spMkLst>
              <pc:docMk/>
              <pc:sldMasterMk cId="2317532505" sldId="2147483672"/>
              <pc:sldLayoutMk cId="435982865" sldId="2147483706"/>
              <ac:spMk id="60" creationId="{DACD2A3D-BB22-51C1-BEF6-543799FFB288}"/>
            </ac:spMkLst>
          </pc:spChg>
          <pc:spChg chg="mod">
            <ac:chgData name="Chuck Tomasi" userId="79514c44-a18e-4aaa-84b1-18f74099d6b1" providerId="ADAL" clId="{18B14563-CCEC-0C42-8C0A-ABD616E2CF02}" dt="2023-10-18T20:07:03.094" v="392"/>
            <ac:spMkLst>
              <pc:docMk/>
              <pc:sldMasterMk cId="2317532505" sldId="2147483672"/>
              <pc:sldLayoutMk cId="435982865" sldId="2147483706"/>
              <ac:spMk id="62" creationId="{A0DA2332-020D-6874-06E5-EF798FE9C3E0}"/>
            </ac:spMkLst>
          </pc:spChg>
          <pc:spChg chg="mod">
            <ac:chgData name="Chuck Tomasi" userId="79514c44-a18e-4aaa-84b1-18f74099d6b1" providerId="ADAL" clId="{18B14563-CCEC-0C42-8C0A-ABD616E2CF02}" dt="2023-11-06T14:58:52.189" v="3118"/>
            <ac:spMkLst>
              <pc:docMk/>
              <pc:sldMasterMk cId="2317532505" sldId="2147483672"/>
              <pc:sldLayoutMk cId="435982865" sldId="2147483706"/>
              <ac:spMk id="62" creationId="{DD10224A-8E15-3495-B7D8-A190E7556413}"/>
            </ac:spMkLst>
          </pc:spChg>
          <pc:spChg chg="mod">
            <ac:chgData name="Chuck Tomasi" userId="79514c44-a18e-4aaa-84b1-18f74099d6b1" providerId="ADAL" clId="{18B14563-CCEC-0C42-8C0A-ABD616E2CF02}" dt="2023-11-06T14:58:52.189" v="3118"/>
            <ac:spMkLst>
              <pc:docMk/>
              <pc:sldMasterMk cId="2317532505" sldId="2147483672"/>
              <pc:sldLayoutMk cId="435982865" sldId="2147483706"/>
              <ac:spMk id="63" creationId="{C177429F-255C-BB28-BA5C-F08A9E0B659A}"/>
            </ac:spMkLst>
          </pc:spChg>
          <pc:spChg chg="mod topLvl">
            <ac:chgData name="Chuck Tomasi" userId="79514c44-a18e-4aaa-84b1-18f74099d6b1" providerId="ADAL" clId="{18B14563-CCEC-0C42-8C0A-ABD616E2CF02}" dt="2023-11-05T20:47:12.617" v="1515" actId="164"/>
            <ac:spMkLst>
              <pc:docMk/>
              <pc:sldMasterMk cId="2317532505" sldId="2147483672"/>
              <pc:sldLayoutMk cId="435982865" sldId="2147483706"/>
              <ac:spMk id="64" creationId="{4FE5EA6B-B955-2B3F-13FC-B7BC883631F9}"/>
            </ac:spMkLst>
          </pc:spChg>
          <pc:spChg chg="mod topLvl">
            <ac:chgData name="Chuck Tomasi" userId="79514c44-a18e-4aaa-84b1-18f74099d6b1" providerId="ADAL" clId="{18B14563-CCEC-0C42-8C0A-ABD616E2CF02}" dt="2023-11-05T20:47:12.617" v="1515" actId="164"/>
            <ac:spMkLst>
              <pc:docMk/>
              <pc:sldMasterMk cId="2317532505" sldId="2147483672"/>
              <pc:sldLayoutMk cId="435982865" sldId="2147483706"/>
              <ac:spMk id="65" creationId="{D9AFFAE2-82B8-6C50-F3A4-F16C2BAD5A1D}"/>
            </ac:spMkLst>
          </pc:spChg>
          <pc:spChg chg="mod topLvl">
            <ac:chgData name="Chuck Tomasi" userId="79514c44-a18e-4aaa-84b1-18f74099d6b1" providerId="ADAL" clId="{18B14563-CCEC-0C42-8C0A-ABD616E2CF02}" dt="2023-11-05T20:47:12.617" v="1515" actId="164"/>
            <ac:spMkLst>
              <pc:docMk/>
              <pc:sldMasterMk cId="2317532505" sldId="2147483672"/>
              <pc:sldLayoutMk cId="435982865" sldId="2147483706"/>
              <ac:spMk id="66" creationId="{82718666-93A9-9BB6-EF65-5EBDC12B25DD}"/>
            </ac:spMkLst>
          </pc:spChg>
          <pc:spChg chg="mod topLvl">
            <ac:chgData name="Chuck Tomasi" userId="79514c44-a18e-4aaa-84b1-18f74099d6b1" providerId="ADAL" clId="{18B14563-CCEC-0C42-8C0A-ABD616E2CF02}" dt="2023-11-05T20:47:12.617" v="1515" actId="164"/>
            <ac:spMkLst>
              <pc:docMk/>
              <pc:sldMasterMk cId="2317532505" sldId="2147483672"/>
              <pc:sldLayoutMk cId="435982865" sldId="2147483706"/>
              <ac:spMk id="67" creationId="{9A4F4131-21E6-7F4C-4DEE-B31DBB708F7E}"/>
            </ac:spMkLst>
          </pc:spChg>
          <pc:spChg chg="mod topLvl">
            <ac:chgData name="Chuck Tomasi" userId="79514c44-a18e-4aaa-84b1-18f74099d6b1" providerId="ADAL" clId="{18B14563-CCEC-0C42-8C0A-ABD616E2CF02}" dt="2023-11-05T20:47:12.617" v="1515" actId="164"/>
            <ac:spMkLst>
              <pc:docMk/>
              <pc:sldMasterMk cId="2317532505" sldId="2147483672"/>
              <pc:sldLayoutMk cId="435982865" sldId="2147483706"/>
              <ac:spMk id="68" creationId="{94126926-7545-4AFD-152A-8B4997E9A2D2}"/>
            </ac:spMkLst>
          </pc:spChg>
          <pc:spChg chg="mod topLvl">
            <ac:chgData name="Chuck Tomasi" userId="79514c44-a18e-4aaa-84b1-18f74099d6b1" providerId="ADAL" clId="{18B14563-CCEC-0C42-8C0A-ABD616E2CF02}" dt="2023-11-05T20:47:12.617" v="1515" actId="164"/>
            <ac:spMkLst>
              <pc:docMk/>
              <pc:sldMasterMk cId="2317532505" sldId="2147483672"/>
              <pc:sldLayoutMk cId="435982865" sldId="2147483706"/>
              <ac:spMk id="69" creationId="{BCDFE80E-2AAD-5F07-DCE6-5CD6F0A423E5}"/>
            </ac:spMkLst>
          </pc:spChg>
          <pc:spChg chg="mod topLvl">
            <ac:chgData name="Chuck Tomasi" userId="79514c44-a18e-4aaa-84b1-18f74099d6b1" providerId="ADAL" clId="{18B14563-CCEC-0C42-8C0A-ABD616E2CF02}" dt="2023-11-05T20:47:12.617" v="1515" actId="164"/>
            <ac:spMkLst>
              <pc:docMk/>
              <pc:sldMasterMk cId="2317532505" sldId="2147483672"/>
              <pc:sldLayoutMk cId="435982865" sldId="2147483706"/>
              <ac:spMk id="70" creationId="{56D3D0CC-8082-1785-9E26-D17BD40A986D}"/>
            </ac:spMkLst>
          </pc:spChg>
          <pc:spChg chg="mod topLvl">
            <ac:chgData name="Chuck Tomasi" userId="79514c44-a18e-4aaa-84b1-18f74099d6b1" providerId="ADAL" clId="{18B14563-CCEC-0C42-8C0A-ABD616E2CF02}" dt="2023-11-05T20:47:12.617" v="1515" actId="164"/>
            <ac:spMkLst>
              <pc:docMk/>
              <pc:sldMasterMk cId="2317532505" sldId="2147483672"/>
              <pc:sldLayoutMk cId="435982865" sldId="2147483706"/>
              <ac:spMk id="71" creationId="{74BF442C-6213-6C59-376A-6183D6AFE81D}"/>
            </ac:spMkLst>
          </pc:spChg>
          <pc:spChg chg="mod topLvl">
            <ac:chgData name="Chuck Tomasi" userId="79514c44-a18e-4aaa-84b1-18f74099d6b1" providerId="ADAL" clId="{18B14563-CCEC-0C42-8C0A-ABD616E2CF02}" dt="2023-11-05T20:47:12.617" v="1515" actId="164"/>
            <ac:spMkLst>
              <pc:docMk/>
              <pc:sldMasterMk cId="2317532505" sldId="2147483672"/>
              <pc:sldLayoutMk cId="435982865" sldId="2147483706"/>
              <ac:spMk id="72" creationId="{C4E395E2-27A2-C710-E511-9C65DA1455C2}"/>
            </ac:spMkLst>
          </pc:spChg>
          <pc:spChg chg="mod topLvl">
            <ac:chgData name="Chuck Tomasi" userId="79514c44-a18e-4aaa-84b1-18f74099d6b1" providerId="ADAL" clId="{18B14563-CCEC-0C42-8C0A-ABD616E2CF02}" dt="2023-11-05T20:47:12.617" v="1515" actId="164"/>
            <ac:spMkLst>
              <pc:docMk/>
              <pc:sldMasterMk cId="2317532505" sldId="2147483672"/>
              <pc:sldLayoutMk cId="435982865" sldId="2147483706"/>
              <ac:spMk id="73" creationId="{C85BA908-5928-0CDA-1CA3-00EA0BB690C9}"/>
            </ac:spMkLst>
          </pc:spChg>
          <pc:spChg chg="mod topLvl">
            <ac:chgData name="Chuck Tomasi" userId="79514c44-a18e-4aaa-84b1-18f74099d6b1" providerId="ADAL" clId="{18B14563-CCEC-0C42-8C0A-ABD616E2CF02}" dt="2023-11-05T20:47:12.617" v="1515" actId="164"/>
            <ac:spMkLst>
              <pc:docMk/>
              <pc:sldMasterMk cId="2317532505" sldId="2147483672"/>
              <pc:sldLayoutMk cId="435982865" sldId="2147483706"/>
              <ac:spMk id="74" creationId="{5C48001E-8136-7DFE-8EFF-578EF07AFD41}"/>
            </ac:spMkLst>
          </pc:spChg>
          <pc:spChg chg="mod topLvl">
            <ac:chgData name="Chuck Tomasi" userId="79514c44-a18e-4aaa-84b1-18f74099d6b1" providerId="ADAL" clId="{18B14563-CCEC-0C42-8C0A-ABD616E2CF02}" dt="2023-11-05T20:47:12.617" v="1515" actId="164"/>
            <ac:spMkLst>
              <pc:docMk/>
              <pc:sldMasterMk cId="2317532505" sldId="2147483672"/>
              <pc:sldLayoutMk cId="435982865" sldId="2147483706"/>
              <ac:spMk id="75" creationId="{DE89CE93-558A-7A83-A3AF-59F34B6D3B6B}"/>
            </ac:spMkLst>
          </pc:spChg>
          <pc:spChg chg="mod topLvl">
            <ac:chgData name="Chuck Tomasi" userId="79514c44-a18e-4aaa-84b1-18f74099d6b1" providerId="ADAL" clId="{18B14563-CCEC-0C42-8C0A-ABD616E2CF02}" dt="2023-11-05T20:47:12.617" v="1515" actId="164"/>
            <ac:spMkLst>
              <pc:docMk/>
              <pc:sldMasterMk cId="2317532505" sldId="2147483672"/>
              <pc:sldLayoutMk cId="435982865" sldId="2147483706"/>
              <ac:spMk id="76" creationId="{1BE64FCC-0BF7-05CA-8E5F-53D65DB51FC1}"/>
            </ac:spMkLst>
          </pc:spChg>
          <pc:spChg chg="mod topLvl">
            <ac:chgData name="Chuck Tomasi" userId="79514c44-a18e-4aaa-84b1-18f74099d6b1" providerId="ADAL" clId="{18B14563-CCEC-0C42-8C0A-ABD616E2CF02}" dt="2023-11-05T20:47:12.617" v="1515" actId="164"/>
            <ac:spMkLst>
              <pc:docMk/>
              <pc:sldMasterMk cId="2317532505" sldId="2147483672"/>
              <pc:sldLayoutMk cId="435982865" sldId="2147483706"/>
              <ac:spMk id="77" creationId="{058167AF-7711-E808-668E-4EBD8F9BE481}"/>
            </ac:spMkLst>
          </pc:spChg>
          <pc:spChg chg="mod topLvl">
            <ac:chgData name="Chuck Tomasi" userId="79514c44-a18e-4aaa-84b1-18f74099d6b1" providerId="ADAL" clId="{18B14563-CCEC-0C42-8C0A-ABD616E2CF02}" dt="2023-11-05T20:47:12.617" v="1515" actId="164"/>
            <ac:spMkLst>
              <pc:docMk/>
              <pc:sldMasterMk cId="2317532505" sldId="2147483672"/>
              <pc:sldLayoutMk cId="435982865" sldId="2147483706"/>
              <ac:spMk id="78" creationId="{64DC0E58-76B4-FAC1-7C05-74CF61D0B6DE}"/>
            </ac:spMkLst>
          </pc:spChg>
          <pc:spChg chg="mod topLvl">
            <ac:chgData name="Chuck Tomasi" userId="79514c44-a18e-4aaa-84b1-18f74099d6b1" providerId="ADAL" clId="{18B14563-CCEC-0C42-8C0A-ABD616E2CF02}" dt="2023-11-05T20:47:12.617" v="1515" actId="164"/>
            <ac:spMkLst>
              <pc:docMk/>
              <pc:sldMasterMk cId="2317532505" sldId="2147483672"/>
              <pc:sldLayoutMk cId="435982865" sldId="2147483706"/>
              <ac:spMk id="79" creationId="{51E645DD-D98F-E640-AEE5-8E69C73A1B2A}"/>
            </ac:spMkLst>
          </pc:spChg>
          <pc:spChg chg="mod topLvl">
            <ac:chgData name="Chuck Tomasi" userId="79514c44-a18e-4aaa-84b1-18f74099d6b1" providerId="ADAL" clId="{18B14563-CCEC-0C42-8C0A-ABD616E2CF02}" dt="2023-11-05T20:47:12.617" v="1515" actId="164"/>
            <ac:spMkLst>
              <pc:docMk/>
              <pc:sldMasterMk cId="2317532505" sldId="2147483672"/>
              <pc:sldLayoutMk cId="435982865" sldId="2147483706"/>
              <ac:spMk id="80" creationId="{BB3EE045-D5D2-B7A7-2085-5BCDF71EEE98}"/>
            </ac:spMkLst>
          </pc:spChg>
          <pc:spChg chg="mod topLvl">
            <ac:chgData name="Chuck Tomasi" userId="79514c44-a18e-4aaa-84b1-18f74099d6b1" providerId="ADAL" clId="{18B14563-CCEC-0C42-8C0A-ABD616E2CF02}" dt="2023-11-05T20:47:12.617" v="1515" actId="164"/>
            <ac:spMkLst>
              <pc:docMk/>
              <pc:sldMasterMk cId="2317532505" sldId="2147483672"/>
              <pc:sldLayoutMk cId="435982865" sldId="2147483706"/>
              <ac:spMk id="81" creationId="{0424A260-EE9D-A8FC-414D-7EE6BF68B02C}"/>
            </ac:spMkLst>
          </pc:spChg>
          <pc:spChg chg="mod topLvl">
            <ac:chgData name="Chuck Tomasi" userId="79514c44-a18e-4aaa-84b1-18f74099d6b1" providerId="ADAL" clId="{18B14563-CCEC-0C42-8C0A-ABD616E2CF02}" dt="2023-11-05T20:47:12.617" v="1515" actId="164"/>
            <ac:spMkLst>
              <pc:docMk/>
              <pc:sldMasterMk cId="2317532505" sldId="2147483672"/>
              <pc:sldLayoutMk cId="435982865" sldId="2147483706"/>
              <ac:spMk id="82" creationId="{FC9E02D0-6CC1-11BA-0F97-ABB071383E5F}"/>
            </ac:spMkLst>
          </pc:spChg>
          <pc:spChg chg="mod topLvl">
            <ac:chgData name="Chuck Tomasi" userId="79514c44-a18e-4aaa-84b1-18f74099d6b1" providerId="ADAL" clId="{18B14563-CCEC-0C42-8C0A-ABD616E2CF02}" dt="2023-11-05T20:47:12.617" v="1515" actId="164"/>
            <ac:spMkLst>
              <pc:docMk/>
              <pc:sldMasterMk cId="2317532505" sldId="2147483672"/>
              <pc:sldLayoutMk cId="435982865" sldId="2147483706"/>
              <ac:spMk id="83" creationId="{E47C06CC-E676-0C12-4776-6B32A911D6DD}"/>
            </ac:spMkLst>
          </pc:spChg>
          <pc:spChg chg="mod topLvl">
            <ac:chgData name="Chuck Tomasi" userId="79514c44-a18e-4aaa-84b1-18f74099d6b1" providerId="ADAL" clId="{18B14563-CCEC-0C42-8C0A-ABD616E2CF02}" dt="2023-11-05T20:47:12.617" v="1515" actId="164"/>
            <ac:spMkLst>
              <pc:docMk/>
              <pc:sldMasterMk cId="2317532505" sldId="2147483672"/>
              <pc:sldLayoutMk cId="435982865" sldId="2147483706"/>
              <ac:spMk id="84" creationId="{DA1BD334-1B98-E634-9A48-95831194C240}"/>
            </ac:spMkLst>
          </pc:spChg>
          <pc:spChg chg="mod topLvl">
            <ac:chgData name="Chuck Tomasi" userId="79514c44-a18e-4aaa-84b1-18f74099d6b1" providerId="ADAL" clId="{18B14563-CCEC-0C42-8C0A-ABD616E2CF02}" dt="2023-11-05T20:47:12.617" v="1515" actId="164"/>
            <ac:spMkLst>
              <pc:docMk/>
              <pc:sldMasterMk cId="2317532505" sldId="2147483672"/>
              <pc:sldLayoutMk cId="435982865" sldId="2147483706"/>
              <ac:spMk id="85" creationId="{E8C65096-C97D-E667-6600-F35EAFFDF9C3}"/>
            </ac:spMkLst>
          </pc:spChg>
          <pc:spChg chg="mod topLvl">
            <ac:chgData name="Chuck Tomasi" userId="79514c44-a18e-4aaa-84b1-18f74099d6b1" providerId="ADAL" clId="{18B14563-CCEC-0C42-8C0A-ABD616E2CF02}" dt="2023-11-05T20:47:12.617" v="1515" actId="164"/>
            <ac:spMkLst>
              <pc:docMk/>
              <pc:sldMasterMk cId="2317532505" sldId="2147483672"/>
              <pc:sldLayoutMk cId="435982865" sldId="2147483706"/>
              <ac:spMk id="86" creationId="{08CCA95D-27E8-CF66-4D40-29A409503CC5}"/>
            </ac:spMkLst>
          </pc:spChg>
          <pc:spChg chg="mod topLvl">
            <ac:chgData name="Chuck Tomasi" userId="79514c44-a18e-4aaa-84b1-18f74099d6b1" providerId="ADAL" clId="{18B14563-CCEC-0C42-8C0A-ABD616E2CF02}" dt="2023-11-05T20:47:12.617" v="1515" actId="164"/>
            <ac:spMkLst>
              <pc:docMk/>
              <pc:sldMasterMk cId="2317532505" sldId="2147483672"/>
              <pc:sldLayoutMk cId="435982865" sldId="2147483706"/>
              <ac:spMk id="87" creationId="{A92049FC-79BF-D0D6-A68A-DCC4BF3CF8F7}"/>
            </ac:spMkLst>
          </pc:spChg>
          <pc:spChg chg="mod topLvl">
            <ac:chgData name="Chuck Tomasi" userId="79514c44-a18e-4aaa-84b1-18f74099d6b1" providerId="ADAL" clId="{18B14563-CCEC-0C42-8C0A-ABD616E2CF02}" dt="2023-11-05T20:47:12.617" v="1515" actId="164"/>
            <ac:spMkLst>
              <pc:docMk/>
              <pc:sldMasterMk cId="2317532505" sldId="2147483672"/>
              <pc:sldLayoutMk cId="435982865" sldId="2147483706"/>
              <ac:spMk id="88" creationId="{59E35E42-9B91-5E1C-9DE7-C13651C29123}"/>
            </ac:spMkLst>
          </pc:spChg>
          <pc:spChg chg="mod topLvl">
            <ac:chgData name="Chuck Tomasi" userId="79514c44-a18e-4aaa-84b1-18f74099d6b1" providerId="ADAL" clId="{18B14563-CCEC-0C42-8C0A-ABD616E2CF02}" dt="2023-11-05T20:47:12.617" v="1515" actId="164"/>
            <ac:spMkLst>
              <pc:docMk/>
              <pc:sldMasterMk cId="2317532505" sldId="2147483672"/>
              <pc:sldLayoutMk cId="435982865" sldId="2147483706"/>
              <ac:spMk id="89" creationId="{D6FF37ED-6448-54B7-A7EF-975ABA47BAA3}"/>
            </ac:spMkLst>
          </pc:spChg>
          <pc:spChg chg="mod topLvl">
            <ac:chgData name="Chuck Tomasi" userId="79514c44-a18e-4aaa-84b1-18f74099d6b1" providerId="ADAL" clId="{18B14563-CCEC-0C42-8C0A-ABD616E2CF02}" dt="2023-11-05T20:47:12.617" v="1515" actId="164"/>
            <ac:spMkLst>
              <pc:docMk/>
              <pc:sldMasterMk cId="2317532505" sldId="2147483672"/>
              <pc:sldLayoutMk cId="435982865" sldId="2147483706"/>
              <ac:spMk id="90" creationId="{D959CFAE-B6C6-AAC9-E4EE-34C6E20985B7}"/>
            </ac:spMkLst>
          </pc:spChg>
          <pc:spChg chg="mod topLvl">
            <ac:chgData name="Chuck Tomasi" userId="79514c44-a18e-4aaa-84b1-18f74099d6b1" providerId="ADAL" clId="{18B14563-CCEC-0C42-8C0A-ABD616E2CF02}" dt="2023-11-05T20:47:12.617" v="1515" actId="164"/>
            <ac:spMkLst>
              <pc:docMk/>
              <pc:sldMasterMk cId="2317532505" sldId="2147483672"/>
              <pc:sldLayoutMk cId="435982865" sldId="2147483706"/>
              <ac:spMk id="91" creationId="{658B920D-B720-14C6-405C-E9F6D2CDFC87}"/>
            </ac:spMkLst>
          </pc:spChg>
          <pc:spChg chg="mod topLvl">
            <ac:chgData name="Chuck Tomasi" userId="79514c44-a18e-4aaa-84b1-18f74099d6b1" providerId="ADAL" clId="{18B14563-CCEC-0C42-8C0A-ABD616E2CF02}" dt="2023-11-05T20:47:12.617" v="1515" actId="164"/>
            <ac:spMkLst>
              <pc:docMk/>
              <pc:sldMasterMk cId="2317532505" sldId="2147483672"/>
              <pc:sldLayoutMk cId="435982865" sldId="2147483706"/>
              <ac:spMk id="92" creationId="{D9A452F4-AE1F-5F90-42C2-6F16DB3B3618}"/>
            </ac:spMkLst>
          </pc:spChg>
          <pc:spChg chg="mod topLvl">
            <ac:chgData name="Chuck Tomasi" userId="79514c44-a18e-4aaa-84b1-18f74099d6b1" providerId="ADAL" clId="{18B14563-CCEC-0C42-8C0A-ABD616E2CF02}" dt="2023-11-05T20:47:12.617" v="1515" actId="164"/>
            <ac:spMkLst>
              <pc:docMk/>
              <pc:sldMasterMk cId="2317532505" sldId="2147483672"/>
              <pc:sldLayoutMk cId="435982865" sldId="2147483706"/>
              <ac:spMk id="93" creationId="{F850D8B4-A81D-AA45-C120-2A97B7E6AAF4}"/>
            </ac:spMkLst>
          </pc:spChg>
          <pc:spChg chg="mod topLvl">
            <ac:chgData name="Chuck Tomasi" userId="79514c44-a18e-4aaa-84b1-18f74099d6b1" providerId="ADAL" clId="{18B14563-CCEC-0C42-8C0A-ABD616E2CF02}" dt="2023-11-05T20:47:12.617" v="1515" actId="164"/>
            <ac:spMkLst>
              <pc:docMk/>
              <pc:sldMasterMk cId="2317532505" sldId="2147483672"/>
              <pc:sldLayoutMk cId="435982865" sldId="2147483706"/>
              <ac:spMk id="94" creationId="{34D7F7E7-E97F-27C3-7FE6-B9712ECD5E4E}"/>
            </ac:spMkLst>
          </pc:spChg>
          <pc:spChg chg="mod topLvl">
            <ac:chgData name="Chuck Tomasi" userId="79514c44-a18e-4aaa-84b1-18f74099d6b1" providerId="ADAL" clId="{18B14563-CCEC-0C42-8C0A-ABD616E2CF02}" dt="2023-11-05T20:47:12.617" v="1515" actId="164"/>
            <ac:spMkLst>
              <pc:docMk/>
              <pc:sldMasterMk cId="2317532505" sldId="2147483672"/>
              <pc:sldLayoutMk cId="435982865" sldId="2147483706"/>
              <ac:spMk id="95" creationId="{515EA22D-032B-0AFE-8237-61BD30E02115}"/>
            </ac:spMkLst>
          </pc:spChg>
          <pc:spChg chg="mod topLvl">
            <ac:chgData name="Chuck Tomasi" userId="79514c44-a18e-4aaa-84b1-18f74099d6b1" providerId="ADAL" clId="{18B14563-CCEC-0C42-8C0A-ABD616E2CF02}" dt="2023-11-05T20:47:12.617" v="1515" actId="164"/>
            <ac:spMkLst>
              <pc:docMk/>
              <pc:sldMasterMk cId="2317532505" sldId="2147483672"/>
              <pc:sldLayoutMk cId="435982865" sldId="2147483706"/>
              <ac:spMk id="96" creationId="{8BAADC30-25A7-1EBB-8FF6-C9ED5F7BD7D6}"/>
            </ac:spMkLst>
          </pc:spChg>
          <pc:spChg chg="mod topLvl">
            <ac:chgData name="Chuck Tomasi" userId="79514c44-a18e-4aaa-84b1-18f74099d6b1" providerId="ADAL" clId="{18B14563-CCEC-0C42-8C0A-ABD616E2CF02}" dt="2023-11-05T20:47:12.617" v="1515" actId="164"/>
            <ac:spMkLst>
              <pc:docMk/>
              <pc:sldMasterMk cId="2317532505" sldId="2147483672"/>
              <pc:sldLayoutMk cId="435982865" sldId="2147483706"/>
              <ac:spMk id="97" creationId="{97547697-B625-1D99-5B33-9967CF869BFD}"/>
            </ac:spMkLst>
          </pc:spChg>
          <pc:spChg chg="mod topLvl">
            <ac:chgData name="Chuck Tomasi" userId="79514c44-a18e-4aaa-84b1-18f74099d6b1" providerId="ADAL" clId="{18B14563-CCEC-0C42-8C0A-ABD616E2CF02}" dt="2023-11-05T20:47:12.617" v="1515" actId="164"/>
            <ac:spMkLst>
              <pc:docMk/>
              <pc:sldMasterMk cId="2317532505" sldId="2147483672"/>
              <pc:sldLayoutMk cId="435982865" sldId="2147483706"/>
              <ac:spMk id="98" creationId="{5A88677D-E3BF-4437-F37A-062E20BA886C}"/>
            </ac:spMkLst>
          </pc:spChg>
          <pc:spChg chg="mod topLvl">
            <ac:chgData name="Chuck Tomasi" userId="79514c44-a18e-4aaa-84b1-18f74099d6b1" providerId="ADAL" clId="{18B14563-CCEC-0C42-8C0A-ABD616E2CF02}" dt="2023-11-05T20:47:12.617" v="1515" actId="164"/>
            <ac:spMkLst>
              <pc:docMk/>
              <pc:sldMasterMk cId="2317532505" sldId="2147483672"/>
              <pc:sldLayoutMk cId="435982865" sldId="2147483706"/>
              <ac:spMk id="99" creationId="{C2ECB0FA-3A11-5F46-BCB2-D73A00A8B4C0}"/>
            </ac:spMkLst>
          </pc:spChg>
          <pc:spChg chg="mod topLvl">
            <ac:chgData name="Chuck Tomasi" userId="79514c44-a18e-4aaa-84b1-18f74099d6b1" providerId="ADAL" clId="{18B14563-CCEC-0C42-8C0A-ABD616E2CF02}" dt="2023-11-05T20:47:12.617" v="1515" actId="164"/>
            <ac:spMkLst>
              <pc:docMk/>
              <pc:sldMasterMk cId="2317532505" sldId="2147483672"/>
              <pc:sldLayoutMk cId="435982865" sldId="2147483706"/>
              <ac:spMk id="100" creationId="{6C93CB02-CF85-4DE4-D9EF-45F2494C3F84}"/>
            </ac:spMkLst>
          </pc:spChg>
          <pc:spChg chg="mod topLvl">
            <ac:chgData name="Chuck Tomasi" userId="79514c44-a18e-4aaa-84b1-18f74099d6b1" providerId="ADAL" clId="{18B14563-CCEC-0C42-8C0A-ABD616E2CF02}" dt="2023-11-05T20:47:12.617" v="1515" actId="164"/>
            <ac:spMkLst>
              <pc:docMk/>
              <pc:sldMasterMk cId="2317532505" sldId="2147483672"/>
              <pc:sldLayoutMk cId="435982865" sldId="2147483706"/>
              <ac:spMk id="101" creationId="{4D01CD64-A08E-E948-43ED-A887803C3C03}"/>
            </ac:spMkLst>
          </pc:spChg>
          <pc:spChg chg="mod topLvl">
            <ac:chgData name="Chuck Tomasi" userId="79514c44-a18e-4aaa-84b1-18f74099d6b1" providerId="ADAL" clId="{18B14563-CCEC-0C42-8C0A-ABD616E2CF02}" dt="2023-11-05T20:47:12.617" v="1515" actId="164"/>
            <ac:spMkLst>
              <pc:docMk/>
              <pc:sldMasterMk cId="2317532505" sldId="2147483672"/>
              <pc:sldLayoutMk cId="435982865" sldId="2147483706"/>
              <ac:spMk id="102" creationId="{F3F6A2DC-EC73-5C1C-7116-21CC52943A10}"/>
            </ac:spMkLst>
          </pc:spChg>
          <pc:spChg chg="mod topLvl">
            <ac:chgData name="Chuck Tomasi" userId="79514c44-a18e-4aaa-84b1-18f74099d6b1" providerId="ADAL" clId="{18B14563-CCEC-0C42-8C0A-ABD616E2CF02}" dt="2023-11-05T20:47:12.617" v="1515" actId="164"/>
            <ac:spMkLst>
              <pc:docMk/>
              <pc:sldMasterMk cId="2317532505" sldId="2147483672"/>
              <pc:sldLayoutMk cId="435982865" sldId="2147483706"/>
              <ac:spMk id="103" creationId="{BD36C23B-D90B-E4CE-928F-DDB62D3537F5}"/>
            </ac:spMkLst>
          </pc:spChg>
          <pc:spChg chg="mod topLvl">
            <ac:chgData name="Chuck Tomasi" userId="79514c44-a18e-4aaa-84b1-18f74099d6b1" providerId="ADAL" clId="{18B14563-CCEC-0C42-8C0A-ABD616E2CF02}" dt="2023-11-05T20:47:12.617" v="1515" actId="164"/>
            <ac:spMkLst>
              <pc:docMk/>
              <pc:sldMasterMk cId="2317532505" sldId="2147483672"/>
              <pc:sldLayoutMk cId="435982865" sldId="2147483706"/>
              <ac:spMk id="104" creationId="{8C20768E-EA0D-56BB-A5E2-67E9ECC288D9}"/>
            </ac:spMkLst>
          </pc:spChg>
          <pc:spChg chg="mod topLvl">
            <ac:chgData name="Chuck Tomasi" userId="79514c44-a18e-4aaa-84b1-18f74099d6b1" providerId="ADAL" clId="{18B14563-CCEC-0C42-8C0A-ABD616E2CF02}" dt="2023-11-05T20:47:12.617" v="1515" actId="164"/>
            <ac:spMkLst>
              <pc:docMk/>
              <pc:sldMasterMk cId="2317532505" sldId="2147483672"/>
              <pc:sldLayoutMk cId="435982865" sldId="2147483706"/>
              <ac:spMk id="105" creationId="{A4440C10-B51B-96D0-7FB6-117AB24C6DDE}"/>
            </ac:spMkLst>
          </pc:spChg>
          <pc:spChg chg="mod">
            <ac:chgData name="Chuck Tomasi" userId="79514c44-a18e-4aaa-84b1-18f74099d6b1" providerId="ADAL" clId="{18B14563-CCEC-0C42-8C0A-ABD616E2CF02}" dt="2023-11-06T14:58:52.189" v="3118"/>
            <ac:spMkLst>
              <pc:docMk/>
              <pc:sldMasterMk cId="2317532505" sldId="2147483672"/>
              <pc:sldLayoutMk cId="435982865" sldId="2147483706"/>
              <ac:spMk id="106" creationId="{2E00A55F-C98A-9841-BB53-83B24A09ED36}"/>
            </ac:spMkLst>
          </pc:spChg>
          <pc:spChg chg="del mod topLvl">
            <ac:chgData name="Chuck Tomasi" userId="79514c44-a18e-4aaa-84b1-18f74099d6b1" providerId="ADAL" clId="{18B14563-CCEC-0C42-8C0A-ABD616E2CF02}" dt="2023-11-05T20:47:14.720" v="1516" actId="478"/>
            <ac:spMkLst>
              <pc:docMk/>
              <pc:sldMasterMk cId="2317532505" sldId="2147483672"/>
              <pc:sldLayoutMk cId="435982865" sldId="2147483706"/>
              <ac:spMk id="106" creationId="{E8A6CDE3-760B-346F-1D3F-4350633B3540}"/>
            </ac:spMkLst>
          </pc:spChg>
          <pc:spChg chg="mod">
            <ac:chgData name="Chuck Tomasi" userId="79514c44-a18e-4aaa-84b1-18f74099d6b1" providerId="ADAL" clId="{18B14563-CCEC-0C42-8C0A-ABD616E2CF02}" dt="2023-11-06T14:58:52.189" v="3118"/>
            <ac:spMkLst>
              <pc:docMk/>
              <pc:sldMasterMk cId="2317532505" sldId="2147483672"/>
              <pc:sldLayoutMk cId="435982865" sldId="2147483706"/>
              <ac:spMk id="108" creationId="{E8CCB13D-FEC8-2B64-6916-B9EA9721CA04}"/>
            </ac:spMkLst>
          </pc:spChg>
          <pc:spChg chg="mod">
            <ac:chgData name="Chuck Tomasi" userId="79514c44-a18e-4aaa-84b1-18f74099d6b1" providerId="ADAL" clId="{18B14563-CCEC-0C42-8C0A-ABD616E2CF02}" dt="2023-11-06T14:58:52.189" v="3118"/>
            <ac:spMkLst>
              <pc:docMk/>
              <pc:sldMasterMk cId="2317532505" sldId="2147483672"/>
              <pc:sldLayoutMk cId="435982865" sldId="2147483706"/>
              <ac:spMk id="109" creationId="{6F4CE258-FE84-A078-D8AD-B23D5EDF2E4E}"/>
            </ac:spMkLst>
          </pc:spChg>
          <pc:spChg chg="mod">
            <ac:chgData name="Chuck Tomasi" userId="79514c44-a18e-4aaa-84b1-18f74099d6b1" providerId="ADAL" clId="{18B14563-CCEC-0C42-8C0A-ABD616E2CF02}" dt="2023-11-06T14:58:52.189" v="3118"/>
            <ac:spMkLst>
              <pc:docMk/>
              <pc:sldMasterMk cId="2317532505" sldId="2147483672"/>
              <pc:sldLayoutMk cId="435982865" sldId="2147483706"/>
              <ac:spMk id="110" creationId="{4EEF6260-0AEE-3AE5-3B72-5E0E5BAD488C}"/>
            </ac:spMkLst>
          </pc:spChg>
          <pc:spChg chg="mod">
            <ac:chgData name="Chuck Tomasi" userId="79514c44-a18e-4aaa-84b1-18f74099d6b1" providerId="ADAL" clId="{18B14563-CCEC-0C42-8C0A-ABD616E2CF02}" dt="2023-11-06T14:58:52.189" v="3118"/>
            <ac:spMkLst>
              <pc:docMk/>
              <pc:sldMasterMk cId="2317532505" sldId="2147483672"/>
              <pc:sldLayoutMk cId="435982865" sldId="2147483706"/>
              <ac:spMk id="111" creationId="{9D71074D-1C20-8278-7BF9-7B94BD255E74}"/>
            </ac:spMkLst>
          </pc:spChg>
          <pc:spChg chg="mod">
            <ac:chgData name="Chuck Tomasi" userId="79514c44-a18e-4aaa-84b1-18f74099d6b1" providerId="ADAL" clId="{18B14563-CCEC-0C42-8C0A-ABD616E2CF02}" dt="2023-11-06T14:58:52.189" v="3118"/>
            <ac:spMkLst>
              <pc:docMk/>
              <pc:sldMasterMk cId="2317532505" sldId="2147483672"/>
              <pc:sldLayoutMk cId="435982865" sldId="2147483706"/>
              <ac:spMk id="112" creationId="{A4C62CD0-7B2E-B92B-FD91-15E04A96C0EF}"/>
            </ac:spMkLst>
          </pc:spChg>
          <pc:spChg chg="mod">
            <ac:chgData name="Chuck Tomasi" userId="79514c44-a18e-4aaa-84b1-18f74099d6b1" providerId="ADAL" clId="{18B14563-CCEC-0C42-8C0A-ABD616E2CF02}" dt="2023-11-06T14:59:22.582" v="3120"/>
            <ac:spMkLst>
              <pc:docMk/>
              <pc:sldMasterMk cId="2317532505" sldId="2147483672"/>
              <pc:sldLayoutMk cId="435982865" sldId="2147483706"/>
              <ac:spMk id="114" creationId="{1E98B7D6-668C-0825-3E3F-859BC5FCBC44}"/>
            </ac:spMkLst>
          </pc:spChg>
          <pc:spChg chg="mod">
            <ac:chgData name="Chuck Tomasi" userId="79514c44-a18e-4aaa-84b1-18f74099d6b1" providerId="ADAL" clId="{18B14563-CCEC-0C42-8C0A-ABD616E2CF02}" dt="2023-11-06T14:59:22.582" v="3120"/>
            <ac:spMkLst>
              <pc:docMk/>
              <pc:sldMasterMk cId="2317532505" sldId="2147483672"/>
              <pc:sldLayoutMk cId="435982865" sldId="2147483706"/>
              <ac:spMk id="115" creationId="{7CC7FA9A-F89B-7835-7CE0-E51E5C743B8C}"/>
            </ac:spMkLst>
          </pc:spChg>
          <pc:spChg chg="mod">
            <ac:chgData name="Chuck Tomasi" userId="79514c44-a18e-4aaa-84b1-18f74099d6b1" providerId="ADAL" clId="{18B14563-CCEC-0C42-8C0A-ABD616E2CF02}" dt="2023-11-06T14:59:22.582" v="3120"/>
            <ac:spMkLst>
              <pc:docMk/>
              <pc:sldMasterMk cId="2317532505" sldId="2147483672"/>
              <pc:sldLayoutMk cId="435982865" sldId="2147483706"/>
              <ac:spMk id="116" creationId="{4CAD8B52-1DCF-5AC5-052F-CD093A8F7455}"/>
            </ac:spMkLst>
          </pc:spChg>
          <pc:spChg chg="mod">
            <ac:chgData name="Chuck Tomasi" userId="79514c44-a18e-4aaa-84b1-18f74099d6b1" providerId="ADAL" clId="{18B14563-CCEC-0C42-8C0A-ABD616E2CF02}" dt="2023-11-06T14:59:22.582" v="3120"/>
            <ac:spMkLst>
              <pc:docMk/>
              <pc:sldMasterMk cId="2317532505" sldId="2147483672"/>
              <pc:sldLayoutMk cId="435982865" sldId="2147483706"/>
              <ac:spMk id="117" creationId="{F3852D41-C8B9-1107-CB5D-99F2A2059860}"/>
            </ac:spMkLst>
          </pc:spChg>
          <pc:spChg chg="mod">
            <ac:chgData name="Chuck Tomasi" userId="79514c44-a18e-4aaa-84b1-18f74099d6b1" providerId="ADAL" clId="{18B14563-CCEC-0C42-8C0A-ABD616E2CF02}" dt="2023-11-06T14:59:22.582" v="3120"/>
            <ac:spMkLst>
              <pc:docMk/>
              <pc:sldMasterMk cId="2317532505" sldId="2147483672"/>
              <pc:sldLayoutMk cId="435982865" sldId="2147483706"/>
              <ac:spMk id="118" creationId="{E2DCE93C-2D4C-4138-C051-61C3601E13FB}"/>
            </ac:spMkLst>
          </pc:spChg>
          <pc:spChg chg="mod">
            <ac:chgData name="Chuck Tomasi" userId="79514c44-a18e-4aaa-84b1-18f74099d6b1" providerId="ADAL" clId="{18B14563-CCEC-0C42-8C0A-ABD616E2CF02}" dt="2023-11-06T14:59:22.582" v="3120"/>
            <ac:spMkLst>
              <pc:docMk/>
              <pc:sldMasterMk cId="2317532505" sldId="2147483672"/>
              <pc:sldLayoutMk cId="435982865" sldId="2147483706"/>
              <ac:spMk id="119" creationId="{834AF615-9FE0-E133-25AF-AF18280D0696}"/>
            </ac:spMkLst>
          </pc:spChg>
          <pc:spChg chg="mod">
            <ac:chgData name="Chuck Tomasi" userId="79514c44-a18e-4aaa-84b1-18f74099d6b1" providerId="ADAL" clId="{18B14563-CCEC-0C42-8C0A-ABD616E2CF02}" dt="2023-11-06T14:59:22.582" v="3120"/>
            <ac:spMkLst>
              <pc:docMk/>
              <pc:sldMasterMk cId="2317532505" sldId="2147483672"/>
              <pc:sldLayoutMk cId="435982865" sldId="2147483706"/>
              <ac:spMk id="120" creationId="{E7E6226C-C21C-26DA-EEC6-611C23314625}"/>
            </ac:spMkLst>
          </pc:spChg>
          <pc:spChg chg="mod">
            <ac:chgData name="Chuck Tomasi" userId="79514c44-a18e-4aaa-84b1-18f74099d6b1" providerId="ADAL" clId="{18B14563-CCEC-0C42-8C0A-ABD616E2CF02}" dt="2023-11-06T14:59:22.582" v="3120"/>
            <ac:spMkLst>
              <pc:docMk/>
              <pc:sldMasterMk cId="2317532505" sldId="2147483672"/>
              <pc:sldLayoutMk cId="435982865" sldId="2147483706"/>
              <ac:spMk id="121" creationId="{7DB2F5A8-F9F9-0DB1-BDE9-5997641FEF9B}"/>
            </ac:spMkLst>
          </pc:spChg>
          <pc:spChg chg="mod">
            <ac:chgData name="Chuck Tomasi" userId="79514c44-a18e-4aaa-84b1-18f74099d6b1" providerId="ADAL" clId="{18B14563-CCEC-0C42-8C0A-ABD616E2CF02}" dt="2023-11-06T14:59:22.582" v="3120"/>
            <ac:spMkLst>
              <pc:docMk/>
              <pc:sldMasterMk cId="2317532505" sldId="2147483672"/>
              <pc:sldLayoutMk cId="435982865" sldId="2147483706"/>
              <ac:spMk id="122" creationId="{38E2E3E1-A3E2-970C-7866-EB0E1749AE85}"/>
            </ac:spMkLst>
          </pc:spChg>
          <pc:spChg chg="mod">
            <ac:chgData name="Chuck Tomasi" userId="79514c44-a18e-4aaa-84b1-18f74099d6b1" providerId="ADAL" clId="{18B14563-CCEC-0C42-8C0A-ABD616E2CF02}" dt="2023-11-06T14:59:22.582" v="3120"/>
            <ac:spMkLst>
              <pc:docMk/>
              <pc:sldMasterMk cId="2317532505" sldId="2147483672"/>
              <pc:sldLayoutMk cId="435982865" sldId="2147483706"/>
              <ac:spMk id="123" creationId="{1EA023BA-33B1-7200-3229-F4050F416B0B}"/>
            </ac:spMkLst>
          </pc:spChg>
          <pc:spChg chg="mod">
            <ac:chgData name="Chuck Tomasi" userId="79514c44-a18e-4aaa-84b1-18f74099d6b1" providerId="ADAL" clId="{18B14563-CCEC-0C42-8C0A-ABD616E2CF02}" dt="2023-11-06T14:59:22.582" v="3120"/>
            <ac:spMkLst>
              <pc:docMk/>
              <pc:sldMasterMk cId="2317532505" sldId="2147483672"/>
              <pc:sldLayoutMk cId="435982865" sldId="2147483706"/>
              <ac:spMk id="124" creationId="{49EBEBC9-22FA-9698-E39C-6142477586D4}"/>
            </ac:spMkLst>
          </pc:spChg>
          <pc:spChg chg="mod">
            <ac:chgData name="Chuck Tomasi" userId="79514c44-a18e-4aaa-84b1-18f74099d6b1" providerId="ADAL" clId="{18B14563-CCEC-0C42-8C0A-ABD616E2CF02}" dt="2023-11-06T14:59:22.582" v="3120"/>
            <ac:spMkLst>
              <pc:docMk/>
              <pc:sldMasterMk cId="2317532505" sldId="2147483672"/>
              <pc:sldLayoutMk cId="435982865" sldId="2147483706"/>
              <ac:spMk id="125" creationId="{29E54043-BC41-4BED-2412-0B7061773982}"/>
            </ac:spMkLst>
          </pc:spChg>
          <pc:spChg chg="mod">
            <ac:chgData name="Chuck Tomasi" userId="79514c44-a18e-4aaa-84b1-18f74099d6b1" providerId="ADAL" clId="{18B14563-CCEC-0C42-8C0A-ABD616E2CF02}" dt="2023-11-06T14:59:22.582" v="3120"/>
            <ac:spMkLst>
              <pc:docMk/>
              <pc:sldMasterMk cId="2317532505" sldId="2147483672"/>
              <pc:sldLayoutMk cId="435982865" sldId="2147483706"/>
              <ac:spMk id="126" creationId="{EE746378-F167-6EF5-75B6-72A07AA87942}"/>
            </ac:spMkLst>
          </pc:spChg>
          <pc:spChg chg="mod">
            <ac:chgData name="Chuck Tomasi" userId="79514c44-a18e-4aaa-84b1-18f74099d6b1" providerId="ADAL" clId="{18B14563-CCEC-0C42-8C0A-ABD616E2CF02}" dt="2023-11-06T14:59:22.582" v="3120"/>
            <ac:spMkLst>
              <pc:docMk/>
              <pc:sldMasterMk cId="2317532505" sldId="2147483672"/>
              <pc:sldLayoutMk cId="435982865" sldId="2147483706"/>
              <ac:spMk id="127" creationId="{0C230008-B776-5BB4-1878-E8FF66E55EA4}"/>
            </ac:spMkLst>
          </pc:spChg>
          <pc:spChg chg="mod">
            <ac:chgData name="Chuck Tomasi" userId="79514c44-a18e-4aaa-84b1-18f74099d6b1" providerId="ADAL" clId="{18B14563-CCEC-0C42-8C0A-ABD616E2CF02}" dt="2023-11-06T14:59:22.582" v="3120"/>
            <ac:spMkLst>
              <pc:docMk/>
              <pc:sldMasterMk cId="2317532505" sldId="2147483672"/>
              <pc:sldLayoutMk cId="435982865" sldId="2147483706"/>
              <ac:spMk id="128" creationId="{955C9F87-9D25-654E-B07B-191770CD95C4}"/>
            </ac:spMkLst>
          </pc:spChg>
          <pc:spChg chg="mod">
            <ac:chgData name="Chuck Tomasi" userId="79514c44-a18e-4aaa-84b1-18f74099d6b1" providerId="ADAL" clId="{18B14563-CCEC-0C42-8C0A-ABD616E2CF02}" dt="2023-11-06T14:59:22.582" v="3120"/>
            <ac:spMkLst>
              <pc:docMk/>
              <pc:sldMasterMk cId="2317532505" sldId="2147483672"/>
              <pc:sldLayoutMk cId="435982865" sldId="2147483706"/>
              <ac:spMk id="129" creationId="{C2ADE0B2-B96F-0384-496F-DC9675B75C43}"/>
            </ac:spMkLst>
          </pc:spChg>
          <pc:spChg chg="mod">
            <ac:chgData name="Chuck Tomasi" userId="79514c44-a18e-4aaa-84b1-18f74099d6b1" providerId="ADAL" clId="{18B14563-CCEC-0C42-8C0A-ABD616E2CF02}" dt="2023-11-06T14:59:22.582" v="3120"/>
            <ac:spMkLst>
              <pc:docMk/>
              <pc:sldMasterMk cId="2317532505" sldId="2147483672"/>
              <pc:sldLayoutMk cId="435982865" sldId="2147483706"/>
              <ac:spMk id="130" creationId="{00E5D433-F345-4F40-1BAD-6495FB70E870}"/>
            </ac:spMkLst>
          </pc:spChg>
          <pc:spChg chg="mod">
            <ac:chgData name="Chuck Tomasi" userId="79514c44-a18e-4aaa-84b1-18f74099d6b1" providerId="ADAL" clId="{18B14563-CCEC-0C42-8C0A-ABD616E2CF02}" dt="2023-11-06T14:59:22.582" v="3120"/>
            <ac:spMkLst>
              <pc:docMk/>
              <pc:sldMasterMk cId="2317532505" sldId="2147483672"/>
              <pc:sldLayoutMk cId="435982865" sldId="2147483706"/>
              <ac:spMk id="131" creationId="{96B01166-0AF6-7E1C-F1A1-873D5A3FE375}"/>
            </ac:spMkLst>
          </pc:spChg>
          <pc:spChg chg="mod">
            <ac:chgData name="Chuck Tomasi" userId="79514c44-a18e-4aaa-84b1-18f74099d6b1" providerId="ADAL" clId="{18B14563-CCEC-0C42-8C0A-ABD616E2CF02}" dt="2023-11-06T14:59:22.582" v="3120"/>
            <ac:spMkLst>
              <pc:docMk/>
              <pc:sldMasterMk cId="2317532505" sldId="2147483672"/>
              <pc:sldLayoutMk cId="435982865" sldId="2147483706"/>
              <ac:spMk id="132" creationId="{C484E9E3-D422-92CA-5B77-CDB0F0ADB613}"/>
            </ac:spMkLst>
          </pc:spChg>
          <pc:spChg chg="mod">
            <ac:chgData name="Chuck Tomasi" userId="79514c44-a18e-4aaa-84b1-18f74099d6b1" providerId="ADAL" clId="{18B14563-CCEC-0C42-8C0A-ABD616E2CF02}" dt="2023-11-06T14:59:22.582" v="3120"/>
            <ac:spMkLst>
              <pc:docMk/>
              <pc:sldMasterMk cId="2317532505" sldId="2147483672"/>
              <pc:sldLayoutMk cId="435982865" sldId="2147483706"/>
              <ac:spMk id="133" creationId="{BA26A7DE-D378-CFA0-7404-46513A6C4404}"/>
            </ac:spMkLst>
          </pc:spChg>
          <pc:spChg chg="mod">
            <ac:chgData name="Chuck Tomasi" userId="79514c44-a18e-4aaa-84b1-18f74099d6b1" providerId="ADAL" clId="{18B14563-CCEC-0C42-8C0A-ABD616E2CF02}" dt="2023-11-06T14:59:22.582" v="3120"/>
            <ac:spMkLst>
              <pc:docMk/>
              <pc:sldMasterMk cId="2317532505" sldId="2147483672"/>
              <pc:sldLayoutMk cId="435982865" sldId="2147483706"/>
              <ac:spMk id="134" creationId="{0E4ECD07-5E94-F916-263F-3C4A1189E38E}"/>
            </ac:spMkLst>
          </pc:spChg>
          <pc:spChg chg="mod">
            <ac:chgData name="Chuck Tomasi" userId="79514c44-a18e-4aaa-84b1-18f74099d6b1" providerId="ADAL" clId="{18B14563-CCEC-0C42-8C0A-ABD616E2CF02}" dt="2023-11-06T14:59:22.582" v="3120"/>
            <ac:spMkLst>
              <pc:docMk/>
              <pc:sldMasterMk cId="2317532505" sldId="2147483672"/>
              <pc:sldLayoutMk cId="435982865" sldId="2147483706"/>
              <ac:spMk id="135" creationId="{DB7A2566-0FD3-3DFC-5456-7A9C24DF6B5A}"/>
            </ac:spMkLst>
          </pc:spChg>
          <pc:spChg chg="mod">
            <ac:chgData name="Chuck Tomasi" userId="79514c44-a18e-4aaa-84b1-18f74099d6b1" providerId="ADAL" clId="{18B14563-CCEC-0C42-8C0A-ABD616E2CF02}" dt="2023-11-06T14:59:22.582" v="3120"/>
            <ac:spMkLst>
              <pc:docMk/>
              <pc:sldMasterMk cId="2317532505" sldId="2147483672"/>
              <pc:sldLayoutMk cId="435982865" sldId="2147483706"/>
              <ac:spMk id="136" creationId="{488D9448-41DE-70A6-C2C1-C010D0361527}"/>
            </ac:spMkLst>
          </pc:spChg>
          <pc:spChg chg="mod">
            <ac:chgData name="Chuck Tomasi" userId="79514c44-a18e-4aaa-84b1-18f74099d6b1" providerId="ADAL" clId="{18B14563-CCEC-0C42-8C0A-ABD616E2CF02}" dt="2023-11-06T14:59:22.582" v="3120"/>
            <ac:spMkLst>
              <pc:docMk/>
              <pc:sldMasterMk cId="2317532505" sldId="2147483672"/>
              <pc:sldLayoutMk cId="435982865" sldId="2147483706"/>
              <ac:spMk id="137" creationId="{B3D71CE5-74A9-B340-D4F5-ECB8A78A1DFB}"/>
            </ac:spMkLst>
          </pc:spChg>
          <pc:spChg chg="mod">
            <ac:chgData name="Chuck Tomasi" userId="79514c44-a18e-4aaa-84b1-18f74099d6b1" providerId="ADAL" clId="{18B14563-CCEC-0C42-8C0A-ABD616E2CF02}" dt="2023-11-06T14:59:22.582" v="3120"/>
            <ac:spMkLst>
              <pc:docMk/>
              <pc:sldMasterMk cId="2317532505" sldId="2147483672"/>
              <pc:sldLayoutMk cId="435982865" sldId="2147483706"/>
              <ac:spMk id="138" creationId="{1BA808F2-8A0B-4C03-DE55-948869AB0478}"/>
            </ac:spMkLst>
          </pc:spChg>
          <pc:spChg chg="mod">
            <ac:chgData name="Chuck Tomasi" userId="79514c44-a18e-4aaa-84b1-18f74099d6b1" providerId="ADAL" clId="{18B14563-CCEC-0C42-8C0A-ABD616E2CF02}" dt="2023-11-06T14:59:22.582" v="3120"/>
            <ac:spMkLst>
              <pc:docMk/>
              <pc:sldMasterMk cId="2317532505" sldId="2147483672"/>
              <pc:sldLayoutMk cId="435982865" sldId="2147483706"/>
              <ac:spMk id="139" creationId="{9FECA021-319B-A4D1-12B8-44D31C591E06}"/>
            </ac:spMkLst>
          </pc:spChg>
          <pc:spChg chg="mod">
            <ac:chgData name="Chuck Tomasi" userId="79514c44-a18e-4aaa-84b1-18f74099d6b1" providerId="ADAL" clId="{18B14563-CCEC-0C42-8C0A-ABD616E2CF02}" dt="2023-11-06T14:59:22.582" v="3120"/>
            <ac:spMkLst>
              <pc:docMk/>
              <pc:sldMasterMk cId="2317532505" sldId="2147483672"/>
              <pc:sldLayoutMk cId="435982865" sldId="2147483706"/>
              <ac:spMk id="140" creationId="{C4F1B100-A86B-8EB0-E769-66BEE92FA9E0}"/>
            </ac:spMkLst>
          </pc:spChg>
          <pc:spChg chg="mod">
            <ac:chgData name="Chuck Tomasi" userId="79514c44-a18e-4aaa-84b1-18f74099d6b1" providerId="ADAL" clId="{18B14563-CCEC-0C42-8C0A-ABD616E2CF02}" dt="2023-11-06T14:59:22.582" v="3120"/>
            <ac:spMkLst>
              <pc:docMk/>
              <pc:sldMasterMk cId="2317532505" sldId="2147483672"/>
              <pc:sldLayoutMk cId="435982865" sldId="2147483706"/>
              <ac:spMk id="141" creationId="{81606159-A233-A353-74C7-922892C26031}"/>
            </ac:spMkLst>
          </pc:spChg>
          <pc:spChg chg="mod">
            <ac:chgData name="Chuck Tomasi" userId="79514c44-a18e-4aaa-84b1-18f74099d6b1" providerId="ADAL" clId="{18B14563-CCEC-0C42-8C0A-ABD616E2CF02}" dt="2023-11-06T14:59:22.582" v="3120"/>
            <ac:spMkLst>
              <pc:docMk/>
              <pc:sldMasterMk cId="2317532505" sldId="2147483672"/>
              <pc:sldLayoutMk cId="435982865" sldId="2147483706"/>
              <ac:spMk id="142" creationId="{FF1F55FD-0472-ACD5-76F4-886EE49F53BE}"/>
            </ac:spMkLst>
          </pc:spChg>
          <pc:spChg chg="mod">
            <ac:chgData name="Chuck Tomasi" userId="79514c44-a18e-4aaa-84b1-18f74099d6b1" providerId="ADAL" clId="{18B14563-CCEC-0C42-8C0A-ABD616E2CF02}" dt="2023-11-06T14:59:22.582" v="3120"/>
            <ac:spMkLst>
              <pc:docMk/>
              <pc:sldMasterMk cId="2317532505" sldId="2147483672"/>
              <pc:sldLayoutMk cId="435982865" sldId="2147483706"/>
              <ac:spMk id="143" creationId="{9883A4CF-37FA-6CDC-1799-52B3A1C0A2B4}"/>
            </ac:spMkLst>
          </pc:spChg>
          <pc:spChg chg="mod">
            <ac:chgData name="Chuck Tomasi" userId="79514c44-a18e-4aaa-84b1-18f74099d6b1" providerId="ADAL" clId="{18B14563-CCEC-0C42-8C0A-ABD616E2CF02}" dt="2023-11-06T14:59:22.582" v="3120"/>
            <ac:spMkLst>
              <pc:docMk/>
              <pc:sldMasterMk cId="2317532505" sldId="2147483672"/>
              <pc:sldLayoutMk cId="435982865" sldId="2147483706"/>
              <ac:spMk id="144" creationId="{BA035E50-5AEB-839C-D35F-87E85F09BC78}"/>
            </ac:spMkLst>
          </pc:spChg>
          <pc:spChg chg="mod">
            <ac:chgData name="Chuck Tomasi" userId="79514c44-a18e-4aaa-84b1-18f74099d6b1" providerId="ADAL" clId="{18B14563-CCEC-0C42-8C0A-ABD616E2CF02}" dt="2023-11-06T14:59:22.582" v="3120"/>
            <ac:spMkLst>
              <pc:docMk/>
              <pc:sldMasterMk cId="2317532505" sldId="2147483672"/>
              <pc:sldLayoutMk cId="435982865" sldId="2147483706"/>
              <ac:spMk id="145" creationId="{D4339975-8ECB-BBF3-1000-7D7759B22255}"/>
            </ac:spMkLst>
          </pc:spChg>
          <pc:spChg chg="mod">
            <ac:chgData name="Chuck Tomasi" userId="79514c44-a18e-4aaa-84b1-18f74099d6b1" providerId="ADAL" clId="{18B14563-CCEC-0C42-8C0A-ABD616E2CF02}" dt="2023-11-06T14:59:22.582" v="3120"/>
            <ac:spMkLst>
              <pc:docMk/>
              <pc:sldMasterMk cId="2317532505" sldId="2147483672"/>
              <pc:sldLayoutMk cId="435982865" sldId="2147483706"/>
              <ac:spMk id="146" creationId="{31B28BF1-2E85-469B-80D2-B83BE0875E4B}"/>
            </ac:spMkLst>
          </pc:spChg>
          <pc:spChg chg="mod">
            <ac:chgData name="Chuck Tomasi" userId="79514c44-a18e-4aaa-84b1-18f74099d6b1" providerId="ADAL" clId="{18B14563-CCEC-0C42-8C0A-ABD616E2CF02}" dt="2023-11-06T14:59:22.582" v="3120"/>
            <ac:spMkLst>
              <pc:docMk/>
              <pc:sldMasterMk cId="2317532505" sldId="2147483672"/>
              <pc:sldLayoutMk cId="435982865" sldId="2147483706"/>
              <ac:spMk id="147" creationId="{D501659A-CC81-0095-E8B6-4490B14A254B}"/>
            </ac:spMkLst>
          </pc:spChg>
          <pc:spChg chg="mod">
            <ac:chgData name="Chuck Tomasi" userId="79514c44-a18e-4aaa-84b1-18f74099d6b1" providerId="ADAL" clId="{18B14563-CCEC-0C42-8C0A-ABD616E2CF02}" dt="2023-11-06T14:59:22.582" v="3120"/>
            <ac:spMkLst>
              <pc:docMk/>
              <pc:sldMasterMk cId="2317532505" sldId="2147483672"/>
              <pc:sldLayoutMk cId="435982865" sldId="2147483706"/>
              <ac:spMk id="148" creationId="{1539170F-E3E7-C99B-F4DB-94BE4A41577D}"/>
            </ac:spMkLst>
          </pc:spChg>
          <pc:spChg chg="mod">
            <ac:chgData name="Chuck Tomasi" userId="79514c44-a18e-4aaa-84b1-18f74099d6b1" providerId="ADAL" clId="{18B14563-CCEC-0C42-8C0A-ABD616E2CF02}" dt="2023-11-06T14:59:22.582" v="3120"/>
            <ac:spMkLst>
              <pc:docMk/>
              <pc:sldMasterMk cId="2317532505" sldId="2147483672"/>
              <pc:sldLayoutMk cId="435982865" sldId="2147483706"/>
              <ac:spMk id="149" creationId="{5DFB9E00-9400-6C31-FDB6-BF36790B35AC}"/>
            </ac:spMkLst>
          </pc:spChg>
          <pc:spChg chg="mod">
            <ac:chgData name="Chuck Tomasi" userId="79514c44-a18e-4aaa-84b1-18f74099d6b1" providerId="ADAL" clId="{18B14563-CCEC-0C42-8C0A-ABD616E2CF02}" dt="2023-11-06T14:59:22.582" v="3120"/>
            <ac:spMkLst>
              <pc:docMk/>
              <pc:sldMasterMk cId="2317532505" sldId="2147483672"/>
              <pc:sldLayoutMk cId="435982865" sldId="2147483706"/>
              <ac:spMk id="150" creationId="{46A1E913-7B07-F435-999C-98615D55B43D}"/>
            </ac:spMkLst>
          </pc:spChg>
          <pc:spChg chg="mod">
            <ac:chgData name="Chuck Tomasi" userId="79514c44-a18e-4aaa-84b1-18f74099d6b1" providerId="ADAL" clId="{18B14563-CCEC-0C42-8C0A-ABD616E2CF02}" dt="2023-11-06T14:59:22.582" v="3120"/>
            <ac:spMkLst>
              <pc:docMk/>
              <pc:sldMasterMk cId="2317532505" sldId="2147483672"/>
              <pc:sldLayoutMk cId="435982865" sldId="2147483706"/>
              <ac:spMk id="151" creationId="{4265406C-3471-38FE-4AD6-B244C1F23B13}"/>
            </ac:spMkLst>
          </pc:spChg>
          <pc:spChg chg="mod">
            <ac:chgData name="Chuck Tomasi" userId="79514c44-a18e-4aaa-84b1-18f74099d6b1" providerId="ADAL" clId="{18B14563-CCEC-0C42-8C0A-ABD616E2CF02}" dt="2023-11-06T14:59:22.582" v="3120"/>
            <ac:spMkLst>
              <pc:docMk/>
              <pc:sldMasterMk cId="2317532505" sldId="2147483672"/>
              <pc:sldLayoutMk cId="435982865" sldId="2147483706"/>
              <ac:spMk id="152" creationId="{0A768040-DE52-CB73-01CC-AE75342AA54B}"/>
            </ac:spMkLst>
          </pc:spChg>
          <pc:spChg chg="mod">
            <ac:chgData name="Chuck Tomasi" userId="79514c44-a18e-4aaa-84b1-18f74099d6b1" providerId="ADAL" clId="{18B14563-CCEC-0C42-8C0A-ABD616E2CF02}" dt="2023-11-06T14:59:22.582" v="3120"/>
            <ac:spMkLst>
              <pc:docMk/>
              <pc:sldMasterMk cId="2317532505" sldId="2147483672"/>
              <pc:sldLayoutMk cId="435982865" sldId="2147483706"/>
              <ac:spMk id="153" creationId="{DBE643ED-325C-1CB2-4AB1-867F34F9CC3A}"/>
            </ac:spMkLst>
          </pc:spChg>
          <pc:spChg chg="mod">
            <ac:chgData name="Chuck Tomasi" userId="79514c44-a18e-4aaa-84b1-18f74099d6b1" providerId="ADAL" clId="{18B14563-CCEC-0C42-8C0A-ABD616E2CF02}" dt="2023-11-06T14:59:22.582" v="3120"/>
            <ac:spMkLst>
              <pc:docMk/>
              <pc:sldMasterMk cId="2317532505" sldId="2147483672"/>
              <pc:sldLayoutMk cId="435982865" sldId="2147483706"/>
              <ac:spMk id="154" creationId="{22D6011F-D375-CC24-BD45-965C25311715}"/>
            </ac:spMkLst>
          </pc:spChg>
          <pc:spChg chg="mod">
            <ac:chgData name="Chuck Tomasi" userId="79514c44-a18e-4aaa-84b1-18f74099d6b1" providerId="ADAL" clId="{18B14563-CCEC-0C42-8C0A-ABD616E2CF02}" dt="2023-11-06T14:59:22.582" v="3120"/>
            <ac:spMkLst>
              <pc:docMk/>
              <pc:sldMasterMk cId="2317532505" sldId="2147483672"/>
              <pc:sldLayoutMk cId="435982865" sldId="2147483706"/>
              <ac:spMk id="155" creationId="{AAF235FA-974E-2C43-5A8E-AF842D8584B0}"/>
            </ac:spMkLst>
          </pc:spChg>
          <pc:grpChg chg="add del mod">
            <ac:chgData name="Chuck Tomasi" userId="79514c44-a18e-4aaa-84b1-18f74099d6b1" providerId="ADAL" clId="{18B14563-CCEC-0C42-8C0A-ABD616E2CF02}" dt="2023-11-06T14:59:01.501" v="3119"/>
            <ac:grpSpMkLst>
              <pc:docMk/>
              <pc:sldMasterMk cId="2317532505" sldId="2147483672"/>
              <pc:sldLayoutMk cId="435982865" sldId="2147483706"/>
              <ac:grpSpMk id="18" creationId="{9B0E5E4F-E435-B6DC-D698-714D424E3F5C}"/>
            </ac:grpSpMkLst>
          </pc:grpChg>
          <pc:grpChg chg="add del mod">
            <ac:chgData name="Chuck Tomasi" userId="79514c44-a18e-4aaa-84b1-18f74099d6b1" providerId="ADAL" clId="{18B14563-CCEC-0C42-8C0A-ABD616E2CF02}" dt="2023-11-05T20:36:21.477" v="1425" actId="478"/>
            <ac:grpSpMkLst>
              <pc:docMk/>
              <pc:sldMasterMk cId="2317532505" sldId="2147483672"/>
              <pc:sldLayoutMk cId="435982865" sldId="2147483706"/>
              <ac:grpSpMk id="18" creationId="{DCE77BAB-6288-8091-3A53-64C971FE757B}"/>
            </ac:grpSpMkLst>
          </pc:grpChg>
          <pc:grpChg chg="add del mod">
            <ac:chgData name="Chuck Tomasi" userId="79514c44-a18e-4aaa-84b1-18f74099d6b1" providerId="ADAL" clId="{18B14563-CCEC-0C42-8C0A-ABD616E2CF02}" dt="2023-11-05T20:47:02.246" v="1514" actId="165"/>
            <ac:grpSpMkLst>
              <pc:docMk/>
              <pc:sldMasterMk cId="2317532505" sldId="2147483672"/>
              <pc:sldLayoutMk cId="435982865" sldId="2147483706"/>
              <ac:grpSpMk id="63" creationId="{82497B96-058F-4203-04E5-1A45F9F69887}"/>
            </ac:grpSpMkLst>
          </pc:grpChg>
          <pc:grpChg chg="add del mod">
            <ac:chgData name="Chuck Tomasi" userId="79514c44-a18e-4aaa-84b1-18f74099d6b1" providerId="ADAL" clId="{18B14563-CCEC-0C42-8C0A-ABD616E2CF02}" dt="2023-11-06T14:58:49.053" v="3117" actId="478"/>
            <ac:grpSpMkLst>
              <pc:docMk/>
              <pc:sldMasterMk cId="2317532505" sldId="2147483672"/>
              <pc:sldLayoutMk cId="435982865" sldId="2147483706"/>
              <ac:grpSpMk id="107" creationId="{6737435C-8D04-0A44-0E63-6FFE3B43DBA3}"/>
            </ac:grpSpMkLst>
          </pc:grpChg>
          <pc:grpChg chg="add mod">
            <ac:chgData name="Chuck Tomasi" userId="79514c44-a18e-4aaa-84b1-18f74099d6b1" providerId="ADAL" clId="{18B14563-CCEC-0C42-8C0A-ABD616E2CF02}" dt="2023-11-06T14:59:35.315" v="3122" actId="1076"/>
            <ac:grpSpMkLst>
              <pc:docMk/>
              <pc:sldMasterMk cId="2317532505" sldId="2147483672"/>
              <pc:sldLayoutMk cId="435982865" sldId="2147483706"/>
              <ac:grpSpMk id="113" creationId="{90304BCF-0995-8892-7CFD-D134F92BD459}"/>
            </ac:grpSpMkLst>
          </pc:grpChg>
        </pc:sldLayoutChg>
        <pc:sldLayoutChg chg="addSp delSp modSp add mod ord modTransition">
          <pc:chgData name="Chuck Tomasi" userId="79514c44-a18e-4aaa-84b1-18f74099d6b1" providerId="ADAL" clId="{18B14563-CCEC-0C42-8C0A-ABD616E2CF02}" dt="2023-11-06T15:01:12.776" v="3139" actId="1076"/>
          <pc:sldLayoutMkLst>
            <pc:docMk/>
            <pc:sldMasterMk cId="2317532505" sldId="2147483672"/>
            <pc:sldLayoutMk cId="1632265978" sldId="2147483707"/>
          </pc:sldLayoutMkLst>
          <pc:spChg chg="add mod">
            <ac:chgData name="Chuck Tomasi" userId="79514c44-a18e-4aaa-84b1-18f74099d6b1" providerId="ADAL" clId="{18B14563-CCEC-0C42-8C0A-ABD616E2CF02}" dt="2023-10-18T20:08:17.154" v="398"/>
            <ac:spMkLst>
              <pc:docMk/>
              <pc:sldMasterMk cId="2317532505" sldId="2147483672"/>
              <pc:sldLayoutMk cId="1632265978" sldId="2147483707"/>
              <ac:spMk id="2" creationId="{EC3B667C-73DB-62F6-987A-1BEE0983A7AA}"/>
            </ac:spMkLst>
          </pc:spChg>
          <pc:spChg chg="add mod">
            <ac:chgData name="Chuck Tomasi" userId="79514c44-a18e-4aaa-84b1-18f74099d6b1" providerId="ADAL" clId="{18B14563-CCEC-0C42-8C0A-ABD616E2CF02}" dt="2023-10-18T20:08:17.154" v="398"/>
            <ac:spMkLst>
              <pc:docMk/>
              <pc:sldMasterMk cId="2317532505" sldId="2147483672"/>
              <pc:sldLayoutMk cId="1632265978" sldId="2147483707"/>
              <ac:spMk id="4" creationId="{74442EAB-E7C0-37B1-3D42-4BBEFE123A76}"/>
            </ac:spMkLst>
          </pc:spChg>
          <pc:spChg chg="add mod">
            <ac:chgData name="Chuck Tomasi" userId="79514c44-a18e-4aaa-84b1-18f74099d6b1" providerId="ADAL" clId="{18B14563-CCEC-0C42-8C0A-ABD616E2CF02}" dt="2023-10-18T20:08:17.154" v="398"/>
            <ac:spMkLst>
              <pc:docMk/>
              <pc:sldMasterMk cId="2317532505" sldId="2147483672"/>
              <pc:sldLayoutMk cId="1632265978" sldId="2147483707"/>
              <ac:spMk id="5" creationId="{0E6A06C6-B04A-7A1B-873C-BB7A4C24E005}"/>
            </ac:spMkLst>
          </pc:spChg>
          <pc:spChg chg="add mod">
            <ac:chgData name="Chuck Tomasi" userId="79514c44-a18e-4aaa-84b1-18f74099d6b1" providerId="ADAL" clId="{18B14563-CCEC-0C42-8C0A-ABD616E2CF02}" dt="2023-10-18T20:08:17.154" v="398"/>
            <ac:spMkLst>
              <pc:docMk/>
              <pc:sldMasterMk cId="2317532505" sldId="2147483672"/>
              <pc:sldLayoutMk cId="1632265978" sldId="2147483707"/>
              <ac:spMk id="6" creationId="{39941AE1-0F2E-3D5A-E6BC-9A431ADF5EDC}"/>
            </ac:spMkLst>
          </pc:spChg>
          <pc:spChg chg="add mod">
            <ac:chgData name="Chuck Tomasi" userId="79514c44-a18e-4aaa-84b1-18f74099d6b1" providerId="ADAL" clId="{18B14563-CCEC-0C42-8C0A-ABD616E2CF02}" dt="2023-10-18T20:08:17.154" v="398"/>
            <ac:spMkLst>
              <pc:docMk/>
              <pc:sldMasterMk cId="2317532505" sldId="2147483672"/>
              <pc:sldLayoutMk cId="1632265978" sldId="2147483707"/>
              <ac:spMk id="7" creationId="{905B3C24-41AE-AB40-AC78-423363985FA8}"/>
            </ac:spMkLst>
          </pc:spChg>
          <pc:spChg chg="add mod">
            <ac:chgData name="Chuck Tomasi" userId="79514c44-a18e-4aaa-84b1-18f74099d6b1" providerId="ADAL" clId="{18B14563-CCEC-0C42-8C0A-ABD616E2CF02}" dt="2023-10-18T20:08:17.154" v="398"/>
            <ac:spMkLst>
              <pc:docMk/>
              <pc:sldMasterMk cId="2317532505" sldId="2147483672"/>
              <pc:sldLayoutMk cId="1632265978" sldId="2147483707"/>
              <ac:spMk id="10" creationId="{587C77B9-B1DF-4E91-5F12-3552144AA401}"/>
            </ac:spMkLst>
          </pc:spChg>
          <pc:spChg chg="add mod">
            <ac:chgData name="Chuck Tomasi" userId="79514c44-a18e-4aaa-84b1-18f74099d6b1" providerId="ADAL" clId="{18B14563-CCEC-0C42-8C0A-ABD616E2CF02}" dt="2023-10-18T20:08:17.154" v="398"/>
            <ac:spMkLst>
              <pc:docMk/>
              <pc:sldMasterMk cId="2317532505" sldId="2147483672"/>
              <pc:sldLayoutMk cId="1632265978" sldId="2147483707"/>
              <ac:spMk id="11" creationId="{149D6DE0-84BB-8023-D091-3491A26D6FB8}"/>
            </ac:spMkLst>
          </pc:spChg>
          <pc:spChg chg="add mod">
            <ac:chgData name="Chuck Tomasi" userId="79514c44-a18e-4aaa-84b1-18f74099d6b1" providerId="ADAL" clId="{18B14563-CCEC-0C42-8C0A-ABD616E2CF02}" dt="2023-10-18T20:08:17.154" v="398"/>
            <ac:spMkLst>
              <pc:docMk/>
              <pc:sldMasterMk cId="2317532505" sldId="2147483672"/>
              <pc:sldLayoutMk cId="1632265978" sldId="2147483707"/>
              <ac:spMk id="12" creationId="{4E3A991A-0A94-0339-683C-18FC0E47C14B}"/>
            </ac:spMkLst>
          </pc:spChg>
          <pc:spChg chg="add mod">
            <ac:chgData name="Chuck Tomasi" userId="79514c44-a18e-4aaa-84b1-18f74099d6b1" providerId="ADAL" clId="{18B14563-CCEC-0C42-8C0A-ABD616E2CF02}" dt="2023-10-18T20:08:17.154" v="398"/>
            <ac:spMkLst>
              <pc:docMk/>
              <pc:sldMasterMk cId="2317532505" sldId="2147483672"/>
              <pc:sldLayoutMk cId="1632265978" sldId="2147483707"/>
              <ac:spMk id="13" creationId="{859724A9-ED25-7757-1E50-CE89AC625402}"/>
            </ac:spMkLst>
          </pc:spChg>
          <pc:spChg chg="add mod">
            <ac:chgData name="Chuck Tomasi" userId="79514c44-a18e-4aaa-84b1-18f74099d6b1" providerId="ADAL" clId="{18B14563-CCEC-0C42-8C0A-ABD616E2CF02}" dt="2023-10-18T20:08:17.154" v="398"/>
            <ac:spMkLst>
              <pc:docMk/>
              <pc:sldMasterMk cId="2317532505" sldId="2147483672"/>
              <pc:sldLayoutMk cId="1632265978" sldId="2147483707"/>
              <ac:spMk id="14" creationId="{DA427043-47EF-423B-9946-6F0BC4FA4B79}"/>
            </ac:spMkLst>
          </pc:spChg>
          <pc:spChg chg="add mod">
            <ac:chgData name="Chuck Tomasi" userId="79514c44-a18e-4aaa-84b1-18f74099d6b1" providerId="ADAL" clId="{18B14563-CCEC-0C42-8C0A-ABD616E2CF02}" dt="2023-10-18T20:08:17.154" v="398"/>
            <ac:spMkLst>
              <pc:docMk/>
              <pc:sldMasterMk cId="2317532505" sldId="2147483672"/>
              <pc:sldLayoutMk cId="1632265978" sldId="2147483707"/>
              <ac:spMk id="15" creationId="{27E5C997-E9CD-14E0-739E-CE97ACD1EB62}"/>
            </ac:spMkLst>
          </pc:spChg>
          <pc:spChg chg="add mod">
            <ac:chgData name="Chuck Tomasi" userId="79514c44-a18e-4aaa-84b1-18f74099d6b1" providerId="ADAL" clId="{18B14563-CCEC-0C42-8C0A-ABD616E2CF02}" dt="2023-10-18T20:08:17.154" v="398"/>
            <ac:spMkLst>
              <pc:docMk/>
              <pc:sldMasterMk cId="2317532505" sldId="2147483672"/>
              <pc:sldLayoutMk cId="1632265978" sldId="2147483707"/>
              <ac:spMk id="16" creationId="{7C6BBEC7-16DD-ADDB-FA14-5717A0343C82}"/>
            </ac:spMkLst>
          </pc:spChg>
          <pc:spChg chg="add mod">
            <ac:chgData name="Chuck Tomasi" userId="79514c44-a18e-4aaa-84b1-18f74099d6b1" providerId="ADAL" clId="{18B14563-CCEC-0C42-8C0A-ABD616E2CF02}" dt="2023-10-18T20:08:17.154" v="398"/>
            <ac:spMkLst>
              <pc:docMk/>
              <pc:sldMasterMk cId="2317532505" sldId="2147483672"/>
              <pc:sldLayoutMk cId="1632265978" sldId="2147483707"/>
              <ac:spMk id="17" creationId="{70EFF151-91F4-9356-A0DD-ED6494518BC2}"/>
            </ac:spMkLst>
          </pc:spChg>
          <pc:spChg chg="mod">
            <ac:chgData name="Chuck Tomasi" userId="79514c44-a18e-4aaa-84b1-18f74099d6b1" providerId="ADAL" clId="{18B14563-CCEC-0C42-8C0A-ABD616E2CF02}" dt="2023-11-06T15:01:05.201" v="3137"/>
            <ac:spMkLst>
              <pc:docMk/>
              <pc:sldMasterMk cId="2317532505" sldId="2147483672"/>
              <pc:sldLayoutMk cId="1632265978" sldId="2147483707"/>
              <ac:spMk id="19" creationId="{231D14C0-5D50-AD14-B1E2-D8B9BD8F5AA8}"/>
            </ac:spMkLst>
          </pc:spChg>
          <pc:spChg chg="mod">
            <ac:chgData name="Chuck Tomasi" userId="79514c44-a18e-4aaa-84b1-18f74099d6b1" providerId="ADAL" clId="{18B14563-CCEC-0C42-8C0A-ABD616E2CF02}" dt="2023-10-18T20:08:17.154" v="398"/>
            <ac:spMkLst>
              <pc:docMk/>
              <pc:sldMasterMk cId="2317532505" sldId="2147483672"/>
              <pc:sldLayoutMk cId="1632265978" sldId="2147483707"/>
              <ac:spMk id="19" creationId="{59E2F950-0E96-479E-D639-335D4E72A148}"/>
            </ac:spMkLst>
          </pc:spChg>
          <pc:spChg chg="mod">
            <ac:chgData name="Chuck Tomasi" userId="79514c44-a18e-4aaa-84b1-18f74099d6b1" providerId="ADAL" clId="{18B14563-CCEC-0C42-8C0A-ABD616E2CF02}" dt="2023-10-18T20:08:17.154" v="398"/>
            <ac:spMkLst>
              <pc:docMk/>
              <pc:sldMasterMk cId="2317532505" sldId="2147483672"/>
              <pc:sldLayoutMk cId="1632265978" sldId="2147483707"/>
              <ac:spMk id="20" creationId="{2ED7FE2F-CF50-B932-07E4-B9540918C501}"/>
            </ac:spMkLst>
          </pc:spChg>
          <pc:spChg chg="mod">
            <ac:chgData name="Chuck Tomasi" userId="79514c44-a18e-4aaa-84b1-18f74099d6b1" providerId="ADAL" clId="{18B14563-CCEC-0C42-8C0A-ABD616E2CF02}" dt="2023-11-06T15:01:05.201" v="3137"/>
            <ac:spMkLst>
              <pc:docMk/>
              <pc:sldMasterMk cId="2317532505" sldId="2147483672"/>
              <pc:sldLayoutMk cId="1632265978" sldId="2147483707"/>
              <ac:spMk id="20" creationId="{AAB66644-3C05-8D39-51FB-DBF527A327F2}"/>
            </ac:spMkLst>
          </pc:spChg>
          <pc:spChg chg="mod">
            <ac:chgData name="Chuck Tomasi" userId="79514c44-a18e-4aaa-84b1-18f74099d6b1" providerId="ADAL" clId="{18B14563-CCEC-0C42-8C0A-ABD616E2CF02}" dt="2023-10-18T20:08:17.154" v="398"/>
            <ac:spMkLst>
              <pc:docMk/>
              <pc:sldMasterMk cId="2317532505" sldId="2147483672"/>
              <pc:sldLayoutMk cId="1632265978" sldId="2147483707"/>
              <ac:spMk id="21" creationId="{1C4A0B93-DF43-B1F5-4946-25CC54D56D99}"/>
            </ac:spMkLst>
          </pc:spChg>
          <pc:spChg chg="mod">
            <ac:chgData name="Chuck Tomasi" userId="79514c44-a18e-4aaa-84b1-18f74099d6b1" providerId="ADAL" clId="{18B14563-CCEC-0C42-8C0A-ABD616E2CF02}" dt="2023-11-06T15:01:05.201" v="3137"/>
            <ac:spMkLst>
              <pc:docMk/>
              <pc:sldMasterMk cId="2317532505" sldId="2147483672"/>
              <pc:sldLayoutMk cId="1632265978" sldId="2147483707"/>
              <ac:spMk id="21" creationId="{F8F952EE-F290-514B-AB2F-E87EC6E59502}"/>
            </ac:spMkLst>
          </pc:spChg>
          <pc:spChg chg="mod">
            <ac:chgData name="Chuck Tomasi" userId="79514c44-a18e-4aaa-84b1-18f74099d6b1" providerId="ADAL" clId="{18B14563-CCEC-0C42-8C0A-ABD616E2CF02}" dt="2023-11-06T15:01:05.201" v="3137"/>
            <ac:spMkLst>
              <pc:docMk/>
              <pc:sldMasterMk cId="2317532505" sldId="2147483672"/>
              <pc:sldLayoutMk cId="1632265978" sldId="2147483707"/>
              <ac:spMk id="22" creationId="{86E007AA-C6CD-5527-A764-86194B9E58F9}"/>
            </ac:spMkLst>
          </pc:spChg>
          <pc:spChg chg="mod">
            <ac:chgData name="Chuck Tomasi" userId="79514c44-a18e-4aaa-84b1-18f74099d6b1" providerId="ADAL" clId="{18B14563-CCEC-0C42-8C0A-ABD616E2CF02}" dt="2023-10-18T20:08:17.154" v="398"/>
            <ac:spMkLst>
              <pc:docMk/>
              <pc:sldMasterMk cId="2317532505" sldId="2147483672"/>
              <pc:sldLayoutMk cId="1632265978" sldId="2147483707"/>
              <ac:spMk id="22" creationId="{C4FA5194-F164-7017-3586-D61DE4171E1B}"/>
            </ac:spMkLst>
          </pc:spChg>
          <pc:spChg chg="mod">
            <ac:chgData name="Chuck Tomasi" userId="79514c44-a18e-4aaa-84b1-18f74099d6b1" providerId="ADAL" clId="{18B14563-CCEC-0C42-8C0A-ABD616E2CF02}" dt="2023-10-18T20:08:17.154" v="398"/>
            <ac:spMkLst>
              <pc:docMk/>
              <pc:sldMasterMk cId="2317532505" sldId="2147483672"/>
              <pc:sldLayoutMk cId="1632265978" sldId="2147483707"/>
              <ac:spMk id="23" creationId="{191A9651-A846-F785-7087-87E67507DAF7}"/>
            </ac:spMkLst>
          </pc:spChg>
          <pc:spChg chg="mod">
            <ac:chgData name="Chuck Tomasi" userId="79514c44-a18e-4aaa-84b1-18f74099d6b1" providerId="ADAL" clId="{18B14563-CCEC-0C42-8C0A-ABD616E2CF02}" dt="2023-11-06T15:01:05.201" v="3137"/>
            <ac:spMkLst>
              <pc:docMk/>
              <pc:sldMasterMk cId="2317532505" sldId="2147483672"/>
              <pc:sldLayoutMk cId="1632265978" sldId="2147483707"/>
              <ac:spMk id="23" creationId="{87D61E21-5AA7-9A88-878C-5E784A45EB11}"/>
            </ac:spMkLst>
          </pc:spChg>
          <pc:spChg chg="mod">
            <ac:chgData name="Chuck Tomasi" userId="79514c44-a18e-4aaa-84b1-18f74099d6b1" providerId="ADAL" clId="{18B14563-CCEC-0C42-8C0A-ABD616E2CF02}" dt="2023-11-06T15:01:05.201" v="3137"/>
            <ac:spMkLst>
              <pc:docMk/>
              <pc:sldMasterMk cId="2317532505" sldId="2147483672"/>
              <pc:sldLayoutMk cId="1632265978" sldId="2147483707"/>
              <ac:spMk id="24" creationId="{1FC01D17-1C41-3620-B6FF-D02F8875578E}"/>
            </ac:spMkLst>
          </pc:spChg>
          <pc:spChg chg="mod">
            <ac:chgData name="Chuck Tomasi" userId="79514c44-a18e-4aaa-84b1-18f74099d6b1" providerId="ADAL" clId="{18B14563-CCEC-0C42-8C0A-ABD616E2CF02}" dt="2023-10-18T20:08:17.154" v="398"/>
            <ac:spMkLst>
              <pc:docMk/>
              <pc:sldMasterMk cId="2317532505" sldId="2147483672"/>
              <pc:sldLayoutMk cId="1632265978" sldId="2147483707"/>
              <ac:spMk id="24" creationId="{2494A123-DDCB-2218-045B-4A8C752ED456}"/>
            </ac:spMkLst>
          </pc:spChg>
          <pc:spChg chg="mod">
            <ac:chgData name="Chuck Tomasi" userId="79514c44-a18e-4aaa-84b1-18f74099d6b1" providerId="ADAL" clId="{18B14563-CCEC-0C42-8C0A-ABD616E2CF02}" dt="2023-11-06T15:01:05.201" v="3137"/>
            <ac:spMkLst>
              <pc:docMk/>
              <pc:sldMasterMk cId="2317532505" sldId="2147483672"/>
              <pc:sldLayoutMk cId="1632265978" sldId="2147483707"/>
              <ac:spMk id="25" creationId="{6704D40A-8A5C-B410-5A95-162BF7F2E785}"/>
            </ac:spMkLst>
          </pc:spChg>
          <pc:spChg chg="mod">
            <ac:chgData name="Chuck Tomasi" userId="79514c44-a18e-4aaa-84b1-18f74099d6b1" providerId="ADAL" clId="{18B14563-CCEC-0C42-8C0A-ABD616E2CF02}" dt="2023-10-18T20:08:17.154" v="398"/>
            <ac:spMkLst>
              <pc:docMk/>
              <pc:sldMasterMk cId="2317532505" sldId="2147483672"/>
              <pc:sldLayoutMk cId="1632265978" sldId="2147483707"/>
              <ac:spMk id="25" creationId="{A7524485-7B9B-37CE-A982-7E0D65087DAA}"/>
            </ac:spMkLst>
          </pc:spChg>
          <pc:spChg chg="mod">
            <ac:chgData name="Chuck Tomasi" userId="79514c44-a18e-4aaa-84b1-18f74099d6b1" providerId="ADAL" clId="{18B14563-CCEC-0C42-8C0A-ABD616E2CF02}" dt="2023-11-06T15:01:05.201" v="3137"/>
            <ac:spMkLst>
              <pc:docMk/>
              <pc:sldMasterMk cId="2317532505" sldId="2147483672"/>
              <pc:sldLayoutMk cId="1632265978" sldId="2147483707"/>
              <ac:spMk id="26" creationId="{15BA53B6-D96C-4BF0-37BA-32D926F324D9}"/>
            </ac:spMkLst>
          </pc:spChg>
          <pc:spChg chg="mod">
            <ac:chgData name="Chuck Tomasi" userId="79514c44-a18e-4aaa-84b1-18f74099d6b1" providerId="ADAL" clId="{18B14563-CCEC-0C42-8C0A-ABD616E2CF02}" dt="2023-10-18T20:08:17.154" v="398"/>
            <ac:spMkLst>
              <pc:docMk/>
              <pc:sldMasterMk cId="2317532505" sldId="2147483672"/>
              <pc:sldLayoutMk cId="1632265978" sldId="2147483707"/>
              <ac:spMk id="26" creationId="{B06413A5-0197-56D3-8472-3FAC4ACDB83C}"/>
            </ac:spMkLst>
          </pc:spChg>
          <pc:spChg chg="mod">
            <ac:chgData name="Chuck Tomasi" userId="79514c44-a18e-4aaa-84b1-18f74099d6b1" providerId="ADAL" clId="{18B14563-CCEC-0C42-8C0A-ABD616E2CF02}" dt="2023-10-18T20:08:17.154" v="398"/>
            <ac:spMkLst>
              <pc:docMk/>
              <pc:sldMasterMk cId="2317532505" sldId="2147483672"/>
              <pc:sldLayoutMk cId="1632265978" sldId="2147483707"/>
              <ac:spMk id="27" creationId="{7CC9859B-EC9D-46CD-39A3-8B716ABE839C}"/>
            </ac:spMkLst>
          </pc:spChg>
          <pc:spChg chg="mod">
            <ac:chgData name="Chuck Tomasi" userId="79514c44-a18e-4aaa-84b1-18f74099d6b1" providerId="ADAL" clId="{18B14563-CCEC-0C42-8C0A-ABD616E2CF02}" dt="2023-11-06T15:01:05.201" v="3137"/>
            <ac:spMkLst>
              <pc:docMk/>
              <pc:sldMasterMk cId="2317532505" sldId="2147483672"/>
              <pc:sldLayoutMk cId="1632265978" sldId="2147483707"/>
              <ac:spMk id="27" creationId="{9BAB70CE-7F2C-BEBC-7A9F-D39DF0125BBF}"/>
            </ac:spMkLst>
          </pc:spChg>
          <pc:spChg chg="mod">
            <ac:chgData name="Chuck Tomasi" userId="79514c44-a18e-4aaa-84b1-18f74099d6b1" providerId="ADAL" clId="{18B14563-CCEC-0C42-8C0A-ABD616E2CF02}" dt="2023-10-18T20:08:17.154" v="398"/>
            <ac:spMkLst>
              <pc:docMk/>
              <pc:sldMasterMk cId="2317532505" sldId="2147483672"/>
              <pc:sldLayoutMk cId="1632265978" sldId="2147483707"/>
              <ac:spMk id="28" creationId="{34A9E32E-7459-9717-205B-C8C3FE0084FD}"/>
            </ac:spMkLst>
          </pc:spChg>
          <pc:spChg chg="mod">
            <ac:chgData name="Chuck Tomasi" userId="79514c44-a18e-4aaa-84b1-18f74099d6b1" providerId="ADAL" clId="{18B14563-CCEC-0C42-8C0A-ABD616E2CF02}" dt="2023-11-06T15:01:05.201" v="3137"/>
            <ac:spMkLst>
              <pc:docMk/>
              <pc:sldMasterMk cId="2317532505" sldId="2147483672"/>
              <pc:sldLayoutMk cId="1632265978" sldId="2147483707"/>
              <ac:spMk id="28" creationId="{ABE991AF-D338-D394-AEE9-5A7B5DF0D1E0}"/>
            </ac:spMkLst>
          </pc:spChg>
          <pc:spChg chg="mod">
            <ac:chgData name="Chuck Tomasi" userId="79514c44-a18e-4aaa-84b1-18f74099d6b1" providerId="ADAL" clId="{18B14563-CCEC-0C42-8C0A-ABD616E2CF02}" dt="2023-11-06T15:01:05.201" v="3137"/>
            <ac:spMkLst>
              <pc:docMk/>
              <pc:sldMasterMk cId="2317532505" sldId="2147483672"/>
              <pc:sldLayoutMk cId="1632265978" sldId="2147483707"/>
              <ac:spMk id="29" creationId="{17C46E23-AA40-5B48-5876-A9D2D96A5B42}"/>
            </ac:spMkLst>
          </pc:spChg>
          <pc:spChg chg="mod">
            <ac:chgData name="Chuck Tomasi" userId="79514c44-a18e-4aaa-84b1-18f74099d6b1" providerId="ADAL" clId="{18B14563-CCEC-0C42-8C0A-ABD616E2CF02}" dt="2023-10-18T20:08:17.154" v="398"/>
            <ac:spMkLst>
              <pc:docMk/>
              <pc:sldMasterMk cId="2317532505" sldId="2147483672"/>
              <pc:sldLayoutMk cId="1632265978" sldId="2147483707"/>
              <ac:spMk id="29" creationId="{F07BC742-73AF-653E-7043-48508D4ECA54}"/>
            </ac:spMkLst>
          </pc:spChg>
          <pc:spChg chg="mod">
            <ac:chgData name="Chuck Tomasi" userId="79514c44-a18e-4aaa-84b1-18f74099d6b1" providerId="ADAL" clId="{18B14563-CCEC-0C42-8C0A-ABD616E2CF02}" dt="2023-11-06T15:01:05.201" v="3137"/>
            <ac:spMkLst>
              <pc:docMk/>
              <pc:sldMasterMk cId="2317532505" sldId="2147483672"/>
              <pc:sldLayoutMk cId="1632265978" sldId="2147483707"/>
              <ac:spMk id="30" creationId="{7C1E511D-4544-C0BB-7857-A4657F13231F}"/>
            </ac:spMkLst>
          </pc:spChg>
          <pc:spChg chg="mod">
            <ac:chgData name="Chuck Tomasi" userId="79514c44-a18e-4aaa-84b1-18f74099d6b1" providerId="ADAL" clId="{18B14563-CCEC-0C42-8C0A-ABD616E2CF02}" dt="2023-10-18T20:08:17.154" v="398"/>
            <ac:spMkLst>
              <pc:docMk/>
              <pc:sldMasterMk cId="2317532505" sldId="2147483672"/>
              <pc:sldLayoutMk cId="1632265978" sldId="2147483707"/>
              <ac:spMk id="30" creationId="{F319766E-8264-905E-27DA-8928FCE55165}"/>
            </ac:spMkLst>
          </pc:spChg>
          <pc:spChg chg="mod">
            <ac:chgData name="Chuck Tomasi" userId="79514c44-a18e-4aaa-84b1-18f74099d6b1" providerId="ADAL" clId="{18B14563-CCEC-0C42-8C0A-ABD616E2CF02}" dt="2023-10-18T20:08:17.154" v="398"/>
            <ac:spMkLst>
              <pc:docMk/>
              <pc:sldMasterMk cId="2317532505" sldId="2147483672"/>
              <pc:sldLayoutMk cId="1632265978" sldId="2147483707"/>
              <ac:spMk id="31" creationId="{5B6B4FA6-6101-3437-BED0-F165C2041590}"/>
            </ac:spMkLst>
          </pc:spChg>
          <pc:spChg chg="mod">
            <ac:chgData name="Chuck Tomasi" userId="79514c44-a18e-4aaa-84b1-18f74099d6b1" providerId="ADAL" clId="{18B14563-CCEC-0C42-8C0A-ABD616E2CF02}" dt="2023-11-06T15:01:05.201" v="3137"/>
            <ac:spMkLst>
              <pc:docMk/>
              <pc:sldMasterMk cId="2317532505" sldId="2147483672"/>
              <pc:sldLayoutMk cId="1632265978" sldId="2147483707"/>
              <ac:spMk id="31" creationId="{AFD6A395-4A76-D580-0D46-5FB9040E4D5F}"/>
            </ac:spMkLst>
          </pc:spChg>
          <pc:spChg chg="mod">
            <ac:chgData name="Chuck Tomasi" userId="79514c44-a18e-4aaa-84b1-18f74099d6b1" providerId="ADAL" clId="{18B14563-CCEC-0C42-8C0A-ABD616E2CF02}" dt="2023-10-18T20:08:17.154" v="398"/>
            <ac:spMkLst>
              <pc:docMk/>
              <pc:sldMasterMk cId="2317532505" sldId="2147483672"/>
              <pc:sldLayoutMk cId="1632265978" sldId="2147483707"/>
              <ac:spMk id="32" creationId="{2087EA89-CA38-8678-610B-26973814237A}"/>
            </ac:spMkLst>
          </pc:spChg>
          <pc:spChg chg="mod">
            <ac:chgData name="Chuck Tomasi" userId="79514c44-a18e-4aaa-84b1-18f74099d6b1" providerId="ADAL" clId="{18B14563-CCEC-0C42-8C0A-ABD616E2CF02}" dt="2023-11-06T15:01:05.201" v="3137"/>
            <ac:spMkLst>
              <pc:docMk/>
              <pc:sldMasterMk cId="2317532505" sldId="2147483672"/>
              <pc:sldLayoutMk cId="1632265978" sldId="2147483707"/>
              <ac:spMk id="32" creationId="{80753B24-8AD0-E7CC-5D16-2CF836739976}"/>
            </ac:spMkLst>
          </pc:spChg>
          <pc:spChg chg="mod">
            <ac:chgData name="Chuck Tomasi" userId="79514c44-a18e-4aaa-84b1-18f74099d6b1" providerId="ADAL" clId="{18B14563-CCEC-0C42-8C0A-ABD616E2CF02}" dt="2023-11-06T15:01:05.201" v="3137"/>
            <ac:spMkLst>
              <pc:docMk/>
              <pc:sldMasterMk cId="2317532505" sldId="2147483672"/>
              <pc:sldLayoutMk cId="1632265978" sldId="2147483707"/>
              <ac:spMk id="33" creationId="{F3D850F4-CA23-FA9B-FF08-724A6B7E0A58}"/>
            </ac:spMkLst>
          </pc:spChg>
          <pc:spChg chg="mod">
            <ac:chgData name="Chuck Tomasi" userId="79514c44-a18e-4aaa-84b1-18f74099d6b1" providerId="ADAL" clId="{18B14563-CCEC-0C42-8C0A-ABD616E2CF02}" dt="2023-10-18T20:08:17.154" v="398"/>
            <ac:spMkLst>
              <pc:docMk/>
              <pc:sldMasterMk cId="2317532505" sldId="2147483672"/>
              <pc:sldLayoutMk cId="1632265978" sldId="2147483707"/>
              <ac:spMk id="33" creationId="{F77EEEA4-8502-04F1-90C2-8508C91F321F}"/>
            </ac:spMkLst>
          </pc:spChg>
          <pc:spChg chg="mod">
            <ac:chgData name="Chuck Tomasi" userId="79514c44-a18e-4aaa-84b1-18f74099d6b1" providerId="ADAL" clId="{18B14563-CCEC-0C42-8C0A-ABD616E2CF02}" dt="2023-11-06T15:01:05.201" v="3137"/>
            <ac:spMkLst>
              <pc:docMk/>
              <pc:sldMasterMk cId="2317532505" sldId="2147483672"/>
              <pc:sldLayoutMk cId="1632265978" sldId="2147483707"/>
              <ac:spMk id="34" creationId="{1004E1BB-91BD-7976-F563-B1C43EBA5CAB}"/>
            </ac:spMkLst>
          </pc:spChg>
          <pc:spChg chg="mod">
            <ac:chgData name="Chuck Tomasi" userId="79514c44-a18e-4aaa-84b1-18f74099d6b1" providerId="ADAL" clId="{18B14563-CCEC-0C42-8C0A-ABD616E2CF02}" dt="2023-10-18T20:08:17.154" v="398"/>
            <ac:spMkLst>
              <pc:docMk/>
              <pc:sldMasterMk cId="2317532505" sldId="2147483672"/>
              <pc:sldLayoutMk cId="1632265978" sldId="2147483707"/>
              <ac:spMk id="34" creationId="{D5661850-BD69-4BFF-8DCF-B15069FD7B59}"/>
            </ac:spMkLst>
          </pc:spChg>
          <pc:spChg chg="mod">
            <ac:chgData name="Chuck Tomasi" userId="79514c44-a18e-4aaa-84b1-18f74099d6b1" providerId="ADAL" clId="{18B14563-CCEC-0C42-8C0A-ABD616E2CF02}" dt="2023-11-06T15:01:05.201" v="3137"/>
            <ac:spMkLst>
              <pc:docMk/>
              <pc:sldMasterMk cId="2317532505" sldId="2147483672"/>
              <pc:sldLayoutMk cId="1632265978" sldId="2147483707"/>
              <ac:spMk id="35" creationId="{686D7A61-8290-907E-67F8-28C902CC1CFD}"/>
            </ac:spMkLst>
          </pc:spChg>
          <pc:spChg chg="mod">
            <ac:chgData name="Chuck Tomasi" userId="79514c44-a18e-4aaa-84b1-18f74099d6b1" providerId="ADAL" clId="{18B14563-CCEC-0C42-8C0A-ABD616E2CF02}" dt="2023-10-18T20:08:17.154" v="398"/>
            <ac:spMkLst>
              <pc:docMk/>
              <pc:sldMasterMk cId="2317532505" sldId="2147483672"/>
              <pc:sldLayoutMk cId="1632265978" sldId="2147483707"/>
              <ac:spMk id="35" creationId="{D831C22C-D256-1F49-31AC-B0A28339DCC9}"/>
            </ac:spMkLst>
          </pc:spChg>
          <pc:spChg chg="mod">
            <ac:chgData name="Chuck Tomasi" userId="79514c44-a18e-4aaa-84b1-18f74099d6b1" providerId="ADAL" clId="{18B14563-CCEC-0C42-8C0A-ABD616E2CF02}" dt="2023-10-18T20:08:17.154" v="398"/>
            <ac:spMkLst>
              <pc:docMk/>
              <pc:sldMasterMk cId="2317532505" sldId="2147483672"/>
              <pc:sldLayoutMk cId="1632265978" sldId="2147483707"/>
              <ac:spMk id="36" creationId="{014391D8-FF94-E97A-FEFD-F96DAA6F3EAD}"/>
            </ac:spMkLst>
          </pc:spChg>
          <pc:spChg chg="mod">
            <ac:chgData name="Chuck Tomasi" userId="79514c44-a18e-4aaa-84b1-18f74099d6b1" providerId="ADAL" clId="{18B14563-CCEC-0C42-8C0A-ABD616E2CF02}" dt="2023-11-06T15:01:05.201" v="3137"/>
            <ac:spMkLst>
              <pc:docMk/>
              <pc:sldMasterMk cId="2317532505" sldId="2147483672"/>
              <pc:sldLayoutMk cId="1632265978" sldId="2147483707"/>
              <ac:spMk id="36" creationId="{62EA61B4-6979-DA32-2899-19F7924891ED}"/>
            </ac:spMkLst>
          </pc:spChg>
          <pc:spChg chg="mod">
            <ac:chgData name="Chuck Tomasi" userId="79514c44-a18e-4aaa-84b1-18f74099d6b1" providerId="ADAL" clId="{18B14563-CCEC-0C42-8C0A-ABD616E2CF02}" dt="2023-11-06T15:01:05.201" v="3137"/>
            <ac:spMkLst>
              <pc:docMk/>
              <pc:sldMasterMk cId="2317532505" sldId="2147483672"/>
              <pc:sldLayoutMk cId="1632265978" sldId="2147483707"/>
              <ac:spMk id="37" creationId="{D981FA28-BD35-8614-2BA8-B3FB1AE7EA98}"/>
            </ac:spMkLst>
          </pc:spChg>
          <pc:spChg chg="mod">
            <ac:chgData name="Chuck Tomasi" userId="79514c44-a18e-4aaa-84b1-18f74099d6b1" providerId="ADAL" clId="{18B14563-CCEC-0C42-8C0A-ABD616E2CF02}" dt="2023-10-18T20:08:17.154" v="398"/>
            <ac:spMkLst>
              <pc:docMk/>
              <pc:sldMasterMk cId="2317532505" sldId="2147483672"/>
              <pc:sldLayoutMk cId="1632265978" sldId="2147483707"/>
              <ac:spMk id="37" creationId="{ED20F58E-3826-0D58-584B-CB759F45185A}"/>
            </ac:spMkLst>
          </pc:spChg>
          <pc:spChg chg="mod">
            <ac:chgData name="Chuck Tomasi" userId="79514c44-a18e-4aaa-84b1-18f74099d6b1" providerId="ADAL" clId="{18B14563-CCEC-0C42-8C0A-ABD616E2CF02}" dt="2023-10-18T20:08:17.154" v="398"/>
            <ac:spMkLst>
              <pc:docMk/>
              <pc:sldMasterMk cId="2317532505" sldId="2147483672"/>
              <pc:sldLayoutMk cId="1632265978" sldId="2147483707"/>
              <ac:spMk id="38" creationId="{D488CAB8-461A-AA67-F36E-657B6561038C}"/>
            </ac:spMkLst>
          </pc:spChg>
          <pc:spChg chg="mod">
            <ac:chgData name="Chuck Tomasi" userId="79514c44-a18e-4aaa-84b1-18f74099d6b1" providerId="ADAL" clId="{18B14563-CCEC-0C42-8C0A-ABD616E2CF02}" dt="2023-11-06T15:01:05.201" v="3137"/>
            <ac:spMkLst>
              <pc:docMk/>
              <pc:sldMasterMk cId="2317532505" sldId="2147483672"/>
              <pc:sldLayoutMk cId="1632265978" sldId="2147483707"/>
              <ac:spMk id="38" creationId="{D877C188-8376-5DD0-90D5-F0F2D53882C5}"/>
            </ac:spMkLst>
          </pc:spChg>
          <pc:spChg chg="mod">
            <ac:chgData name="Chuck Tomasi" userId="79514c44-a18e-4aaa-84b1-18f74099d6b1" providerId="ADAL" clId="{18B14563-CCEC-0C42-8C0A-ABD616E2CF02}" dt="2023-11-06T15:01:05.201" v="3137"/>
            <ac:spMkLst>
              <pc:docMk/>
              <pc:sldMasterMk cId="2317532505" sldId="2147483672"/>
              <pc:sldLayoutMk cId="1632265978" sldId="2147483707"/>
              <ac:spMk id="39" creationId="{16A374C5-289D-C6F3-9DEB-44B2566862E2}"/>
            </ac:spMkLst>
          </pc:spChg>
          <pc:spChg chg="mod">
            <ac:chgData name="Chuck Tomasi" userId="79514c44-a18e-4aaa-84b1-18f74099d6b1" providerId="ADAL" clId="{18B14563-CCEC-0C42-8C0A-ABD616E2CF02}" dt="2023-10-18T20:08:17.154" v="398"/>
            <ac:spMkLst>
              <pc:docMk/>
              <pc:sldMasterMk cId="2317532505" sldId="2147483672"/>
              <pc:sldLayoutMk cId="1632265978" sldId="2147483707"/>
              <ac:spMk id="39" creationId="{6B0017B6-599D-C7CA-64D9-4DAB661C4C5D}"/>
            </ac:spMkLst>
          </pc:spChg>
          <pc:spChg chg="mod">
            <ac:chgData name="Chuck Tomasi" userId="79514c44-a18e-4aaa-84b1-18f74099d6b1" providerId="ADAL" clId="{18B14563-CCEC-0C42-8C0A-ABD616E2CF02}" dt="2023-10-18T20:08:17.154" v="398"/>
            <ac:spMkLst>
              <pc:docMk/>
              <pc:sldMasterMk cId="2317532505" sldId="2147483672"/>
              <pc:sldLayoutMk cId="1632265978" sldId="2147483707"/>
              <ac:spMk id="40" creationId="{17C16B22-9BCE-C5E9-FB9D-62E6532CF016}"/>
            </ac:spMkLst>
          </pc:spChg>
          <pc:spChg chg="mod">
            <ac:chgData name="Chuck Tomasi" userId="79514c44-a18e-4aaa-84b1-18f74099d6b1" providerId="ADAL" clId="{18B14563-CCEC-0C42-8C0A-ABD616E2CF02}" dt="2023-11-06T15:01:05.201" v="3137"/>
            <ac:spMkLst>
              <pc:docMk/>
              <pc:sldMasterMk cId="2317532505" sldId="2147483672"/>
              <pc:sldLayoutMk cId="1632265978" sldId="2147483707"/>
              <ac:spMk id="40" creationId="{2CE86C57-05C8-5444-413E-3DD0258FF9A4}"/>
            </ac:spMkLst>
          </pc:spChg>
          <pc:spChg chg="mod">
            <ac:chgData name="Chuck Tomasi" userId="79514c44-a18e-4aaa-84b1-18f74099d6b1" providerId="ADAL" clId="{18B14563-CCEC-0C42-8C0A-ABD616E2CF02}" dt="2023-10-18T20:08:17.154" v="398"/>
            <ac:spMkLst>
              <pc:docMk/>
              <pc:sldMasterMk cId="2317532505" sldId="2147483672"/>
              <pc:sldLayoutMk cId="1632265978" sldId="2147483707"/>
              <ac:spMk id="41" creationId="{B94DAFE3-E65F-4CDC-9535-BBCD1226719E}"/>
            </ac:spMkLst>
          </pc:spChg>
          <pc:spChg chg="mod">
            <ac:chgData name="Chuck Tomasi" userId="79514c44-a18e-4aaa-84b1-18f74099d6b1" providerId="ADAL" clId="{18B14563-CCEC-0C42-8C0A-ABD616E2CF02}" dt="2023-11-06T15:01:05.201" v="3137"/>
            <ac:spMkLst>
              <pc:docMk/>
              <pc:sldMasterMk cId="2317532505" sldId="2147483672"/>
              <pc:sldLayoutMk cId="1632265978" sldId="2147483707"/>
              <ac:spMk id="41" creationId="{FA5C123C-AFB7-2A94-A332-EE9EE80E0D97}"/>
            </ac:spMkLst>
          </pc:spChg>
          <pc:spChg chg="mod">
            <ac:chgData name="Chuck Tomasi" userId="79514c44-a18e-4aaa-84b1-18f74099d6b1" providerId="ADAL" clId="{18B14563-CCEC-0C42-8C0A-ABD616E2CF02}" dt="2023-10-18T20:08:17.154" v="398"/>
            <ac:spMkLst>
              <pc:docMk/>
              <pc:sldMasterMk cId="2317532505" sldId="2147483672"/>
              <pc:sldLayoutMk cId="1632265978" sldId="2147483707"/>
              <ac:spMk id="42" creationId="{2FEB0F22-307C-910D-1722-42F8E2459F0B}"/>
            </ac:spMkLst>
          </pc:spChg>
          <pc:spChg chg="mod">
            <ac:chgData name="Chuck Tomasi" userId="79514c44-a18e-4aaa-84b1-18f74099d6b1" providerId="ADAL" clId="{18B14563-CCEC-0C42-8C0A-ABD616E2CF02}" dt="2023-11-06T15:01:05.201" v="3137"/>
            <ac:spMkLst>
              <pc:docMk/>
              <pc:sldMasterMk cId="2317532505" sldId="2147483672"/>
              <pc:sldLayoutMk cId="1632265978" sldId="2147483707"/>
              <ac:spMk id="42" creationId="{6CBE05AA-AEDF-8CE4-A8D0-64CC85121443}"/>
            </ac:spMkLst>
          </pc:spChg>
          <pc:spChg chg="mod">
            <ac:chgData name="Chuck Tomasi" userId="79514c44-a18e-4aaa-84b1-18f74099d6b1" providerId="ADAL" clId="{18B14563-CCEC-0C42-8C0A-ABD616E2CF02}" dt="2023-10-18T20:08:17.154" v="398"/>
            <ac:spMkLst>
              <pc:docMk/>
              <pc:sldMasterMk cId="2317532505" sldId="2147483672"/>
              <pc:sldLayoutMk cId="1632265978" sldId="2147483707"/>
              <ac:spMk id="43" creationId="{31E9EA24-8AF0-21FD-4DAD-C7AD0791372C}"/>
            </ac:spMkLst>
          </pc:spChg>
          <pc:spChg chg="mod">
            <ac:chgData name="Chuck Tomasi" userId="79514c44-a18e-4aaa-84b1-18f74099d6b1" providerId="ADAL" clId="{18B14563-CCEC-0C42-8C0A-ABD616E2CF02}" dt="2023-11-06T15:01:05.201" v="3137"/>
            <ac:spMkLst>
              <pc:docMk/>
              <pc:sldMasterMk cId="2317532505" sldId="2147483672"/>
              <pc:sldLayoutMk cId="1632265978" sldId="2147483707"/>
              <ac:spMk id="43" creationId="{A1219A23-BF5F-E1A1-54FB-D3E39BAACB2B}"/>
            </ac:spMkLst>
          </pc:spChg>
          <pc:spChg chg="mod">
            <ac:chgData name="Chuck Tomasi" userId="79514c44-a18e-4aaa-84b1-18f74099d6b1" providerId="ADAL" clId="{18B14563-CCEC-0C42-8C0A-ABD616E2CF02}" dt="2023-11-06T15:01:05.201" v="3137"/>
            <ac:spMkLst>
              <pc:docMk/>
              <pc:sldMasterMk cId="2317532505" sldId="2147483672"/>
              <pc:sldLayoutMk cId="1632265978" sldId="2147483707"/>
              <ac:spMk id="44" creationId="{0D9F294C-597E-6B47-EA91-31C7B88AFE38}"/>
            </ac:spMkLst>
          </pc:spChg>
          <pc:spChg chg="mod">
            <ac:chgData name="Chuck Tomasi" userId="79514c44-a18e-4aaa-84b1-18f74099d6b1" providerId="ADAL" clId="{18B14563-CCEC-0C42-8C0A-ABD616E2CF02}" dt="2023-10-18T20:08:17.154" v="398"/>
            <ac:spMkLst>
              <pc:docMk/>
              <pc:sldMasterMk cId="2317532505" sldId="2147483672"/>
              <pc:sldLayoutMk cId="1632265978" sldId="2147483707"/>
              <ac:spMk id="44" creationId="{BD62EAC0-E13A-6367-C741-EF1B419C015F}"/>
            </ac:spMkLst>
          </pc:spChg>
          <pc:spChg chg="mod">
            <ac:chgData name="Chuck Tomasi" userId="79514c44-a18e-4aaa-84b1-18f74099d6b1" providerId="ADAL" clId="{18B14563-CCEC-0C42-8C0A-ABD616E2CF02}" dt="2023-10-18T20:08:17.154" v="398"/>
            <ac:spMkLst>
              <pc:docMk/>
              <pc:sldMasterMk cId="2317532505" sldId="2147483672"/>
              <pc:sldLayoutMk cId="1632265978" sldId="2147483707"/>
              <ac:spMk id="45" creationId="{3044B30C-4277-A9D8-00A5-94E8823D2FBC}"/>
            </ac:spMkLst>
          </pc:spChg>
          <pc:spChg chg="mod">
            <ac:chgData name="Chuck Tomasi" userId="79514c44-a18e-4aaa-84b1-18f74099d6b1" providerId="ADAL" clId="{18B14563-CCEC-0C42-8C0A-ABD616E2CF02}" dt="2023-11-06T15:01:05.201" v="3137"/>
            <ac:spMkLst>
              <pc:docMk/>
              <pc:sldMasterMk cId="2317532505" sldId="2147483672"/>
              <pc:sldLayoutMk cId="1632265978" sldId="2147483707"/>
              <ac:spMk id="45" creationId="{8D735C2C-4A90-5871-486E-2CB176ACF6E2}"/>
            </ac:spMkLst>
          </pc:spChg>
          <pc:spChg chg="mod">
            <ac:chgData name="Chuck Tomasi" userId="79514c44-a18e-4aaa-84b1-18f74099d6b1" providerId="ADAL" clId="{18B14563-CCEC-0C42-8C0A-ABD616E2CF02}" dt="2023-10-18T20:08:17.154" v="398"/>
            <ac:spMkLst>
              <pc:docMk/>
              <pc:sldMasterMk cId="2317532505" sldId="2147483672"/>
              <pc:sldLayoutMk cId="1632265978" sldId="2147483707"/>
              <ac:spMk id="46" creationId="{A28E972D-658D-987F-E15F-E05103AC688D}"/>
            </ac:spMkLst>
          </pc:spChg>
          <pc:spChg chg="mod">
            <ac:chgData name="Chuck Tomasi" userId="79514c44-a18e-4aaa-84b1-18f74099d6b1" providerId="ADAL" clId="{18B14563-CCEC-0C42-8C0A-ABD616E2CF02}" dt="2023-11-06T15:01:05.201" v="3137"/>
            <ac:spMkLst>
              <pc:docMk/>
              <pc:sldMasterMk cId="2317532505" sldId="2147483672"/>
              <pc:sldLayoutMk cId="1632265978" sldId="2147483707"/>
              <ac:spMk id="46" creationId="{BAE2B4D1-7121-251C-283D-3C38D1F21B4D}"/>
            </ac:spMkLst>
          </pc:spChg>
          <pc:spChg chg="mod">
            <ac:chgData name="Chuck Tomasi" userId="79514c44-a18e-4aaa-84b1-18f74099d6b1" providerId="ADAL" clId="{18B14563-CCEC-0C42-8C0A-ABD616E2CF02}" dt="2023-10-18T20:08:17.154" v="398"/>
            <ac:spMkLst>
              <pc:docMk/>
              <pc:sldMasterMk cId="2317532505" sldId="2147483672"/>
              <pc:sldLayoutMk cId="1632265978" sldId="2147483707"/>
              <ac:spMk id="47" creationId="{11308C64-3223-F37B-4499-830574F4A162}"/>
            </ac:spMkLst>
          </pc:spChg>
          <pc:spChg chg="mod">
            <ac:chgData name="Chuck Tomasi" userId="79514c44-a18e-4aaa-84b1-18f74099d6b1" providerId="ADAL" clId="{18B14563-CCEC-0C42-8C0A-ABD616E2CF02}" dt="2023-11-06T15:01:05.201" v="3137"/>
            <ac:spMkLst>
              <pc:docMk/>
              <pc:sldMasterMk cId="2317532505" sldId="2147483672"/>
              <pc:sldLayoutMk cId="1632265978" sldId="2147483707"/>
              <ac:spMk id="47" creationId="{E34A176A-A026-31E0-2CC3-2004A6449B5B}"/>
            </ac:spMkLst>
          </pc:spChg>
          <pc:spChg chg="mod">
            <ac:chgData name="Chuck Tomasi" userId="79514c44-a18e-4aaa-84b1-18f74099d6b1" providerId="ADAL" clId="{18B14563-CCEC-0C42-8C0A-ABD616E2CF02}" dt="2023-10-18T20:08:17.154" v="398"/>
            <ac:spMkLst>
              <pc:docMk/>
              <pc:sldMasterMk cId="2317532505" sldId="2147483672"/>
              <pc:sldLayoutMk cId="1632265978" sldId="2147483707"/>
              <ac:spMk id="48" creationId="{6FA3FA2E-F712-C89D-2F91-0A09DA2525BE}"/>
            </ac:spMkLst>
          </pc:spChg>
          <pc:spChg chg="mod">
            <ac:chgData name="Chuck Tomasi" userId="79514c44-a18e-4aaa-84b1-18f74099d6b1" providerId="ADAL" clId="{18B14563-CCEC-0C42-8C0A-ABD616E2CF02}" dt="2023-11-06T15:01:05.201" v="3137"/>
            <ac:spMkLst>
              <pc:docMk/>
              <pc:sldMasterMk cId="2317532505" sldId="2147483672"/>
              <pc:sldLayoutMk cId="1632265978" sldId="2147483707"/>
              <ac:spMk id="48" creationId="{7BA8078A-A2F4-96EA-736E-CC60B0CE7A6B}"/>
            </ac:spMkLst>
          </pc:spChg>
          <pc:spChg chg="mod">
            <ac:chgData name="Chuck Tomasi" userId="79514c44-a18e-4aaa-84b1-18f74099d6b1" providerId="ADAL" clId="{18B14563-CCEC-0C42-8C0A-ABD616E2CF02}" dt="2023-10-18T20:08:17.154" v="398"/>
            <ac:spMkLst>
              <pc:docMk/>
              <pc:sldMasterMk cId="2317532505" sldId="2147483672"/>
              <pc:sldLayoutMk cId="1632265978" sldId="2147483707"/>
              <ac:spMk id="49" creationId="{C7F48B6E-C273-578C-C390-D33272EBD07D}"/>
            </ac:spMkLst>
          </pc:spChg>
          <pc:spChg chg="mod">
            <ac:chgData name="Chuck Tomasi" userId="79514c44-a18e-4aaa-84b1-18f74099d6b1" providerId="ADAL" clId="{18B14563-CCEC-0C42-8C0A-ABD616E2CF02}" dt="2023-11-06T15:01:05.201" v="3137"/>
            <ac:spMkLst>
              <pc:docMk/>
              <pc:sldMasterMk cId="2317532505" sldId="2147483672"/>
              <pc:sldLayoutMk cId="1632265978" sldId="2147483707"/>
              <ac:spMk id="49" creationId="{E83CE7D4-A061-5E18-AD51-6D0DD0324E61}"/>
            </ac:spMkLst>
          </pc:spChg>
          <pc:spChg chg="mod">
            <ac:chgData name="Chuck Tomasi" userId="79514c44-a18e-4aaa-84b1-18f74099d6b1" providerId="ADAL" clId="{18B14563-CCEC-0C42-8C0A-ABD616E2CF02}" dt="2023-10-18T20:08:17.154" v="398"/>
            <ac:spMkLst>
              <pc:docMk/>
              <pc:sldMasterMk cId="2317532505" sldId="2147483672"/>
              <pc:sldLayoutMk cId="1632265978" sldId="2147483707"/>
              <ac:spMk id="50" creationId="{4303A256-16D1-2181-DEB3-AC273D5FF1BC}"/>
            </ac:spMkLst>
          </pc:spChg>
          <pc:spChg chg="mod">
            <ac:chgData name="Chuck Tomasi" userId="79514c44-a18e-4aaa-84b1-18f74099d6b1" providerId="ADAL" clId="{18B14563-CCEC-0C42-8C0A-ABD616E2CF02}" dt="2023-11-06T15:01:05.201" v="3137"/>
            <ac:spMkLst>
              <pc:docMk/>
              <pc:sldMasterMk cId="2317532505" sldId="2147483672"/>
              <pc:sldLayoutMk cId="1632265978" sldId="2147483707"/>
              <ac:spMk id="50" creationId="{95D1E4D6-B6BE-DBDE-2095-78F57DDC107A}"/>
            </ac:spMkLst>
          </pc:spChg>
          <pc:spChg chg="mod">
            <ac:chgData name="Chuck Tomasi" userId="79514c44-a18e-4aaa-84b1-18f74099d6b1" providerId="ADAL" clId="{18B14563-CCEC-0C42-8C0A-ABD616E2CF02}" dt="2023-11-06T15:01:05.201" v="3137"/>
            <ac:spMkLst>
              <pc:docMk/>
              <pc:sldMasterMk cId="2317532505" sldId="2147483672"/>
              <pc:sldLayoutMk cId="1632265978" sldId="2147483707"/>
              <ac:spMk id="51" creationId="{64A20B56-1FD1-06C4-4CF3-1BCDDEF69A46}"/>
            </ac:spMkLst>
          </pc:spChg>
          <pc:spChg chg="mod">
            <ac:chgData name="Chuck Tomasi" userId="79514c44-a18e-4aaa-84b1-18f74099d6b1" providerId="ADAL" clId="{18B14563-CCEC-0C42-8C0A-ABD616E2CF02}" dt="2023-10-18T20:08:17.154" v="398"/>
            <ac:spMkLst>
              <pc:docMk/>
              <pc:sldMasterMk cId="2317532505" sldId="2147483672"/>
              <pc:sldLayoutMk cId="1632265978" sldId="2147483707"/>
              <ac:spMk id="51" creationId="{8B0A9810-93CE-31C6-C02B-FBD5459D36AA}"/>
            </ac:spMkLst>
          </pc:spChg>
          <pc:spChg chg="mod">
            <ac:chgData name="Chuck Tomasi" userId="79514c44-a18e-4aaa-84b1-18f74099d6b1" providerId="ADAL" clId="{18B14563-CCEC-0C42-8C0A-ABD616E2CF02}" dt="2023-11-06T15:01:05.201" v="3137"/>
            <ac:spMkLst>
              <pc:docMk/>
              <pc:sldMasterMk cId="2317532505" sldId="2147483672"/>
              <pc:sldLayoutMk cId="1632265978" sldId="2147483707"/>
              <ac:spMk id="52" creationId="{8B846646-87E0-2507-93C8-7D5AB858F4BC}"/>
            </ac:spMkLst>
          </pc:spChg>
          <pc:spChg chg="mod">
            <ac:chgData name="Chuck Tomasi" userId="79514c44-a18e-4aaa-84b1-18f74099d6b1" providerId="ADAL" clId="{18B14563-CCEC-0C42-8C0A-ABD616E2CF02}" dt="2023-10-18T20:08:17.154" v="398"/>
            <ac:spMkLst>
              <pc:docMk/>
              <pc:sldMasterMk cId="2317532505" sldId="2147483672"/>
              <pc:sldLayoutMk cId="1632265978" sldId="2147483707"/>
              <ac:spMk id="52" creationId="{F87D06A8-4FE6-07A8-7142-028AA55E0000}"/>
            </ac:spMkLst>
          </pc:spChg>
          <pc:spChg chg="mod">
            <ac:chgData name="Chuck Tomasi" userId="79514c44-a18e-4aaa-84b1-18f74099d6b1" providerId="ADAL" clId="{18B14563-CCEC-0C42-8C0A-ABD616E2CF02}" dt="2023-11-06T15:01:05.201" v="3137"/>
            <ac:spMkLst>
              <pc:docMk/>
              <pc:sldMasterMk cId="2317532505" sldId="2147483672"/>
              <pc:sldLayoutMk cId="1632265978" sldId="2147483707"/>
              <ac:spMk id="53" creationId="{30050FE1-A68F-4395-FCF7-B3F179203014}"/>
            </ac:spMkLst>
          </pc:spChg>
          <pc:spChg chg="mod">
            <ac:chgData name="Chuck Tomasi" userId="79514c44-a18e-4aaa-84b1-18f74099d6b1" providerId="ADAL" clId="{18B14563-CCEC-0C42-8C0A-ABD616E2CF02}" dt="2023-10-18T20:08:17.154" v="398"/>
            <ac:spMkLst>
              <pc:docMk/>
              <pc:sldMasterMk cId="2317532505" sldId="2147483672"/>
              <pc:sldLayoutMk cId="1632265978" sldId="2147483707"/>
              <ac:spMk id="53" creationId="{EB7FD795-8E22-9386-EB0F-9E7F726E6BE0}"/>
            </ac:spMkLst>
          </pc:spChg>
          <pc:spChg chg="mod">
            <ac:chgData name="Chuck Tomasi" userId="79514c44-a18e-4aaa-84b1-18f74099d6b1" providerId="ADAL" clId="{18B14563-CCEC-0C42-8C0A-ABD616E2CF02}" dt="2023-10-18T20:08:17.154" v="398"/>
            <ac:spMkLst>
              <pc:docMk/>
              <pc:sldMasterMk cId="2317532505" sldId="2147483672"/>
              <pc:sldLayoutMk cId="1632265978" sldId="2147483707"/>
              <ac:spMk id="54" creationId="{093E31B7-4207-6DDA-DC28-E48EAE3C7762}"/>
            </ac:spMkLst>
          </pc:spChg>
          <pc:spChg chg="mod">
            <ac:chgData name="Chuck Tomasi" userId="79514c44-a18e-4aaa-84b1-18f74099d6b1" providerId="ADAL" clId="{18B14563-CCEC-0C42-8C0A-ABD616E2CF02}" dt="2023-11-06T15:01:05.201" v="3137"/>
            <ac:spMkLst>
              <pc:docMk/>
              <pc:sldMasterMk cId="2317532505" sldId="2147483672"/>
              <pc:sldLayoutMk cId="1632265978" sldId="2147483707"/>
              <ac:spMk id="54" creationId="{7FAB9BAB-547A-C925-16AE-3B661BD57798}"/>
            </ac:spMkLst>
          </pc:spChg>
          <pc:spChg chg="mod">
            <ac:chgData name="Chuck Tomasi" userId="79514c44-a18e-4aaa-84b1-18f74099d6b1" providerId="ADAL" clId="{18B14563-CCEC-0C42-8C0A-ABD616E2CF02}" dt="2023-11-06T15:01:05.201" v="3137"/>
            <ac:spMkLst>
              <pc:docMk/>
              <pc:sldMasterMk cId="2317532505" sldId="2147483672"/>
              <pc:sldLayoutMk cId="1632265978" sldId="2147483707"/>
              <ac:spMk id="55" creationId="{6040AF4C-EF2D-D031-437C-BE2E761886A7}"/>
            </ac:spMkLst>
          </pc:spChg>
          <pc:spChg chg="mod">
            <ac:chgData name="Chuck Tomasi" userId="79514c44-a18e-4aaa-84b1-18f74099d6b1" providerId="ADAL" clId="{18B14563-CCEC-0C42-8C0A-ABD616E2CF02}" dt="2023-10-18T20:08:17.154" v="398"/>
            <ac:spMkLst>
              <pc:docMk/>
              <pc:sldMasterMk cId="2317532505" sldId="2147483672"/>
              <pc:sldLayoutMk cId="1632265978" sldId="2147483707"/>
              <ac:spMk id="55" creationId="{D2A5BDCE-CA74-E0FF-C8E3-E0942D719F27}"/>
            </ac:spMkLst>
          </pc:spChg>
          <pc:spChg chg="mod">
            <ac:chgData name="Chuck Tomasi" userId="79514c44-a18e-4aaa-84b1-18f74099d6b1" providerId="ADAL" clId="{18B14563-CCEC-0C42-8C0A-ABD616E2CF02}" dt="2023-10-18T20:08:17.154" v="398"/>
            <ac:spMkLst>
              <pc:docMk/>
              <pc:sldMasterMk cId="2317532505" sldId="2147483672"/>
              <pc:sldLayoutMk cId="1632265978" sldId="2147483707"/>
              <ac:spMk id="56" creationId="{2A8C0C71-260E-572C-13FB-CA2A9C075920}"/>
            </ac:spMkLst>
          </pc:spChg>
          <pc:spChg chg="mod">
            <ac:chgData name="Chuck Tomasi" userId="79514c44-a18e-4aaa-84b1-18f74099d6b1" providerId="ADAL" clId="{18B14563-CCEC-0C42-8C0A-ABD616E2CF02}" dt="2023-11-06T15:01:05.201" v="3137"/>
            <ac:spMkLst>
              <pc:docMk/>
              <pc:sldMasterMk cId="2317532505" sldId="2147483672"/>
              <pc:sldLayoutMk cId="1632265978" sldId="2147483707"/>
              <ac:spMk id="56" creationId="{AE956A0D-0D01-7DF4-8180-EA6D542ABA8B}"/>
            </ac:spMkLst>
          </pc:spChg>
          <pc:spChg chg="mod">
            <ac:chgData name="Chuck Tomasi" userId="79514c44-a18e-4aaa-84b1-18f74099d6b1" providerId="ADAL" clId="{18B14563-CCEC-0C42-8C0A-ABD616E2CF02}" dt="2023-10-18T20:08:17.154" v="398"/>
            <ac:spMkLst>
              <pc:docMk/>
              <pc:sldMasterMk cId="2317532505" sldId="2147483672"/>
              <pc:sldLayoutMk cId="1632265978" sldId="2147483707"/>
              <ac:spMk id="58" creationId="{1AE4EE76-AEF7-614A-FC20-273F37BC17EF}"/>
            </ac:spMkLst>
          </pc:spChg>
          <pc:spChg chg="mod">
            <ac:chgData name="Chuck Tomasi" userId="79514c44-a18e-4aaa-84b1-18f74099d6b1" providerId="ADAL" clId="{18B14563-CCEC-0C42-8C0A-ABD616E2CF02}" dt="2023-11-06T15:01:05.201" v="3137"/>
            <ac:spMkLst>
              <pc:docMk/>
              <pc:sldMasterMk cId="2317532505" sldId="2147483672"/>
              <pc:sldLayoutMk cId="1632265978" sldId="2147483707"/>
              <ac:spMk id="58" creationId="{7CD0993F-CEA0-009B-6F87-08515D45B38C}"/>
            </ac:spMkLst>
          </pc:spChg>
          <pc:spChg chg="mod">
            <ac:chgData name="Chuck Tomasi" userId="79514c44-a18e-4aaa-84b1-18f74099d6b1" providerId="ADAL" clId="{18B14563-CCEC-0C42-8C0A-ABD616E2CF02}" dt="2023-10-18T20:08:17.154" v="398"/>
            <ac:spMkLst>
              <pc:docMk/>
              <pc:sldMasterMk cId="2317532505" sldId="2147483672"/>
              <pc:sldLayoutMk cId="1632265978" sldId="2147483707"/>
              <ac:spMk id="59" creationId="{534055D9-8F2C-4750-31F3-3B0A65191554}"/>
            </ac:spMkLst>
          </pc:spChg>
          <pc:spChg chg="mod">
            <ac:chgData name="Chuck Tomasi" userId="79514c44-a18e-4aaa-84b1-18f74099d6b1" providerId="ADAL" clId="{18B14563-CCEC-0C42-8C0A-ABD616E2CF02}" dt="2023-11-06T15:01:05.201" v="3137"/>
            <ac:spMkLst>
              <pc:docMk/>
              <pc:sldMasterMk cId="2317532505" sldId="2147483672"/>
              <pc:sldLayoutMk cId="1632265978" sldId="2147483707"/>
              <ac:spMk id="59" creationId="{C08EE0EE-1126-F57D-9800-AB9B9F65DAEC}"/>
            </ac:spMkLst>
          </pc:spChg>
          <pc:spChg chg="mod">
            <ac:chgData name="Chuck Tomasi" userId="79514c44-a18e-4aaa-84b1-18f74099d6b1" providerId="ADAL" clId="{18B14563-CCEC-0C42-8C0A-ABD616E2CF02}" dt="2023-11-06T15:01:05.201" v="3137"/>
            <ac:spMkLst>
              <pc:docMk/>
              <pc:sldMasterMk cId="2317532505" sldId="2147483672"/>
              <pc:sldLayoutMk cId="1632265978" sldId="2147483707"/>
              <ac:spMk id="60" creationId="{730088CC-7A71-79E3-DC63-589F83ED4B3D}"/>
            </ac:spMkLst>
          </pc:spChg>
          <pc:spChg chg="mod">
            <ac:chgData name="Chuck Tomasi" userId="79514c44-a18e-4aaa-84b1-18f74099d6b1" providerId="ADAL" clId="{18B14563-CCEC-0C42-8C0A-ABD616E2CF02}" dt="2023-10-18T20:08:17.154" v="398"/>
            <ac:spMkLst>
              <pc:docMk/>
              <pc:sldMasterMk cId="2317532505" sldId="2147483672"/>
              <pc:sldLayoutMk cId="1632265978" sldId="2147483707"/>
              <ac:spMk id="60" creationId="{F7FD7E03-EAF9-DAAF-EE77-C32C9BC0B701}"/>
            </ac:spMkLst>
          </pc:spChg>
          <pc:spChg chg="mod">
            <ac:chgData name="Chuck Tomasi" userId="79514c44-a18e-4aaa-84b1-18f74099d6b1" providerId="ADAL" clId="{18B14563-CCEC-0C42-8C0A-ABD616E2CF02}" dt="2023-10-18T20:08:17.154" v="398"/>
            <ac:spMkLst>
              <pc:docMk/>
              <pc:sldMasterMk cId="2317532505" sldId="2147483672"/>
              <pc:sldLayoutMk cId="1632265978" sldId="2147483707"/>
              <ac:spMk id="62" creationId="{FA694A92-F86A-69B5-D5AB-BDC7C94EAFC3}"/>
            </ac:spMkLst>
          </pc:spChg>
          <pc:spChg chg="mod">
            <ac:chgData name="Chuck Tomasi" userId="79514c44-a18e-4aaa-84b1-18f74099d6b1" providerId="ADAL" clId="{18B14563-CCEC-0C42-8C0A-ABD616E2CF02}" dt="2023-11-06T15:01:05.201" v="3137"/>
            <ac:spMkLst>
              <pc:docMk/>
              <pc:sldMasterMk cId="2317532505" sldId="2147483672"/>
              <pc:sldLayoutMk cId="1632265978" sldId="2147483707"/>
              <ac:spMk id="62" creationId="{FE2F1862-0500-3AB0-B612-CA72E51DFF96}"/>
            </ac:spMkLst>
          </pc:spChg>
          <pc:spChg chg="mod">
            <ac:chgData name="Chuck Tomasi" userId="79514c44-a18e-4aaa-84b1-18f74099d6b1" providerId="ADAL" clId="{18B14563-CCEC-0C42-8C0A-ABD616E2CF02}" dt="2023-11-05T20:47:48.842" v="1521"/>
            <ac:spMkLst>
              <pc:docMk/>
              <pc:sldMasterMk cId="2317532505" sldId="2147483672"/>
              <pc:sldLayoutMk cId="1632265978" sldId="2147483707"/>
              <ac:spMk id="64" creationId="{BDF54E05-804D-FBF2-5EF1-A5EF0AC47F32}"/>
            </ac:spMkLst>
          </pc:spChg>
          <pc:spChg chg="mod">
            <ac:chgData name="Chuck Tomasi" userId="79514c44-a18e-4aaa-84b1-18f74099d6b1" providerId="ADAL" clId="{18B14563-CCEC-0C42-8C0A-ABD616E2CF02}" dt="2023-11-05T20:47:48.842" v="1521"/>
            <ac:spMkLst>
              <pc:docMk/>
              <pc:sldMasterMk cId="2317532505" sldId="2147483672"/>
              <pc:sldLayoutMk cId="1632265978" sldId="2147483707"/>
              <ac:spMk id="65" creationId="{81D7FA75-3AB6-C03A-6BEF-4388491F9F94}"/>
            </ac:spMkLst>
          </pc:spChg>
          <pc:spChg chg="mod">
            <ac:chgData name="Chuck Tomasi" userId="79514c44-a18e-4aaa-84b1-18f74099d6b1" providerId="ADAL" clId="{18B14563-CCEC-0C42-8C0A-ABD616E2CF02}" dt="2023-11-05T20:47:48.842" v="1521"/>
            <ac:spMkLst>
              <pc:docMk/>
              <pc:sldMasterMk cId="2317532505" sldId="2147483672"/>
              <pc:sldLayoutMk cId="1632265978" sldId="2147483707"/>
              <ac:spMk id="66" creationId="{B166140A-8CCD-980E-CF82-B2390C5F5A9B}"/>
            </ac:spMkLst>
          </pc:spChg>
          <pc:spChg chg="mod">
            <ac:chgData name="Chuck Tomasi" userId="79514c44-a18e-4aaa-84b1-18f74099d6b1" providerId="ADAL" clId="{18B14563-CCEC-0C42-8C0A-ABD616E2CF02}" dt="2023-11-05T20:47:48.842" v="1521"/>
            <ac:spMkLst>
              <pc:docMk/>
              <pc:sldMasterMk cId="2317532505" sldId="2147483672"/>
              <pc:sldLayoutMk cId="1632265978" sldId="2147483707"/>
              <ac:spMk id="67" creationId="{EBF01979-D4BA-CF2C-E3FF-E551141344FF}"/>
            </ac:spMkLst>
          </pc:spChg>
          <pc:spChg chg="mod">
            <ac:chgData name="Chuck Tomasi" userId="79514c44-a18e-4aaa-84b1-18f74099d6b1" providerId="ADAL" clId="{18B14563-CCEC-0C42-8C0A-ABD616E2CF02}" dt="2023-11-05T20:47:48.842" v="1521"/>
            <ac:spMkLst>
              <pc:docMk/>
              <pc:sldMasterMk cId="2317532505" sldId="2147483672"/>
              <pc:sldLayoutMk cId="1632265978" sldId="2147483707"/>
              <ac:spMk id="68" creationId="{023A9F76-7C0D-0C23-2D6E-2DECEA1530D0}"/>
            </ac:spMkLst>
          </pc:spChg>
          <pc:spChg chg="mod">
            <ac:chgData name="Chuck Tomasi" userId="79514c44-a18e-4aaa-84b1-18f74099d6b1" providerId="ADAL" clId="{18B14563-CCEC-0C42-8C0A-ABD616E2CF02}" dt="2023-11-05T20:47:48.842" v="1521"/>
            <ac:spMkLst>
              <pc:docMk/>
              <pc:sldMasterMk cId="2317532505" sldId="2147483672"/>
              <pc:sldLayoutMk cId="1632265978" sldId="2147483707"/>
              <ac:spMk id="69" creationId="{5D02A995-E240-A3A5-5C15-FEF4B716458F}"/>
            </ac:spMkLst>
          </pc:spChg>
          <pc:spChg chg="mod">
            <ac:chgData name="Chuck Tomasi" userId="79514c44-a18e-4aaa-84b1-18f74099d6b1" providerId="ADAL" clId="{18B14563-CCEC-0C42-8C0A-ABD616E2CF02}" dt="2023-11-05T20:47:48.842" v="1521"/>
            <ac:spMkLst>
              <pc:docMk/>
              <pc:sldMasterMk cId="2317532505" sldId="2147483672"/>
              <pc:sldLayoutMk cId="1632265978" sldId="2147483707"/>
              <ac:spMk id="70" creationId="{60C9A139-39B4-58FA-82A8-BD22CDC69F98}"/>
            </ac:spMkLst>
          </pc:spChg>
          <pc:spChg chg="mod">
            <ac:chgData name="Chuck Tomasi" userId="79514c44-a18e-4aaa-84b1-18f74099d6b1" providerId="ADAL" clId="{18B14563-CCEC-0C42-8C0A-ABD616E2CF02}" dt="2023-11-05T20:47:48.842" v="1521"/>
            <ac:spMkLst>
              <pc:docMk/>
              <pc:sldMasterMk cId="2317532505" sldId="2147483672"/>
              <pc:sldLayoutMk cId="1632265978" sldId="2147483707"/>
              <ac:spMk id="71" creationId="{BDA6CB35-F537-DF44-1BF1-A7661CF0DFED}"/>
            </ac:spMkLst>
          </pc:spChg>
          <pc:spChg chg="mod">
            <ac:chgData name="Chuck Tomasi" userId="79514c44-a18e-4aaa-84b1-18f74099d6b1" providerId="ADAL" clId="{18B14563-CCEC-0C42-8C0A-ABD616E2CF02}" dt="2023-11-05T20:47:48.842" v="1521"/>
            <ac:spMkLst>
              <pc:docMk/>
              <pc:sldMasterMk cId="2317532505" sldId="2147483672"/>
              <pc:sldLayoutMk cId="1632265978" sldId="2147483707"/>
              <ac:spMk id="72" creationId="{243A6932-61DC-D193-64E3-21E5AB709744}"/>
            </ac:spMkLst>
          </pc:spChg>
          <pc:spChg chg="mod">
            <ac:chgData name="Chuck Tomasi" userId="79514c44-a18e-4aaa-84b1-18f74099d6b1" providerId="ADAL" clId="{18B14563-CCEC-0C42-8C0A-ABD616E2CF02}" dt="2023-11-05T20:47:48.842" v="1521"/>
            <ac:spMkLst>
              <pc:docMk/>
              <pc:sldMasterMk cId="2317532505" sldId="2147483672"/>
              <pc:sldLayoutMk cId="1632265978" sldId="2147483707"/>
              <ac:spMk id="73" creationId="{B36849C8-C50D-17F9-E62B-216ED77B45A6}"/>
            </ac:spMkLst>
          </pc:spChg>
          <pc:spChg chg="mod">
            <ac:chgData name="Chuck Tomasi" userId="79514c44-a18e-4aaa-84b1-18f74099d6b1" providerId="ADAL" clId="{18B14563-CCEC-0C42-8C0A-ABD616E2CF02}" dt="2023-11-05T20:47:48.842" v="1521"/>
            <ac:spMkLst>
              <pc:docMk/>
              <pc:sldMasterMk cId="2317532505" sldId="2147483672"/>
              <pc:sldLayoutMk cId="1632265978" sldId="2147483707"/>
              <ac:spMk id="74" creationId="{AD49D5D8-25B3-41BA-8B0C-D7D7641BCA40}"/>
            </ac:spMkLst>
          </pc:spChg>
          <pc:spChg chg="mod">
            <ac:chgData name="Chuck Tomasi" userId="79514c44-a18e-4aaa-84b1-18f74099d6b1" providerId="ADAL" clId="{18B14563-CCEC-0C42-8C0A-ABD616E2CF02}" dt="2023-11-05T20:47:48.842" v="1521"/>
            <ac:spMkLst>
              <pc:docMk/>
              <pc:sldMasterMk cId="2317532505" sldId="2147483672"/>
              <pc:sldLayoutMk cId="1632265978" sldId="2147483707"/>
              <ac:spMk id="75" creationId="{0E02ED11-2D76-1C08-B2E9-137F4B2F181E}"/>
            </ac:spMkLst>
          </pc:spChg>
          <pc:spChg chg="mod">
            <ac:chgData name="Chuck Tomasi" userId="79514c44-a18e-4aaa-84b1-18f74099d6b1" providerId="ADAL" clId="{18B14563-CCEC-0C42-8C0A-ABD616E2CF02}" dt="2023-11-05T20:47:48.842" v="1521"/>
            <ac:spMkLst>
              <pc:docMk/>
              <pc:sldMasterMk cId="2317532505" sldId="2147483672"/>
              <pc:sldLayoutMk cId="1632265978" sldId="2147483707"/>
              <ac:spMk id="76" creationId="{B0331BE2-BF21-6804-6C48-4CC9D5156980}"/>
            </ac:spMkLst>
          </pc:spChg>
          <pc:spChg chg="mod">
            <ac:chgData name="Chuck Tomasi" userId="79514c44-a18e-4aaa-84b1-18f74099d6b1" providerId="ADAL" clId="{18B14563-CCEC-0C42-8C0A-ABD616E2CF02}" dt="2023-11-05T20:47:48.842" v="1521"/>
            <ac:spMkLst>
              <pc:docMk/>
              <pc:sldMasterMk cId="2317532505" sldId="2147483672"/>
              <pc:sldLayoutMk cId="1632265978" sldId="2147483707"/>
              <ac:spMk id="77" creationId="{5DE8AFD2-D6E0-118B-493B-7707AAF2343A}"/>
            </ac:spMkLst>
          </pc:spChg>
          <pc:spChg chg="mod">
            <ac:chgData name="Chuck Tomasi" userId="79514c44-a18e-4aaa-84b1-18f74099d6b1" providerId="ADAL" clId="{18B14563-CCEC-0C42-8C0A-ABD616E2CF02}" dt="2023-11-05T20:47:48.842" v="1521"/>
            <ac:spMkLst>
              <pc:docMk/>
              <pc:sldMasterMk cId="2317532505" sldId="2147483672"/>
              <pc:sldLayoutMk cId="1632265978" sldId="2147483707"/>
              <ac:spMk id="78" creationId="{A5E906B8-4912-4B9D-C710-FB829583B89C}"/>
            </ac:spMkLst>
          </pc:spChg>
          <pc:spChg chg="mod">
            <ac:chgData name="Chuck Tomasi" userId="79514c44-a18e-4aaa-84b1-18f74099d6b1" providerId="ADAL" clId="{18B14563-CCEC-0C42-8C0A-ABD616E2CF02}" dt="2023-11-05T20:47:48.842" v="1521"/>
            <ac:spMkLst>
              <pc:docMk/>
              <pc:sldMasterMk cId="2317532505" sldId="2147483672"/>
              <pc:sldLayoutMk cId="1632265978" sldId="2147483707"/>
              <ac:spMk id="79" creationId="{627829F4-7580-AD61-DCE7-957DF19D313F}"/>
            </ac:spMkLst>
          </pc:spChg>
          <pc:spChg chg="mod">
            <ac:chgData name="Chuck Tomasi" userId="79514c44-a18e-4aaa-84b1-18f74099d6b1" providerId="ADAL" clId="{18B14563-CCEC-0C42-8C0A-ABD616E2CF02}" dt="2023-11-05T20:47:48.842" v="1521"/>
            <ac:spMkLst>
              <pc:docMk/>
              <pc:sldMasterMk cId="2317532505" sldId="2147483672"/>
              <pc:sldLayoutMk cId="1632265978" sldId="2147483707"/>
              <ac:spMk id="80" creationId="{7C64243F-784E-FD2D-2E71-C118151FDC62}"/>
            </ac:spMkLst>
          </pc:spChg>
          <pc:spChg chg="mod">
            <ac:chgData name="Chuck Tomasi" userId="79514c44-a18e-4aaa-84b1-18f74099d6b1" providerId="ADAL" clId="{18B14563-CCEC-0C42-8C0A-ABD616E2CF02}" dt="2023-11-05T20:47:48.842" v="1521"/>
            <ac:spMkLst>
              <pc:docMk/>
              <pc:sldMasterMk cId="2317532505" sldId="2147483672"/>
              <pc:sldLayoutMk cId="1632265978" sldId="2147483707"/>
              <ac:spMk id="81" creationId="{99BCA68D-4080-A034-A681-3DC3968D1CF2}"/>
            </ac:spMkLst>
          </pc:spChg>
          <pc:spChg chg="mod">
            <ac:chgData name="Chuck Tomasi" userId="79514c44-a18e-4aaa-84b1-18f74099d6b1" providerId="ADAL" clId="{18B14563-CCEC-0C42-8C0A-ABD616E2CF02}" dt="2023-11-05T20:47:48.842" v="1521"/>
            <ac:spMkLst>
              <pc:docMk/>
              <pc:sldMasterMk cId="2317532505" sldId="2147483672"/>
              <pc:sldLayoutMk cId="1632265978" sldId="2147483707"/>
              <ac:spMk id="82" creationId="{19A4F867-B6F8-D270-F567-54E770A0BA6B}"/>
            </ac:spMkLst>
          </pc:spChg>
          <pc:spChg chg="mod">
            <ac:chgData name="Chuck Tomasi" userId="79514c44-a18e-4aaa-84b1-18f74099d6b1" providerId="ADAL" clId="{18B14563-CCEC-0C42-8C0A-ABD616E2CF02}" dt="2023-11-05T20:47:48.842" v="1521"/>
            <ac:spMkLst>
              <pc:docMk/>
              <pc:sldMasterMk cId="2317532505" sldId="2147483672"/>
              <pc:sldLayoutMk cId="1632265978" sldId="2147483707"/>
              <ac:spMk id="83" creationId="{A44B05F7-1ECA-55E0-A29D-042904C572F3}"/>
            </ac:spMkLst>
          </pc:spChg>
          <pc:spChg chg="mod">
            <ac:chgData name="Chuck Tomasi" userId="79514c44-a18e-4aaa-84b1-18f74099d6b1" providerId="ADAL" clId="{18B14563-CCEC-0C42-8C0A-ABD616E2CF02}" dt="2023-11-05T20:47:48.842" v="1521"/>
            <ac:spMkLst>
              <pc:docMk/>
              <pc:sldMasterMk cId="2317532505" sldId="2147483672"/>
              <pc:sldLayoutMk cId="1632265978" sldId="2147483707"/>
              <ac:spMk id="84" creationId="{CD08AAE2-0570-381D-1EB5-7AAAF20A5FD0}"/>
            </ac:spMkLst>
          </pc:spChg>
          <pc:spChg chg="mod">
            <ac:chgData name="Chuck Tomasi" userId="79514c44-a18e-4aaa-84b1-18f74099d6b1" providerId="ADAL" clId="{18B14563-CCEC-0C42-8C0A-ABD616E2CF02}" dt="2023-11-05T20:47:48.842" v="1521"/>
            <ac:spMkLst>
              <pc:docMk/>
              <pc:sldMasterMk cId="2317532505" sldId="2147483672"/>
              <pc:sldLayoutMk cId="1632265978" sldId="2147483707"/>
              <ac:spMk id="85" creationId="{86303FDA-FA59-34D3-EA21-473E2F8B1003}"/>
            </ac:spMkLst>
          </pc:spChg>
          <pc:spChg chg="mod">
            <ac:chgData name="Chuck Tomasi" userId="79514c44-a18e-4aaa-84b1-18f74099d6b1" providerId="ADAL" clId="{18B14563-CCEC-0C42-8C0A-ABD616E2CF02}" dt="2023-11-05T20:47:48.842" v="1521"/>
            <ac:spMkLst>
              <pc:docMk/>
              <pc:sldMasterMk cId="2317532505" sldId="2147483672"/>
              <pc:sldLayoutMk cId="1632265978" sldId="2147483707"/>
              <ac:spMk id="86" creationId="{24F2B1DE-A3AD-74AC-A265-33FA73183919}"/>
            </ac:spMkLst>
          </pc:spChg>
          <pc:spChg chg="mod">
            <ac:chgData name="Chuck Tomasi" userId="79514c44-a18e-4aaa-84b1-18f74099d6b1" providerId="ADAL" clId="{18B14563-CCEC-0C42-8C0A-ABD616E2CF02}" dt="2023-11-05T20:47:48.842" v="1521"/>
            <ac:spMkLst>
              <pc:docMk/>
              <pc:sldMasterMk cId="2317532505" sldId="2147483672"/>
              <pc:sldLayoutMk cId="1632265978" sldId="2147483707"/>
              <ac:spMk id="87" creationId="{030286A6-CC35-680F-E228-5014956F5123}"/>
            </ac:spMkLst>
          </pc:spChg>
          <pc:spChg chg="mod">
            <ac:chgData name="Chuck Tomasi" userId="79514c44-a18e-4aaa-84b1-18f74099d6b1" providerId="ADAL" clId="{18B14563-CCEC-0C42-8C0A-ABD616E2CF02}" dt="2023-11-05T20:47:48.842" v="1521"/>
            <ac:spMkLst>
              <pc:docMk/>
              <pc:sldMasterMk cId="2317532505" sldId="2147483672"/>
              <pc:sldLayoutMk cId="1632265978" sldId="2147483707"/>
              <ac:spMk id="88" creationId="{DB0CFE38-C68C-55C8-8B7D-21F0ACBB2FD7}"/>
            </ac:spMkLst>
          </pc:spChg>
          <pc:spChg chg="mod">
            <ac:chgData name="Chuck Tomasi" userId="79514c44-a18e-4aaa-84b1-18f74099d6b1" providerId="ADAL" clId="{18B14563-CCEC-0C42-8C0A-ABD616E2CF02}" dt="2023-11-05T20:47:48.842" v="1521"/>
            <ac:spMkLst>
              <pc:docMk/>
              <pc:sldMasterMk cId="2317532505" sldId="2147483672"/>
              <pc:sldLayoutMk cId="1632265978" sldId="2147483707"/>
              <ac:spMk id="89" creationId="{758700F2-9B72-B913-477B-79047C41243A}"/>
            </ac:spMkLst>
          </pc:spChg>
          <pc:spChg chg="mod">
            <ac:chgData name="Chuck Tomasi" userId="79514c44-a18e-4aaa-84b1-18f74099d6b1" providerId="ADAL" clId="{18B14563-CCEC-0C42-8C0A-ABD616E2CF02}" dt="2023-11-05T20:47:48.842" v="1521"/>
            <ac:spMkLst>
              <pc:docMk/>
              <pc:sldMasterMk cId="2317532505" sldId="2147483672"/>
              <pc:sldLayoutMk cId="1632265978" sldId="2147483707"/>
              <ac:spMk id="90" creationId="{756A9281-21E1-31D6-5A68-0494600C9B1F}"/>
            </ac:spMkLst>
          </pc:spChg>
          <pc:spChg chg="mod">
            <ac:chgData name="Chuck Tomasi" userId="79514c44-a18e-4aaa-84b1-18f74099d6b1" providerId="ADAL" clId="{18B14563-CCEC-0C42-8C0A-ABD616E2CF02}" dt="2023-11-05T20:47:48.842" v="1521"/>
            <ac:spMkLst>
              <pc:docMk/>
              <pc:sldMasterMk cId="2317532505" sldId="2147483672"/>
              <pc:sldLayoutMk cId="1632265978" sldId="2147483707"/>
              <ac:spMk id="91" creationId="{72319E74-57ED-8538-5ED0-E83F4532D597}"/>
            </ac:spMkLst>
          </pc:spChg>
          <pc:spChg chg="mod">
            <ac:chgData name="Chuck Tomasi" userId="79514c44-a18e-4aaa-84b1-18f74099d6b1" providerId="ADAL" clId="{18B14563-CCEC-0C42-8C0A-ABD616E2CF02}" dt="2023-11-05T20:47:48.842" v="1521"/>
            <ac:spMkLst>
              <pc:docMk/>
              <pc:sldMasterMk cId="2317532505" sldId="2147483672"/>
              <pc:sldLayoutMk cId="1632265978" sldId="2147483707"/>
              <ac:spMk id="92" creationId="{EBC74029-97D6-D795-9F64-2C3B8BC8BC2E}"/>
            </ac:spMkLst>
          </pc:spChg>
          <pc:spChg chg="mod">
            <ac:chgData name="Chuck Tomasi" userId="79514c44-a18e-4aaa-84b1-18f74099d6b1" providerId="ADAL" clId="{18B14563-CCEC-0C42-8C0A-ABD616E2CF02}" dt="2023-11-05T20:47:48.842" v="1521"/>
            <ac:spMkLst>
              <pc:docMk/>
              <pc:sldMasterMk cId="2317532505" sldId="2147483672"/>
              <pc:sldLayoutMk cId="1632265978" sldId="2147483707"/>
              <ac:spMk id="93" creationId="{0C9344F6-536B-354B-0653-FF7D153965DB}"/>
            </ac:spMkLst>
          </pc:spChg>
          <pc:spChg chg="mod">
            <ac:chgData name="Chuck Tomasi" userId="79514c44-a18e-4aaa-84b1-18f74099d6b1" providerId="ADAL" clId="{18B14563-CCEC-0C42-8C0A-ABD616E2CF02}" dt="2023-11-05T20:47:48.842" v="1521"/>
            <ac:spMkLst>
              <pc:docMk/>
              <pc:sldMasterMk cId="2317532505" sldId="2147483672"/>
              <pc:sldLayoutMk cId="1632265978" sldId="2147483707"/>
              <ac:spMk id="94" creationId="{5D4E61CC-199D-4FD1-3563-1F16C2D7400A}"/>
            </ac:spMkLst>
          </pc:spChg>
          <pc:spChg chg="mod">
            <ac:chgData name="Chuck Tomasi" userId="79514c44-a18e-4aaa-84b1-18f74099d6b1" providerId="ADAL" clId="{18B14563-CCEC-0C42-8C0A-ABD616E2CF02}" dt="2023-11-05T20:47:48.842" v="1521"/>
            <ac:spMkLst>
              <pc:docMk/>
              <pc:sldMasterMk cId="2317532505" sldId="2147483672"/>
              <pc:sldLayoutMk cId="1632265978" sldId="2147483707"/>
              <ac:spMk id="95" creationId="{4079343E-B087-1AAD-8FB1-57125BD238A6}"/>
            </ac:spMkLst>
          </pc:spChg>
          <pc:spChg chg="mod">
            <ac:chgData name="Chuck Tomasi" userId="79514c44-a18e-4aaa-84b1-18f74099d6b1" providerId="ADAL" clId="{18B14563-CCEC-0C42-8C0A-ABD616E2CF02}" dt="2023-11-05T20:47:48.842" v="1521"/>
            <ac:spMkLst>
              <pc:docMk/>
              <pc:sldMasterMk cId="2317532505" sldId="2147483672"/>
              <pc:sldLayoutMk cId="1632265978" sldId="2147483707"/>
              <ac:spMk id="96" creationId="{3DE66FA6-588D-7A9E-3473-03C335B5A7AD}"/>
            </ac:spMkLst>
          </pc:spChg>
          <pc:spChg chg="mod">
            <ac:chgData name="Chuck Tomasi" userId="79514c44-a18e-4aaa-84b1-18f74099d6b1" providerId="ADAL" clId="{18B14563-CCEC-0C42-8C0A-ABD616E2CF02}" dt="2023-11-05T20:47:48.842" v="1521"/>
            <ac:spMkLst>
              <pc:docMk/>
              <pc:sldMasterMk cId="2317532505" sldId="2147483672"/>
              <pc:sldLayoutMk cId="1632265978" sldId="2147483707"/>
              <ac:spMk id="97" creationId="{FCD66478-B8C0-ADD9-75E5-78BAEC8E511D}"/>
            </ac:spMkLst>
          </pc:spChg>
          <pc:spChg chg="mod">
            <ac:chgData name="Chuck Tomasi" userId="79514c44-a18e-4aaa-84b1-18f74099d6b1" providerId="ADAL" clId="{18B14563-CCEC-0C42-8C0A-ABD616E2CF02}" dt="2023-11-05T20:47:48.842" v="1521"/>
            <ac:spMkLst>
              <pc:docMk/>
              <pc:sldMasterMk cId="2317532505" sldId="2147483672"/>
              <pc:sldLayoutMk cId="1632265978" sldId="2147483707"/>
              <ac:spMk id="98" creationId="{8DE044C4-D47B-8304-1B41-2ACEA58EEE00}"/>
            </ac:spMkLst>
          </pc:spChg>
          <pc:spChg chg="mod">
            <ac:chgData name="Chuck Tomasi" userId="79514c44-a18e-4aaa-84b1-18f74099d6b1" providerId="ADAL" clId="{18B14563-CCEC-0C42-8C0A-ABD616E2CF02}" dt="2023-11-05T20:47:48.842" v="1521"/>
            <ac:spMkLst>
              <pc:docMk/>
              <pc:sldMasterMk cId="2317532505" sldId="2147483672"/>
              <pc:sldLayoutMk cId="1632265978" sldId="2147483707"/>
              <ac:spMk id="99" creationId="{A16BBAAD-A303-4CBB-4E66-547BF5AE6252}"/>
            </ac:spMkLst>
          </pc:spChg>
          <pc:spChg chg="mod">
            <ac:chgData name="Chuck Tomasi" userId="79514c44-a18e-4aaa-84b1-18f74099d6b1" providerId="ADAL" clId="{18B14563-CCEC-0C42-8C0A-ABD616E2CF02}" dt="2023-11-05T20:47:48.842" v="1521"/>
            <ac:spMkLst>
              <pc:docMk/>
              <pc:sldMasterMk cId="2317532505" sldId="2147483672"/>
              <pc:sldLayoutMk cId="1632265978" sldId="2147483707"/>
              <ac:spMk id="100" creationId="{6FE2F6EC-986C-1A54-DD90-F99CB9132E48}"/>
            </ac:spMkLst>
          </pc:spChg>
          <pc:spChg chg="mod">
            <ac:chgData name="Chuck Tomasi" userId="79514c44-a18e-4aaa-84b1-18f74099d6b1" providerId="ADAL" clId="{18B14563-CCEC-0C42-8C0A-ABD616E2CF02}" dt="2023-11-05T20:47:48.842" v="1521"/>
            <ac:spMkLst>
              <pc:docMk/>
              <pc:sldMasterMk cId="2317532505" sldId="2147483672"/>
              <pc:sldLayoutMk cId="1632265978" sldId="2147483707"/>
              <ac:spMk id="101" creationId="{BD3424D8-7365-A6CA-49A2-BF6EC0CAAABB}"/>
            </ac:spMkLst>
          </pc:spChg>
          <pc:spChg chg="mod">
            <ac:chgData name="Chuck Tomasi" userId="79514c44-a18e-4aaa-84b1-18f74099d6b1" providerId="ADAL" clId="{18B14563-CCEC-0C42-8C0A-ABD616E2CF02}" dt="2023-11-05T20:47:48.842" v="1521"/>
            <ac:spMkLst>
              <pc:docMk/>
              <pc:sldMasterMk cId="2317532505" sldId="2147483672"/>
              <pc:sldLayoutMk cId="1632265978" sldId="2147483707"/>
              <ac:spMk id="102" creationId="{71D31921-3210-38D4-7A84-F6FF31F7A311}"/>
            </ac:spMkLst>
          </pc:spChg>
          <pc:spChg chg="mod">
            <ac:chgData name="Chuck Tomasi" userId="79514c44-a18e-4aaa-84b1-18f74099d6b1" providerId="ADAL" clId="{18B14563-CCEC-0C42-8C0A-ABD616E2CF02}" dt="2023-11-05T20:47:48.842" v="1521"/>
            <ac:spMkLst>
              <pc:docMk/>
              <pc:sldMasterMk cId="2317532505" sldId="2147483672"/>
              <pc:sldLayoutMk cId="1632265978" sldId="2147483707"/>
              <ac:spMk id="103" creationId="{DB61F081-1BFE-0D40-6771-705B6964FC87}"/>
            </ac:spMkLst>
          </pc:spChg>
          <pc:spChg chg="mod">
            <ac:chgData name="Chuck Tomasi" userId="79514c44-a18e-4aaa-84b1-18f74099d6b1" providerId="ADAL" clId="{18B14563-CCEC-0C42-8C0A-ABD616E2CF02}" dt="2023-11-05T20:47:48.842" v="1521"/>
            <ac:spMkLst>
              <pc:docMk/>
              <pc:sldMasterMk cId="2317532505" sldId="2147483672"/>
              <pc:sldLayoutMk cId="1632265978" sldId="2147483707"/>
              <ac:spMk id="104" creationId="{D36B456B-2B69-7D18-F381-75BD88EBF976}"/>
            </ac:spMkLst>
          </pc:spChg>
          <pc:spChg chg="mod">
            <ac:chgData name="Chuck Tomasi" userId="79514c44-a18e-4aaa-84b1-18f74099d6b1" providerId="ADAL" clId="{18B14563-CCEC-0C42-8C0A-ABD616E2CF02}" dt="2023-11-05T20:47:48.842" v="1521"/>
            <ac:spMkLst>
              <pc:docMk/>
              <pc:sldMasterMk cId="2317532505" sldId="2147483672"/>
              <pc:sldLayoutMk cId="1632265978" sldId="2147483707"/>
              <ac:spMk id="105" creationId="{7CA3BBC5-808B-6E0E-57CB-582BD1C82174}"/>
            </ac:spMkLst>
          </pc:spChg>
          <pc:grpChg chg="add del mod">
            <ac:chgData name="Chuck Tomasi" userId="79514c44-a18e-4aaa-84b1-18f74099d6b1" providerId="ADAL" clId="{18B14563-CCEC-0C42-8C0A-ABD616E2CF02}" dt="2023-11-05T20:36:35.585" v="1429" actId="478"/>
            <ac:grpSpMkLst>
              <pc:docMk/>
              <pc:sldMasterMk cId="2317532505" sldId="2147483672"/>
              <pc:sldLayoutMk cId="1632265978" sldId="2147483707"/>
              <ac:grpSpMk id="18" creationId="{370DA14D-712C-EA17-20F1-6E76F9FC7BB3}"/>
            </ac:grpSpMkLst>
          </pc:grpChg>
          <pc:grpChg chg="add mod">
            <ac:chgData name="Chuck Tomasi" userId="79514c44-a18e-4aaa-84b1-18f74099d6b1" providerId="ADAL" clId="{18B14563-CCEC-0C42-8C0A-ABD616E2CF02}" dt="2023-11-06T15:01:12.776" v="3139" actId="1076"/>
            <ac:grpSpMkLst>
              <pc:docMk/>
              <pc:sldMasterMk cId="2317532505" sldId="2147483672"/>
              <pc:sldLayoutMk cId="1632265978" sldId="2147483707"/>
              <ac:grpSpMk id="18" creationId="{9E6EC0C9-65C0-6739-5E81-7BEC08289119}"/>
            </ac:grpSpMkLst>
          </pc:grpChg>
          <pc:grpChg chg="add del mod">
            <ac:chgData name="Chuck Tomasi" userId="79514c44-a18e-4aaa-84b1-18f74099d6b1" providerId="ADAL" clId="{18B14563-CCEC-0C42-8C0A-ABD616E2CF02}" dt="2023-11-06T15:00:04.487" v="3125" actId="478"/>
            <ac:grpSpMkLst>
              <pc:docMk/>
              <pc:sldMasterMk cId="2317532505" sldId="2147483672"/>
              <pc:sldLayoutMk cId="1632265978" sldId="2147483707"/>
              <ac:grpSpMk id="63" creationId="{085100FF-758F-5F1F-C4F0-890FFFE6041E}"/>
            </ac:grpSpMkLst>
          </pc:grpChg>
        </pc:sldLayoutChg>
        <pc:sldLayoutChg chg="add del mod ord modTransition">
          <pc:chgData name="Chuck Tomasi" userId="79514c44-a18e-4aaa-84b1-18f74099d6b1" providerId="ADAL" clId="{18B14563-CCEC-0C42-8C0A-ABD616E2CF02}" dt="2023-10-18T16:42:02.352" v="245" actId="2696"/>
          <pc:sldLayoutMkLst>
            <pc:docMk/>
            <pc:sldMasterMk cId="2317532505" sldId="2147483672"/>
            <pc:sldLayoutMk cId="690484644" sldId="2147483708"/>
          </pc:sldLayoutMkLst>
        </pc:sldLayoutChg>
        <pc:sldLayoutChg chg="add del mod ord modTransition">
          <pc:chgData name="Chuck Tomasi" userId="79514c44-a18e-4aaa-84b1-18f74099d6b1" providerId="ADAL" clId="{18B14563-CCEC-0C42-8C0A-ABD616E2CF02}" dt="2023-10-18T16:42:11.160" v="246" actId="2696"/>
          <pc:sldLayoutMkLst>
            <pc:docMk/>
            <pc:sldMasterMk cId="2317532505" sldId="2147483672"/>
            <pc:sldLayoutMk cId="1519216303" sldId="2147483709"/>
          </pc:sldLayoutMkLst>
        </pc:sldLayoutChg>
        <pc:sldLayoutChg chg="add del mod ord modTransition">
          <pc:chgData name="Chuck Tomasi" userId="79514c44-a18e-4aaa-84b1-18f74099d6b1" providerId="ADAL" clId="{18B14563-CCEC-0C42-8C0A-ABD616E2CF02}" dt="2023-10-18T16:42:14.488" v="247" actId="2696"/>
          <pc:sldLayoutMkLst>
            <pc:docMk/>
            <pc:sldMasterMk cId="2317532505" sldId="2147483672"/>
            <pc:sldLayoutMk cId="2378249363" sldId="2147483710"/>
          </pc:sldLayoutMkLst>
        </pc:sldLayoutChg>
        <pc:sldLayoutChg chg="addSp delSp modSp add mod ord modTransition">
          <pc:chgData name="Chuck Tomasi" userId="79514c44-a18e-4aaa-84b1-18f74099d6b1" providerId="ADAL" clId="{18B14563-CCEC-0C42-8C0A-ABD616E2CF02}" dt="2023-11-06T15:01:56.835" v="3143" actId="1076"/>
          <pc:sldLayoutMkLst>
            <pc:docMk/>
            <pc:sldMasterMk cId="2317532505" sldId="2147483672"/>
            <pc:sldLayoutMk cId="98565909" sldId="2147483711"/>
          </pc:sldLayoutMkLst>
          <pc:spChg chg="add mod">
            <ac:chgData name="Chuck Tomasi" userId="79514c44-a18e-4aaa-84b1-18f74099d6b1" providerId="ADAL" clId="{18B14563-CCEC-0C42-8C0A-ABD616E2CF02}" dt="2023-10-18T20:09:40.036" v="406"/>
            <ac:spMkLst>
              <pc:docMk/>
              <pc:sldMasterMk cId="2317532505" sldId="2147483672"/>
              <pc:sldLayoutMk cId="98565909" sldId="2147483711"/>
              <ac:spMk id="2" creationId="{0DD9EFF2-232F-C81D-AC62-2EA76B1BC0BC}"/>
            </ac:spMkLst>
          </pc:spChg>
          <pc:spChg chg="add mod">
            <ac:chgData name="Chuck Tomasi" userId="79514c44-a18e-4aaa-84b1-18f74099d6b1" providerId="ADAL" clId="{18B14563-CCEC-0C42-8C0A-ABD616E2CF02}" dt="2023-10-18T20:09:40.036" v="406"/>
            <ac:spMkLst>
              <pc:docMk/>
              <pc:sldMasterMk cId="2317532505" sldId="2147483672"/>
              <pc:sldLayoutMk cId="98565909" sldId="2147483711"/>
              <ac:spMk id="4" creationId="{120A7C97-1428-3873-5352-41C46DFAD0D9}"/>
            </ac:spMkLst>
          </pc:spChg>
          <pc:spChg chg="add mod">
            <ac:chgData name="Chuck Tomasi" userId="79514c44-a18e-4aaa-84b1-18f74099d6b1" providerId="ADAL" clId="{18B14563-CCEC-0C42-8C0A-ABD616E2CF02}" dt="2023-10-18T20:09:40.036" v="406"/>
            <ac:spMkLst>
              <pc:docMk/>
              <pc:sldMasterMk cId="2317532505" sldId="2147483672"/>
              <pc:sldLayoutMk cId="98565909" sldId="2147483711"/>
              <ac:spMk id="5" creationId="{04839E73-133B-7F0A-4F2C-7BD9E70FB6FE}"/>
            </ac:spMkLst>
          </pc:spChg>
          <pc:spChg chg="add mod">
            <ac:chgData name="Chuck Tomasi" userId="79514c44-a18e-4aaa-84b1-18f74099d6b1" providerId="ADAL" clId="{18B14563-CCEC-0C42-8C0A-ABD616E2CF02}" dt="2023-10-18T20:09:40.036" v="406"/>
            <ac:spMkLst>
              <pc:docMk/>
              <pc:sldMasterMk cId="2317532505" sldId="2147483672"/>
              <pc:sldLayoutMk cId="98565909" sldId="2147483711"/>
              <ac:spMk id="6" creationId="{0CFC5907-BAE6-502F-0250-12E76A4FB12D}"/>
            </ac:spMkLst>
          </pc:spChg>
          <pc:spChg chg="add mod">
            <ac:chgData name="Chuck Tomasi" userId="79514c44-a18e-4aaa-84b1-18f74099d6b1" providerId="ADAL" clId="{18B14563-CCEC-0C42-8C0A-ABD616E2CF02}" dt="2023-10-18T20:09:40.036" v="406"/>
            <ac:spMkLst>
              <pc:docMk/>
              <pc:sldMasterMk cId="2317532505" sldId="2147483672"/>
              <pc:sldLayoutMk cId="98565909" sldId="2147483711"/>
              <ac:spMk id="7" creationId="{8E5BE60F-CB0E-CE31-4DD2-7D8A679DEC4C}"/>
            </ac:spMkLst>
          </pc:spChg>
          <pc:spChg chg="add mod">
            <ac:chgData name="Chuck Tomasi" userId="79514c44-a18e-4aaa-84b1-18f74099d6b1" providerId="ADAL" clId="{18B14563-CCEC-0C42-8C0A-ABD616E2CF02}" dt="2023-10-18T20:09:40.036" v="406"/>
            <ac:spMkLst>
              <pc:docMk/>
              <pc:sldMasterMk cId="2317532505" sldId="2147483672"/>
              <pc:sldLayoutMk cId="98565909" sldId="2147483711"/>
              <ac:spMk id="10" creationId="{97AD2F68-2B0C-6843-D0E3-BAA08177021D}"/>
            </ac:spMkLst>
          </pc:spChg>
          <pc:spChg chg="add mod">
            <ac:chgData name="Chuck Tomasi" userId="79514c44-a18e-4aaa-84b1-18f74099d6b1" providerId="ADAL" clId="{18B14563-CCEC-0C42-8C0A-ABD616E2CF02}" dt="2023-10-18T20:09:40.036" v="406"/>
            <ac:spMkLst>
              <pc:docMk/>
              <pc:sldMasterMk cId="2317532505" sldId="2147483672"/>
              <pc:sldLayoutMk cId="98565909" sldId="2147483711"/>
              <ac:spMk id="11" creationId="{F7E04352-8963-6E10-4B6C-5F3B6425ACC8}"/>
            </ac:spMkLst>
          </pc:spChg>
          <pc:spChg chg="add mod">
            <ac:chgData name="Chuck Tomasi" userId="79514c44-a18e-4aaa-84b1-18f74099d6b1" providerId="ADAL" clId="{18B14563-CCEC-0C42-8C0A-ABD616E2CF02}" dt="2023-10-18T20:09:40.036" v="406"/>
            <ac:spMkLst>
              <pc:docMk/>
              <pc:sldMasterMk cId="2317532505" sldId="2147483672"/>
              <pc:sldLayoutMk cId="98565909" sldId="2147483711"/>
              <ac:spMk id="12" creationId="{CD568A93-C3C6-83C6-8D05-E76E9103E041}"/>
            </ac:spMkLst>
          </pc:spChg>
          <pc:spChg chg="add mod">
            <ac:chgData name="Chuck Tomasi" userId="79514c44-a18e-4aaa-84b1-18f74099d6b1" providerId="ADAL" clId="{18B14563-CCEC-0C42-8C0A-ABD616E2CF02}" dt="2023-10-18T20:09:40.036" v="406"/>
            <ac:spMkLst>
              <pc:docMk/>
              <pc:sldMasterMk cId="2317532505" sldId="2147483672"/>
              <pc:sldLayoutMk cId="98565909" sldId="2147483711"/>
              <ac:spMk id="13" creationId="{397F9078-602D-237C-7DCB-06A46E1E4044}"/>
            </ac:spMkLst>
          </pc:spChg>
          <pc:spChg chg="add mod">
            <ac:chgData name="Chuck Tomasi" userId="79514c44-a18e-4aaa-84b1-18f74099d6b1" providerId="ADAL" clId="{18B14563-CCEC-0C42-8C0A-ABD616E2CF02}" dt="2023-10-18T20:09:40.036" v="406"/>
            <ac:spMkLst>
              <pc:docMk/>
              <pc:sldMasterMk cId="2317532505" sldId="2147483672"/>
              <pc:sldLayoutMk cId="98565909" sldId="2147483711"/>
              <ac:spMk id="14" creationId="{AEAE2C1E-2DD8-4505-306E-DA25A79D1863}"/>
            </ac:spMkLst>
          </pc:spChg>
          <pc:spChg chg="add mod">
            <ac:chgData name="Chuck Tomasi" userId="79514c44-a18e-4aaa-84b1-18f74099d6b1" providerId="ADAL" clId="{18B14563-CCEC-0C42-8C0A-ABD616E2CF02}" dt="2023-10-18T20:09:40.036" v="406"/>
            <ac:spMkLst>
              <pc:docMk/>
              <pc:sldMasterMk cId="2317532505" sldId="2147483672"/>
              <pc:sldLayoutMk cId="98565909" sldId="2147483711"/>
              <ac:spMk id="15" creationId="{6E60C7B0-964A-EF62-2BE0-1D17540A9C4B}"/>
            </ac:spMkLst>
          </pc:spChg>
          <pc:spChg chg="add mod">
            <ac:chgData name="Chuck Tomasi" userId="79514c44-a18e-4aaa-84b1-18f74099d6b1" providerId="ADAL" clId="{18B14563-CCEC-0C42-8C0A-ABD616E2CF02}" dt="2023-10-18T20:09:40.036" v="406"/>
            <ac:spMkLst>
              <pc:docMk/>
              <pc:sldMasterMk cId="2317532505" sldId="2147483672"/>
              <pc:sldLayoutMk cId="98565909" sldId="2147483711"/>
              <ac:spMk id="16" creationId="{1F5A11C7-1B97-CE8A-0ABA-50263AB467EE}"/>
            </ac:spMkLst>
          </pc:spChg>
          <pc:spChg chg="add mod">
            <ac:chgData name="Chuck Tomasi" userId="79514c44-a18e-4aaa-84b1-18f74099d6b1" providerId="ADAL" clId="{18B14563-CCEC-0C42-8C0A-ABD616E2CF02}" dt="2023-10-18T20:09:40.036" v="406"/>
            <ac:spMkLst>
              <pc:docMk/>
              <pc:sldMasterMk cId="2317532505" sldId="2147483672"/>
              <pc:sldLayoutMk cId="98565909" sldId="2147483711"/>
              <ac:spMk id="17" creationId="{442A6998-7D35-DF24-77B5-885F156FDC39}"/>
            </ac:spMkLst>
          </pc:spChg>
          <pc:spChg chg="mod">
            <ac:chgData name="Chuck Tomasi" userId="79514c44-a18e-4aaa-84b1-18f74099d6b1" providerId="ADAL" clId="{18B14563-CCEC-0C42-8C0A-ABD616E2CF02}" dt="2023-10-18T20:09:40.036" v="406"/>
            <ac:spMkLst>
              <pc:docMk/>
              <pc:sldMasterMk cId="2317532505" sldId="2147483672"/>
              <pc:sldLayoutMk cId="98565909" sldId="2147483711"/>
              <ac:spMk id="19" creationId="{28CAD366-7B68-E4AC-D920-261A1882D5D9}"/>
            </ac:spMkLst>
          </pc:spChg>
          <pc:spChg chg="mod">
            <ac:chgData name="Chuck Tomasi" userId="79514c44-a18e-4aaa-84b1-18f74099d6b1" providerId="ADAL" clId="{18B14563-CCEC-0C42-8C0A-ABD616E2CF02}" dt="2023-11-06T15:01:49.269" v="3141"/>
            <ac:spMkLst>
              <pc:docMk/>
              <pc:sldMasterMk cId="2317532505" sldId="2147483672"/>
              <pc:sldLayoutMk cId="98565909" sldId="2147483711"/>
              <ac:spMk id="19" creationId="{520AEC0B-963D-862C-1CDD-B32351B1E197}"/>
            </ac:spMkLst>
          </pc:spChg>
          <pc:spChg chg="mod">
            <ac:chgData name="Chuck Tomasi" userId="79514c44-a18e-4aaa-84b1-18f74099d6b1" providerId="ADAL" clId="{18B14563-CCEC-0C42-8C0A-ABD616E2CF02}" dt="2023-11-06T15:01:49.269" v="3141"/>
            <ac:spMkLst>
              <pc:docMk/>
              <pc:sldMasterMk cId="2317532505" sldId="2147483672"/>
              <pc:sldLayoutMk cId="98565909" sldId="2147483711"/>
              <ac:spMk id="20" creationId="{3D524779-549D-6F3B-792F-92ABAC768A44}"/>
            </ac:spMkLst>
          </pc:spChg>
          <pc:spChg chg="mod">
            <ac:chgData name="Chuck Tomasi" userId="79514c44-a18e-4aaa-84b1-18f74099d6b1" providerId="ADAL" clId="{18B14563-CCEC-0C42-8C0A-ABD616E2CF02}" dt="2023-10-18T20:09:40.036" v="406"/>
            <ac:spMkLst>
              <pc:docMk/>
              <pc:sldMasterMk cId="2317532505" sldId="2147483672"/>
              <pc:sldLayoutMk cId="98565909" sldId="2147483711"/>
              <ac:spMk id="20" creationId="{DB5B5A46-F82D-B296-4C88-C4F173AB385B}"/>
            </ac:spMkLst>
          </pc:spChg>
          <pc:spChg chg="mod">
            <ac:chgData name="Chuck Tomasi" userId="79514c44-a18e-4aaa-84b1-18f74099d6b1" providerId="ADAL" clId="{18B14563-CCEC-0C42-8C0A-ABD616E2CF02}" dt="2023-10-18T20:09:40.036" v="406"/>
            <ac:spMkLst>
              <pc:docMk/>
              <pc:sldMasterMk cId="2317532505" sldId="2147483672"/>
              <pc:sldLayoutMk cId="98565909" sldId="2147483711"/>
              <ac:spMk id="21" creationId="{1CA6DE06-5672-431B-9533-C5E1D5096D48}"/>
            </ac:spMkLst>
          </pc:spChg>
          <pc:spChg chg="mod">
            <ac:chgData name="Chuck Tomasi" userId="79514c44-a18e-4aaa-84b1-18f74099d6b1" providerId="ADAL" clId="{18B14563-CCEC-0C42-8C0A-ABD616E2CF02}" dt="2023-11-06T15:01:49.269" v="3141"/>
            <ac:spMkLst>
              <pc:docMk/>
              <pc:sldMasterMk cId="2317532505" sldId="2147483672"/>
              <pc:sldLayoutMk cId="98565909" sldId="2147483711"/>
              <ac:spMk id="21" creationId="{50D60F1C-8E61-4C8A-13F4-B800519F1F72}"/>
            </ac:spMkLst>
          </pc:spChg>
          <pc:spChg chg="mod">
            <ac:chgData name="Chuck Tomasi" userId="79514c44-a18e-4aaa-84b1-18f74099d6b1" providerId="ADAL" clId="{18B14563-CCEC-0C42-8C0A-ABD616E2CF02}" dt="2023-11-06T15:01:49.269" v="3141"/>
            <ac:spMkLst>
              <pc:docMk/>
              <pc:sldMasterMk cId="2317532505" sldId="2147483672"/>
              <pc:sldLayoutMk cId="98565909" sldId="2147483711"/>
              <ac:spMk id="22" creationId="{0845CFEE-7BE7-A807-55C5-02D1877D10EA}"/>
            </ac:spMkLst>
          </pc:spChg>
          <pc:spChg chg="mod">
            <ac:chgData name="Chuck Tomasi" userId="79514c44-a18e-4aaa-84b1-18f74099d6b1" providerId="ADAL" clId="{18B14563-CCEC-0C42-8C0A-ABD616E2CF02}" dt="2023-10-18T20:09:40.036" v="406"/>
            <ac:spMkLst>
              <pc:docMk/>
              <pc:sldMasterMk cId="2317532505" sldId="2147483672"/>
              <pc:sldLayoutMk cId="98565909" sldId="2147483711"/>
              <ac:spMk id="22" creationId="{12CB2352-C54E-FEA4-0E47-93D02DBCFBB2}"/>
            </ac:spMkLst>
          </pc:spChg>
          <pc:spChg chg="mod">
            <ac:chgData name="Chuck Tomasi" userId="79514c44-a18e-4aaa-84b1-18f74099d6b1" providerId="ADAL" clId="{18B14563-CCEC-0C42-8C0A-ABD616E2CF02}" dt="2023-10-18T20:09:40.036" v="406"/>
            <ac:spMkLst>
              <pc:docMk/>
              <pc:sldMasterMk cId="2317532505" sldId="2147483672"/>
              <pc:sldLayoutMk cId="98565909" sldId="2147483711"/>
              <ac:spMk id="23" creationId="{066E0554-9D3C-7A03-558E-434FD32E9AFC}"/>
            </ac:spMkLst>
          </pc:spChg>
          <pc:spChg chg="mod">
            <ac:chgData name="Chuck Tomasi" userId="79514c44-a18e-4aaa-84b1-18f74099d6b1" providerId="ADAL" clId="{18B14563-CCEC-0C42-8C0A-ABD616E2CF02}" dt="2023-11-06T15:01:49.269" v="3141"/>
            <ac:spMkLst>
              <pc:docMk/>
              <pc:sldMasterMk cId="2317532505" sldId="2147483672"/>
              <pc:sldLayoutMk cId="98565909" sldId="2147483711"/>
              <ac:spMk id="23" creationId="{3EC1301A-5312-3DAA-EC8D-3B87D3AF6248}"/>
            </ac:spMkLst>
          </pc:spChg>
          <pc:spChg chg="mod">
            <ac:chgData name="Chuck Tomasi" userId="79514c44-a18e-4aaa-84b1-18f74099d6b1" providerId="ADAL" clId="{18B14563-CCEC-0C42-8C0A-ABD616E2CF02}" dt="2023-10-18T20:09:40.036" v="406"/>
            <ac:spMkLst>
              <pc:docMk/>
              <pc:sldMasterMk cId="2317532505" sldId="2147483672"/>
              <pc:sldLayoutMk cId="98565909" sldId="2147483711"/>
              <ac:spMk id="24" creationId="{7AB91F2B-9D7A-EF50-A8C7-141E70E40E55}"/>
            </ac:spMkLst>
          </pc:spChg>
          <pc:spChg chg="mod">
            <ac:chgData name="Chuck Tomasi" userId="79514c44-a18e-4aaa-84b1-18f74099d6b1" providerId="ADAL" clId="{18B14563-CCEC-0C42-8C0A-ABD616E2CF02}" dt="2023-11-06T15:01:49.269" v="3141"/>
            <ac:spMkLst>
              <pc:docMk/>
              <pc:sldMasterMk cId="2317532505" sldId="2147483672"/>
              <pc:sldLayoutMk cId="98565909" sldId="2147483711"/>
              <ac:spMk id="24" creationId="{A88E0C45-9538-64FA-490B-0AA6993C5EA5}"/>
            </ac:spMkLst>
          </pc:spChg>
          <pc:spChg chg="mod">
            <ac:chgData name="Chuck Tomasi" userId="79514c44-a18e-4aaa-84b1-18f74099d6b1" providerId="ADAL" clId="{18B14563-CCEC-0C42-8C0A-ABD616E2CF02}" dt="2023-10-18T20:09:40.036" v="406"/>
            <ac:spMkLst>
              <pc:docMk/>
              <pc:sldMasterMk cId="2317532505" sldId="2147483672"/>
              <pc:sldLayoutMk cId="98565909" sldId="2147483711"/>
              <ac:spMk id="25" creationId="{58EAD4ED-B656-55FB-3FE9-B7BB8E1A1A4A}"/>
            </ac:spMkLst>
          </pc:spChg>
          <pc:spChg chg="mod">
            <ac:chgData name="Chuck Tomasi" userId="79514c44-a18e-4aaa-84b1-18f74099d6b1" providerId="ADAL" clId="{18B14563-CCEC-0C42-8C0A-ABD616E2CF02}" dt="2023-11-06T15:01:49.269" v="3141"/>
            <ac:spMkLst>
              <pc:docMk/>
              <pc:sldMasterMk cId="2317532505" sldId="2147483672"/>
              <pc:sldLayoutMk cId="98565909" sldId="2147483711"/>
              <ac:spMk id="25" creationId="{59493DDE-0D55-F7E5-08EA-E0044D432972}"/>
            </ac:spMkLst>
          </pc:spChg>
          <pc:spChg chg="mod">
            <ac:chgData name="Chuck Tomasi" userId="79514c44-a18e-4aaa-84b1-18f74099d6b1" providerId="ADAL" clId="{18B14563-CCEC-0C42-8C0A-ABD616E2CF02}" dt="2023-11-06T15:01:49.269" v="3141"/>
            <ac:spMkLst>
              <pc:docMk/>
              <pc:sldMasterMk cId="2317532505" sldId="2147483672"/>
              <pc:sldLayoutMk cId="98565909" sldId="2147483711"/>
              <ac:spMk id="26" creationId="{CA5036FB-967A-91F8-6F17-30C5846F92D5}"/>
            </ac:spMkLst>
          </pc:spChg>
          <pc:spChg chg="mod">
            <ac:chgData name="Chuck Tomasi" userId="79514c44-a18e-4aaa-84b1-18f74099d6b1" providerId="ADAL" clId="{18B14563-CCEC-0C42-8C0A-ABD616E2CF02}" dt="2023-10-18T20:09:40.036" v="406"/>
            <ac:spMkLst>
              <pc:docMk/>
              <pc:sldMasterMk cId="2317532505" sldId="2147483672"/>
              <pc:sldLayoutMk cId="98565909" sldId="2147483711"/>
              <ac:spMk id="26" creationId="{DC4EA859-A4C0-DB7C-0F99-B1FC7C61A992}"/>
            </ac:spMkLst>
          </pc:spChg>
          <pc:spChg chg="mod">
            <ac:chgData name="Chuck Tomasi" userId="79514c44-a18e-4aaa-84b1-18f74099d6b1" providerId="ADAL" clId="{18B14563-CCEC-0C42-8C0A-ABD616E2CF02}" dt="2023-10-18T20:09:40.036" v="406"/>
            <ac:spMkLst>
              <pc:docMk/>
              <pc:sldMasterMk cId="2317532505" sldId="2147483672"/>
              <pc:sldLayoutMk cId="98565909" sldId="2147483711"/>
              <ac:spMk id="27" creationId="{483A81A0-ED0E-3DFE-809B-E92DD9CBF65C}"/>
            </ac:spMkLst>
          </pc:spChg>
          <pc:spChg chg="mod">
            <ac:chgData name="Chuck Tomasi" userId="79514c44-a18e-4aaa-84b1-18f74099d6b1" providerId="ADAL" clId="{18B14563-CCEC-0C42-8C0A-ABD616E2CF02}" dt="2023-11-06T15:01:49.269" v="3141"/>
            <ac:spMkLst>
              <pc:docMk/>
              <pc:sldMasterMk cId="2317532505" sldId="2147483672"/>
              <pc:sldLayoutMk cId="98565909" sldId="2147483711"/>
              <ac:spMk id="27" creationId="{AE0F1ED9-9021-6BBD-B229-6E4E4CBF3BA4}"/>
            </ac:spMkLst>
          </pc:spChg>
          <pc:spChg chg="mod">
            <ac:chgData name="Chuck Tomasi" userId="79514c44-a18e-4aaa-84b1-18f74099d6b1" providerId="ADAL" clId="{18B14563-CCEC-0C42-8C0A-ABD616E2CF02}" dt="2023-10-18T20:09:40.036" v="406"/>
            <ac:spMkLst>
              <pc:docMk/>
              <pc:sldMasterMk cId="2317532505" sldId="2147483672"/>
              <pc:sldLayoutMk cId="98565909" sldId="2147483711"/>
              <ac:spMk id="28" creationId="{410A660E-8293-F273-3E0F-B237484F17A9}"/>
            </ac:spMkLst>
          </pc:spChg>
          <pc:spChg chg="mod">
            <ac:chgData name="Chuck Tomasi" userId="79514c44-a18e-4aaa-84b1-18f74099d6b1" providerId="ADAL" clId="{18B14563-CCEC-0C42-8C0A-ABD616E2CF02}" dt="2023-11-06T15:01:49.269" v="3141"/>
            <ac:spMkLst>
              <pc:docMk/>
              <pc:sldMasterMk cId="2317532505" sldId="2147483672"/>
              <pc:sldLayoutMk cId="98565909" sldId="2147483711"/>
              <ac:spMk id="28" creationId="{7CAC5D44-7784-E07A-C4BE-F601FBF8600E}"/>
            </ac:spMkLst>
          </pc:spChg>
          <pc:spChg chg="mod">
            <ac:chgData name="Chuck Tomasi" userId="79514c44-a18e-4aaa-84b1-18f74099d6b1" providerId="ADAL" clId="{18B14563-CCEC-0C42-8C0A-ABD616E2CF02}" dt="2023-10-18T20:09:40.036" v="406"/>
            <ac:spMkLst>
              <pc:docMk/>
              <pc:sldMasterMk cId="2317532505" sldId="2147483672"/>
              <pc:sldLayoutMk cId="98565909" sldId="2147483711"/>
              <ac:spMk id="29" creationId="{0622F996-E4FE-F427-3EEF-FFB296C0367D}"/>
            </ac:spMkLst>
          </pc:spChg>
          <pc:spChg chg="mod">
            <ac:chgData name="Chuck Tomasi" userId="79514c44-a18e-4aaa-84b1-18f74099d6b1" providerId="ADAL" clId="{18B14563-CCEC-0C42-8C0A-ABD616E2CF02}" dt="2023-11-06T15:01:49.269" v="3141"/>
            <ac:spMkLst>
              <pc:docMk/>
              <pc:sldMasterMk cId="2317532505" sldId="2147483672"/>
              <pc:sldLayoutMk cId="98565909" sldId="2147483711"/>
              <ac:spMk id="29" creationId="{0B8CEB35-BE69-97CA-B78F-DF9C7C2B31E2}"/>
            </ac:spMkLst>
          </pc:spChg>
          <pc:spChg chg="mod">
            <ac:chgData name="Chuck Tomasi" userId="79514c44-a18e-4aaa-84b1-18f74099d6b1" providerId="ADAL" clId="{18B14563-CCEC-0C42-8C0A-ABD616E2CF02}" dt="2023-11-06T15:01:49.269" v="3141"/>
            <ac:spMkLst>
              <pc:docMk/>
              <pc:sldMasterMk cId="2317532505" sldId="2147483672"/>
              <pc:sldLayoutMk cId="98565909" sldId="2147483711"/>
              <ac:spMk id="30" creationId="{57711C56-CC50-C7B9-496C-8DA4A3A529D4}"/>
            </ac:spMkLst>
          </pc:spChg>
          <pc:spChg chg="mod">
            <ac:chgData name="Chuck Tomasi" userId="79514c44-a18e-4aaa-84b1-18f74099d6b1" providerId="ADAL" clId="{18B14563-CCEC-0C42-8C0A-ABD616E2CF02}" dt="2023-10-18T20:09:40.036" v="406"/>
            <ac:spMkLst>
              <pc:docMk/>
              <pc:sldMasterMk cId="2317532505" sldId="2147483672"/>
              <pc:sldLayoutMk cId="98565909" sldId="2147483711"/>
              <ac:spMk id="30" creationId="{58894E66-D041-AAAD-CEF1-F4E31D89E1EB}"/>
            </ac:spMkLst>
          </pc:spChg>
          <pc:spChg chg="mod">
            <ac:chgData name="Chuck Tomasi" userId="79514c44-a18e-4aaa-84b1-18f74099d6b1" providerId="ADAL" clId="{18B14563-CCEC-0C42-8C0A-ABD616E2CF02}" dt="2023-11-06T15:01:49.269" v="3141"/>
            <ac:spMkLst>
              <pc:docMk/>
              <pc:sldMasterMk cId="2317532505" sldId="2147483672"/>
              <pc:sldLayoutMk cId="98565909" sldId="2147483711"/>
              <ac:spMk id="31" creationId="{474A1290-7E58-867D-79DF-96C42934B768}"/>
            </ac:spMkLst>
          </pc:spChg>
          <pc:spChg chg="mod">
            <ac:chgData name="Chuck Tomasi" userId="79514c44-a18e-4aaa-84b1-18f74099d6b1" providerId="ADAL" clId="{18B14563-CCEC-0C42-8C0A-ABD616E2CF02}" dt="2023-10-18T20:09:40.036" v="406"/>
            <ac:spMkLst>
              <pc:docMk/>
              <pc:sldMasterMk cId="2317532505" sldId="2147483672"/>
              <pc:sldLayoutMk cId="98565909" sldId="2147483711"/>
              <ac:spMk id="31" creationId="{D885E47A-0671-D6DF-768D-6877361A1C46}"/>
            </ac:spMkLst>
          </pc:spChg>
          <pc:spChg chg="mod">
            <ac:chgData name="Chuck Tomasi" userId="79514c44-a18e-4aaa-84b1-18f74099d6b1" providerId="ADAL" clId="{18B14563-CCEC-0C42-8C0A-ABD616E2CF02}" dt="2023-11-06T15:01:49.269" v="3141"/>
            <ac:spMkLst>
              <pc:docMk/>
              <pc:sldMasterMk cId="2317532505" sldId="2147483672"/>
              <pc:sldLayoutMk cId="98565909" sldId="2147483711"/>
              <ac:spMk id="32" creationId="{CFCB9164-3C78-232A-4FE1-4D27D402BA64}"/>
            </ac:spMkLst>
          </pc:spChg>
          <pc:spChg chg="mod">
            <ac:chgData name="Chuck Tomasi" userId="79514c44-a18e-4aaa-84b1-18f74099d6b1" providerId="ADAL" clId="{18B14563-CCEC-0C42-8C0A-ABD616E2CF02}" dt="2023-10-18T20:09:40.036" v="406"/>
            <ac:spMkLst>
              <pc:docMk/>
              <pc:sldMasterMk cId="2317532505" sldId="2147483672"/>
              <pc:sldLayoutMk cId="98565909" sldId="2147483711"/>
              <ac:spMk id="32" creationId="{EB618F28-3494-9546-3E8B-E23D37E8DD34}"/>
            </ac:spMkLst>
          </pc:spChg>
          <pc:spChg chg="mod">
            <ac:chgData name="Chuck Tomasi" userId="79514c44-a18e-4aaa-84b1-18f74099d6b1" providerId="ADAL" clId="{18B14563-CCEC-0C42-8C0A-ABD616E2CF02}" dt="2023-10-18T20:09:40.036" v="406"/>
            <ac:spMkLst>
              <pc:docMk/>
              <pc:sldMasterMk cId="2317532505" sldId="2147483672"/>
              <pc:sldLayoutMk cId="98565909" sldId="2147483711"/>
              <ac:spMk id="33" creationId="{821EF12A-E476-68F6-3DB6-7B726E8A349D}"/>
            </ac:spMkLst>
          </pc:spChg>
          <pc:spChg chg="mod">
            <ac:chgData name="Chuck Tomasi" userId="79514c44-a18e-4aaa-84b1-18f74099d6b1" providerId="ADAL" clId="{18B14563-CCEC-0C42-8C0A-ABD616E2CF02}" dt="2023-11-06T15:01:49.269" v="3141"/>
            <ac:spMkLst>
              <pc:docMk/>
              <pc:sldMasterMk cId="2317532505" sldId="2147483672"/>
              <pc:sldLayoutMk cId="98565909" sldId="2147483711"/>
              <ac:spMk id="33" creationId="{CEC8119B-E636-0570-04E7-CC296B7FF73C}"/>
            </ac:spMkLst>
          </pc:spChg>
          <pc:spChg chg="mod">
            <ac:chgData name="Chuck Tomasi" userId="79514c44-a18e-4aaa-84b1-18f74099d6b1" providerId="ADAL" clId="{18B14563-CCEC-0C42-8C0A-ABD616E2CF02}" dt="2023-11-06T15:01:49.269" v="3141"/>
            <ac:spMkLst>
              <pc:docMk/>
              <pc:sldMasterMk cId="2317532505" sldId="2147483672"/>
              <pc:sldLayoutMk cId="98565909" sldId="2147483711"/>
              <ac:spMk id="34" creationId="{7CFFB279-1AFF-997B-F73F-6C2B9FB90CD6}"/>
            </ac:spMkLst>
          </pc:spChg>
          <pc:spChg chg="mod">
            <ac:chgData name="Chuck Tomasi" userId="79514c44-a18e-4aaa-84b1-18f74099d6b1" providerId="ADAL" clId="{18B14563-CCEC-0C42-8C0A-ABD616E2CF02}" dt="2023-10-18T20:09:40.036" v="406"/>
            <ac:spMkLst>
              <pc:docMk/>
              <pc:sldMasterMk cId="2317532505" sldId="2147483672"/>
              <pc:sldLayoutMk cId="98565909" sldId="2147483711"/>
              <ac:spMk id="34" creationId="{FF04930F-224A-842A-1F77-C7B72FEE7718}"/>
            </ac:spMkLst>
          </pc:spChg>
          <pc:spChg chg="mod">
            <ac:chgData name="Chuck Tomasi" userId="79514c44-a18e-4aaa-84b1-18f74099d6b1" providerId="ADAL" clId="{18B14563-CCEC-0C42-8C0A-ABD616E2CF02}" dt="2023-10-18T20:09:40.036" v="406"/>
            <ac:spMkLst>
              <pc:docMk/>
              <pc:sldMasterMk cId="2317532505" sldId="2147483672"/>
              <pc:sldLayoutMk cId="98565909" sldId="2147483711"/>
              <ac:spMk id="35" creationId="{2A9FD43A-78EC-117B-A354-7FE0E43B70CA}"/>
            </ac:spMkLst>
          </pc:spChg>
          <pc:spChg chg="mod">
            <ac:chgData name="Chuck Tomasi" userId="79514c44-a18e-4aaa-84b1-18f74099d6b1" providerId="ADAL" clId="{18B14563-CCEC-0C42-8C0A-ABD616E2CF02}" dt="2023-11-06T15:01:49.269" v="3141"/>
            <ac:spMkLst>
              <pc:docMk/>
              <pc:sldMasterMk cId="2317532505" sldId="2147483672"/>
              <pc:sldLayoutMk cId="98565909" sldId="2147483711"/>
              <ac:spMk id="35" creationId="{E460282C-FBAB-266D-698C-4964CCA6A36F}"/>
            </ac:spMkLst>
          </pc:spChg>
          <pc:spChg chg="mod">
            <ac:chgData name="Chuck Tomasi" userId="79514c44-a18e-4aaa-84b1-18f74099d6b1" providerId="ADAL" clId="{18B14563-CCEC-0C42-8C0A-ABD616E2CF02}" dt="2023-10-18T20:09:40.036" v="406"/>
            <ac:spMkLst>
              <pc:docMk/>
              <pc:sldMasterMk cId="2317532505" sldId="2147483672"/>
              <pc:sldLayoutMk cId="98565909" sldId="2147483711"/>
              <ac:spMk id="36" creationId="{357A8BA6-6A89-EC95-87EB-EF9B9C944BDF}"/>
            </ac:spMkLst>
          </pc:spChg>
          <pc:spChg chg="mod">
            <ac:chgData name="Chuck Tomasi" userId="79514c44-a18e-4aaa-84b1-18f74099d6b1" providerId="ADAL" clId="{18B14563-CCEC-0C42-8C0A-ABD616E2CF02}" dt="2023-11-06T15:01:49.269" v="3141"/>
            <ac:spMkLst>
              <pc:docMk/>
              <pc:sldMasterMk cId="2317532505" sldId="2147483672"/>
              <pc:sldLayoutMk cId="98565909" sldId="2147483711"/>
              <ac:spMk id="36" creationId="{B6654646-6238-3FDD-15C2-E24378BBFB4F}"/>
            </ac:spMkLst>
          </pc:spChg>
          <pc:spChg chg="mod">
            <ac:chgData name="Chuck Tomasi" userId="79514c44-a18e-4aaa-84b1-18f74099d6b1" providerId="ADAL" clId="{18B14563-CCEC-0C42-8C0A-ABD616E2CF02}" dt="2023-11-06T15:01:49.269" v="3141"/>
            <ac:spMkLst>
              <pc:docMk/>
              <pc:sldMasterMk cId="2317532505" sldId="2147483672"/>
              <pc:sldLayoutMk cId="98565909" sldId="2147483711"/>
              <ac:spMk id="37" creationId="{08C19DD6-77D7-3DB7-C81A-DCAD707D4B11}"/>
            </ac:spMkLst>
          </pc:spChg>
          <pc:spChg chg="mod">
            <ac:chgData name="Chuck Tomasi" userId="79514c44-a18e-4aaa-84b1-18f74099d6b1" providerId="ADAL" clId="{18B14563-CCEC-0C42-8C0A-ABD616E2CF02}" dt="2023-10-18T20:09:40.036" v="406"/>
            <ac:spMkLst>
              <pc:docMk/>
              <pc:sldMasterMk cId="2317532505" sldId="2147483672"/>
              <pc:sldLayoutMk cId="98565909" sldId="2147483711"/>
              <ac:spMk id="37" creationId="{66A30B30-EDA7-09FD-007E-877167420E5F}"/>
            </ac:spMkLst>
          </pc:spChg>
          <pc:spChg chg="mod">
            <ac:chgData name="Chuck Tomasi" userId="79514c44-a18e-4aaa-84b1-18f74099d6b1" providerId="ADAL" clId="{18B14563-CCEC-0C42-8C0A-ABD616E2CF02}" dt="2023-11-06T15:01:49.269" v="3141"/>
            <ac:spMkLst>
              <pc:docMk/>
              <pc:sldMasterMk cId="2317532505" sldId="2147483672"/>
              <pc:sldLayoutMk cId="98565909" sldId="2147483711"/>
              <ac:spMk id="38" creationId="{0FC226D0-1B02-B56B-AA2E-0F0FE5141B45}"/>
            </ac:spMkLst>
          </pc:spChg>
          <pc:spChg chg="mod">
            <ac:chgData name="Chuck Tomasi" userId="79514c44-a18e-4aaa-84b1-18f74099d6b1" providerId="ADAL" clId="{18B14563-CCEC-0C42-8C0A-ABD616E2CF02}" dt="2023-10-18T20:09:40.036" v="406"/>
            <ac:spMkLst>
              <pc:docMk/>
              <pc:sldMasterMk cId="2317532505" sldId="2147483672"/>
              <pc:sldLayoutMk cId="98565909" sldId="2147483711"/>
              <ac:spMk id="38" creationId="{C50BDB83-9050-4FCD-5F17-7A9C01564EE0}"/>
            </ac:spMkLst>
          </pc:spChg>
          <pc:spChg chg="mod">
            <ac:chgData name="Chuck Tomasi" userId="79514c44-a18e-4aaa-84b1-18f74099d6b1" providerId="ADAL" clId="{18B14563-CCEC-0C42-8C0A-ABD616E2CF02}" dt="2023-10-18T20:09:40.036" v="406"/>
            <ac:spMkLst>
              <pc:docMk/>
              <pc:sldMasterMk cId="2317532505" sldId="2147483672"/>
              <pc:sldLayoutMk cId="98565909" sldId="2147483711"/>
              <ac:spMk id="39" creationId="{A4A1CC54-C587-CE69-8DFC-2FD45CAFC5DE}"/>
            </ac:spMkLst>
          </pc:spChg>
          <pc:spChg chg="mod">
            <ac:chgData name="Chuck Tomasi" userId="79514c44-a18e-4aaa-84b1-18f74099d6b1" providerId="ADAL" clId="{18B14563-CCEC-0C42-8C0A-ABD616E2CF02}" dt="2023-11-06T15:01:49.269" v="3141"/>
            <ac:spMkLst>
              <pc:docMk/>
              <pc:sldMasterMk cId="2317532505" sldId="2147483672"/>
              <pc:sldLayoutMk cId="98565909" sldId="2147483711"/>
              <ac:spMk id="39" creationId="{B9BC9A86-3511-C371-92F8-36EF4AFC0847}"/>
            </ac:spMkLst>
          </pc:spChg>
          <pc:spChg chg="mod">
            <ac:chgData name="Chuck Tomasi" userId="79514c44-a18e-4aaa-84b1-18f74099d6b1" providerId="ADAL" clId="{18B14563-CCEC-0C42-8C0A-ABD616E2CF02}" dt="2023-11-06T15:01:49.269" v="3141"/>
            <ac:spMkLst>
              <pc:docMk/>
              <pc:sldMasterMk cId="2317532505" sldId="2147483672"/>
              <pc:sldLayoutMk cId="98565909" sldId="2147483711"/>
              <ac:spMk id="40" creationId="{7135197C-AA05-2614-96BF-B6A245DE45E2}"/>
            </ac:spMkLst>
          </pc:spChg>
          <pc:spChg chg="mod">
            <ac:chgData name="Chuck Tomasi" userId="79514c44-a18e-4aaa-84b1-18f74099d6b1" providerId="ADAL" clId="{18B14563-CCEC-0C42-8C0A-ABD616E2CF02}" dt="2023-10-18T20:09:40.036" v="406"/>
            <ac:spMkLst>
              <pc:docMk/>
              <pc:sldMasterMk cId="2317532505" sldId="2147483672"/>
              <pc:sldLayoutMk cId="98565909" sldId="2147483711"/>
              <ac:spMk id="40" creationId="{F74891B5-D2B2-7DB9-BF6F-2C70C33277CE}"/>
            </ac:spMkLst>
          </pc:spChg>
          <pc:spChg chg="mod">
            <ac:chgData name="Chuck Tomasi" userId="79514c44-a18e-4aaa-84b1-18f74099d6b1" providerId="ADAL" clId="{18B14563-CCEC-0C42-8C0A-ABD616E2CF02}" dt="2023-11-06T15:01:49.269" v="3141"/>
            <ac:spMkLst>
              <pc:docMk/>
              <pc:sldMasterMk cId="2317532505" sldId="2147483672"/>
              <pc:sldLayoutMk cId="98565909" sldId="2147483711"/>
              <ac:spMk id="41" creationId="{498BF8E9-F35B-3D63-A44F-F49FFCC2741B}"/>
            </ac:spMkLst>
          </pc:spChg>
          <pc:spChg chg="mod">
            <ac:chgData name="Chuck Tomasi" userId="79514c44-a18e-4aaa-84b1-18f74099d6b1" providerId="ADAL" clId="{18B14563-CCEC-0C42-8C0A-ABD616E2CF02}" dt="2023-10-18T20:09:40.036" v="406"/>
            <ac:spMkLst>
              <pc:docMk/>
              <pc:sldMasterMk cId="2317532505" sldId="2147483672"/>
              <pc:sldLayoutMk cId="98565909" sldId="2147483711"/>
              <ac:spMk id="41" creationId="{BF4226D3-EC73-9FA4-CACE-7538820859D6}"/>
            </ac:spMkLst>
          </pc:spChg>
          <pc:spChg chg="mod">
            <ac:chgData name="Chuck Tomasi" userId="79514c44-a18e-4aaa-84b1-18f74099d6b1" providerId="ADAL" clId="{18B14563-CCEC-0C42-8C0A-ABD616E2CF02}" dt="2023-10-18T20:09:40.036" v="406"/>
            <ac:spMkLst>
              <pc:docMk/>
              <pc:sldMasterMk cId="2317532505" sldId="2147483672"/>
              <pc:sldLayoutMk cId="98565909" sldId="2147483711"/>
              <ac:spMk id="42" creationId="{5BC30A40-E8E7-49D3-9807-9A89E4FDDE4F}"/>
            </ac:spMkLst>
          </pc:spChg>
          <pc:spChg chg="mod">
            <ac:chgData name="Chuck Tomasi" userId="79514c44-a18e-4aaa-84b1-18f74099d6b1" providerId="ADAL" clId="{18B14563-CCEC-0C42-8C0A-ABD616E2CF02}" dt="2023-11-06T15:01:49.269" v="3141"/>
            <ac:spMkLst>
              <pc:docMk/>
              <pc:sldMasterMk cId="2317532505" sldId="2147483672"/>
              <pc:sldLayoutMk cId="98565909" sldId="2147483711"/>
              <ac:spMk id="42" creationId="{7A0A96FD-9B10-EB43-83DB-C1E2C46DD055}"/>
            </ac:spMkLst>
          </pc:spChg>
          <pc:spChg chg="mod">
            <ac:chgData name="Chuck Tomasi" userId="79514c44-a18e-4aaa-84b1-18f74099d6b1" providerId="ADAL" clId="{18B14563-CCEC-0C42-8C0A-ABD616E2CF02}" dt="2023-10-18T20:09:40.036" v="406"/>
            <ac:spMkLst>
              <pc:docMk/>
              <pc:sldMasterMk cId="2317532505" sldId="2147483672"/>
              <pc:sldLayoutMk cId="98565909" sldId="2147483711"/>
              <ac:spMk id="43" creationId="{078219FA-0C06-BC5A-9014-4CEB618CA95C}"/>
            </ac:spMkLst>
          </pc:spChg>
          <pc:spChg chg="mod">
            <ac:chgData name="Chuck Tomasi" userId="79514c44-a18e-4aaa-84b1-18f74099d6b1" providerId="ADAL" clId="{18B14563-CCEC-0C42-8C0A-ABD616E2CF02}" dt="2023-11-06T15:01:49.269" v="3141"/>
            <ac:spMkLst>
              <pc:docMk/>
              <pc:sldMasterMk cId="2317532505" sldId="2147483672"/>
              <pc:sldLayoutMk cId="98565909" sldId="2147483711"/>
              <ac:spMk id="43" creationId="{D8AC3D32-8366-3FBD-735F-E87081A302EC}"/>
            </ac:spMkLst>
          </pc:spChg>
          <pc:spChg chg="mod">
            <ac:chgData name="Chuck Tomasi" userId="79514c44-a18e-4aaa-84b1-18f74099d6b1" providerId="ADAL" clId="{18B14563-CCEC-0C42-8C0A-ABD616E2CF02}" dt="2023-10-18T20:09:40.036" v="406"/>
            <ac:spMkLst>
              <pc:docMk/>
              <pc:sldMasterMk cId="2317532505" sldId="2147483672"/>
              <pc:sldLayoutMk cId="98565909" sldId="2147483711"/>
              <ac:spMk id="44" creationId="{E7166761-0F15-EBCB-F662-E0D4059E97E7}"/>
            </ac:spMkLst>
          </pc:spChg>
          <pc:spChg chg="mod">
            <ac:chgData name="Chuck Tomasi" userId="79514c44-a18e-4aaa-84b1-18f74099d6b1" providerId="ADAL" clId="{18B14563-CCEC-0C42-8C0A-ABD616E2CF02}" dt="2023-11-06T15:01:49.269" v="3141"/>
            <ac:spMkLst>
              <pc:docMk/>
              <pc:sldMasterMk cId="2317532505" sldId="2147483672"/>
              <pc:sldLayoutMk cId="98565909" sldId="2147483711"/>
              <ac:spMk id="44" creationId="{F0D5541B-5114-6DEC-331C-132A1C37AFEA}"/>
            </ac:spMkLst>
          </pc:spChg>
          <pc:spChg chg="mod">
            <ac:chgData name="Chuck Tomasi" userId="79514c44-a18e-4aaa-84b1-18f74099d6b1" providerId="ADAL" clId="{18B14563-CCEC-0C42-8C0A-ABD616E2CF02}" dt="2023-10-18T20:09:40.036" v="406"/>
            <ac:spMkLst>
              <pc:docMk/>
              <pc:sldMasterMk cId="2317532505" sldId="2147483672"/>
              <pc:sldLayoutMk cId="98565909" sldId="2147483711"/>
              <ac:spMk id="45" creationId="{9A741A7B-AFBD-3231-CA84-917B5AC6A421}"/>
            </ac:spMkLst>
          </pc:spChg>
          <pc:spChg chg="mod">
            <ac:chgData name="Chuck Tomasi" userId="79514c44-a18e-4aaa-84b1-18f74099d6b1" providerId="ADAL" clId="{18B14563-CCEC-0C42-8C0A-ABD616E2CF02}" dt="2023-11-06T15:01:49.269" v="3141"/>
            <ac:spMkLst>
              <pc:docMk/>
              <pc:sldMasterMk cId="2317532505" sldId="2147483672"/>
              <pc:sldLayoutMk cId="98565909" sldId="2147483711"/>
              <ac:spMk id="45" creationId="{B8CB4F9D-028E-9925-9A31-1FD92ED9619B}"/>
            </ac:spMkLst>
          </pc:spChg>
          <pc:spChg chg="mod">
            <ac:chgData name="Chuck Tomasi" userId="79514c44-a18e-4aaa-84b1-18f74099d6b1" providerId="ADAL" clId="{18B14563-CCEC-0C42-8C0A-ABD616E2CF02}" dt="2023-10-18T20:09:40.036" v="406"/>
            <ac:spMkLst>
              <pc:docMk/>
              <pc:sldMasterMk cId="2317532505" sldId="2147483672"/>
              <pc:sldLayoutMk cId="98565909" sldId="2147483711"/>
              <ac:spMk id="46" creationId="{1995ED89-5EE3-7B73-8B3A-9828AD881AD5}"/>
            </ac:spMkLst>
          </pc:spChg>
          <pc:spChg chg="mod">
            <ac:chgData name="Chuck Tomasi" userId="79514c44-a18e-4aaa-84b1-18f74099d6b1" providerId="ADAL" clId="{18B14563-CCEC-0C42-8C0A-ABD616E2CF02}" dt="2023-11-06T15:01:49.269" v="3141"/>
            <ac:spMkLst>
              <pc:docMk/>
              <pc:sldMasterMk cId="2317532505" sldId="2147483672"/>
              <pc:sldLayoutMk cId="98565909" sldId="2147483711"/>
              <ac:spMk id="46" creationId="{258BA18E-9E93-29E7-4762-BDDFCD0CD0A7}"/>
            </ac:spMkLst>
          </pc:spChg>
          <pc:spChg chg="mod">
            <ac:chgData name="Chuck Tomasi" userId="79514c44-a18e-4aaa-84b1-18f74099d6b1" providerId="ADAL" clId="{18B14563-CCEC-0C42-8C0A-ABD616E2CF02}" dt="2023-10-18T20:09:40.036" v="406"/>
            <ac:spMkLst>
              <pc:docMk/>
              <pc:sldMasterMk cId="2317532505" sldId="2147483672"/>
              <pc:sldLayoutMk cId="98565909" sldId="2147483711"/>
              <ac:spMk id="47" creationId="{402EEB1F-BE6E-FE42-2268-31787AC078BF}"/>
            </ac:spMkLst>
          </pc:spChg>
          <pc:spChg chg="mod">
            <ac:chgData name="Chuck Tomasi" userId="79514c44-a18e-4aaa-84b1-18f74099d6b1" providerId="ADAL" clId="{18B14563-CCEC-0C42-8C0A-ABD616E2CF02}" dt="2023-11-06T15:01:49.269" v="3141"/>
            <ac:spMkLst>
              <pc:docMk/>
              <pc:sldMasterMk cId="2317532505" sldId="2147483672"/>
              <pc:sldLayoutMk cId="98565909" sldId="2147483711"/>
              <ac:spMk id="47" creationId="{60CC5796-C8AB-343B-A7B2-02D7E50FC820}"/>
            </ac:spMkLst>
          </pc:spChg>
          <pc:spChg chg="mod">
            <ac:chgData name="Chuck Tomasi" userId="79514c44-a18e-4aaa-84b1-18f74099d6b1" providerId="ADAL" clId="{18B14563-CCEC-0C42-8C0A-ABD616E2CF02}" dt="2023-10-18T20:09:40.036" v="406"/>
            <ac:spMkLst>
              <pc:docMk/>
              <pc:sldMasterMk cId="2317532505" sldId="2147483672"/>
              <pc:sldLayoutMk cId="98565909" sldId="2147483711"/>
              <ac:spMk id="48" creationId="{AA63124E-B8A8-BC61-FB5F-92B9593E09C3}"/>
            </ac:spMkLst>
          </pc:spChg>
          <pc:spChg chg="mod">
            <ac:chgData name="Chuck Tomasi" userId="79514c44-a18e-4aaa-84b1-18f74099d6b1" providerId="ADAL" clId="{18B14563-CCEC-0C42-8C0A-ABD616E2CF02}" dt="2023-11-06T15:01:49.269" v="3141"/>
            <ac:spMkLst>
              <pc:docMk/>
              <pc:sldMasterMk cId="2317532505" sldId="2147483672"/>
              <pc:sldLayoutMk cId="98565909" sldId="2147483711"/>
              <ac:spMk id="48" creationId="{AC0D0A86-3E27-B9DD-82C2-A3C32D250BC1}"/>
            </ac:spMkLst>
          </pc:spChg>
          <pc:spChg chg="mod">
            <ac:chgData name="Chuck Tomasi" userId="79514c44-a18e-4aaa-84b1-18f74099d6b1" providerId="ADAL" clId="{18B14563-CCEC-0C42-8C0A-ABD616E2CF02}" dt="2023-11-06T15:01:49.269" v="3141"/>
            <ac:spMkLst>
              <pc:docMk/>
              <pc:sldMasterMk cId="2317532505" sldId="2147483672"/>
              <pc:sldLayoutMk cId="98565909" sldId="2147483711"/>
              <ac:spMk id="49" creationId="{2962D6CD-CE1E-ECA0-077D-E263D3B1F070}"/>
            </ac:spMkLst>
          </pc:spChg>
          <pc:spChg chg="mod">
            <ac:chgData name="Chuck Tomasi" userId="79514c44-a18e-4aaa-84b1-18f74099d6b1" providerId="ADAL" clId="{18B14563-CCEC-0C42-8C0A-ABD616E2CF02}" dt="2023-10-18T20:09:40.036" v="406"/>
            <ac:spMkLst>
              <pc:docMk/>
              <pc:sldMasterMk cId="2317532505" sldId="2147483672"/>
              <pc:sldLayoutMk cId="98565909" sldId="2147483711"/>
              <ac:spMk id="49" creationId="{359BB9C4-0431-5DD6-D0F8-AE2EEE09DC75}"/>
            </ac:spMkLst>
          </pc:spChg>
          <pc:spChg chg="mod">
            <ac:chgData name="Chuck Tomasi" userId="79514c44-a18e-4aaa-84b1-18f74099d6b1" providerId="ADAL" clId="{18B14563-CCEC-0C42-8C0A-ABD616E2CF02}" dt="2023-11-06T15:01:49.269" v="3141"/>
            <ac:spMkLst>
              <pc:docMk/>
              <pc:sldMasterMk cId="2317532505" sldId="2147483672"/>
              <pc:sldLayoutMk cId="98565909" sldId="2147483711"/>
              <ac:spMk id="50" creationId="{21C43B85-BB15-9CD8-26E2-18CFECFD8223}"/>
            </ac:spMkLst>
          </pc:spChg>
          <pc:spChg chg="mod">
            <ac:chgData name="Chuck Tomasi" userId="79514c44-a18e-4aaa-84b1-18f74099d6b1" providerId="ADAL" clId="{18B14563-CCEC-0C42-8C0A-ABD616E2CF02}" dt="2023-10-18T20:09:40.036" v="406"/>
            <ac:spMkLst>
              <pc:docMk/>
              <pc:sldMasterMk cId="2317532505" sldId="2147483672"/>
              <pc:sldLayoutMk cId="98565909" sldId="2147483711"/>
              <ac:spMk id="50" creationId="{9C931249-47D6-E766-CF61-971B237CC16A}"/>
            </ac:spMkLst>
          </pc:spChg>
          <pc:spChg chg="mod">
            <ac:chgData name="Chuck Tomasi" userId="79514c44-a18e-4aaa-84b1-18f74099d6b1" providerId="ADAL" clId="{18B14563-CCEC-0C42-8C0A-ABD616E2CF02}" dt="2023-10-18T20:09:40.036" v="406"/>
            <ac:spMkLst>
              <pc:docMk/>
              <pc:sldMasterMk cId="2317532505" sldId="2147483672"/>
              <pc:sldLayoutMk cId="98565909" sldId="2147483711"/>
              <ac:spMk id="51" creationId="{8C74AA36-17F3-AA84-E942-C1A3E3E10130}"/>
            </ac:spMkLst>
          </pc:spChg>
          <pc:spChg chg="mod">
            <ac:chgData name="Chuck Tomasi" userId="79514c44-a18e-4aaa-84b1-18f74099d6b1" providerId="ADAL" clId="{18B14563-CCEC-0C42-8C0A-ABD616E2CF02}" dt="2023-11-06T15:01:49.269" v="3141"/>
            <ac:spMkLst>
              <pc:docMk/>
              <pc:sldMasterMk cId="2317532505" sldId="2147483672"/>
              <pc:sldLayoutMk cId="98565909" sldId="2147483711"/>
              <ac:spMk id="51" creationId="{BDC8ECEA-9F3C-7342-85C7-602AD39B18BB}"/>
            </ac:spMkLst>
          </pc:spChg>
          <pc:spChg chg="mod">
            <ac:chgData name="Chuck Tomasi" userId="79514c44-a18e-4aaa-84b1-18f74099d6b1" providerId="ADAL" clId="{18B14563-CCEC-0C42-8C0A-ABD616E2CF02}" dt="2023-10-18T20:09:40.036" v="406"/>
            <ac:spMkLst>
              <pc:docMk/>
              <pc:sldMasterMk cId="2317532505" sldId="2147483672"/>
              <pc:sldLayoutMk cId="98565909" sldId="2147483711"/>
              <ac:spMk id="52" creationId="{8C86EF43-9222-D187-F386-B9A9F52B3F81}"/>
            </ac:spMkLst>
          </pc:spChg>
          <pc:spChg chg="mod">
            <ac:chgData name="Chuck Tomasi" userId="79514c44-a18e-4aaa-84b1-18f74099d6b1" providerId="ADAL" clId="{18B14563-CCEC-0C42-8C0A-ABD616E2CF02}" dt="2023-11-06T15:01:49.269" v="3141"/>
            <ac:spMkLst>
              <pc:docMk/>
              <pc:sldMasterMk cId="2317532505" sldId="2147483672"/>
              <pc:sldLayoutMk cId="98565909" sldId="2147483711"/>
              <ac:spMk id="52" creationId="{9F2A2C68-D9FC-F58F-E420-E0B1EE6520F9}"/>
            </ac:spMkLst>
          </pc:spChg>
          <pc:spChg chg="mod">
            <ac:chgData name="Chuck Tomasi" userId="79514c44-a18e-4aaa-84b1-18f74099d6b1" providerId="ADAL" clId="{18B14563-CCEC-0C42-8C0A-ABD616E2CF02}" dt="2023-11-06T15:01:49.269" v="3141"/>
            <ac:spMkLst>
              <pc:docMk/>
              <pc:sldMasterMk cId="2317532505" sldId="2147483672"/>
              <pc:sldLayoutMk cId="98565909" sldId="2147483711"/>
              <ac:spMk id="53" creationId="{1392CE31-D6B8-A7DC-1E7B-5436CE1CFCD3}"/>
            </ac:spMkLst>
          </pc:spChg>
          <pc:spChg chg="mod">
            <ac:chgData name="Chuck Tomasi" userId="79514c44-a18e-4aaa-84b1-18f74099d6b1" providerId="ADAL" clId="{18B14563-CCEC-0C42-8C0A-ABD616E2CF02}" dt="2023-10-18T20:09:40.036" v="406"/>
            <ac:spMkLst>
              <pc:docMk/>
              <pc:sldMasterMk cId="2317532505" sldId="2147483672"/>
              <pc:sldLayoutMk cId="98565909" sldId="2147483711"/>
              <ac:spMk id="53" creationId="{EDAA17F1-EDB9-9703-01F0-94B909F70EE1}"/>
            </ac:spMkLst>
          </pc:spChg>
          <pc:spChg chg="mod">
            <ac:chgData name="Chuck Tomasi" userId="79514c44-a18e-4aaa-84b1-18f74099d6b1" providerId="ADAL" clId="{18B14563-CCEC-0C42-8C0A-ABD616E2CF02}" dt="2023-11-06T15:01:49.269" v="3141"/>
            <ac:spMkLst>
              <pc:docMk/>
              <pc:sldMasterMk cId="2317532505" sldId="2147483672"/>
              <pc:sldLayoutMk cId="98565909" sldId="2147483711"/>
              <ac:spMk id="54" creationId="{2BF1BFF1-C9E4-5D5F-4FD5-36EC51C46F40}"/>
            </ac:spMkLst>
          </pc:spChg>
          <pc:spChg chg="mod">
            <ac:chgData name="Chuck Tomasi" userId="79514c44-a18e-4aaa-84b1-18f74099d6b1" providerId="ADAL" clId="{18B14563-CCEC-0C42-8C0A-ABD616E2CF02}" dt="2023-10-18T20:09:40.036" v="406"/>
            <ac:spMkLst>
              <pc:docMk/>
              <pc:sldMasterMk cId="2317532505" sldId="2147483672"/>
              <pc:sldLayoutMk cId="98565909" sldId="2147483711"/>
              <ac:spMk id="54" creationId="{EDDB6249-D064-5A5A-991F-89A6331678DB}"/>
            </ac:spMkLst>
          </pc:spChg>
          <pc:spChg chg="mod">
            <ac:chgData name="Chuck Tomasi" userId="79514c44-a18e-4aaa-84b1-18f74099d6b1" providerId="ADAL" clId="{18B14563-CCEC-0C42-8C0A-ABD616E2CF02}" dt="2023-10-18T20:09:40.036" v="406"/>
            <ac:spMkLst>
              <pc:docMk/>
              <pc:sldMasterMk cId="2317532505" sldId="2147483672"/>
              <pc:sldLayoutMk cId="98565909" sldId="2147483711"/>
              <ac:spMk id="55" creationId="{5F79A32C-E0BD-E1AC-4333-C7C58CCAE4E4}"/>
            </ac:spMkLst>
          </pc:spChg>
          <pc:spChg chg="mod">
            <ac:chgData name="Chuck Tomasi" userId="79514c44-a18e-4aaa-84b1-18f74099d6b1" providerId="ADAL" clId="{18B14563-CCEC-0C42-8C0A-ABD616E2CF02}" dt="2023-11-06T15:01:49.269" v="3141"/>
            <ac:spMkLst>
              <pc:docMk/>
              <pc:sldMasterMk cId="2317532505" sldId="2147483672"/>
              <pc:sldLayoutMk cId="98565909" sldId="2147483711"/>
              <ac:spMk id="55" creationId="{A39A0217-F721-B41F-06C8-0C8BBC79FB20}"/>
            </ac:spMkLst>
          </pc:spChg>
          <pc:spChg chg="mod">
            <ac:chgData name="Chuck Tomasi" userId="79514c44-a18e-4aaa-84b1-18f74099d6b1" providerId="ADAL" clId="{18B14563-CCEC-0C42-8C0A-ABD616E2CF02}" dt="2023-10-18T20:09:40.036" v="406"/>
            <ac:spMkLst>
              <pc:docMk/>
              <pc:sldMasterMk cId="2317532505" sldId="2147483672"/>
              <pc:sldLayoutMk cId="98565909" sldId="2147483711"/>
              <ac:spMk id="56" creationId="{06CEE264-79AC-24EA-CFB9-4B445341BDE7}"/>
            </ac:spMkLst>
          </pc:spChg>
          <pc:spChg chg="mod">
            <ac:chgData name="Chuck Tomasi" userId="79514c44-a18e-4aaa-84b1-18f74099d6b1" providerId="ADAL" clId="{18B14563-CCEC-0C42-8C0A-ABD616E2CF02}" dt="2023-11-06T15:01:49.269" v="3141"/>
            <ac:spMkLst>
              <pc:docMk/>
              <pc:sldMasterMk cId="2317532505" sldId="2147483672"/>
              <pc:sldLayoutMk cId="98565909" sldId="2147483711"/>
              <ac:spMk id="56" creationId="{43B8676E-C834-615D-465B-AA194C21DF2A}"/>
            </ac:spMkLst>
          </pc:spChg>
          <pc:spChg chg="mod">
            <ac:chgData name="Chuck Tomasi" userId="79514c44-a18e-4aaa-84b1-18f74099d6b1" providerId="ADAL" clId="{18B14563-CCEC-0C42-8C0A-ABD616E2CF02}" dt="2023-11-06T15:01:49.269" v="3141"/>
            <ac:spMkLst>
              <pc:docMk/>
              <pc:sldMasterMk cId="2317532505" sldId="2147483672"/>
              <pc:sldLayoutMk cId="98565909" sldId="2147483711"/>
              <ac:spMk id="58" creationId="{9C4076F7-BA34-46EC-EB69-270C34DC6199}"/>
            </ac:spMkLst>
          </pc:spChg>
          <pc:spChg chg="mod">
            <ac:chgData name="Chuck Tomasi" userId="79514c44-a18e-4aaa-84b1-18f74099d6b1" providerId="ADAL" clId="{18B14563-CCEC-0C42-8C0A-ABD616E2CF02}" dt="2023-10-18T20:09:40.036" v="406"/>
            <ac:spMkLst>
              <pc:docMk/>
              <pc:sldMasterMk cId="2317532505" sldId="2147483672"/>
              <pc:sldLayoutMk cId="98565909" sldId="2147483711"/>
              <ac:spMk id="58" creationId="{A3ED7ECB-9B4B-78F0-531A-1EA2718C5D93}"/>
            </ac:spMkLst>
          </pc:spChg>
          <pc:spChg chg="mod">
            <ac:chgData name="Chuck Tomasi" userId="79514c44-a18e-4aaa-84b1-18f74099d6b1" providerId="ADAL" clId="{18B14563-CCEC-0C42-8C0A-ABD616E2CF02}" dt="2023-10-18T20:09:40.036" v="406"/>
            <ac:spMkLst>
              <pc:docMk/>
              <pc:sldMasterMk cId="2317532505" sldId="2147483672"/>
              <pc:sldLayoutMk cId="98565909" sldId="2147483711"/>
              <ac:spMk id="59" creationId="{20F1BE73-40CE-3D56-2CD4-95F0A0C0E133}"/>
            </ac:spMkLst>
          </pc:spChg>
          <pc:spChg chg="mod">
            <ac:chgData name="Chuck Tomasi" userId="79514c44-a18e-4aaa-84b1-18f74099d6b1" providerId="ADAL" clId="{18B14563-CCEC-0C42-8C0A-ABD616E2CF02}" dt="2023-11-06T15:01:49.269" v="3141"/>
            <ac:spMkLst>
              <pc:docMk/>
              <pc:sldMasterMk cId="2317532505" sldId="2147483672"/>
              <pc:sldLayoutMk cId="98565909" sldId="2147483711"/>
              <ac:spMk id="59" creationId="{674917FF-E39C-85F0-951E-5A3DD7F63941}"/>
            </ac:spMkLst>
          </pc:spChg>
          <pc:spChg chg="mod">
            <ac:chgData name="Chuck Tomasi" userId="79514c44-a18e-4aaa-84b1-18f74099d6b1" providerId="ADAL" clId="{18B14563-CCEC-0C42-8C0A-ABD616E2CF02}" dt="2023-10-18T20:09:40.036" v="406"/>
            <ac:spMkLst>
              <pc:docMk/>
              <pc:sldMasterMk cId="2317532505" sldId="2147483672"/>
              <pc:sldLayoutMk cId="98565909" sldId="2147483711"/>
              <ac:spMk id="60" creationId="{53EF9E54-E296-E9B2-8085-1AF351298EAE}"/>
            </ac:spMkLst>
          </pc:spChg>
          <pc:spChg chg="mod">
            <ac:chgData name="Chuck Tomasi" userId="79514c44-a18e-4aaa-84b1-18f74099d6b1" providerId="ADAL" clId="{18B14563-CCEC-0C42-8C0A-ABD616E2CF02}" dt="2023-11-06T15:01:49.269" v="3141"/>
            <ac:spMkLst>
              <pc:docMk/>
              <pc:sldMasterMk cId="2317532505" sldId="2147483672"/>
              <pc:sldLayoutMk cId="98565909" sldId="2147483711"/>
              <ac:spMk id="60" creationId="{C2FE7562-58A9-474E-2EC7-C4053272EC21}"/>
            </ac:spMkLst>
          </pc:spChg>
          <pc:spChg chg="mod">
            <ac:chgData name="Chuck Tomasi" userId="79514c44-a18e-4aaa-84b1-18f74099d6b1" providerId="ADAL" clId="{18B14563-CCEC-0C42-8C0A-ABD616E2CF02}" dt="2023-10-18T20:09:40.036" v="406"/>
            <ac:spMkLst>
              <pc:docMk/>
              <pc:sldMasterMk cId="2317532505" sldId="2147483672"/>
              <pc:sldLayoutMk cId="98565909" sldId="2147483711"/>
              <ac:spMk id="62" creationId="{6EAB8DDC-68C4-55F3-B17D-470F7FB4BA8E}"/>
            </ac:spMkLst>
          </pc:spChg>
          <pc:spChg chg="mod">
            <ac:chgData name="Chuck Tomasi" userId="79514c44-a18e-4aaa-84b1-18f74099d6b1" providerId="ADAL" clId="{18B14563-CCEC-0C42-8C0A-ABD616E2CF02}" dt="2023-11-06T15:01:49.269" v="3141"/>
            <ac:spMkLst>
              <pc:docMk/>
              <pc:sldMasterMk cId="2317532505" sldId="2147483672"/>
              <pc:sldLayoutMk cId="98565909" sldId="2147483711"/>
              <ac:spMk id="62" creationId="{D03B6395-C089-A234-1E90-32F17D9D78CC}"/>
            </ac:spMkLst>
          </pc:spChg>
          <pc:spChg chg="mod">
            <ac:chgData name="Chuck Tomasi" userId="79514c44-a18e-4aaa-84b1-18f74099d6b1" providerId="ADAL" clId="{18B14563-CCEC-0C42-8C0A-ABD616E2CF02}" dt="2023-11-06T15:01:49.269" v="3141"/>
            <ac:spMkLst>
              <pc:docMk/>
              <pc:sldMasterMk cId="2317532505" sldId="2147483672"/>
              <pc:sldLayoutMk cId="98565909" sldId="2147483711"/>
              <ac:spMk id="63" creationId="{517439D4-9A4E-F63E-2BA3-F645A92E97B5}"/>
            </ac:spMkLst>
          </pc:spChg>
          <pc:spChg chg="mod">
            <ac:chgData name="Chuck Tomasi" userId="79514c44-a18e-4aaa-84b1-18f74099d6b1" providerId="ADAL" clId="{18B14563-CCEC-0C42-8C0A-ABD616E2CF02}" dt="2023-10-18T20:09:40.036" v="406"/>
            <ac:spMkLst>
              <pc:docMk/>
              <pc:sldMasterMk cId="2317532505" sldId="2147483672"/>
              <pc:sldLayoutMk cId="98565909" sldId="2147483711"/>
              <ac:spMk id="63" creationId="{D515CA5B-FECC-4CB7-15C7-4F2F329E8786}"/>
            </ac:spMkLst>
          </pc:spChg>
          <pc:spChg chg="mod">
            <ac:chgData name="Chuck Tomasi" userId="79514c44-a18e-4aaa-84b1-18f74099d6b1" providerId="ADAL" clId="{18B14563-CCEC-0C42-8C0A-ABD616E2CF02}" dt="2023-11-06T15:01:49.269" v="3141"/>
            <ac:spMkLst>
              <pc:docMk/>
              <pc:sldMasterMk cId="2317532505" sldId="2147483672"/>
              <pc:sldLayoutMk cId="98565909" sldId="2147483711"/>
              <ac:spMk id="64" creationId="{02BC9466-715D-D813-F3DE-E12BEA533A71}"/>
            </ac:spMkLst>
          </pc:spChg>
          <pc:spChg chg="mod">
            <ac:chgData name="Chuck Tomasi" userId="79514c44-a18e-4aaa-84b1-18f74099d6b1" providerId="ADAL" clId="{18B14563-CCEC-0C42-8C0A-ABD616E2CF02}" dt="2023-10-18T20:09:40.036" v="406"/>
            <ac:spMkLst>
              <pc:docMk/>
              <pc:sldMasterMk cId="2317532505" sldId="2147483672"/>
              <pc:sldLayoutMk cId="98565909" sldId="2147483711"/>
              <ac:spMk id="64" creationId="{B4588CD6-F34E-313F-BC77-79609B57A47F}"/>
            </ac:spMkLst>
          </pc:spChg>
          <pc:spChg chg="mod">
            <ac:chgData name="Chuck Tomasi" userId="79514c44-a18e-4aaa-84b1-18f74099d6b1" providerId="ADAL" clId="{18B14563-CCEC-0C42-8C0A-ABD616E2CF02}" dt="2023-10-18T20:09:40.036" v="406"/>
            <ac:spMkLst>
              <pc:docMk/>
              <pc:sldMasterMk cId="2317532505" sldId="2147483672"/>
              <pc:sldLayoutMk cId="98565909" sldId="2147483711"/>
              <ac:spMk id="65" creationId="{315F275D-88B7-ADEE-4001-9F1722C12675}"/>
            </ac:spMkLst>
          </pc:spChg>
          <pc:spChg chg="mod">
            <ac:chgData name="Chuck Tomasi" userId="79514c44-a18e-4aaa-84b1-18f74099d6b1" providerId="ADAL" clId="{18B14563-CCEC-0C42-8C0A-ABD616E2CF02}" dt="2023-11-06T15:01:49.269" v="3141"/>
            <ac:spMkLst>
              <pc:docMk/>
              <pc:sldMasterMk cId="2317532505" sldId="2147483672"/>
              <pc:sldLayoutMk cId="98565909" sldId="2147483711"/>
              <ac:spMk id="65" creationId="{9C7298BD-484B-148A-BAC3-6369ABD5615D}"/>
            </ac:spMkLst>
          </pc:spChg>
          <pc:spChg chg="mod">
            <ac:chgData name="Chuck Tomasi" userId="79514c44-a18e-4aaa-84b1-18f74099d6b1" providerId="ADAL" clId="{18B14563-CCEC-0C42-8C0A-ABD616E2CF02}" dt="2023-10-18T20:09:40.036" v="406"/>
            <ac:spMkLst>
              <pc:docMk/>
              <pc:sldMasterMk cId="2317532505" sldId="2147483672"/>
              <pc:sldLayoutMk cId="98565909" sldId="2147483711"/>
              <ac:spMk id="66" creationId="{1CB0925A-A70B-E681-378D-6F23085E722A}"/>
            </ac:spMkLst>
          </pc:spChg>
          <pc:spChg chg="mod">
            <ac:chgData name="Chuck Tomasi" userId="79514c44-a18e-4aaa-84b1-18f74099d6b1" providerId="ADAL" clId="{18B14563-CCEC-0C42-8C0A-ABD616E2CF02}" dt="2023-11-06T15:01:49.269" v="3141"/>
            <ac:spMkLst>
              <pc:docMk/>
              <pc:sldMasterMk cId="2317532505" sldId="2147483672"/>
              <pc:sldLayoutMk cId="98565909" sldId="2147483711"/>
              <ac:spMk id="66" creationId="{62684B80-16E0-A4E5-4A1D-45A1EE1EF4D4}"/>
            </ac:spMkLst>
          </pc:spChg>
          <pc:spChg chg="mod">
            <ac:chgData name="Chuck Tomasi" userId="79514c44-a18e-4aaa-84b1-18f74099d6b1" providerId="ADAL" clId="{18B14563-CCEC-0C42-8C0A-ABD616E2CF02}" dt="2023-10-18T20:09:40.036" v="406"/>
            <ac:spMkLst>
              <pc:docMk/>
              <pc:sldMasterMk cId="2317532505" sldId="2147483672"/>
              <pc:sldLayoutMk cId="98565909" sldId="2147483711"/>
              <ac:spMk id="67" creationId="{1A183A25-F53F-6E27-B34C-B4E179A95CE9}"/>
            </ac:spMkLst>
          </pc:spChg>
          <pc:spChg chg="mod">
            <ac:chgData name="Chuck Tomasi" userId="79514c44-a18e-4aaa-84b1-18f74099d6b1" providerId="ADAL" clId="{18B14563-CCEC-0C42-8C0A-ABD616E2CF02}" dt="2023-11-06T15:01:49.269" v="3141"/>
            <ac:spMkLst>
              <pc:docMk/>
              <pc:sldMasterMk cId="2317532505" sldId="2147483672"/>
              <pc:sldLayoutMk cId="98565909" sldId="2147483711"/>
              <ac:spMk id="67" creationId="{6F5FA623-6590-B948-063A-021EE0E82243}"/>
            </ac:spMkLst>
          </pc:spChg>
          <pc:spChg chg="mod">
            <ac:chgData name="Chuck Tomasi" userId="79514c44-a18e-4aaa-84b1-18f74099d6b1" providerId="ADAL" clId="{18B14563-CCEC-0C42-8C0A-ABD616E2CF02}" dt="2023-11-06T15:01:49.269" v="3141"/>
            <ac:spMkLst>
              <pc:docMk/>
              <pc:sldMasterMk cId="2317532505" sldId="2147483672"/>
              <pc:sldLayoutMk cId="98565909" sldId="2147483711"/>
              <ac:spMk id="68" creationId="{AA344794-4E86-BC28-8D3B-DAF662FCF25D}"/>
            </ac:spMkLst>
          </pc:spChg>
          <pc:spChg chg="mod">
            <ac:chgData name="Chuck Tomasi" userId="79514c44-a18e-4aaa-84b1-18f74099d6b1" providerId="ADAL" clId="{18B14563-CCEC-0C42-8C0A-ABD616E2CF02}" dt="2023-10-18T20:09:40.036" v="406"/>
            <ac:spMkLst>
              <pc:docMk/>
              <pc:sldMasterMk cId="2317532505" sldId="2147483672"/>
              <pc:sldLayoutMk cId="98565909" sldId="2147483711"/>
              <ac:spMk id="68" creationId="{FCF107CC-ED3E-C3F4-8CF3-51B71A9CE95C}"/>
            </ac:spMkLst>
          </pc:spChg>
          <pc:spChg chg="mod">
            <ac:chgData name="Chuck Tomasi" userId="79514c44-a18e-4aaa-84b1-18f74099d6b1" providerId="ADAL" clId="{18B14563-CCEC-0C42-8C0A-ABD616E2CF02}" dt="2023-10-18T20:09:40.036" v="406"/>
            <ac:spMkLst>
              <pc:docMk/>
              <pc:sldMasterMk cId="2317532505" sldId="2147483672"/>
              <pc:sldLayoutMk cId="98565909" sldId="2147483711"/>
              <ac:spMk id="69" creationId="{604C472E-E387-F569-F861-82D966B8ABA4}"/>
            </ac:spMkLst>
          </pc:spChg>
          <pc:spChg chg="mod">
            <ac:chgData name="Chuck Tomasi" userId="79514c44-a18e-4aaa-84b1-18f74099d6b1" providerId="ADAL" clId="{18B14563-CCEC-0C42-8C0A-ABD616E2CF02}" dt="2023-11-06T15:01:49.269" v="3141"/>
            <ac:spMkLst>
              <pc:docMk/>
              <pc:sldMasterMk cId="2317532505" sldId="2147483672"/>
              <pc:sldLayoutMk cId="98565909" sldId="2147483711"/>
              <ac:spMk id="69" creationId="{AF9861CC-3554-C55D-CC81-2E08667308EF}"/>
            </ac:spMkLst>
          </pc:spChg>
          <pc:spChg chg="mod">
            <ac:chgData name="Chuck Tomasi" userId="79514c44-a18e-4aaa-84b1-18f74099d6b1" providerId="ADAL" clId="{18B14563-CCEC-0C42-8C0A-ABD616E2CF02}" dt="2023-11-05T20:48:45.585" v="1526"/>
            <ac:spMkLst>
              <pc:docMk/>
              <pc:sldMasterMk cId="2317532505" sldId="2147483672"/>
              <pc:sldLayoutMk cId="98565909" sldId="2147483711"/>
              <ac:spMk id="71" creationId="{5D27F234-3D89-AB91-35DE-F6F9E7FAEA97}"/>
            </ac:spMkLst>
          </pc:spChg>
          <pc:spChg chg="mod">
            <ac:chgData name="Chuck Tomasi" userId="79514c44-a18e-4aaa-84b1-18f74099d6b1" providerId="ADAL" clId="{18B14563-CCEC-0C42-8C0A-ABD616E2CF02}" dt="2023-11-05T20:48:45.585" v="1526"/>
            <ac:spMkLst>
              <pc:docMk/>
              <pc:sldMasterMk cId="2317532505" sldId="2147483672"/>
              <pc:sldLayoutMk cId="98565909" sldId="2147483711"/>
              <ac:spMk id="72" creationId="{BE029421-5145-AC06-2E40-B82348128A4C}"/>
            </ac:spMkLst>
          </pc:spChg>
          <pc:spChg chg="mod">
            <ac:chgData name="Chuck Tomasi" userId="79514c44-a18e-4aaa-84b1-18f74099d6b1" providerId="ADAL" clId="{18B14563-CCEC-0C42-8C0A-ABD616E2CF02}" dt="2023-11-05T20:48:45.585" v="1526"/>
            <ac:spMkLst>
              <pc:docMk/>
              <pc:sldMasterMk cId="2317532505" sldId="2147483672"/>
              <pc:sldLayoutMk cId="98565909" sldId="2147483711"/>
              <ac:spMk id="73" creationId="{A573449F-6CC7-53FB-2BC9-76CA02C19A35}"/>
            </ac:spMkLst>
          </pc:spChg>
          <pc:spChg chg="mod">
            <ac:chgData name="Chuck Tomasi" userId="79514c44-a18e-4aaa-84b1-18f74099d6b1" providerId="ADAL" clId="{18B14563-CCEC-0C42-8C0A-ABD616E2CF02}" dt="2023-11-05T20:48:45.585" v="1526"/>
            <ac:spMkLst>
              <pc:docMk/>
              <pc:sldMasterMk cId="2317532505" sldId="2147483672"/>
              <pc:sldLayoutMk cId="98565909" sldId="2147483711"/>
              <ac:spMk id="74" creationId="{5A30D5E3-EBD5-8DB6-EDC1-E7C22B092B09}"/>
            </ac:spMkLst>
          </pc:spChg>
          <pc:spChg chg="mod">
            <ac:chgData name="Chuck Tomasi" userId="79514c44-a18e-4aaa-84b1-18f74099d6b1" providerId="ADAL" clId="{18B14563-CCEC-0C42-8C0A-ABD616E2CF02}" dt="2023-11-05T20:48:45.585" v="1526"/>
            <ac:spMkLst>
              <pc:docMk/>
              <pc:sldMasterMk cId="2317532505" sldId="2147483672"/>
              <pc:sldLayoutMk cId="98565909" sldId="2147483711"/>
              <ac:spMk id="75" creationId="{2B2045EA-1AD4-D8F0-56AD-C2A1E5140868}"/>
            </ac:spMkLst>
          </pc:spChg>
          <pc:spChg chg="mod">
            <ac:chgData name="Chuck Tomasi" userId="79514c44-a18e-4aaa-84b1-18f74099d6b1" providerId="ADAL" clId="{18B14563-CCEC-0C42-8C0A-ABD616E2CF02}" dt="2023-11-05T20:48:45.585" v="1526"/>
            <ac:spMkLst>
              <pc:docMk/>
              <pc:sldMasterMk cId="2317532505" sldId="2147483672"/>
              <pc:sldLayoutMk cId="98565909" sldId="2147483711"/>
              <ac:spMk id="76" creationId="{73F23C8D-010F-9B9E-ED17-0189E9AE63D5}"/>
            </ac:spMkLst>
          </pc:spChg>
          <pc:spChg chg="mod">
            <ac:chgData name="Chuck Tomasi" userId="79514c44-a18e-4aaa-84b1-18f74099d6b1" providerId="ADAL" clId="{18B14563-CCEC-0C42-8C0A-ABD616E2CF02}" dt="2023-11-05T20:48:45.585" v="1526"/>
            <ac:spMkLst>
              <pc:docMk/>
              <pc:sldMasterMk cId="2317532505" sldId="2147483672"/>
              <pc:sldLayoutMk cId="98565909" sldId="2147483711"/>
              <ac:spMk id="77" creationId="{5A27A1DD-D85A-0178-7847-E048971EF4BE}"/>
            </ac:spMkLst>
          </pc:spChg>
          <pc:spChg chg="mod">
            <ac:chgData name="Chuck Tomasi" userId="79514c44-a18e-4aaa-84b1-18f74099d6b1" providerId="ADAL" clId="{18B14563-CCEC-0C42-8C0A-ABD616E2CF02}" dt="2023-11-05T20:48:45.585" v="1526"/>
            <ac:spMkLst>
              <pc:docMk/>
              <pc:sldMasterMk cId="2317532505" sldId="2147483672"/>
              <pc:sldLayoutMk cId="98565909" sldId="2147483711"/>
              <ac:spMk id="78" creationId="{74C9A207-479E-0C75-5FD3-861592BB6BE1}"/>
            </ac:spMkLst>
          </pc:spChg>
          <pc:spChg chg="mod">
            <ac:chgData name="Chuck Tomasi" userId="79514c44-a18e-4aaa-84b1-18f74099d6b1" providerId="ADAL" clId="{18B14563-CCEC-0C42-8C0A-ABD616E2CF02}" dt="2023-11-05T20:48:45.585" v="1526"/>
            <ac:spMkLst>
              <pc:docMk/>
              <pc:sldMasterMk cId="2317532505" sldId="2147483672"/>
              <pc:sldLayoutMk cId="98565909" sldId="2147483711"/>
              <ac:spMk id="79" creationId="{FC95519A-2D4D-308C-D7C0-D06EDC0E2CB4}"/>
            </ac:spMkLst>
          </pc:spChg>
          <pc:spChg chg="mod">
            <ac:chgData name="Chuck Tomasi" userId="79514c44-a18e-4aaa-84b1-18f74099d6b1" providerId="ADAL" clId="{18B14563-CCEC-0C42-8C0A-ABD616E2CF02}" dt="2023-11-05T20:48:45.585" v="1526"/>
            <ac:spMkLst>
              <pc:docMk/>
              <pc:sldMasterMk cId="2317532505" sldId="2147483672"/>
              <pc:sldLayoutMk cId="98565909" sldId="2147483711"/>
              <ac:spMk id="80" creationId="{22F240BD-BCA0-027D-4783-77D724885E88}"/>
            </ac:spMkLst>
          </pc:spChg>
          <pc:spChg chg="mod">
            <ac:chgData name="Chuck Tomasi" userId="79514c44-a18e-4aaa-84b1-18f74099d6b1" providerId="ADAL" clId="{18B14563-CCEC-0C42-8C0A-ABD616E2CF02}" dt="2023-11-05T20:48:45.585" v="1526"/>
            <ac:spMkLst>
              <pc:docMk/>
              <pc:sldMasterMk cId="2317532505" sldId="2147483672"/>
              <pc:sldLayoutMk cId="98565909" sldId="2147483711"/>
              <ac:spMk id="81" creationId="{B4DC01CA-D823-B0F5-66BF-5A8D1EF75A3C}"/>
            </ac:spMkLst>
          </pc:spChg>
          <pc:spChg chg="mod">
            <ac:chgData name="Chuck Tomasi" userId="79514c44-a18e-4aaa-84b1-18f74099d6b1" providerId="ADAL" clId="{18B14563-CCEC-0C42-8C0A-ABD616E2CF02}" dt="2023-11-05T20:48:45.585" v="1526"/>
            <ac:spMkLst>
              <pc:docMk/>
              <pc:sldMasterMk cId="2317532505" sldId="2147483672"/>
              <pc:sldLayoutMk cId="98565909" sldId="2147483711"/>
              <ac:spMk id="82" creationId="{A51C1FBB-E690-A1E8-A5F6-67AA66A15F0A}"/>
            </ac:spMkLst>
          </pc:spChg>
          <pc:spChg chg="mod">
            <ac:chgData name="Chuck Tomasi" userId="79514c44-a18e-4aaa-84b1-18f74099d6b1" providerId="ADAL" clId="{18B14563-CCEC-0C42-8C0A-ABD616E2CF02}" dt="2023-11-05T20:48:45.585" v="1526"/>
            <ac:spMkLst>
              <pc:docMk/>
              <pc:sldMasterMk cId="2317532505" sldId="2147483672"/>
              <pc:sldLayoutMk cId="98565909" sldId="2147483711"/>
              <ac:spMk id="83" creationId="{267D2986-3136-EE91-4FE0-D653C6721A92}"/>
            </ac:spMkLst>
          </pc:spChg>
          <pc:spChg chg="mod">
            <ac:chgData name="Chuck Tomasi" userId="79514c44-a18e-4aaa-84b1-18f74099d6b1" providerId="ADAL" clId="{18B14563-CCEC-0C42-8C0A-ABD616E2CF02}" dt="2023-11-05T20:48:45.585" v="1526"/>
            <ac:spMkLst>
              <pc:docMk/>
              <pc:sldMasterMk cId="2317532505" sldId="2147483672"/>
              <pc:sldLayoutMk cId="98565909" sldId="2147483711"/>
              <ac:spMk id="84" creationId="{13387B3B-8FD3-B9CC-8E6B-F4E60695227F}"/>
            </ac:spMkLst>
          </pc:spChg>
          <pc:spChg chg="mod">
            <ac:chgData name="Chuck Tomasi" userId="79514c44-a18e-4aaa-84b1-18f74099d6b1" providerId="ADAL" clId="{18B14563-CCEC-0C42-8C0A-ABD616E2CF02}" dt="2023-11-05T20:48:45.585" v="1526"/>
            <ac:spMkLst>
              <pc:docMk/>
              <pc:sldMasterMk cId="2317532505" sldId="2147483672"/>
              <pc:sldLayoutMk cId="98565909" sldId="2147483711"/>
              <ac:spMk id="85" creationId="{2438702D-0A78-8928-E435-A405C4E416B5}"/>
            </ac:spMkLst>
          </pc:spChg>
          <pc:spChg chg="mod">
            <ac:chgData name="Chuck Tomasi" userId="79514c44-a18e-4aaa-84b1-18f74099d6b1" providerId="ADAL" clId="{18B14563-CCEC-0C42-8C0A-ABD616E2CF02}" dt="2023-11-05T20:48:45.585" v="1526"/>
            <ac:spMkLst>
              <pc:docMk/>
              <pc:sldMasterMk cId="2317532505" sldId="2147483672"/>
              <pc:sldLayoutMk cId="98565909" sldId="2147483711"/>
              <ac:spMk id="86" creationId="{F985EAF3-B303-D109-8F14-C941AEBA8EB8}"/>
            </ac:spMkLst>
          </pc:spChg>
          <pc:spChg chg="mod">
            <ac:chgData name="Chuck Tomasi" userId="79514c44-a18e-4aaa-84b1-18f74099d6b1" providerId="ADAL" clId="{18B14563-CCEC-0C42-8C0A-ABD616E2CF02}" dt="2023-11-05T20:48:45.585" v="1526"/>
            <ac:spMkLst>
              <pc:docMk/>
              <pc:sldMasterMk cId="2317532505" sldId="2147483672"/>
              <pc:sldLayoutMk cId="98565909" sldId="2147483711"/>
              <ac:spMk id="87" creationId="{FBC4D480-E720-677A-90A6-7D4BCA85DF12}"/>
            </ac:spMkLst>
          </pc:spChg>
          <pc:spChg chg="mod">
            <ac:chgData name="Chuck Tomasi" userId="79514c44-a18e-4aaa-84b1-18f74099d6b1" providerId="ADAL" clId="{18B14563-CCEC-0C42-8C0A-ABD616E2CF02}" dt="2023-11-05T20:48:45.585" v="1526"/>
            <ac:spMkLst>
              <pc:docMk/>
              <pc:sldMasterMk cId="2317532505" sldId="2147483672"/>
              <pc:sldLayoutMk cId="98565909" sldId="2147483711"/>
              <ac:spMk id="88" creationId="{93018946-4444-CEA2-A472-2CE9B5C7DFCD}"/>
            </ac:spMkLst>
          </pc:spChg>
          <pc:spChg chg="mod">
            <ac:chgData name="Chuck Tomasi" userId="79514c44-a18e-4aaa-84b1-18f74099d6b1" providerId="ADAL" clId="{18B14563-CCEC-0C42-8C0A-ABD616E2CF02}" dt="2023-11-05T20:48:45.585" v="1526"/>
            <ac:spMkLst>
              <pc:docMk/>
              <pc:sldMasterMk cId="2317532505" sldId="2147483672"/>
              <pc:sldLayoutMk cId="98565909" sldId="2147483711"/>
              <ac:spMk id="89" creationId="{4F528CCD-CC6B-F788-5F33-E061FEDE47AF}"/>
            </ac:spMkLst>
          </pc:spChg>
          <pc:spChg chg="mod">
            <ac:chgData name="Chuck Tomasi" userId="79514c44-a18e-4aaa-84b1-18f74099d6b1" providerId="ADAL" clId="{18B14563-CCEC-0C42-8C0A-ABD616E2CF02}" dt="2023-11-05T20:48:45.585" v="1526"/>
            <ac:spMkLst>
              <pc:docMk/>
              <pc:sldMasterMk cId="2317532505" sldId="2147483672"/>
              <pc:sldLayoutMk cId="98565909" sldId="2147483711"/>
              <ac:spMk id="90" creationId="{05C92DE1-2CA0-8DB2-5703-C520EBBAE344}"/>
            </ac:spMkLst>
          </pc:spChg>
          <pc:spChg chg="mod">
            <ac:chgData name="Chuck Tomasi" userId="79514c44-a18e-4aaa-84b1-18f74099d6b1" providerId="ADAL" clId="{18B14563-CCEC-0C42-8C0A-ABD616E2CF02}" dt="2023-11-05T20:48:45.585" v="1526"/>
            <ac:spMkLst>
              <pc:docMk/>
              <pc:sldMasterMk cId="2317532505" sldId="2147483672"/>
              <pc:sldLayoutMk cId="98565909" sldId="2147483711"/>
              <ac:spMk id="91" creationId="{6365BBF8-6106-D7BA-AA0A-A5CDCF5FC2B7}"/>
            </ac:spMkLst>
          </pc:spChg>
          <pc:spChg chg="mod">
            <ac:chgData name="Chuck Tomasi" userId="79514c44-a18e-4aaa-84b1-18f74099d6b1" providerId="ADAL" clId="{18B14563-CCEC-0C42-8C0A-ABD616E2CF02}" dt="2023-11-05T20:48:45.585" v="1526"/>
            <ac:spMkLst>
              <pc:docMk/>
              <pc:sldMasterMk cId="2317532505" sldId="2147483672"/>
              <pc:sldLayoutMk cId="98565909" sldId="2147483711"/>
              <ac:spMk id="92" creationId="{A1C2832C-6CDB-2E6D-EE3C-372A1624C6D0}"/>
            </ac:spMkLst>
          </pc:spChg>
          <pc:spChg chg="mod">
            <ac:chgData name="Chuck Tomasi" userId="79514c44-a18e-4aaa-84b1-18f74099d6b1" providerId="ADAL" clId="{18B14563-CCEC-0C42-8C0A-ABD616E2CF02}" dt="2023-11-05T20:48:45.585" v="1526"/>
            <ac:spMkLst>
              <pc:docMk/>
              <pc:sldMasterMk cId="2317532505" sldId="2147483672"/>
              <pc:sldLayoutMk cId="98565909" sldId="2147483711"/>
              <ac:spMk id="93" creationId="{56324CCA-94A6-F8D6-ED37-363B8086B019}"/>
            </ac:spMkLst>
          </pc:spChg>
          <pc:spChg chg="mod">
            <ac:chgData name="Chuck Tomasi" userId="79514c44-a18e-4aaa-84b1-18f74099d6b1" providerId="ADAL" clId="{18B14563-CCEC-0C42-8C0A-ABD616E2CF02}" dt="2023-11-05T20:48:45.585" v="1526"/>
            <ac:spMkLst>
              <pc:docMk/>
              <pc:sldMasterMk cId="2317532505" sldId="2147483672"/>
              <pc:sldLayoutMk cId="98565909" sldId="2147483711"/>
              <ac:spMk id="94" creationId="{CA9723C1-CACF-941E-BBC0-B20F6E7461ED}"/>
            </ac:spMkLst>
          </pc:spChg>
          <pc:spChg chg="mod">
            <ac:chgData name="Chuck Tomasi" userId="79514c44-a18e-4aaa-84b1-18f74099d6b1" providerId="ADAL" clId="{18B14563-CCEC-0C42-8C0A-ABD616E2CF02}" dt="2023-11-05T20:48:45.585" v="1526"/>
            <ac:spMkLst>
              <pc:docMk/>
              <pc:sldMasterMk cId="2317532505" sldId="2147483672"/>
              <pc:sldLayoutMk cId="98565909" sldId="2147483711"/>
              <ac:spMk id="95" creationId="{CF4B6EE6-ADDD-60B6-E288-C061DD2FC051}"/>
            </ac:spMkLst>
          </pc:spChg>
          <pc:spChg chg="mod">
            <ac:chgData name="Chuck Tomasi" userId="79514c44-a18e-4aaa-84b1-18f74099d6b1" providerId="ADAL" clId="{18B14563-CCEC-0C42-8C0A-ABD616E2CF02}" dt="2023-11-05T20:48:45.585" v="1526"/>
            <ac:spMkLst>
              <pc:docMk/>
              <pc:sldMasterMk cId="2317532505" sldId="2147483672"/>
              <pc:sldLayoutMk cId="98565909" sldId="2147483711"/>
              <ac:spMk id="96" creationId="{EB24436F-0743-42D4-6511-69348BB8EAA3}"/>
            </ac:spMkLst>
          </pc:spChg>
          <pc:spChg chg="mod">
            <ac:chgData name="Chuck Tomasi" userId="79514c44-a18e-4aaa-84b1-18f74099d6b1" providerId="ADAL" clId="{18B14563-CCEC-0C42-8C0A-ABD616E2CF02}" dt="2023-11-05T20:48:45.585" v="1526"/>
            <ac:spMkLst>
              <pc:docMk/>
              <pc:sldMasterMk cId="2317532505" sldId="2147483672"/>
              <pc:sldLayoutMk cId="98565909" sldId="2147483711"/>
              <ac:spMk id="97" creationId="{E1AA109D-A027-B2BD-B93B-15DC4995088E}"/>
            </ac:spMkLst>
          </pc:spChg>
          <pc:spChg chg="mod">
            <ac:chgData name="Chuck Tomasi" userId="79514c44-a18e-4aaa-84b1-18f74099d6b1" providerId="ADAL" clId="{18B14563-CCEC-0C42-8C0A-ABD616E2CF02}" dt="2023-11-05T20:48:45.585" v="1526"/>
            <ac:spMkLst>
              <pc:docMk/>
              <pc:sldMasterMk cId="2317532505" sldId="2147483672"/>
              <pc:sldLayoutMk cId="98565909" sldId="2147483711"/>
              <ac:spMk id="98" creationId="{4B0C0B25-FBF2-7D28-14BF-254279A7B5C3}"/>
            </ac:spMkLst>
          </pc:spChg>
          <pc:spChg chg="mod">
            <ac:chgData name="Chuck Tomasi" userId="79514c44-a18e-4aaa-84b1-18f74099d6b1" providerId="ADAL" clId="{18B14563-CCEC-0C42-8C0A-ABD616E2CF02}" dt="2023-11-05T20:48:45.585" v="1526"/>
            <ac:spMkLst>
              <pc:docMk/>
              <pc:sldMasterMk cId="2317532505" sldId="2147483672"/>
              <pc:sldLayoutMk cId="98565909" sldId="2147483711"/>
              <ac:spMk id="99" creationId="{AC1DD289-E769-A263-ED73-431BBBF6B951}"/>
            </ac:spMkLst>
          </pc:spChg>
          <pc:spChg chg="mod">
            <ac:chgData name="Chuck Tomasi" userId="79514c44-a18e-4aaa-84b1-18f74099d6b1" providerId="ADAL" clId="{18B14563-CCEC-0C42-8C0A-ABD616E2CF02}" dt="2023-11-05T20:48:45.585" v="1526"/>
            <ac:spMkLst>
              <pc:docMk/>
              <pc:sldMasterMk cId="2317532505" sldId="2147483672"/>
              <pc:sldLayoutMk cId="98565909" sldId="2147483711"/>
              <ac:spMk id="100" creationId="{CD9832F6-C636-F1FB-E358-8883DE9EBE0D}"/>
            </ac:spMkLst>
          </pc:spChg>
          <pc:spChg chg="mod">
            <ac:chgData name="Chuck Tomasi" userId="79514c44-a18e-4aaa-84b1-18f74099d6b1" providerId="ADAL" clId="{18B14563-CCEC-0C42-8C0A-ABD616E2CF02}" dt="2023-11-05T20:48:45.585" v="1526"/>
            <ac:spMkLst>
              <pc:docMk/>
              <pc:sldMasterMk cId="2317532505" sldId="2147483672"/>
              <pc:sldLayoutMk cId="98565909" sldId="2147483711"/>
              <ac:spMk id="101" creationId="{8818311A-2859-64E5-51EA-CB413BB6C819}"/>
            </ac:spMkLst>
          </pc:spChg>
          <pc:spChg chg="mod">
            <ac:chgData name="Chuck Tomasi" userId="79514c44-a18e-4aaa-84b1-18f74099d6b1" providerId="ADAL" clId="{18B14563-CCEC-0C42-8C0A-ABD616E2CF02}" dt="2023-11-05T20:48:45.585" v="1526"/>
            <ac:spMkLst>
              <pc:docMk/>
              <pc:sldMasterMk cId="2317532505" sldId="2147483672"/>
              <pc:sldLayoutMk cId="98565909" sldId="2147483711"/>
              <ac:spMk id="102" creationId="{6312600F-48C2-F666-B050-886A4D43CA33}"/>
            </ac:spMkLst>
          </pc:spChg>
          <pc:spChg chg="mod">
            <ac:chgData name="Chuck Tomasi" userId="79514c44-a18e-4aaa-84b1-18f74099d6b1" providerId="ADAL" clId="{18B14563-CCEC-0C42-8C0A-ABD616E2CF02}" dt="2023-11-05T20:48:45.585" v="1526"/>
            <ac:spMkLst>
              <pc:docMk/>
              <pc:sldMasterMk cId="2317532505" sldId="2147483672"/>
              <pc:sldLayoutMk cId="98565909" sldId="2147483711"/>
              <ac:spMk id="103" creationId="{8F756326-91D0-66A7-8015-B8E92784FB31}"/>
            </ac:spMkLst>
          </pc:spChg>
          <pc:spChg chg="mod">
            <ac:chgData name="Chuck Tomasi" userId="79514c44-a18e-4aaa-84b1-18f74099d6b1" providerId="ADAL" clId="{18B14563-CCEC-0C42-8C0A-ABD616E2CF02}" dt="2023-11-05T20:48:45.585" v="1526"/>
            <ac:spMkLst>
              <pc:docMk/>
              <pc:sldMasterMk cId="2317532505" sldId="2147483672"/>
              <pc:sldLayoutMk cId="98565909" sldId="2147483711"/>
              <ac:spMk id="104" creationId="{261DB6E2-A678-2E20-FEF6-930281AA04EB}"/>
            </ac:spMkLst>
          </pc:spChg>
          <pc:spChg chg="mod">
            <ac:chgData name="Chuck Tomasi" userId="79514c44-a18e-4aaa-84b1-18f74099d6b1" providerId="ADAL" clId="{18B14563-CCEC-0C42-8C0A-ABD616E2CF02}" dt="2023-11-05T20:48:45.585" v="1526"/>
            <ac:spMkLst>
              <pc:docMk/>
              <pc:sldMasterMk cId="2317532505" sldId="2147483672"/>
              <pc:sldLayoutMk cId="98565909" sldId="2147483711"/>
              <ac:spMk id="105" creationId="{D9581349-2B89-A000-773C-B6FF69A99B68}"/>
            </ac:spMkLst>
          </pc:spChg>
          <pc:spChg chg="mod">
            <ac:chgData name="Chuck Tomasi" userId="79514c44-a18e-4aaa-84b1-18f74099d6b1" providerId="ADAL" clId="{18B14563-CCEC-0C42-8C0A-ABD616E2CF02}" dt="2023-11-05T20:48:45.585" v="1526"/>
            <ac:spMkLst>
              <pc:docMk/>
              <pc:sldMasterMk cId="2317532505" sldId="2147483672"/>
              <pc:sldLayoutMk cId="98565909" sldId="2147483711"/>
              <ac:spMk id="106" creationId="{A350041E-CDCA-AE6A-FD9A-9F85C0D75F89}"/>
            </ac:spMkLst>
          </pc:spChg>
          <pc:spChg chg="mod">
            <ac:chgData name="Chuck Tomasi" userId="79514c44-a18e-4aaa-84b1-18f74099d6b1" providerId="ADAL" clId="{18B14563-CCEC-0C42-8C0A-ABD616E2CF02}" dt="2023-11-05T20:48:45.585" v="1526"/>
            <ac:spMkLst>
              <pc:docMk/>
              <pc:sldMasterMk cId="2317532505" sldId="2147483672"/>
              <pc:sldLayoutMk cId="98565909" sldId="2147483711"/>
              <ac:spMk id="107" creationId="{94056FA9-79F1-743A-4265-2996CF7E6344}"/>
            </ac:spMkLst>
          </pc:spChg>
          <pc:spChg chg="mod">
            <ac:chgData name="Chuck Tomasi" userId="79514c44-a18e-4aaa-84b1-18f74099d6b1" providerId="ADAL" clId="{18B14563-CCEC-0C42-8C0A-ABD616E2CF02}" dt="2023-11-05T20:48:45.585" v="1526"/>
            <ac:spMkLst>
              <pc:docMk/>
              <pc:sldMasterMk cId="2317532505" sldId="2147483672"/>
              <pc:sldLayoutMk cId="98565909" sldId="2147483711"/>
              <ac:spMk id="108" creationId="{6A6CF8BC-4779-BE8D-40DE-4B00D9AB8FA4}"/>
            </ac:spMkLst>
          </pc:spChg>
          <pc:spChg chg="mod">
            <ac:chgData name="Chuck Tomasi" userId="79514c44-a18e-4aaa-84b1-18f74099d6b1" providerId="ADAL" clId="{18B14563-CCEC-0C42-8C0A-ABD616E2CF02}" dt="2023-11-05T20:48:45.585" v="1526"/>
            <ac:spMkLst>
              <pc:docMk/>
              <pc:sldMasterMk cId="2317532505" sldId="2147483672"/>
              <pc:sldLayoutMk cId="98565909" sldId="2147483711"/>
              <ac:spMk id="109" creationId="{A4CC9999-EE34-13D5-F312-84B7E717EDDA}"/>
            </ac:spMkLst>
          </pc:spChg>
          <pc:spChg chg="mod">
            <ac:chgData name="Chuck Tomasi" userId="79514c44-a18e-4aaa-84b1-18f74099d6b1" providerId="ADAL" clId="{18B14563-CCEC-0C42-8C0A-ABD616E2CF02}" dt="2023-11-05T20:48:45.585" v="1526"/>
            <ac:spMkLst>
              <pc:docMk/>
              <pc:sldMasterMk cId="2317532505" sldId="2147483672"/>
              <pc:sldLayoutMk cId="98565909" sldId="2147483711"/>
              <ac:spMk id="110" creationId="{AF6C4145-8C62-9470-5FE2-6B51D5592448}"/>
            </ac:spMkLst>
          </pc:spChg>
          <pc:spChg chg="mod">
            <ac:chgData name="Chuck Tomasi" userId="79514c44-a18e-4aaa-84b1-18f74099d6b1" providerId="ADAL" clId="{18B14563-CCEC-0C42-8C0A-ABD616E2CF02}" dt="2023-11-05T20:48:45.585" v="1526"/>
            <ac:spMkLst>
              <pc:docMk/>
              <pc:sldMasterMk cId="2317532505" sldId="2147483672"/>
              <pc:sldLayoutMk cId="98565909" sldId="2147483711"/>
              <ac:spMk id="111" creationId="{EE0140D6-D86C-2323-B0A7-9DC84C33661A}"/>
            </ac:spMkLst>
          </pc:spChg>
          <pc:spChg chg="mod">
            <ac:chgData name="Chuck Tomasi" userId="79514c44-a18e-4aaa-84b1-18f74099d6b1" providerId="ADAL" clId="{18B14563-CCEC-0C42-8C0A-ABD616E2CF02}" dt="2023-11-05T20:48:45.585" v="1526"/>
            <ac:spMkLst>
              <pc:docMk/>
              <pc:sldMasterMk cId="2317532505" sldId="2147483672"/>
              <pc:sldLayoutMk cId="98565909" sldId="2147483711"/>
              <ac:spMk id="112" creationId="{2F9D89E1-A880-9823-4EE1-067E1D6F2D07}"/>
            </ac:spMkLst>
          </pc:spChg>
          <pc:spChg chg="mod">
            <ac:chgData name="Chuck Tomasi" userId="79514c44-a18e-4aaa-84b1-18f74099d6b1" providerId="ADAL" clId="{18B14563-CCEC-0C42-8C0A-ABD616E2CF02}" dt="2023-11-05T20:48:45.585" v="1526"/>
            <ac:spMkLst>
              <pc:docMk/>
              <pc:sldMasterMk cId="2317532505" sldId="2147483672"/>
              <pc:sldLayoutMk cId="98565909" sldId="2147483711"/>
              <ac:spMk id="113" creationId="{E56D5001-0839-3610-09A6-CE0D3CB17BD7}"/>
            </ac:spMkLst>
          </pc:spChg>
          <pc:spChg chg="mod">
            <ac:chgData name="Chuck Tomasi" userId="79514c44-a18e-4aaa-84b1-18f74099d6b1" providerId="ADAL" clId="{18B14563-CCEC-0C42-8C0A-ABD616E2CF02}" dt="2023-11-05T20:48:45.585" v="1526"/>
            <ac:spMkLst>
              <pc:docMk/>
              <pc:sldMasterMk cId="2317532505" sldId="2147483672"/>
              <pc:sldLayoutMk cId="98565909" sldId="2147483711"/>
              <ac:spMk id="114" creationId="{DFCABD46-B3AC-8E17-15D9-6179E2E84B3A}"/>
            </ac:spMkLst>
          </pc:spChg>
          <pc:spChg chg="mod">
            <ac:chgData name="Chuck Tomasi" userId="79514c44-a18e-4aaa-84b1-18f74099d6b1" providerId="ADAL" clId="{18B14563-CCEC-0C42-8C0A-ABD616E2CF02}" dt="2023-11-05T20:48:45.585" v="1526"/>
            <ac:spMkLst>
              <pc:docMk/>
              <pc:sldMasterMk cId="2317532505" sldId="2147483672"/>
              <pc:sldLayoutMk cId="98565909" sldId="2147483711"/>
              <ac:spMk id="115" creationId="{6222F367-DBCD-5321-FF03-6D829025C8F5}"/>
            </ac:spMkLst>
          </pc:spChg>
          <pc:spChg chg="mod">
            <ac:chgData name="Chuck Tomasi" userId="79514c44-a18e-4aaa-84b1-18f74099d6b1" providerId="ADAL" clId="{18B14563-CCEC-0C42-8C0A-ABD616E2CF02}" dt="2023-11-05T20:48:45.585" v="1526"/>
            <ac:spMkLst>
              <pc:docMk/>
              <pc:sldMasterMk cId="2317532505" sldId="2147483672"/>
              <pc:sldLayoutMk cId="98565909" sldId="2147483711"/>
              <ac:spMk id="116" creationId="{17BC8F5F-C353-B895-C96B-8B225EA12A87}"/>
            </ac:spMkLst>
          </pc:spChg>
          <pc:spChg chg="mod">
            <ac:chgData name="Chuck Tomasi" userId="79514c44-a18e-4aaa-84b1-18f74099d6b1" providerId="ADAL" clId="{18B14563-CCEC-0C42-8C0A-ABD616E2CF02}" dt="2023-11-05T20:48:45.585" v="1526"/>
            <ac:spMkLst>
              <pc:docMk/>
              <pc:sldMasterMk cId="2317532505" sldId="2147483672"/>
              <pc:sldLayoutMk cId="98565909" sldId="2147483711"/>
              <ac:spMk id="117" creationId="{445BC6B1-FD39-D24E-2863-35636ED82DCE}"/>
            </ac:spMkLst>
          </pc:spChg>
          <pc:spChg chg="mod">
            <ac:chgData name="Chuck Tomasi" userId="79514c44-a18e-4aaa-84b1-18f74099d6b1" providerId="ADAL" clId="{18B14563-CCEC-0C42-8C0A-ABD616E2CF02}" dt="2023-11-05T20:48:45.585" v="1526"/>
            <ac:spMkLst>
              <pc:docMk/>
              <pc:sldMasterMk cId="2317532505" sldId="2147483672"/>
              <pc:sldLayoutMk cId="98565909" sldId="2147483711"/>
              <ac:spMk id="118" creationId="{ED75A0AA-8669-825F-1046-097D076698C1}"/>
            </ac:spMkLst>
          </pc:spChg>
          <pc:spChg chg="mod">
            <ac:chgData name="Chuck Tomasi" userId="79514c44-a18e-4aaa-84b1-18f74099d6b1" providerId="ADAL" clId="{18B14563-CCEC-0C42-8C0A-ABD616E2CF02}" dt="2023-11-05T20:48:45.585" v="1526"/>
            <ac:spMkLst>
              <pc:docMk/>
              <pc:sldMasterMk cId="2317532505" sldId="2147483672"/>
              <pc:sldLayoutMk cId="98565909" sldId="2147483711"/>
              <ac:spMk id="119" creationId="{B29850F1-CCF4-D64F-1E2C-4EAAF87880F6}"/>
            </ac:spMkLst>
          </pc:spChg>
          <pc:grpChg chg="add mod">
            <ac:chgData name="Chuck Tomasi" userId="79514c44-a18e-4aaa-84b1-18f74099d6b1" providerId="ADAL" clId="{18B14563-CCEC-0C42-8C0A-ABD616E2CF02}" dt="2023-11-06T15:01:56.835" v="3143" actId="1076"/>
            <ac:grpSpMkLst>
              <pc:docMk/>
              <pc:sldMasterMk cId="2317532505" sldId="2147483672"/>
              <pc:sldLayoutMk cId="98565909" sldId="2147483711"/>
              <ac:grpSpMk id="18" creationId="{67DCBF0E-C096-01C7-7461-EF6CFA5679B2}"/>
            </ac:grpSpMkLst>
          </pc:grpChg>
          <pc:grpChg chg="add del mod">
            <ac:chgData name="Chuck Tomasi" userId="79514c44-a18e-4aaa-84b1-18f74099d6b1" providerId="ADAL" clId="{18B14563-CCEC-0C42-8C0A-ABD616E2CF02}" dt="2023-11-05T20:36:56.811" v="1432" actId="478"/>
            <ac:grpSpMkLst>
              <pc:docMk/>
              <pc:sldMasterMk cId="2317532505" sldId="2147483672"/>
              <pc:sldLayoutMk cId="98565909" sldId="2147483711"/>
              <ac:grpSpMk id="18" creationId="{9A4DFE0C-5CFB-0B80-0A0E-95C4BCFBB000}"/>
            </ac:grpSpMkLst>
          </pc:grpChg>
          <pc:grpChg chg="add del mod">
            <ac:chgData name="Chuck Tomasi" userId="79514c44-a18e-4aaa-84b1-18f74099d6b1" providerId="ADAL" clId="{18B14563-CCEC-0C42-8C0A-ABD616E2CF02}" dt="2023-11-06T15:00:12.315" v="3127" actId="478"/>
            <ac:grpSpMkLst>
              <pc:docMk/>
              <pc:sldMasterMk cId="2317532505" sldId="2147483672"/>
              <pc:sldLayoutMk cId="98565909" sldId="2147483711"/>
              <ac:grpSpMk id="70" creationId="{D22E489B-4880-2C24-444A-D6D152BE8D81}"/>
            </ac:grpSpMkLst>
          </pc:grpChg>
        </pc:sldLayoutChg>
        <pc:sldLayoutChg chg="addSp delSp modSp add mod ord modTransition">
          <pc:chgData name="Chuck Tomasi" userId="79514c44-a18e-4aaa-84b1-18f74099d6b1" providerId="ADAL" clId="{18B14563-CCEC-0C42-8C0A-ABD616E2CF02}" dt="2023-11-06T15:02:31.067" v="3147" actId="1076"/>
          <pc:sldLayoutMkLst>
            <pc:docMk/>
            <pc:sldMasterMk cId="2317532505" sldId="2147483672"/>
            <pc:sldLayoutMk cId="3931636483" sldId="2147483712"/>
          </pc:sldLayoutMkLst>
          <pc:spChg chg="add mod">
            <ac:chgData name="Chuck Tomasi" userId="79514c44-a18e-4aaa-84b1-18f74099d6b1" providerId="ADAL" clId="{18B14563-CCEC-0C42-8C0A-ABD616E2CF02}" dt="2023-10-18T20:11:10.291" v="412"/>
            <ac:spMkLst>
              <pc:docMk/>
              <pc:sldMasterMk cId="2317532505" sldId="2147483672"/>
              <pc:sldLayoutMk cId="3931636483" sldId="2147483712"/>
              <ac:spMk id="2" creationId="{29490C4B-6AEB-8497-388C-98BD774478F1}"/>
            </ac:spMkLst>
          </pc:spChg>
          <pc:spChg chg="add mod">
            <ac:chgData name="Chuck Tomasi" userId="79514c44-a18e-4aaa-84b1-18f74099d6b1" providerId="ADAL" clId="{18B14563-CCEC-0C42-8C0A-ABD616E2CF02}" dt="2023-10-18T20:11:10.291" v="412"/>
            <ac:spMkLst>
              <pc:docMk/>
              <pc:sldMasterMk cId="2317532505" sldId="2147483672"/>
              <pc:sldLayoutMk cId="3931636483" sldId="2147483712"/>
              <ac:spMk id="4" creationId="{AE326D29-2888-AFB4-1CBE-D61D565D272D}"/>
            </ac:spMkLst>
          </pc:spChg>
          <pc:spChg chg="add mod">
            <ac:chgData name="Chuck Tomasi" userId="79514c44-a18e-4aaa-84b1-18f74099d6b1" providerId="ADAL" clId="{18B14563-CCEC-0C42-8C0A-ABD616E2CF02}" dt="2023-10-18T20:11:10.291" v="412"/>
            <ac:spMkLst>
              <pc:docMk/>
              <pc:sldMasterMk cId="2317532505" sldId="2147483672"/>
              <pc:sldLayoutMk cId="3931636483" sldId="2147483712"/>
              <ac:spMk id="5" creationId="{41A53269-B770-F1FA-8FC0-0A56774AED14}"/>
            </ac:spMkLst>
          </pc:spChg>
          <pc:spChg chg="add mod">
            <ac:chgData name="Chuck Tomasi" userId="79514c44-a18e-4aaa-84b1-18f74099d6b1" providerId="ADAL" clId="{18B14563-CCEC-0C42-8C0A-ABD616E2CF02}" dt="2023-10-18T20:11:10.291" v="412"/>
            <ac:spMkLst>
              <pc:docMk/>
              <pc:sldMasterMk cId="2317532505" sldId="2147483672"/>
              <pc:sldLayoutMk cId="3931636483" sldId="2147483712"/>
              <ac:spMk id="6" creationId="{B4619F3A-9A86-ED1B-1AC5-613AC3C3BE30}"/>
            </ac:spMkLst>
          </pc:spChg>
          <pc:spChg chg="add mod">
            <ac:chgData name="Chuck Tomasi" userId="79514c44-a18e-4aaa-84b1-18f74099d6b1" providerId="ADAL" clId="{18B14563-CCEC-0C42-8C0A-ABD616E2CF02}" dt="2023-10-18T20:11:10.291" v="412"/>
            <ac:spMkLst>
              <pc:docMk/>
              <pc:sldMasterMk cId="2317532505" sldId="2147483672"/>
              <pc:sldLayoutMk cId="3931636483" sldId="2147483712"/>
              <ac:spMk id="7" creationId="{B6DAF0DF-890B-2AA7-1008-F0BE7998B4AE}"/>
            </ac:spMkLst>
          </pc:spChg>
          <pc:spChg chg="add mod">
            <ac:chgData name="Chuck Tomasi" userId="79514c44-a18e-4aaa-84b1-18f74099d6b1" providerId="ADAL" clId="{18B14563-CCEC-0C42-8C0A-ABD616E2CF02}" dt="2023-10-18T20:11:10.291" v="412"/>
            <ac:spMkLst>
              <pc:docMk/>
              <pc:sldMasterMk cId="2317532505" sldId="2147483672"/>
              <pc:sldLayoutMk cId="3931636483" sldId="2147483712"/>
              <ac:spMk id="10" creationId="{64C2A663-23E5-615F-18ED-0193F860374D}"/>
            </ac:spMkLst>
          </pc:spChg>
          <pc:spChg chg="add mod">
            <ac:chgData name="Chuck Tomasi" userId="79514c44-a18e-4aaa-84b1-18f74099d6b1" providerId="ADAL" clId="{18B14563-CCEC-0C42-8C0A-ABD616E2CF02}" dt="2023-10-18T20:11:10.291" v="412"/>
            <ac:spMkLst>
              <pc:docMk/>
              <pc:sldMasterMk cId="2317532505" sldId="2147483672"/>
              <pc:sldLayoutMk cId="3931636483" sldId="2147483712"/>
              <ac:spMk id="11" creationId="{E23B2155-F453-641D-34D4-4861B3745DCD}"/>
            </ac:spMkLst>
          </pc:spChg>
          <pc:spChg chg="add mod">
            <ac:chgData name="Chuck Tomasi" userId="79514c44-a18e-4aaa-84b1-18f74099d6b1" providerId="ADAL" clId="{18B14563-CCEC-0C42-8C0A-ABD616E2CF02}" dt="2023-10-18T20:11:10.291" v="412"/>
            <ac:spMkLst>
              <pc:docMk/>
              <pc:sldMasterMk cId="2317532505" sldId="2147483672"/>
              <pc:sldLayoutMk cId="3931636483" sldId="2147483712"/>
              <ac:spMk id="12" creationId="{D1714AE4-9128-2B44-CCD5-DF0B857D0ACB}"/>
            </ac:spMkLst>
          </pc:spChg>
          <pc:spChg chg="add mod">
            <ac:chgData name="Chuck Tomasi" userId="79514c44-a18e-4aaa-84b1-18f74099d6b1" providerId="ADAL" clId="{18B14563-CCEC-0C42-8C0A-ABD616E2CF02}" dt="2023-10-18T20:11:10.291" v="412"/>
            <ac:spMkLst>
              <pc:docMk/>
              <pc:sldMasterMk cId="2317532505" sldId="2147483672"/>
              <pc:sldLayoutMk cId="3931636483" sldId="2147483712"/>
              <ac:spMk id="13" creationId="{C08AB898-F602-CBA7-54B2-66F2A06D63B7}"/>
            </ac:spMkLst>
          </pc:spChg>
          <pc:spChg chg="add mod">
            <ac:chgData name="Chuck Tomasi" userId="79514c44-a18e-4aaa-84b1-18f74099d6b1" providerId="ADAL" clId="{18B14563-CCEC-0C42-8C0A-ABD616E2CF02}" dt="2023-10-18T20:11:10.291" v="412"/>
            <ac:spMkLst>
              <pc:docMk/>
              <pc:sldMasterMk cId="2317532505" sldId="2147483672"/>
              <pc:sldLayoutMk cId="3931636483" sldId="2147483712"/>
              <ac:spMk id="14" creationId="{2B7EE3DF-B67D-A152-1F61-D8E155A71B67}"/>
            </ac:spMkLst>
          </pc:spChg>
          <pc:spChg chg="add mod">
            <ac:chgData name="Chuck Tomasi" userId="79514c44-a18e-4aaa-84b1-18f74099d6b1" providerId="ADAL" clId="{18B14563-CCEC-0C42-8C0A-ABD616E2CF02}" dt="2023-10-18T20:11:10.291" v="412"/>
            <ac:spMkLst>
              <pc:docMk/>
              <pc:sldMasterMk cId="2317532505" sldId="2147483672"/>
              <pc:sldLayoutMk cId="3931636483" sldId="2147483712"/>
              <ac:spMk id="15" creationId="{97637D3B-54CA-C64D-F145-B7CD90BFD7BD}"/>
            </ac:spMkLst>
          </pc:spChg>
          <pc:spChg chg="add mod">
            <ac:chgData name="Chuck Tomasi" userId="79514c44-a18e-4aaa-84b1-18f74099d6b1" providerId="ADAL" clId="{18B14563-CCEC-0C42-8C0A-ABD616E2CF02}" dt="2023-10-18T20:11:10.291" v="412"/>
            <ac:spMkLst>
              <pc:docMk/>
              <pc:sldMasterMk cId="2317532505" sldId="2147483672"/>
              <pc:sldLayoutMk cId="3931636483" sldId="2147483712"/>
              <ac:spMk id="16" creationId="{E0097D7B-09AF-98FB-4FAA-C7591AAD2930}"/>
            </ac:spMkLst>
          </pc:spChg>
          <pc:spChg chg="add mod">
            <ac:chgData name="Chuck Tomasi" userId="79514c44-a18e-4aaa-84b1-18f74099d6b1" providerId="ADAL" clId="{18B14563-CCEC-0C42-8C0A-ABD616E2CF02}" dt="2023-10-18T20:11:10.291" v="412"/>
            <ac:spMkLst>
              <pc:docMk/>
              <pc:sldMasterMk cId="2317532505" sldId="2147483672"/>
              <pc:sldLayoutMk cId="3931636483" sldId="2147483712"/>
              <ac:spMk id="17" creationId="{549D06AD-1235-4E6D-AE23-F310957D4A37}"/>
            </ac:spMkLst>
          </pc:spChg>
          <pc:spChg chg="mod">
            <ac:chgData name="Chuck Tomasi" userId="79514c44-a18e-4aaa-84b1-18f74099d6b1" providerId="ADAL" clId="{18B14563-CCEC-0C42-8C0A-ABD616E2CF02}" dt="2023-10-18T20:11:10.291" v="412"/>
            <ac:spMkLst>
              <pc:docMk/>
              <pc:sldMasterMk cId="2317532505" sldId="2147483672"/>
              <pc:sldLayoutMk cId="3931636483" sldId="2147483712"/>
              <ac:spMk id="19" creationId="{6CA08179-7514-D8E6-E100-B74CDB0A56D8}"/>
            </ac:spMkLst>
          </pc:spChg>
          <pc:spChg chg="mod">
            <ac:chgData name="Chuck Tomasi" userId="79514c44-a18e-4aaa-84b1-18f74099d6b1" providerId="ADAL" clId="{18B14563-CCEC-0C42-8C0A-ABD616E2CF02}" dt="2023-11-06T15:02:23.533" v="3145"/>
            <ac:spMkLst>
              <pc:docMk/>
              <pc:sldMasterMk cId="2317532505" sldId="2147483672"/>
              <pc:sldLayoutMk cId="3931636483" sldId="2147483712"/>
              <ac:spMk id="19" creationId="{AC5F10C4-05E8-9C8B-70F2-F8F5540CB43D}"/>
            </ac:spMkLst>
          </pc:spChg>
          <pc:spChg chg="mod">
            <ac:chgData name="Chuck Tomasi" userId="79514c44-a18e-4aaa-84b1-18f74099d6b1" providerId="ADAL" clId="{18B14563-CCEC-0C42-8C0A-ABD616E2CF02}" dt="2023-11-06T15:02:23.533" v="3145"/>
            <ac:spMkLst>
              <pc:docMk/>
              <pc:sldMasterMk cId="2317532505" sldId="2147483672"/>
              <pc:sldLayoutMk cId="3931636483" sldId="2147483712"/>
              <ac:spMk id="20" creationId="{5C23B9BF-633C-C505-AD55-C34CB7431F6B}"/>
            </ac:spMkLst>
          </pc:spChg>
          <pc:spChg chg="mod">
            <ac:chgData name="Chuck Tomasi" userId="79514c44-a18e-4aaa-84b1-18f74099d6b1" providerId="ADAL" clId="{18B14563-CCEC-0C42-8C0A-ABD616E2CF02}" dt="2023-10-18T20:11:10.291" v="412"/>
            <ac:spMkLst>
              <pc:docMk/>
              <pc:sldMasterMk cId="2317532505" sldId="2147483672"/>
              <pc:sldLayoutMk cId="3931636483" sldId="2147483712"/>
              <ac:spMk id="20" creationId="{CEA947EF-0E1F-C2DE-2A0A-60D76A958612}"/>
            </ac:spMkLst>
          </pc:spChg>
          <pc:spChg chg="mod">
            <ac:chgData name="Chuck Tomasi" userId="79514c44-a18e-4aaa-84b1-18f74099d6b1" providerId="ADAL" clId="{18B14563-CCEC-0C42-8C0A-ABD616E2CF02}" dt="2023-10-18T20:11:10.291" v="412"/>
            <ac:spMkLst>
              <pc:docMk/>
              <pc:sldMasterMk cId="2317532505" sldId="2147483672"/>
              <pc:sldLayoutMk cId="3931636483" sldId="2147483712"/>
              <ac:spMk id="21" creationId="{2728A1F1-C2EF-4068-7D22-479070F3A35B}"/>
            </ac:spMkLst>
          </pc:spChg>
          <pc:spChg chg="mod">
            <ac:chgData name="Chuck Tomasi" userId="79514c44-a18e-4aaa-84b1-18f74099d6b1" providerId="ADAL" clId="{18B14563-CCEC-0C42-8C0A-ABD616E2CF02}" dt="2023-11-06T15:02:23.533" v="3145"/>
            <ac:spMkLst>
              <pc:docMk/>
              <pc:sldMasterMk cId="2317532505" sldId="2147483672"/>
              <pc:sldLayoutMk cId="3931636483" sldId="2147483712"/>
              <ac:spMk id="21" creationId="{D9E24471-2649-AB32-41FB-94E5A8221CAE}"/>
            </ac:spMkLst>
          </pc:spChg>
          <pc:spChg chg="mod">
            <ac:chgData name="Chuck Tomasi" userId="79514c44-a18e-4aaa-84b1-18f74099d6b1" providerId="ADAL" clId="{18B14563-CCEC-0C42-8C0A-ABD616E2CF02}" dt="2023-11-06T15:02:23.533" v="3145"/>
            <ac:spMkLst>
              <pc:docMk/>
              <pc:sldMasterMk cId="2317532505" sldId="2147483672"/>
              <pc:sldLayoutMk cId="3931636483" sldId="2147483712"/>
              <ac:spMk id="22" creationId="{128D181A-8818-C823-D44D-61F6415F63F6}"/>
            </ac:spMkLst>
          </pc:spChg>
          <pc:spChg chg="mod">
            <ac:chgData name="Chuck Tomasi" userId="79514c44-a18e-4aaa-84b1-18f74099d6b1" providerId="ADAL" clId="{18B14563-CCEC-0C42-8C0A-ABD616E2CF02}" dt="2023-10-18T20:11:10.291" v="412"/>
            <ac:spMkLst>
              <pc:docMk/>
              <pc:sldMasterMk cId="2317532505" sldId="2147483672"/>
              <pc:sldLayoutMk cId="3931636483" sldId="2147483712"/>
              <ac:spMk id="22" creationId="{F569BF8F-B30C-90FD-E6C8-4E201D03D776}"/>
            </ac:spMkLst>
          </pc:spChg>
          <pc:spChg chg="mod">
            <ac:chgData name="Chuck Tomasi" userId="79514c44-a18e-4aaa-84b1-18f74099d6b1" providerId="ADAL" clId="{18B14563-CCEC-0C42-8C0A-ABD616E2CF02}" dt="2023-11-06T15:02:23.533" v="3145"/>
            <ac:spMkLst>
              <pc:docMk/>
              <pc:sldMasterMk cId="2317532505" sldId="2147483672"/>
              <pc:sldLayoutMk cId="3931636483" sldId="2147483712"/>
              <ac:spMk id="23" creationId="{07EEF9C3-C3B6-1AD1-C6A9-06C2E2DAD090}"/>
            </ac:spMkLst>
          </pc:spChg>
          <pc:spChg chg="mod">
            <ac:chgData name="Chuck Tomasi" userId="79514c44-a18e-4aaa-84b1-18f74099d6b1" providerId="ADAL" clId="{18B14563-CCEC-0C42-8C0A-ABD616E2CF02}" dt="2023-10-18T20:11:10.291" v="412"/>
            <ac:spMkLst>
              <pc:docMk/>
              <pc:sldMasterMk cId="2317532505" sldId="2147483672"/>
              <pc:sldLayoutMk cId="3931636483" sldId="2147483712"/>
              <ac:spMk id="23" creationId="{BEFFDBD9-13C4-E9A3-3084-5C803A8C96BA}"/>
            </ac:spMkLst>
          </pc:spChg>
          <pc:spChg chg="mod">
            <ac:chgData name="Chuck Tomasi" userId="79514c44-a18e-4aaa-84b1-18f74099d6b1" providerId="ADAL" clId="{18B14563-CCEC-0C42-8C0A-ABD616E2CF02}" dt="2023-10-18T20:11:10.291" v="412"/>
            <ac:spMkLst>
              <pc:docMk/>
              <pc:sldMasterMk cId="2317532505" sldId="2147483672"/>
              <pc:sldLayoutMk cId="3931636483" sldId="2147483712"/>
              <ac:spMk id="24" creationId="{767858BB-3042-141D-C647-A3DB973FB070}"/>
            </ac:spMkLst>
          </pc:spChg>
          <pc:spChg chg="mod">
            <ac:chgData name="Chuck Tomasi" userId="79514c44-a18e-4aaa-84b1-18f74099d6b1" providerId="ADAL" clId="{18B14563-CCEC-0C42-8C0A-ABD616E2CF02}" dt="2023-11-06T15:02:23.533" v="3145"/>
            <ac:spMkLst>
              <pc:docMk/>
              <pc:sldMasterMk cId="2317532505" sldId="2147483672"/>
              <pc:sldLayoutMk cId="3931636483" sldId="2147483712"/>
              <ac:spMk id="24" creationId="{AEBC2863-ED19-15B6-A100-7794BB80A8B2}"/>
            </ac:spMkLst>
          </pc:spChg>
          <pc:spChg chg="mod">
            <ac:chgData name="Chuck Tomasi" userId="79514c44-a18e-4aaa-84b1-18f74099d6b1" providerId="ADAL" clId="{18B14563-CCEC-0C42-8C0A-ABD616E2CF02}" dt="2023-10-18T20:11:10.291" v="412"/>
            <ac:spMkLst>
              <pc:docMk/>
              <pc:sldMasterMk cId="2317532505" sldId="2147483672"/>
              <pc:sldLayoutMk cId="3931636483" sldId="2147483712"/>
              <ac:spMk id="25" creationId="{0DC21E03-72BE-6BB2-A48E-CDD7A57931FE}"/>
            </ac:spMkLst>
          </pc:spChg>
          <pc:spChg chg="mod">
            <ac:chgData name="Chuck Tomasi" userId="79514c44-a18e-4aaa-84b1-18f74099d6b1" providerId="ADAL" clId="{18B14563-CCEC-0C42-8C0A-ABD616E2CF02}" dt="2023-11-06T15:02:23.533" v="3145"/>
            <ac:spMkLst>
              <pc:docMk/>
              <pc:sldMasterMk cId="2317532505" sldId="2147483672"/>
              <pc:sldLayoutMk cId="3931636483" sldId="2147483712"/>
              <ac:spMk id="25" creationId="{4EC3B05E-72EF-3C87-5FBD-CC6288535EA7}"/>
            </ac:spMkLst>
          </pc:spChg>
          <pc:spChg chg="mod">
            <ac:chgData name="Chuck Tomasi" userId="79514c44-a18e-4aaa-84b1-18f74099d6b1" providerId="ADAL" clId="{18B14563-CCEC-0C42-8C0A-ABD616E2CF02}" dt="2023-11-06T15:02:23.533" v="3145"/>
            <ac:spMkLst>
              <pc:docMk/>
              <pc:sldMasterMk cId="2317532505" sldId="2147483672"/>
              <pc:sldLayoutMk cId="3931636483" sldId="2147483712"/>
              <ac:spMk id="26" creationId="{BA07F20D-760E-42CC-1DD5-9C182D10D214}"/>
            </ac:spMkLst>
          </pc:spChg>
          <pc:spChg chg="mod">
            <ac:chgData name="Chuck Tomasi" userId="79514c44-a18e-4aaa-84b1-18f74099d6b1" providerId="ADAL" clId="{18B14563-CCEC-0C42-8C0A-ABD616E2CF02}" dt="2023-10-18T20:11:10.291" v="412"/>
            <ac:spMkLst>
              <pc:docMk/>
              <pc:sldMasterMk cId="2317532505" sldId="2147483672"/>
              <pc:sldLayoutMk cId="3931636483" sldId="2147483712"/>
              <ac:spMk id="26" creationId="{C3DC426A-A0D8-DF0B-3ADE-9ECF27B44340}"/>
            </ac:spMkLst>
          </pc:spChg>
          <pc:spChg chg="mod">
            <ac:chgData name="Chuck Tomasi" userId="79514c44-a18e-4aaa-84b1-18f74099d6b1" providerId="ADAL" clId="{18B14563-CCEC-0C42-8C0A-ABD616E2CF02}" dt="2023-10-18T20:11:10.291" v="412"/>
            <ac:spMkLst>
              <pc:docMk/>
              <pc:sldMasterMk cId="2317532505" sldId="2147483672"/>
              <pc:sldLayoutMk cId="3931636483" sldId="2147483712"/>
              <ac:spMk id="27" creationId="{22B4AD7D-A9C5-D67E-F006-DD45C1B8511B}"/>
            </ac:spMkLst>
          </pc:spChg>
          <pc:spChg chg="mod">
            <ac:chgData name="Chuck Tomasi" userId="79514c44-a18e-4aaa-84b1-18f74099d6b1" providerId="ADAL" clId="{18B14563-CCEC-0C42-8C0A-ABD616E2CF02}" dt="2023-11-06T15:02:23.533" v="3145"/>
            <ac:spMkLst>
              <pc:docMk/>
              <pc:sldMasterMk cId="2317532505" sldId="2147483672"/>
              <pc:sldLayoutMk cId="3931636483" sldId="2147483712"/>
              <ac:spMk id="27" creationId="{704A5A5F-C84F-9B03-D26C-7B35813903FA}"/>
            </ac:spMkLst>
          </pc:spChg>
          <pc:spChg chg="mod">
            <ac:chgData name="Chuck Tomasi" userId="79514c44-a18e-4aaa-84b1-18f74099d6b1" providerId="ADAL" clId="{18B14563-CCEC-0C42-8C0A-ABD616E2CF02}" dt="2023-11-06T15:02:23.533" v="3145"/>
            <ac:spMkLst>
              <pc:docMk/>
              <pc:sldMasterMk cId="2317532505" sldId="2147483672"/>
              <pc:sldLayoutMk cId="3931636483" sldId="2147483712"/>
              <ac:spMk id="28" creationId="{5042D10B-2FC9-FC00-5163-D592C7B2F07F}"/>
            </ac:spMkLst>
          </pc:spChg>
          <pc:spChg chg="mod">
            <ac:chgData name="Chuck Tomasi" userId="79514c44-a18e-4aaa-84b1-18f74099d6b1" providerId="ADAL" clId="{18B14563-CCEC-0C42-8C0A-ABD616E2CF02}" dt="2023-10-18T20:11:10.291" v="412"/>
            <ac:spMkLst>
              <pc:docMk/>
              <pc:sldMasterMk cId="2317532505" sldId="2147483672"/>
              <pc:sldLayoutMk cId="3931636483" sldId="2147483712"/>
              <ac:spMk id="28" creationId="{F6B183C4-D000-F62B-3448-C57811BFA12B}"/>
            </ac:spMkLst>
          </pc:spChg>
          <pc:spChg chg="mod">
            <ac:chgData name="Chuck Tomasi" userId="79514c44-a18e-4aaa-84b1-18f74099d6b1" providerId="ADAL" clId="{18B14563-CCEC-0C42-8C0A-ABD616E2CF02}" dt="2023-10-18T20:11:10.291" v="412"/>
            <ac:spMkLst>
              <pc:docMk/>
              <pc:sldMasterMk cId="2317532505" sldId="2147483672"/>
              <pc:sldLayoutMk cId="3931636483" sldId="2147483712"/>
              <ac:spMk id="29" creationId="{12887F0D-D124-1382-FAF5-9B34D9A42815}"/>
            </ac:spMkLst>
          </pc:spChg>
          <pc:spChg chg="mod">
            <ac:chgData name="Chuck Tomasi" userId="79514c44-a18e-4aaa-84b1-18f74099d6b1" providerId="ADAL" clId="{18B14563-CCEC-0C42-8C0A-ABD616E2CF02}" dt="2023-11-06T15:02:23.533" v="3145"/>
            <ac:spMkLst>
              <pc:docMk/>
              <pc:sldMasterMk cId="2317532505" sldId="2147483672"/>
              <pc:sldLayoutMk cId="3931636483" sldId="2147483712"/>
              <ac:spMk id="29" creationId="{AD4DF3B6-498A-E35E-A727-14EF91FE60CF}"/>
            </ac:spMkLst>
          </pc:spChg>
          <pc:spChg chg="mod">
            <ac:chgData name="Chuck Tomasi" userId="79514c44-a18e-4aaa-84b1-18f74099d6b1" providerId="ADAL" clId="{18B14563-CCEC-0C42-8C0A-ABD616E2CF02}" dt="2023-11-06T15:02:23.533" v="3145"/>
            <ac:spMkLst>
              <pc:docMk/>
              <pc:sldMasterMk cId="2317532505" sldId="2147483672"/>
              <pc:sldLayoutMk cId="3931636483" sldId="2147483712"/>
              <ac:spMk id="30" creationId="{2C5B7CEE-73F4-29F9-1AA1-E79A26DCEEBC}"/>
            </ac:spMkLst>
          </pc:spChg>
          <pc:spChg chg="mod">
            <ac:chgData name="Chuck Tomasi" userId="79514c44-a18e-4aaa-84b1-18f74099d6b1" providerId="ADAL" clId="{18B14563-CCEC-0C42-8C0A-ABD616E2CF02}" dt="2023-10-18T20:11:10.291" v="412"/>
            <ac:spMkLst>
              <pc:docMk/>
              <pc:sldMasterMk cId="2317532505" sldId="2147483672"/>
              <pc:sldLayoutMk cId="3931636483" sldId="2147483712"/>
              <ac:spMk id="30" creationId="{B3E1DF23-AFFE-8716-F127-0F14664048D5}"/>
            </ac:spMkLst>
          </pc:spChg>
          <pc:spChg chg="mod">
            <ac:chgData name="Chuck Tomasi" userId="79514c44-a18e-4aaa-84b1-18f74099d6b1" providerId="ADAL" clId="{18B14563-CCEC-0C42-8C0A-ABD616E2CF02}" dt="2023-11-06T15:02:23.533" v="3145"/>
            <ac:spMkLst>
              <pc:docMk/>
              <pc:sldMasterMk cId="2317532505" sldId="2147483672"/>
              <pc:sldLayoutMk cId="3931636483" sldId="2147483712"/>
              <ac:spMk id="31" creationId="{344D9A1B-C5E2-AA87-1222-6D02A4C84885}"/>
            </ac:spMkLst>
          </pc:spChg>
          <pc:spChg chg="mod">
            <ac:chgData name="Chuck Tomasi" userId="79514c44-a18e-4aaa-84b1-18f74099d6b1" providerId="ADAL" clId="{18B14563-CCEC-0C42-8C0A-ABD616E2CF02}" dt="2023-10-18T20:11:10.291" v="412"/>
            <ac:spMkLst>
              <pc:docMk/>
              <pc:sldMasterMk cId="2317532505" sldId="2147483672"/>
              <pc:sldLayoutMk cId="3931636483" sldId="2147483712"/>
              <ac:spMk id="31" creationId="{5E2D89A9-B3DF-C35C-F265-0FB49976E8C5}"/>
            </ac:spMkLst>
          </pc:spChg>
          <pc:spChg chg="mod">
            <ac:chgData name="Chuck Tomasi" userId="79514c44-a18e-4aaa-84b1-18f74099d6b1" providerId="ADAL" clId="{18B14563-CCEC-0C42-8C0A-ABD616E2CF02}" dt="2023-11-06T15:02:23.533" v="3145"/>
            <ac:spMkLst>
              <pc:docMk/>
              <pc:sldMasterMk cId="2317532505" sldId="2147483672"/>
              <pc:sldLayoutMk cId="3931636483" sldId="2147483712"/>
              <ac:spMk id="32" creationId="{8BC7C8A1-CEF9-2BFA-BF30-6AD296806221}"/>
            </ac:spMkLst>
          </pc:spChg>
          <pc:spChg chg="mod">
            <ac:chgData name="Chuck Tomasi" userId="79514c44-a18e-4aaa-84b1-18f74099d6b1" providerId="ADAL" clId="{18B14563-CCEC-0C42-8C0A-ABD616E2CF02}" dt="2023-10-18T20:11:10.291" v="412"/>
            <ac:spMkLst>
              <pc:docMk/>
              <pc:sldMasterMk cId="2317532505" sldId="2147483672"/>
              <pc:sldLayoutMk cId="3931636483" sldId="2147483712"/>
              <ac:spMk id="32" creationId="{E39FDCE6-EA40-97A3-9782-F82F8635B04F}"/>
            </ac:spMkLst>
          </pc:spChg>
          <pc:spChg chg="mod">
            <ac:chgData name="Chuck Tomasi" userId="79514c44-a18e-4aaa-84b1-18f74099d6b1" providerId="ADAL" clId="{18B14563-CCEC-0C42-8C0A-ABD616E2CF02}" dt="2023-10-18T20:11:10.291" v="412"/>
            <ac:spMkLst>
              <pc:docMk/>
              <pc:sldMasterMk cId="2317532505" sldId="2147483672"/>
              <pc:sldLayoutMk cId="3931636483" sldId="2147483712"/>
              <ac:spMk id="33" creationId="{0C8BFF6F-1048-9393-AB68-B6B7C670D204}"/>
            </ac:spMkLst>
          </pc:spChg>
          <pc:spChg chg="mod">
            <ac:chgData name="Chuck Tomasi" userId="79514c44-a18e-4aaa-84b1-18f74099d6b1" providerId="ADAL" clId="{18B14563-CCEC-0C42-8C0A-ABD616E2CF02}" dt="2023-11-06T15:02:23.533" v="3145"/>
            <ac:spMkLst>
              <pc:docMk/>
              <pc:sldMasterMk cId="2317532505" sldId="2147483672"/>
              <pc:sldLayoutMk cId="3931636483" sldId="2147483712"/>
              <ac:spMk id="33" creationId="{DD3D68B5-F86E-A385-5991-718D718E1111}"/>
            </ac:spMkLst>
          </pc:spChg>
          <pc:spChg chg="mod">
            <ac:chgData name="Chuck Tomasi" userId="79514c44-a18e-4aaa-84b1-18f74099d6b1" providerId="ADAL" clId="{18B14563-CCEC-0C42-8C0A-ABD616E2CF02}" dt="2023-10-18T20:11:10.291" v="412"/>
            <ac:spMkLst>
              <pc:docMk/>
              <pc:sldMasterMk cId="2317532505" sldId="2147483672"/>
              <pc:sldLayoutMk cId="3931636483" sldId="2147483712"/>
              <ac:spMk id="34" creationId="{3C30761F-A7A9-09E4-F8D4-C33EBD336519}"/>
            </ac:spMkLst>
          </pc:spChg>
          <pc:spChg chg="mod">
            <ac:chgData name="Chuck Tomasi" userId="79514c44-a18e-4aaa-84b1-18f74099d6b1" providerId="ADAL" clId="{18B14563-CCEC-0C42-8C0A-ABD616E2CF02}" dt="2023-11-06T15:02:23.533" v="3145"/>
            <ac:spMkLst>
              <pc:docMk/>
              <pc:sldMasterMk cId="2317532505" sldId="2147483672"/>
              <pc:sldLayoutMk cId="3931636483" sldId="2147483712"/>
              <ac:spMk id="34" creationId="{F766A72A-4EA3-2D19-A398-A14DDAE5BE5B}"/>
            </ac:spMkLst>
          </pc:spChg>
          <pc:spChg chg="mod">
            <ac:chgData name="Chuck Tomasi" userId="79514c44-a18e-4aaa-84b1-18f74099d6b1" providerId="ADAL" clId="{18B14563-CCEC-0C42-8C0A-ABD616E2CF02}" dt="2023-11-06T15:02:23.533" v="3145"/>
            <ac:spMkLst>
              <pc:docMk/>
              <pc:sldMasterMk cId="2317532505" sldId="2147483672"/>
              <pc:sldLayoutMk cId="3931636483" sldId="2147483712"/>
              <ac:spMk id="35" creationId="{42B4FD46-78C1-85AD-CAFF-A9A8A365A424}"/>
            </ac:spMkLst>
          </pc:spChg>
          <pc:spChg chg="mod">
            <ac:chgData name="Chuck Tomasi" userId="79514c44-a18e-4aaa-84b1-18f74099d6b1" providerId="ADAL" clId="{18B14563-CCEC-0C42-8C0A-ABD616E2CF02}" dt="2023-10-18T20:11:10.291" v="412"/>
            <ac:spMkLst>
              <pc:docMk/>
              <pc:sldMasterMk cId="2317532505" sldId="2147483672"/>
              <pc:sldLayoutMk cId="3931636483" sldId="2147483712"/>
              <ac:spMk id="35" creationId="{F46FC3A8-9A5C-49C4-5716-6FC641ABB219}"/>
            </ac:spMkLst>
          </pc:spChg>
          <pc:spChg chg="mod">
            <ac:chgData name="Chuck Tomasi" userId="79514c44-a18e-4aaa-84b1-18f74099d6b1" providerId="ADAL" clId="{18B14563-CCEC-0C42-8C0A-ABD616E2CF02}" dt="2023-10-18T20:11:10.291" v="412"/>
            <ac:spMkLst>
              <pc:docMk/>
              <pc:sldMasterMk cId="2317532505" sldId="2147483672"/>
              <pc:sldLayoutMk cId="3931636483" sldId="2147483712"/>
              <ac:spMk id="36" creationId="{67D7AF30-D72B-FAD9-B4F0-45BEC12B5578}"/>
            </ac:spMkLst>
          </pc:spChg>
          <pc:spChg chg="mod">
            <ac:chgData name="Chuck Tomasi" userId="79514c44-a18e-4aaa-84b1-18f74099d6b1" providerId="ADAL" clId="{18B14563-CCEC-0C42-8C0A-ABD616E2CF02}" dt="2023-11-06T15:02:23.533" v="3145"/>
            <ac:spMkLst>
              <pc:docMk/>
              <pc:sldMasterMk cId="2317532505" sldId="2147483672"/>
              <pc:sldLayoutMk cId="3931636483" sldId="2147483712"/>
              <ac:spMk id="36" creationId="{D0940ADE-8F8E-5D2E-262A-8C8DB700C770}"/>
            </ac:spMkLst>
          </pc:spChg>
          <pc:spChg chg="mod">
            <ac:chgData name="Chuck Tomasi" userId="79514c44-a18e-4aaa-84b1-18f74099d6b1" providerId="ADAL" clId="{18B14563-CCEC-0C42-8C0A-ABD616E2CF02}" dt="2023-10-18T20:11:10.291" v="412"/>
            <ac:spMkLst>
              <pc:docMk/>
              <pc:sldMasterMk cId="2317532505" sldId="2147483672"/>
              <pc:sldLayoutMk cId="3931636483" sldId="2147483712"/>
              <ac:spMk id="37" creationId="{742038F2-25C2-AF15-D247-4BE6378DD64F}"/>
            </ac:spMkLst>
          </pc:spChg>
          <pc:spChg chg="mod">
            <ac:chgData name="Chuck Tomasi" userId="79514c44-a18e-4aaa-84b1-18f74099d6b1" providerId="ADAL" clId="{18B14563-CCEC-0C42-8C0A-ABD616E2CF02}" dt="2023-11-06T15:02:23.533" v="3145"/>
            <ac:spMkLst>
              <pc:docMk/>
              <pc:sldMasterMk cId="2317532505" sldId="2147483672"/>
              <pc:sldLayoutMk cId="3931636483" sldId="2147483712"/>
              <ac:spMk id="37" creationId="{E3BB6F8E-AB9F-DDFB-7139-A455468EAB4C}"/>
            </ac:spMkLst>
          </pc:spChg>
          <pc:spChg chg="mod">
            <ac:chgData name="Chuck Tomasi" userId="79514c44-a18e-4aaa-84b1-18f74099d6b1" providerId="ADAL" clId="{18B14563-CCEC-0C42-8C0A-ABD616E2CF02}" dt="2023-10-18T20:11:10.291" v="412"/>
            <ac:spMkLst>
              <pc:docMk/>
              <pc:sldMasterMk cId="2317532505" sldId="2147483672"/>
              <pc:sldLayoutMk cId="3931636483" sldId="2147483712"/>
              <ac:spMk id="38" creationId="{3927E644-5606-8AC0-0C77-B1595E2BD6AD}"/>
            </ac:spMkLst>
          </pc:spChg>
          <pc:spChg chg="mod">
            <ac:chgData name="Chuck Tomasi" userId="79514c44-a18e-4aaa-84b1-18f74099d6b1" providerId="ADAL" clId="{18B14563-CCEC-0C42-8C0A-ABD616E2CF02}" dt="2023-11-06T15:02:23.533" v="3145"/>
            <ac:spMkLst>
              <pc:docMk/>
              <pc:sldMasterMk cId="2317532505" sldId="2147483672"/>
              <pc:sldLayoutMk cId="3931636483" sldId="2147483712"/>
              <ac:spMk id="38" creationId="{F3B79A8B-5AC4-1693-6908-3EE908BC34E2}"/>
            </ac:spMkLst>
          </pc:spChg>
          <pc:spChg chg="mod">
            <ac:chgData name="Chuck Tomasi" userId="79514c44-a18e-4aaa-84b1-18f74099d6b1" providerId="ADAL" clId="{18B14563-CCEC-0C42-8C0A-ABD616E2CF02}" dt="2023-10-18T20:11:10.291" v="412"/>
            <ac:spMkLst>
              <pc:docMk/>
              <pc:sldMasterMk cId="2317532505" sldId="2147483672"/>
              <pc:sldLayoutMk cId="3931636483" sldId="2147483712"/>
              <ac:spMk id="39" creationId="{93D40293-458A-048B-87C1-E9F8D13390E9}"/>
            </ac:spMkLst>
          </pc:spChg>
          <pc:spChg chg="mod">
            <ac:chgData name="Chuck Tomasi" userId="79514c44-a18e-4aaa-84b1-18f74099d6b1" providerId="ADAL" clId="{18B14563-CCEC-0C42-8C0A-ABD616E2CF02}" dt="2023-11-06T15:02:23.533" v="3145"/>
            <ac:spMkLst>
              <pc:docMk/>
              <pc:sldMasterMk cId="2317532505" sldId="2147483672"/>
              <pc:sldLayoutMk cId="3931636483" sldId="2147483712"/>
              <ac:spMk id="39" creationId="{9BE46551-7245-03F6-9F84-E4888243B3B9}"/>
            </ac:spMkLst>
          </pc:spChg>
          <pc:spChg chg="mod">
            <ac:chgData name="Chuck Tomasi" userId="79514c44-a18e-4aaa-84b1-18f74099d6b1" providerId="ADAL" clId="{18B14563-CCEC-0C42-8C0A-ABD616E2CF02}" dt="2023-10-18T20:11:10.291" v="412"/>
            <ac:spMkLst>
              <pc:docMk/>
              <pc:sldMasterMk cId="2317532505" sldId="2147483672"/>
              <pc:sldLayoutMk cId="3931636483" sldId="2147483712"/>
              <ac:spMk id="40" creationId="{36C93DAF-026B-9D69-52C4-0CAC35FEAEFD}"/>
            </ac:spMkLst>
          </pc:spChg>
          <pc:spChg chg="mod">
            <ac:chgData name="Chuck Tomasi" userId="79514c44-a18e-4aaa-84b1-18f74099d6b1" providerId="ADAL" clId="{18B14563-CCEC-0C42-8C0A-ABD616E2CF02}" dt="2023-11-06T15:02:23.533" v="3145"/>
            <ac:spMkLst>
              <pc:docMk/>
              <pc:sldMasterMk cId="2317532505" sldId="2147483672"/>
              <pc:sldLayoutMk cId="3931636483" sldId="2147483712"/>
              <ac:spMk id="40" creationId="{EA400379-B518-46FA-1AE8-7851E56908A4}"/>
            </ac:spMkLst>
          </pc:spChg>
          <pc:spChg chg="mod">
            <ac:chgData name="Chuck Tomasi" userId="79514c44-a18e-4aaa-84b1-18f74099d6b1" providerId="ADAL" clId="{18B14563-CCEC-0C42-8C0A-ABD616E2CF02}" dt="2023-11-06T15:02:23.533" v="3145"/>
            <ac:spMkLst>
              <pc:docMk/>
              <pc:sldMasterMk cId="2317532505" sldId="2147483672"/>
              <pc:sldLayoutMk cId="3931636483" sldId="2147483712"/>
              <ac:spMk id="41" creationId="{276B4628-D157-FE3B-7879-548DE089410D}"/>
            </ac:spMkLst>
          </pc:spChg>
          <pc:spChg chg="mod">
            <ac:chgData name="Chuck Tomasi" userId="79514c44-a18e-4aaa-84b1-18f74099d6b1" providerId="ADAL" clId="{18B14563-CCEC-0C42-8C0A-ABD616E2CF02}" dt="2023-10-18T20:11:10.291" v="412"/>
            <ac:spMkLst>
              <pc:docMk/>
              <pc:sldMasterMk cId="2317532505" sldId="2147483672"/>
              <pc:sldLayoutMk cId="3931636483" sldId="2147483712"/>
              <ac:spMk id="41" creationId="{9F374CF5-4339-3643-4198-8DA53126740B}"/>
            </ac:spMkLst>
          </pc:spChg>
          <pc:spChg chg="mod">
            <ac:chgData name="Chuck Tomasi" userId="79514c44-a18e-4aaa-84b1-18f74099d6b1" providerId="ADAL" clId="{18B14563-CCEC-0C42-8C0A-ABD616E2CF02}" dt="2023-10-18T20:11:10.291" v="412"/>
            <ac:spMkLst>
              <pc:docMk/>
              <pc:sldMasterMk cId="2317532505" sldId="2147483672"/>
              <pc:sldLayoutMk cId="3931636483" sldId="2147483712"/>
              <ac:spMk id="42" creationId="{81C95B2A-20A0-84E0-E5F5-CA35317B3DF7}"/>
            </ac:spMkLst>
          </pc:spChg>
          <pc:spChg chg="mod">
            <ac:chgData name="Chuck Tomasi" userId="79514c44-a18e-4aaa-84b1-18f74099d6b1" providerId="ADAL" clId="{18B14563-CCEC-0C42-8C0A-ABD616E2CF02}" dt="2023-11-06T15:02:23.533" v="3145"/>
            <ac:spMkLst>
              <pc:docMk/>
              <pc:sldMasterMk cId="2317532505" sldId="2147483672"/>
              <pc:sldLayoutMk cId="3931636483" sldId="2147483712"/>
              <ac:spMk id="42" creationId="{8AD14CFB-0C8D-2C5B-C6AF-04078095F11B}"/>
            </ac:spMkLst>
          </pc:spChg>
          <pc:spChg chg="mod">
            <ac:chgData name="Chuck Tomasi" userId="79514c44-a18e-4aaa-84b1-18f74099d6b1" providerId="ADAL" clId="{18B14563-CCEC-0C42-8C0A-ABD616E2CF02}" dt="2023-11-06T15:02:23.533" v="3145"/>
            <ac:spMkLst>
              <pc:docMk/>
              <pc:sldMasterMk cId="2317532505" sldId="2147483672"/>
              <pc:sldLayoutMk cId="3931636483" sldId="2147483712"/>
              <ac:spMk id="43" creationId="{3211CBD7-2299-1336-5D86-F30629320245}"/>
            </ac:spMkLst>
          </pc:spChg>
          <pc:spChg chg="mod">
            <ac:chgData name="Chuck Tomasi" userId="79514c44-a18e-4aaa-84b1-18f74099d6b1" providerId="ADAL" clId="{18B14563-CCEC-0C42-8C0A-ABD616E2CF02}" dt="2023-10-18T20:11:10.291" v="412"/>
            <ac:spMkLst>
              <pc:docMk/>
              <pc:sldMasterMk cId="2317532505" sldId="2147483672"/>
              <pc:sldLayoutMk cId="3931636483" sldId="2147483712"/>
              <ac:spMk id="43" creationId="{8D4E61A8-59A6-FF7D-144E-AE88A6B99742}"/>
            </ac:spMkLst>
          </pc:spChg>
          <pc:spChg chg="mod">
            <ac:chgData name="Chuck Tomasi" userId="79514c44-a18e-4aaa-84b1-18f74099d6b1" providerId="ADAL" clId="{18B14563-CCEC-0C42-8C0A-ABD616E2CF02}" dt="2023-10-18T20:11:10.291" v="412"/>
            <ac:spMkLst>
              <pc:docMk/>
              <pc:sldMasterMk cId="2317532505" sldId="2147483672"/>
              <pc:sldLayoutMk cId="3931636483" sldId="2147483712"/>
              <ac:spMk id="44" creationId="{85BC56B2-F4F9-D68B-8108-F67A05C8FA46}"/>
            </ac:spMkLst>
          </pc:spChg>
          <pc:spChg chg="mod">
            <ac:chgData name="Chuck Tomasi" userId="79514c44-a18e-4aaa-84b1-18f74099d6b1" providerId="ADAL" clId="{18B14563-CCEC-0C42-8C0A-ABD616E2CF02}" dt="2023-11-06T15:02:23.533" v="3145"/>
            <ac:spMkLst>
              <pc:docMk/>
              <pc:sldMasterMk cId="2317532505" sldId="2147483672"/>
              <pc:sldLayoutMk cId="3931636483" sldId="2147483712"/>
              <ac:spMk id="44" creationId="{D2EAC2B4-DAD1-FF1C-B4FE-0B08CF133367}"/>
            </ac:spMkLst>
          </pc:spChg>
          <pc:spChg chg="mod">
            <ac:chgData name="Chuck Tomasi" userId="79514c44-a18e-4aaa-84b1-18f74099d6b1" providerId="ADAL" clId="{18B14563-CCEC-0C42-8C0A-ABD616E2CF02}" dt="2023-10-18T20:11:10.291" v="412"/>
            <ac:spMkLst>
              <pc:docMk/>
              <pc:sldMasterMk cId="2317532505" sldId="2147483672"/>
              <pc:sldLayoutMk cId="3931636483" sldId="2147483712"/>
              <ac:spMk id="45" creationId="{6FAF2F31-E201-F4C6-D8C9-C04963193683}"/>
            </ac:spMkLst>
          </pc:spChg>
          <pc:spChg chg="mod">
            <ac:chgData name="Chuck Tomasi" userId="79514c44-a18e-4aaa-84b1-18f74099d6b1" providerId="ADAL" clId="{18B14563-CCEC-0C42-8C0A-ABD616E2CF02}" dt="2023-11-06T15:02:23.533" v="3145"/>
            <ac:spMkLst>
              <pc:docMk/>
              <pc:sldMasterMk cId="2317532505" sldId="2147483672"/>
              <pc:sldLayoutMk cId="3931636483" sldId="2147483712"/>
              <ac:spMk id="45" creationId="{D64C9B88-6E18-D298-8B90-CE04E1FABE6A}"/>
            </ac:spMkLst>
          </pc:spChg>
          <pc:spChg chg="mod">
            <ac:chgData name="Chuck Tomasi" userId="79514c44-a18e-4aaa-84b1-18f74099d6b1" providerId="ADAL" clId="{18B14563-CCEC-0C42-8C0A-ABD616E2CF02}" dt="2023-11-06T15:02:23.533" v="3145"/>
            <ac:spMkLst>
              <pc:docMk/>
              <pc:sldMasterMk cId="2317532505" sldId="2147483672"/>
              <pc:sldLayoutMk cId="3931636483" sldId="2147483712"/>
              <ac:spMk id="46" creationId="{774A5868-B633-D86B-D863-3919D652149E}"/>
            </ac:spMkLst>
          </pc:spChg>
          <pc:spChg chg="mod">
            <ac:chgData name="Chuck Tomasi" userId="79514c44-a18e-4aaa-84b1-18f74099d6b1" providerId="ADAL" clId="{18B14563-CCEC-0C42-8C0A-ABD616E2CF02}" dt="2023-10-18T20:11:10.291" v="412"/>
            <ac:spMkLst>
              <pc:docMk/>
              <pc:sldMasterMk cId="2317532505" sldId="2147483672"/>
              <pc:sldLayoutMk cId="3931636483" sldId="2147483712"/>
              <ac:spMk id="46" creationId="{8D9AE38F-CCC7-EB1E-6A51-DA3D2F9E58AB}"/>
            </ac:spMkLst>
          </pc:spChg>
          <pc:spChg chg="mod">
            <ac:chgData name="Chuck Tomasi" userId="79514c44-a18e-4aaa-84b1-18f74099d6b1" providerId="ADAL" clId="{18B14563-CCEC-0C42-8C0A-ABD616E2CF02}" dt="2023-10-18T20:11:10.291" v="412"/>
            <ac:spMkLst>
              <pc:docMk/>
              <pc:sldMasterMk cId="2317532505" sldId="2147483672"/>
              <pc:sldLayoutMk cId="3931636483" sldId="2147483712"/>
              <ac:spMk id="47" creationId="{96460BAB-08FB-7A43-CF9B-8ED065CD9A60}"/>
            </ac:spMkLst>
          </pc:spChg>
          <pc:spChg chg="mod">
            <ac:chgData name="Chuck Tomasi" userId="79514c44-a18e-4aaa-84b1-18f74099d6b1" providerId="ADAL" clId="{18B14563-CCEC-0C42-8C0A-ABD616E2CF02}" dt="2023-11-06T15:02:23.533" v="3145"/>
            <ac:spMkLst>
              <pc:docMk/>
              <pc:sldMasterMk cId="2317532505" sldId="2147483672"/>
              <pc:sldLayoutMk cId="3931636483" sldId="2147483712"/>
              <ac:spMk id="47" creationId="{D56DBB04-EE39-2BCA-B7B3-A77441F0E650}"/>
            </ac:spMkLst>
          </pc:spChg>
          <pc:spChg chg="mod">
            <ac:chgData name="Chuck Tomasi" userId="79514c44-a18e-4aaa-84b1-18f74099d6b1" providerId="ADAL" clId="{18B14563-CCEC-0C42-8C0A-ABD616E2CF02}" dt="2023-11-06T15:02:23.533" v="3145"/>
            <ac:spMkLst>
              <pc:docMk/>
              <pc:sldMasterMk cId="2317532505" sldId="2147483672"/>
              <pc:sldLayoutMk cId="3931636483" sldId="2147483712"/>
              <ac:spMk id="48" creationId="{02BAB05C-095A-0003-8DDE-03EADFEB2D90}"/>
            </ac:spMkLst>
          </pc:spChg>
          <pc:spChg chg="mod">
            <ac:chgData name="Chuck Tomasi" userId="79514c44-a18e-4aaa-84b1-18f74099d6b1" providerId="ADAL" clId="{18B14563-CCEC-0C42-8C0A-ABD616E2CF02}" dt="2023-10-18T20:11:10.291" v="412"/>
            <ac:spMkLst>
              <pc:docMk/>
              <pc:sldMasterMk cId="2317532505" sldId="2147483672"/>
              <pc:sldLayoutMk cId="3931636483" sldId="2147483712"/>
              <ac:spMk id="48" creationId="{6C667BA4-7293-2147-AF44-9C1A4CC6DDE8}"/>
            </ac:spMkLst>
          </pc:spChg>
          <pc:spChg chg="mod">
            <ac:chgData name="Chuck Tomasi" userId="79514c44-a18e-4aaa-84b1-18f74099d6b1" providerId="ADAL" clId="{18B14563-CCEC-0C42-8C0A-ABD616E2CF02}" dt="2023-10-18T20:11:10.291" v="412"/>
            <ac:spMkLst>
              <pc:docMk/>
              <pc:sldMasterMk cId="2317532505" sldId="2147483672"/>
              <pc:sldLayoutMk cId="3931636483" sldId="2147483712"/>
              <ac:spMk id="49" creationId="{30FEDCB4-A140-4725-61C9-87F0CEFC0406}"/>
            </ac:spMkLst>
          </pc:spChg>
          <pc:spChg chg="mod">
            <ac:chgData name="Chuck Tomasi" userId="79514c44-a18e-4aaa-84b1-18f74099d6b1" providerId="ADAL" clId="{18B14563-CCEC-0C42-8C0A-ABD616E2CF02}" dt="2023-11-06T15:02:23.533" v="3145"/>
            <ac:spMkLst>
              <pc:docMk/>
              <pc:sldMasterMk cId="2317532505" sldId="2147483672"/>
              <pc:sldLayoutMk cId="3931636483" sldId="2147483712"/>
              <ac:spMk id="49" creationId="{6AE2040B-8C18-CA48-FFAE-F6E72FE001D1}"/>
            </ac:spMkLst>
          </pc:spChg>
          <pc:spChg chg="mod">
            <ac:chgData name="Chuck Tomasi" userId="79514c44-a18e-4aaa-84b1-18f74099d6b1" providerId="ADAL" clId="{18B14563-CCEC-0C42-8C0A-ABD616E2CF02}" dt="2023-10-18T20:11:10.291" v="412"/>
            <ac:spMkLst>
              <pc:docMk/>
              <pc:sldMasterMk cId="2317532505" sldId="2147483672"/>
              <pc:sldLayoutMk cId="3931636483" sldId="2147483712"/>
              <ac:spMk id="50" creationId="{BB465348-8DED-905F-C85C-5CA43D4816D4}"/>
            </ac:spMkLst>
          </pc:spChg>
          <pc:spChg chg="mod">
            <ac:chgData name="Chuck Tomasi" userId="79514c44-a18e-4aaa-84b1-18f74099d6b1" providerId="ADAL" clId="{18B14563-CCEC-0C42-8C0A-ABD616E2CF02}" dt="2023-11-06T15:02:23.533" v="3145"/>
            <ac:spMkLst>
              <pc:docMk/>
              <pc:sldMasterMk cId="2317532505" sldId="2147483672"/>
              <pc:sldLayoutMk cId="3931636483" sldId="2147483712"/>
              <ac:spMk id="50" creationId="{D3852078-EDB1-99B1-EB4D-7F14D1448FCD}"/>
            </ac:spMkLst>
          </pc:spChg>
          <pc:spChg chg="mod">
            <ac:chgData name="Chuck Tomasi" userId="79514c44-a18e-4aaa-84b1-18f74099d6b1" providerId="ADAL" clId="{18B14563-CCEC-0C42-8C0A-ABD616E2CF02}" dt="2023-10-18T20:11:10.291" v="412"/>
            <ac:spMkLst>
              <pc:docMk/>
              <pc:sldMasterMk cId="2317532505" sldId="2147483672"/>
              <pc:sldLayoutMk cId="3931636483" sldId="2147483712"/>
              <ac:spMk id="51" creationId="{88A269E8-A484-207C-98B4-9AA99232288B}"/>
            </ac:spMkLst>
          </pc:spChg>
          <pc:spChg chg="mod">
            <ac:chgData name="Chuck Tomasi" userId="79514c44-a18e-4aaa-84b1-18f74099d6b1" providerId="ADAL" clId="{18B14563-CCEC-0C42-8C0A-ABD616E2CF02}" dt="2023-11-06T15:02:23.533" v="3145"/>
            <ac:spMkLst>
              <pc:docMk/>
              <pc:sldMasterMk cId="2317532505" sldId="2147483672"/>
              <pc:sldLayoutMk cId="3931636483" sldId="2147483712"/>
              <ac:spMk id="51" creationId="{A1018195-E90B-C6A9-0028-9436E26C01D3}"/>
            </ac:spMkLst>
          </pc:spChg>
          <pc:spChg chg="mod">
            <ac:chgData name="Chuck Tomasi" userId="79514c44-a18e-4aaa-84b1-18f74099d6b1" providerId="ADAL" clId="{18B14563-CCEC-0C42-8C0A-ABD616E2CF02}" dt="2023-11-06T15:02:23.533" v="3145"/>
            <ac:spMkLst>
              <pc:docMk/>
              <pc:sldMasterMk cId="2317532505" sldId="2147483672"/>
              <pc:sldLayoutMk cId="3931636483" sldId="2147483712"/>
              <ac:spMk id="52" creationId="{0E7F31CF-AD3A-DC70-DF3E-E34F79AEE627}"/>
            </ac:spMkLst>
          </pc:spChg>
          <pc:spChg chg="mod">
            <ac:chgData name="Chuck Tomasi" userId="79514c44-a18e-4aaa-84b1-18f74099d6b1" providerId="ADAL" clId="{18B14563-CCEC-0C42-8C0A-ABD616E2CF02}" dt="2023-10-18T20:11:10.291" v="412"/>
            <ac:spMkLst>
              <pc:docMk/>
              <pc:sldMasterMk cId="2317532505" sldId="2147483672"/>
              <pc:sldLayoutMk cId="3931636483" sldId="2147483712"/>
              <ac:spMk id="52" creationId="{88F98634-6686-BAF9-D4BA-1D4CAD5B3E7E}"/>
            </ac:spMkLst>
          </pc:spChg>
          <pc:spChg chg="mod">
            <ac:chgData name="Chuck Tomasi" userId="79514c44-a18e-4aaa-84b1-18f74099d6b1" providerId="ADAL" clId="{18B14563-CCEC-0C42-8C0A-ABD616E2CF02}" dt="2023-11-06T15:02:23.533" v="3145"/>
            <ac:spMkLst>
              <pc:docMk/>
              <pc:sldMasterMk cId="2317532505" sldId="2147483672"/>
              <pc:sldLayoutMk cId="3931636483" sldId="2147483712"/>
              <ac:spMk id="53" creationId="{43FCA6C0-929E-8EA1-2375-51C40C593B65}"/>
            </ac:spMkLst>
          </pc:spChg>
          <pc:spChg chg="mod">
            <ac:chgData name="Chuck Tomasi" userId="79514c44-a18e-4aaa-84b1-18f74099d6b1" providerId="ADAL" clId="{18B14563-CCEC-0C42-8C0A-ABD616E2CF02}" dt="2023-10-18T20:11:10.291" v="412"/>
            <ac:spMkLst>
              <pc:docMk/>
              <pc:sldMasterMk cId="2317532505" sldId="2147483672"/>
              <pc:sldLayoutMk cId="3931636483" sldId="2147483712"/>
              <ac:spMk id="53" creationId="{F72E2BB3-01E8-F45E-4D10-234B3993D0A1}"/>
            </ac:spMkLst>
          </pc:spChg>
          <pc:spChg chg="mod">
            <ac:chgData name="Chuck Tomasi" userId="79514c44-a18e-4aaa-84b1-18f74099d6b1" providerId="ADAL" clId="{18B14563-CCEC-0C42-8C0A-ABD616E2CF02}" dt="2023-10-18T20:11:10.291" v="412"/>
            <ac:spMkLst>
              <pc:docMk/>
              <pc:sldMasterMk cId="2317532505" sldId="2147483672"/>
              <pc:sldLayoutMk cId="3931636483" sldId="2147483712"/>
              <ac:spMk id="54" creationId="{AC4112DF-E53F-A253-631F-EE017C6D146A}"/>
            </ac:spMkLst>
          </pc:spChg>
          <pc:spChg chg="mod">
            <ac:chgData name="Chuck Tomasi" userId="79514c44-a18e-4aaa-84b1-18f74099d6b1" providerId="ADAL" clId="{18B14563-CCEC-0C42-8C0A-ABD616E2CF02}" dt="2023-11-06T15:02:23.533" v="3145"/>
            <ac:spMkLst>
              <pc:docMk/>
              <pc:sldMasterMk cId="2317532505" sldId="2147483672"/>
              <pc:sldLayoutMk cId="3931636483" sldId="2147483712"/>
              <ac:spMk id="54" creationId="{C9A30C6A-0C28-AB38-BF4E-7E3245111F1A}"/>
            </ac:spMkLst>
          </pc:spChg>
          <pc:spChg chg="mod">
            <ac:chgData name="Chuck Tomasi" userId="79514c44-a18e-4aaa-84b1-18f74099d6b1" providerId="ADAL" clId="{18B14563-CCEC-0C42-8C0A-ABD616E2CF02}" dt="2023-10-18T20:11:10.291" v="412"/>
            <ac:spMkLst>
              <pc:docMk/>
              <pc:sldMasterMk cId="2317532505" sldId="2147483672"/>
              <pc:sldLayoutMk cId="3931636483" sldId="2147483712"/>
              <ac:spMk id="55" creationId="{9534B8CB-1AFD-4858-A15E-5C34B1FC93DF}"/>
            </ac:spMkLst>
          </pc:spChg>
          <pc:spChg chg="mod">
            <ac:chgData name="Chuck Tomasi" userId="79514c44-a18e-4aaa-84b1-18f74099d6b1" providerId="ADAL" clId="{18B14563-CCEC-0C42-8C0A-ABD616E2CF02}" dt="2023-11-06T15:02:23.533" v="3145"/>
            <ac:spMkLst>
              <pc:docMk/>
              <pc:sldMasterMk cId="2317532505" sldId="2147483672"/>
              <pc:sldLayoutMk cId="3931636483" sldId="2147483712"/>
              <ac:spMk id="55" creationId="{DE31DD05-1D50-DC5B-185C-4B2DD374A92A}"/>
            </ac:spMkLst>
          </pc:spChg>
          <pc:spChg chg="mod">
            <ac:chgData name="Chuck Tomasi" userId="79514c44-a18e-4aaa-84b1-18f74099d6b1" providerId="ADAL" clId="{18B14563-CCEC-0C42-8C0A-ABD616E2CF02}" dt="2023-10-18T20:11:10.291" v="412"/>
            <ac:spMkLst>
              <pc:docMk/>
              <pc:sldMasterMk cId="2317532505" sldId="2147483672"/>
              <pc:sldLayoutMk cId="3931636483" sldId="2147483712"/>
              <ac:spMk id="56" creationId="{042D9C63-4119-C04F-09FB-7F30E19AA782}"/>
            </ac:spMkLst>
          </pc:spChg>
          <pc:spChg chg="mod">
            <ac:chgData name="Chuck Tomasi" userId="79514c44-a18e-4aaa-84b1-18f74099d6b1" providerId="ADAL" clId="{18B14563-CCEC-0C42-8C0A-ABD616E2CF02}" dt="2023-11-06T15:02:23.533" v="3145"/>
            <ac:spMkLst>
              <pc:docMk/>
              <pc:sldMasterMk cId="2317532505" sldId="2147483672"/>
              <pc:sldLayoutMk cId="3931636483" sldId="2147483712"/>
              <ac:spMk id="56" creationId="{AF3CB37A-32D7-8E9D-A19D-FCAD0DF9DBBD}"/>
            </ac:spMkLst>
          </pc:spChg>
          <pc:spChg chg="mod">
            <ac:chgData name="Chuck Tomasi" userId="79514c44-a18e-4aaa-84b1-18f74099d6b1" providerId="ADAL" clId="{18B14563-CCEC-0C42-8C0A-ABD616E2CF02}" dt="2023-10-18T20:11:10.291" v="412"/>
            <ac:spMkLst>
              <pc:docMk/>
              <pc:sldMasterMk cId="2317532505" sldId="2147483672"/>
              <pc:sldLayoutMk cId="3931636483" sldId="2147483712"/>
              <ac:spMk id="58" creationId="{31BD5932-10EB-5776-49AD-AA9855AAC9CA}"/>
            </ac:spMkLst>
          </pc:spChg>
          <pc:spChg chg="mod">
            <ac:chgData name="Chuck Tomasi" userId="79514c44-a18e-4aaa-84b1-18f74099d6b1" providerId="ADAL" clId="{18B14563-CCEC-0C42-8C0A-ABD616E2CF02}" dt="2023-11-06T15:02:23.533" v="3145"/>
            <ac:spMkLst>
              <pc:docMk/>
              <pc:sldMasterMk cId="2317532505" sldId="2147483672"/>
              <pc:sldLayoutMk cId="3931636483" sldId="2147483712"/>
              <ac:spMk id="58" creationId="{AC363510-5118-5CC0-7F7D-6B7055FFCB3D}"/>
            </ac:spMkLst>
          </pc:spChg>
          <pc:spChg chg="mod">
            <ac:chgData name="Chuck Tomasi" userId="79514c44-a18e-4aaa-84b1-18f74099d6b1" providerId="ADAL" clId="{18B14563-CCEC-0C42-8C0A-ABD616E2CF02}" dt="2023-10-18T20:11:10.291" v="412"/>
            <ac:spMkLst>
              <pc:docMk/>
              <pc:sldMasterMk cId="2317532505" sldId="2147483672"/>
              <pc:sldLayoutMk cId="3931636483" sldId="2147483712"/>
              <ac:spMk id="59" creationId="{223AC01E-72CD-2AA9-142C-556EDC377026}"/>
            </ac:spMkLst>
          </pc:spChg>
          <pc:spChg chg="mod">
            <ac:chgData name="Chuck Tomasi" userId="79514c44-a18e-4aaa-84b1-18f74099d6b1" providerId="ADAL" clId="{18B14563-CCEC-0C42-8C0A-ABD616E2CF02}" dt="2023-11-06T15:02:23.533" v="3145"/>
            <ac:spMkLst>
              <pc:docMk/>
              <pc:sldMasterMk cId="2317532505" sldId="2147483672"/>
              <pc:sldLayoutMk cId="3931636483" sldId="2147483712"/>
              <ac:spMk id="59" creationId="{CD0B3A63-27CB-C19D-4DEF-014F20A22E5F}"/>
            </ac:spMkLst>
          </pc:spChg>
          <pc:spChg chg="mod">
            <ac:chgData name="Chuck Tomasi" userId="79514c44-a18e-4aaa-84b1-18f74099d6b1" providerId="ADAL" clId="{18B14563-CCEC-0C42-8C0A-ABD616E2CF02}" dt="2023-10-18T20:11:10.291" v="412"/>
            <ac:spMkLst>
              <pc:docMk/>
              <pc:sldMasterMk cId="2317532505" sldId="2147483672"/>
              <pc:sldLayoutMk cId="3931636483" sldId="2147483712"/>
              <ac:spMk id="60" creationId="{D180DF5C-1F2D-76B7-4028-A6619C0BC57A}"/>
            </ac:spMkLst>
          </pc:spChg>
          <pc:spChg chg="mod">
            <ac:chgData name="Chuck Tomasi" userId="79514c44-a18e-4aaa-84b1-18f74099d6b1" providerId="ADAL" clId="{18B14563-CCEC-0C42-8C0A-ABD616E2CF02}" dt="2023-11-06T15:02:23.533" v="3145"/>
            <ac:spMkLst>
              <pc:docMk/>
              <pc:sldMasterMk cId="2317532505" sldId="2147483672"/>
              <pc:sldLayoutMk cId="3931636483" sldId="2147483712"/>
              <ac:spMk id="60" creationId="{E68FBFED-E8C8-CDB3-25C3-569FD4D84628}"/>
            </ac:spMkLst>
          </pc:spChg>
          <pc:spChg chg="mod">
            <ac:chgData name="Chuck Tomasi" userId="79514c44-a18e-4aaa-84b1-18f74099d6b1" providerId="ADAL" clId="{18B14563-CCEC-0C42-8C0A-ABD616E2CF02}" dt="2023-11-06T15:02:23.533" v="3145"/>
            <ac:spMkLst>
              <pc:docMk/>
              <pc:sldMasterMk cId="2317532505" sldId="2147483672"/>
              <pc:sldLayoutMk cId="3931636483" sldId="2147483712"/>
              <ac:spMk id="62" creationId="{BCC7E693-28C7-17E8-A143-7EECE4C49A04}"/>
            </ac:spMkLst>
          </pc:spChg>
          <pc:spChg chg="mod">
            <ac:chgData name="Chuck Tomasi" userId="79514c44-a18e-4aaa-84b1-18f74099d6b1" providerId="ADAL" clId="{18B14563-CCEC-0C42-8C0A-ABD616E2CF02}" dt="2023-10-18T20:11:10.291" v="412"/>
            <ac:spMkLst>
              <pc:docMk/>
              <pc:sldMasterMk cId="2317532505" sldId="2147483672"/>
              <pc:sldLayoutMk cId="3931636483" sldId="2147483712"/>
              <ac:spMk id="62" creationId="{EBDFBBA5-1AA6-D564-B779-96FFC2C8A9AA}"/>
            </ac:spMkLst>
          </pc:spChg>
          <pc:spChg chg="mod">
            <ac:chgData name="Chuck Tomasi" userId="79514c44-a18e-4aaa-84b1-18f74099d6b1" providerId="ADAL" clId="{18B14563-CCEC-0C42-8C0A-ABD616E2CF02}" dt="2023-11-05T20:49:28.624" v="1532"/>
            <ac:spMkLst>
              <pc:docMk/>
              <pc:sldMasterMk cId="2317532505" sldId="2147483672"/>
              <pc:sldLayoutMk cId="3931636483" sldId="2147483712"/>
              <ac:spMk id="64" creationId="{EA44A8AC-FEAE-3D53-3714-F170099916BA}"/>
            </ac:spMkLst>
          </pc:spChg>
          <pc:spChg chg="mod">
            <ac:chgData name="Chuck Tomasi" userId="79514c44-a18e-4aaa-84b1-18f74099d6b1" providerId="ADAL" clId="{18B14563-CCEC-0C42-8C0A-ABD616E2CF02}" dt="2023-11-05T20:49:28.624" v="1532"/>
            <ac:spMkLst>
              <pc:docMk/>
              <pc:sldMasterMk cId="2317532505" sldId="2147483672"/>
              <pc:sldLayoutMk cId="3931636483" sldId="2147483712"/>
              <ac:spMk id="65" creationId="{76B5C92F-C8B7-9EBF-004A-20B309028FFF}"/>
            </ac:spMkLst>
          </pc:spChg>
          <pc:spChg chg="mod">
            <ac:chgData name="Chuck Tomasi" userId="79514c44-a18e-4aaa-84b1-18f74099d6b1" providerId="ADAL" clId="{18B14563-CCEC-0C42-8C0A-ABD616E2CF02}" dt="2023-11-05T20:49:28.624" v="1532"/>
            <ac:spMkLst>
              <pc:docMk/>
              <pc:sldMasterMk cId="2317532505" sldId="2147483672"/>
              <pc:sldLayoutMk cId="3931636483" sldId="2147483712"/>
              <ac:spMk id="66" creationId="{DE33C6B7-91B3-B094-3D3E-B1BDD4927CA0}"/>
            </ac:spMkLst>
          </pc:spChg>
          <pc:spChg chg="mod">
            <ac:chgData name="Chuck Tomasi" userId="79514c44-a18e-4aaa-84b1-18f74099d6b1" providerId="ADAL" clId="{18B14563-CCEC-0C42-8C0A-ABD616E2CF02}" dt="2023-11-05T20:49:28.624" v="1532"/>
            <ac:spMkLst>
              <pc:docMk/>
              <pc:sldMasterMk cId="2317532505" sldId="2147483672"/>
              <pc:sldLayoutMk cId="3931636483" sldId="2147483712"/>
              <ac:spMk id="67" creationId="{C354E951-CD56-6391-69FD-B379A82D1B04}"/>
            </ac:spMkLst>
          </pc:spChg>
          <pc:spChg chg="mod">
            <ac:chgData name="Chuck Tomasi" userId="79514c44-a18e-4aaa-84b1-18f74099d6b1" providerId="ADAL" clId="{18B14563-CCEC-0C42-8C0A-ABD616E2CF02}" dt="2023-11-05T20:49:28.624" v="1532"/>
            <ac:spMkLst>
              <pc:docMk/>
              <pc:sldMasterMk cId="2317532505" sldId="2147483672"/>
              <pc:sldLayoutMk cId="3931636483" sldId="2147483712"/>
              <ac:spMk id="68" creationId="{C93C2B3E-5D61-BE9F-D77E-51498CCBAD29}"/>
            </ac:spMkLst>
          </pc:spChg>
          <pc:spChg chg="mod">
            <ac:chgData name="Chuck Tomasi" userId="79514c44-a18e-4aaa-84b1-18f74099d6b1" providerId="ADAL" clId="{18B14563-CCEC-0C42-8C0A-ABD616E2CF02}" dt="2023-11-05T20:49:28.624" v="1532"/>
            <ac:spMkLst>
              <pc:docMk/>
              <pc:sldMasterMk cId="2317532505" sldId="2147483672"/>
              <pc:sldLayoutMk cId="3931636483" sldId="2147483712"/>
              <ac:spMk id="69" creationId="{564CA275-BD3A-0E73-EF41-3D95CEF40310}"/>
            </ac:spMkLst>
          </pc:spChg>
          <pc:spChg chg="mod">
            <ac:chgData name="Chuck Tomasi" userId="79514c44-a18e-4aaa-84b1-18f74099d6b1" providerId="ADAL" clId="{18B14563-CCEC-0C42-8C0A-ABD616E2CF02}" dt="2023-11-05T20:49:28.624" v="1532"/>
            <ac:spMkLst>
              <pc:docMk/>
              <pc:sldMasterMk cId="2317532505" sldId="2147483672"/>
              <pc:sldLayoutMk cId="3931636483" sldId="2147483712"/>
              <ac:spMk id="70" creationId="{B31510DA-E239-40AE-48CC-3F0AB734A2EC}"/>
            </ac:spMkLst>
          </pc:spChg>
          <pc:spChg chg="mod">
            <ac:chgData name="Chuck Tomasi" userId="79514c44-a18e-4aaa-84b1-18f74099d6b1" providerId="ADAL" clId="{18B14563-CCEC-0C42-8C0A-ABD616E2CF02}" dt="2023-11-05T20:49:28.624" v="1532"/>
            <ac:spMkLst>
              <pc:docMk/>
              <pc:sldMasterMk cId="2317532505" sldId="2147483672"/>
              <pc:sldLayoutMk cId="3931636483" sldId="2147483712"/>
              <ac:spMk id="71" creationId="{45070FB6-B875-49DE-00C5-60190D880DFF}"/>
            </ac:spMkLst>
          </pc:spChg>
          <pc:spChg chg="mod">
            <ac:chgData name="Chuck Tomasi" userId="79514c44-a18e-4aaa-84b1-18f74099d6b1" providerId="ADAL" clId="{18B14563-CCEC-0C42-8C0A-ABD616E2CF02}" dt="2023-11-05T20:49:28.624" v="1532"/>
            <ac:spMkLst>
              <pc:docMk/>
              <pc:sldMasterMk cId="2317532505" sldId="2147483672"/>
              <pc:sldLayoutMk cId="3931636483" sldId="2147483712"/>
              <ac:spMk id="72" creationId="{A53AC41E-DD47-F8DA-DFBC-8405B33C7F6E}"/>
            </ac:spMkLst>
          </pc:spChg>
          <pc:spChg chg="mod">
            <ac:chgData name="Chuck Tomasi" userId="79514c44-a18e-4aaa-84b1-18f74099d6b1" providerId="ADAL" clId="{18B14563-CCEC-0C42-8C0A-ABD616E2CF02}" dt="2023-11-05T20:49:28.624" v="1532"/>
            <ac:spMkLst>
              <pc:docMk/>
              <pc:sldMasterMk cId="2317532505" sldId="2147483672"/>
              <pc:sldLayoutMk cId="3931636483" sldId="2147483712"/>
              <ac:spMk id="73" creationId="{2771933D-1464-23C7-D0DC-00BBFD8B8C62}"/>
            </ac:spMkLst>
          </pc:spChg>
          <pc:spChg chg="mod">
            <ac:chgData name="Chuck Tomasi" userId="79514c44-a18e-4aaa-84b1-18f74099d6b1" providerId="ADAL" clId="{18B14563-CCEC-0C42-8C0A-ABD616E2CF02}" dt="2023-11-05T20:49:28.624" v="1532"/>
            <ac:spMkLst>
              <pc:docMk/>
              <pc:sldMasterMk cId="2317532505" sldId="2147483672"/>
              <pc:sldLayoutMk cId="3931636483" sldId="2147483712"/>
              <ac:spMk id="74" creationId="{F8086D00-B838-427A-C284-89760BB46B7F}"/>
            </ac:spMkLst>
          </pc:spChg>
          <pc:spChg chg="mod">
            <ac:chgData name="Chuck Tomasi" userId="79514c44-a18e-4aaa-84b1-18f74099d6b1" providerId="ADAL" clId="{18B14563-CCEC-0C42-8C0A-ABD616E2CF02}" dt="2023-11-05T20:49:28.624" v="1532"/>
            <ac:spMkLst>
              <pc:docMk/>
              <pc:sldMasterMk cId="2317532505" sldId="2147483672"/>
              <pc:sldLayoutMk cId="3931636483" sldId="2147483712"/>
              <ac:spMk id="75" creationId="{D8743216-4274-B149-0FCB-B945473A3932}"/>
            </ac:spMkLst>
          </pc:spChg>
          <pc:spChg chg="mod">
            <ac:chgData name="Chuck Tomasi" userId="79514c44-a18e-4aaa-84b1-18f74099d6b1" providerId="ADAL" clId="{18B14563-CCEC-0C42-8C0A-ABD616E2CF02}" dt="2023-11-05T20:49:28.624" v="1532"/>
            <ac:spMkLst>
              <pc:docMk/>
              <pc:sldMasterMk cId="2317532505" sldId="2147483672"/>
              <pc:sldLayoutMk cId="3931636483" sldId="2147483712"/>
              <ac:spMk id="76" creationId="{ADBC0D54-7F18-B75F-3D76-334366118F6C}"/>
            </ac:spMkLst>
          </pc:spChg>
          <pc:spChg chg="mod">
            <ac:chgData name="Chuck Tomasi" userId="79514c44-a18e-4aaa-84b1-18f74099d6b1" providerId="ADAL" clId="{18B14563-CCEC-0C42-8C0A-ABD616E2CF02}" dt="2023-11-05T20:49:28.624" v="1532"/>
            <ac:spMkLst>
              <pc:docMk/>
              <pc:sldMasterMk cId="2317532505" sldId="2147483672"/>
              <pc:sldLayoutMk cId="3931636483" sldId="2147483712"/>
              <ac:spMk id="77" creationId="{DB9C64EC-886B-7661-839A-8EFABB0131D7}"/>
            </ac:spMkLst>
          </pc:spChg>
          <pc:spChg chg="mod">
            <ac:chgData name="Chuck Tomasi" userId="79514c44-a18e-4aaa-84b1-18f74099d6b1" providerId="ADAL" clId="{18B14563-CCEC-0C42-8C0A-ABD616E2CF02}" dt="2023-11-05T20:49:28.624" v="1532"/>
            <ac:spMkLst>
              <pc:docMk/>
              <pc:sldMasterMk cId="2317532505" sldId="2147483672"/>
              <pc:sldLayoutMk cId="3931636483" sldId="2147483712"/>
              <ac:spMk id="78" creationId="{04C8A131-56D0-D02A-CF91-E733AC644700}"/>
            </ac:spMkLst>
          </pc:spChg>
          <pc:spChg chg="mod">
            <ac:chgData name="Chuck Tomasi" userId="79514c44-a18e-4aaa-84b1-18f74099d6b1" providerId="ADAL" clId="{18B14563-CCEC-0C42-8C0A-ABD616E2CF02}" dt="2023-11-05T20:49:28.624" v="1532"/>
            <ac:spMkLst>
              <pc:docMk/>
              <pc:sldMasterMk cId="2317532505" sldId="2147483672"/>
              <pc:sldLayoutMk cId="3931636483" sldId="2147483712"/>
              <ac:spMk id="79" creationId="{B907E7FA-C9B1-224E-F817-5D91932C4D30}"/>
            </ac:spMkLst>
          </pc:spChg>
          <pc:spChg chg="mod">
            <ac:chgData name="Chuck Tomasi" userId="79514c44-a18e-4aaa-84b1-18f74099d6b1" providerId="ADAL" clId="{18B14563-CCEC-0C42-8C0A-ABD616E2CF02}" dt="2023-11-05T20:49:28.624" v="1532"/>
            <ac:spMkLst>
              <pc:docMk/>
              <pc:sldMasterMk cId="2317532505" sldId="2147483672"/>
              <pc:sldLayoutMk cId="3931636483" sldId="2147483712"/>
              <ac:spMk id="80" creationId="{8439A35E-9BF5-92E7-6090-79F695DE86B7}"/>
            </ac:spMkLst>
          </pc:spChg>
          <pc:spChg chg="mod">
            <ac:chgData name="Chuck Tomasi" userId="79514c44-a18e-4aaa-84b1-18f74099d6b1" providerId="ADAL" clId="{18B14563-CCEC-0C42-8C0A-ABD616E2CF02}" dt="2023-11-05T20:49:28.624" v="1532"/>
            <ac:spMkLst>
              <pc:docMk/>
              <pc:sldMasterMk cId="2317532505" sldId="2147483672"/>
              <pc:sldLayoutMk cId="3931636483" sldId="2147483712"/>
              <ac:spMk id="81" creationId="{DEE43193-D3AF-5044-AC86-E8747FD157D0}"/>
            </ac:spMkLst>
          </pc:spChg>
          <pc:spChg chg="mod">
            <ac:chgData name="Chuck Tomasi" userId="79514c44-a18e-4aaa-84b1-18f74099d6b1" providerId="ADAL" clId="{18B14563-CCEC-0C42-8C0A-ABD616E2CF02}" dt="2023-11-05T20:49:28.624" v="1532"/>
            <ac:spMkLst>
              <pc:docMk/>
              <pc:sldMasterMk cId="2317532505" sldId="2147483672"/>
              <pc:sldLayoutMk cId="3931636483" sldId="2147483712"/>
              <ac:spMk id="82" creationId="{5C4803CD-5EE4-82D6-84B4-CC3AC52C971E}"/>
            </ac:spMkLst>
          </pc:spChg>
          <pc:spChg chg="mod">
            <ac:chgData name="Chuck Tomasi" userId="79514c44-a18e-4aaa-84b1-18f74099d6b1" providerId="ADAL" clId="{18B14563-CCEC-0C42-8C0A-ABD616E2CF02}" dt="2023-11-05T20:49:28.624" v="1532"/>
            <ac:spMkLst>
              <pc:docMk/>
              <pc:sldMasterMk cId="2317532505" sldId="2147483672"/>
              <pc:sldLayoutMk cId="3931636483" sldId="2147483712"/>
              <ac:spMk id="83" creationId="{CD197CF3-306A-14C4-5142-A5560F46D47D}"/>
            </ac:spMkLst>
          </pc:spChg>
          <pc:spChg chg="mod">
            <ac:chgData name="Chuck Tomasi" userId="79514c44-a18e-4aaa-84b1-18f74099d6b1" providerId="ADAL" clId="{18B14563-CCEC-0C42-8C0A-ABD616E2CF02}" dt="2023-11-05T20:49:28.624" v="1532"/>
            <ac:spMkLst>
              <pc:docMk/>
              <pc:sldMasterMk cId="2317532505" sldId="2147483672"/>
              <pc:sldLayoutMk cId="3931636483" sldId="2147483712"/>
              <ac:spMk id="84" creationId="{E0952045-024C-285C-5E14-6E5AECD9CAE6}"/>
            </ac:spMkLst>
          </pc:spChg>
          <pc:spChg chg="mod">
            <ac:chgData name="Chuck Tomasi" userId="79514c44-a18e-4aaa-84b1-18f74099d6b1" providerId="ADAL" clId="{18B14563-CCEC-0C42-8C0A-ABD616E2CF02}" dt="2023-11-05T20:49:28.624" v="1532"/>
            <ac:spMkLst>
              <pc:docMk/>
              <pc:sldMasterMk cId="2317532505" sldId="2147483672"/>
              <pc:sldLayoutMk cId="3931636483" sldId="2147483712"/>
              <ac:spMk id="85" creationId="{A325255D-D8C0-8660-B4CC-7E7E1F20A67E}"/>
            </ac:spMkLst>
          </pc:spChg>
          <pc:spChg chg="mod">
            <ac:chgData name="Chuck Tomasi" userId="79514c44-a18e-4aaa-84b1-18f74099d6b1" providerId="ADAL" clId="{18B14563-CCEC-0C42-8C0A-ABD616E2CF02}" dt="2023-11-05T20:49:28.624" v="1532"/>
            <ac:spMkLst>
              <pc:docMk/>
              <pc:sldMasterMk cId="2317532505" sldId="2147483672"/>
              <pc:sldLayoutMk cId="3931636483" sldId="2147483712"/>
              <ac:spMk id="86" creationId="{A6C35191-6624-B9D3-FE27-4F6325F80708}"/>
            </ac:spMkLst>
          </pc:spChg>
          <pc:spChg chg="mod">
            <ac:chgData name="Chuck Tomasi" userId="79514c44-a18e-4aaa-84b1-18f74099d6b1" providerId="ADAL" clId="{18B14563-CCEC-0C42-8C0A-ABD616E2CF02}" dt="2023-11-05T20:49:28.624" v="1532"/>
            <ac:spMkLst>
              <pc:docMk/>
              <pc:sldMasterMk cId="2317532505" sldId="2147483672"/>
              <pc:sldLayoutMk cId="3931636483" sldId="2147483712"/>
              <ac:spMk id="87" creationId="{29ADAB68-DED2-DE46-7A66-24262766C66D}"/>
            </ac:spMkLst>
          </pc:spChg>
          <pc:spChg chg="mod">
            <ac:chgData name="Chuck Tomasi" userId="79514c44-a18e-4aaa-84b1-18f74099d6b1" providerId="ADAL" clId="{18B14563-CCEC-0C42-8C0A-ABD616E2CF02}" dt="2023-11-05T20:49:28.624" v="1532"/>
            <ac:spMkLst>
              <pc:docMk/>
              <pc:sldMasterMk cId="2317532505" sldId="2147483672"/>
              <pc:sldLayoutMk cId="3931636483" sldId="2147483712"/>
              <ac:spMk id="88" creationId="{CEF2F441-6A78-955B-D131-112D0CA409E9}"/>
            </ac:spMkLst>
          </pc:spChg>
          <pc:spChg chg="mod">
            <ac:chgData name="Chuck Tomasi" userId="79514c44-a18e-4aaa-84b1-18f74099d6b1" providerId="ADAL" clId="{18B14563-CCEC-0C42-8C0A-ABD616E2CF02}" dt="2023-11-05T20:49:28.624" v="1532"/>
            <ac:spMkLst>
              <pc:docMk/>
              <pc:sldMasterMk cId="2317532505" sldId="2147483672"/>
              <pc:sldLayoutMk cId="3931636483" sldId="2147483712"/>
              <ac:spMk id="89" creationId="{157B7669-E934-16C9-D861-4CF840AAFDE5}"/>
            </ac:spMkLst>
          </pc:spChg>
          <pc:spChg chg="mod">
            <ac:chgData name="Chuck Tomasi" userId="79514c44-a18e-4aaa-84b1-18f74099d6b1" providerId="ADAL" clId="{18B14563-CCEC-0C42-8C0A-ABD616E2CF02}" dt="2023-11-05T20:49:28.624" v="1532"/>
            <ac:spMkLst>
              <pc:docMk/>
              <pc:sldMasterMk cId="2317532505" sldId="2147483672"/>
              <pc:sldLayoutMk cId="3931636483" sldId="2147483712"/>
              <ac:spMk id="90" creationId="{E5F15C0C-8452-9A33-E4F2-221E89617F1A}"/>
            </ac:spMkLst>
          </pc:spChg>
          <pc:spChg chg="mod">
            <ac:chgData name="Chuck Tomasi" userId="79514c44-a18e-4aaa-84b1-18f74099d6b1" providerId="ADAL" clId="{18B14563-CCEC-0C42-8C0A-ABD616E2CF02}" dt="2023-11-05T20:49:28.624" v="1532"/>
            <ac:spMkLst>
              <pc:docMk/>
              <pc:sldMasterMk cId="2317532505" sldId="2147483672"/>
              <pc:sldLayoutMk cId="3931636483" sldId="2147483712"/>
              <ac:spMk id="91" creationId="{925D1301-FED2-CC05-12E7-E1BACCBBC6AD}"/>
            </ac:spMkLst>
          </pc:spChg>
          <pc:spChg chg="mod">
            <ac:chgData name="Chuck Tomasi" userId="79514c44-a18e-4aaa-84b1-18f74099d6b1" providerId="ADAL" clId="{18B14563-CCEC-0C42-8C0A-ABD616E2CF02}" dt="2023-11-05T20:49:28.624" v="1532"/>
            <ac:spMkLst>
              <pc:docMk/>
              <pc:sldMasterMk cId="2317532505" sldId="2147483672"/>
              <pc:sldLayoutMk cId="3931636483" sldId="2147483712"/>
              <ac:spMk id="92" creationId="{B9AEBA47-2542-7D56-E552-FD580712306F}"/>
            </ac:spMkLst>
          </pc:spChg>
          <pc:spChg chg="mod">
            <ac:chgData name="Chuck Tomasi" userId="79514c44-a18e-4aaa-84b1-18f74099d6b1" providerId="ADAL" clId="{18B14563-CCEC-0C42-8C0A-ABD616E2CF02}" dt="2023-11-05T20:49:28.624" v="1532"/>
            <ac:spMkLst>
              <pc:docMk/>
              <pc:sldMasterMk cId="2317532505" sldId="2147483672"/>
              <pc:sldLayoutMk cId="3931636483" sldId="2147483712"/>
              <ac:spMk id="93" creationId="{16F77998-4746-DE09-53A5-DD9B01D7537C}"/>
            </ac:spMkLst>
          </pc:spChg>
          <pc:spChg chg="mod">
            <ac:chgData name="Chuck Tomasi" userId="79514c44-a18e-4aaa-84b1-18f74099d6b1" providerId="ADAL" clId="{18B14563-CCEC-0C42-8C0A-ABD616E2CF02}" dt="2023-11-05T20:49:28.624" v="1532"/>
            <ac:spMkLst>
              <pc:docMk/>
              <pc:sldMasterMk cId="2317532505" sldId="2147483672"/>
              <pc:sldLayoutMk cId="3931636483" sldId="2147483712"/>
              <ac:spMk id="94" creationId="{E39D90B5-0454-B1EA-4848-D3D76F602C1E}"/>
            </ac:spMkLst>
          </pc:spChg>
          <pc:spChg chg="mod">
            <ac:chgData name="Chuck Tomasi" userId="79514c44-a18e-4aaa-84b1-18f74099d6b1" providerId="ADAL" clId="{18B14563-CCEC-0C42-8C0A-ABD616E2CF02}" dt="2023-11-05T20:49:28.624" v="1532"/>
            <ac:spMkLst>
              <pc:docMk/>
              <pc:sldMasterMk cId="2317532505" sldId="2147483672"/>
              <pc:sldLayoutMk cId="3931636483" sldId="2147483712"/>
              <ac:spMk id="95" creationId="{56C2E608-72C0-DA8E-5283-791821908E15}"/>
            </ac:spMkLst>
          </pc:spChg>
          <pc:spChg chg="mod">
            <ac:chgData name="Chuck Tomasi" userId="79514c44-a18e-4aaa-84b1-18f74099d6b1" providerId="ADAL" clId="{18B14563-CCEC-0C42-8C0A-ABD616E2CF02}" dt="2023-11-05T20:49:28.624" v="1532"/>
            <ac:spMkLst>
              <pc:docMk/>
              <pc:sldMasterMk cId="2317532505" sldId="2147483672"/>
              <pc:sldLayoutMk cId="3931636483" sldId="2147483712"/>
              <ac:spMk id="96" creationId="{1F6AD425-3C0A-2C89-7612-6D55D85877AB}"/>
            </ac:spMkLst>
          </pc:spChg>
          <pc:spChg chg="mod">
            <ac:chgData name="Chuck Tomasi" userId="79514c44-a18e-4aaa-84b1-18f74099d6b1" providerId="ADAL" clId="{18B14563-CCEC-0C42-8C0A-ABD616E2CF02}" dt="2023-11-05T20:49:28.624" v="1532"/>
            <ac:spMkLst>
              <pc:docMk/>
              <pc:sldMasterMk cId="2317532505" sldId="2147483672"/>
              <pc:sldLayoutMk cId="3931636483" sldId="2147483712"/>
              <ac:spMk id="97" creationId="{87A0EB25-70CA-F5E5-063B-D5600DCADD49}"/>
            </ac:spMkLst>
          </pc:spChg>
          <pc:spChg chg="mod">
            <ac:chgData name="Chuck Tomasi" userId="79514c44-a18e-4aaa-84b1-18f74099d6b1" providerId="ADAL" clId="{18B14563-CCEC-0C42-8C0A-ABD616E2CF02}" dt="2023-11-05T20:49:28.624" v="1532"/>
            <ac:spMkLst>
              <pc:docMk/>
              <pc:sldMasterMk cId="2317532505" sldId="2147483672"/>
              <pc:sldLayoutMk cId="3931636483" sldId="2147483712"/>
              <ac:spMk id="98" creationId="{A4B272B9-5B71-86F4-C8CD-441661726929}"/>
            </ac:spMkLst>
          </pc:spChg>
          <pc:spChg chg="mod">
            <ac:chgData name="Chuck Tomasi" userId="79514c44-a18e-4aaa-84b1-18f74099d6b1" providerId="ADAL" clId="{18B14563-CCEC-0C42-8C0A-ABD616E2CF02}" dt="2023-11-05T20:49:28.624" v="1532"/>
            <ac:spMkLst>
              <pc:docMk/>
              <pc:sldMasterMk cId="2317532505" sldId="2147483672"/>
              <pc:sldLayoutMk cId="3931636483" sldId="2147483712"/>
              <ac:spMk id="99" creationId="{7A6C5777-3874-8118-B6AE-9C2781D8441F}"/>
            </ac:spMkLst>
          </pc:spChg>
          <pc:spChg chg="mod">
            <ac:chgData name="Chuck Tomasi" userId="79514c44-a18e-4aaa-84b1-18f74099d6b1" providerId="ADAL" clId="{18B14563-CCEC-0C42-8C0A-ABD616E2CF02}" dt="2023-11-05T20:49:28.624" v="1532"/>
            <ac:spMkLst>
              <pc:docMk/>
              <pc:sldMasterMk cId="2317532505" sldId="2147483672"/>
              <pc:sldLayoutMk cId="3931636483" sldId="2147483712"/>
              <ac:spMk id="100" creationId="{102C2A39-AB4A-8DEA-6724-AB29654D8E02}"/>
            </ac:spMkLst>
          </pc:spChg>
          <pc:spChg chg="mod">
            <ac:chgData name="Chuck Tomasi" userId="79514c44-a18e-4aaa-84b1-18f74099d6b1" providerId="ADAL" clId="{18B14563-CCEC-0C42-8C0A-ABD616E2CF02}" dt="2023-11-05T20:49:28.624" v="1532"/>
            <ac:spMkLst>
              <pc:docMk/>
              <pc:sldMasterMk cId="2317532505" sldId="2147483672"/>
              <pc:sldLayoutMk cId="3931636483" sldId="2147483712"/>
              <ac:spMk id="101" creationId="{4F6935C9-5F0B-7C88-4392-95CFB048413F}"/>
            </ac:spMkLst>
          </pc:spChg>
          <pc:spChg chg="mod">
            <ac:chgData name="Chuck Tomasi" userId="79514c44-a18e-4aaa-84b1-18f74099d6b1" providerId="ADAL" clId="{18B14563-CCEC-0C42-8C0A-ABD616E2CF02}" dt="2023-11-05T20:49:28.624" v="1532"/>
            <ac:spMkLst>
              <pc:docMk/>
              <pc:sldMasterMk cId="2317532505" sldId="2147483672"/>
              <pc:sldLayoutMk cId="3931636483" sldId="2147483712"/>
              <ac:spMk id="102" creationId="{54E9F846-5C1A-8CC5-BEE6-3BBB7BDDC081}"/>
            </ac:spMkLst>
          </pc:spChg>
          <pc:spChg chg="mod">
            <ac:chgData name="Chuck Tomasi" userId="79514c44-a18e-4aaa-84b1-18f74099d6b1" providerId="ADAL" clId="{18B14563-CCEC-0C42-8C0A-ABD616E2CF02}" dt="2023-11-05T20:49:28.624" v="1532"/>
            <ac:spMkLst>
              <pc:docMk/>
              <pc:sldMasterMk cId="2317532505" sldId="2147483672"/>
              <pc:sldLayoutMk cId="3931636483" sldId="2147483712"/>
              <ac:spMk id="103" creationId="{CA3C5461-6229-2862-6CE5-D7ECA7F264CA}"/>
            </ac:spMkLst>
          </pc:spChg>
          <pc:spChg chg="mod">
            <ac:chgData name="Chuck Tomasi" userId="79514c44-a18e-4aaa-84b1-18f74099d6b1" providerId="ADAL" clId="{18B14563-CCEC-0C42-8C0A-ABD616E2CF02}" dt="2023-11-05T20:49:28.624" v="1532"/>
            <ac:spMkLst>
              <pc:docMk/>
              <pc:sldMasterMk cId="2317532505" sldId="2147483672"/>
              <pc:sldLayoutMk cId="3931636483" sldId="2147483712"/>
              <ac:spMk id="104" creationId="{E5D2D0C1-1B51-28B5-6587-74866ED3D51C}"/>
            </ac:spMkLst>
          </pc:spChg>
          <pc:spChg chg="mod">
            <ac:chgData name="Chuck Tomasi" userId="79514c44-a18e-4aaa-84b1-18f74099d6b1" providerId="ADAL" clId="{18B14563-CCEC-0C42-8C0A-ABD616E2CF02}" dt="2023-11-05T20:49:28.624" v="1532"/>
            <ac:spMkLst>
              <pc:docMk/>
              <pc:sldMasterMk cId="2317532505" sldId="2147483672"/>
              <pc:sldLayoutMk cId="3931636483" sldId="2147483712"/>
              <ac:spMk id="105" creationId="{D424B536-80CF-CAB0-9DD4-87809122D599}"/>
            </ac:spMkLst>
          </pc:spChg>
          <pc:grpChg chg="add del mod">
            <ac:chgData name="Chuck Tomasi" userId="79514c44-a18e-4aaa-84b1-18f74099d6b1" providerId="ADAL" clId="{18B14563-CCEC-0C42-8C0A-ABD616E2CF02}" dt="2023-11-05T20:37:09.663" v="1435" actId="478"/>
            <ac:grpSpMkLst>
              <pc:docMk/>
              <pc:sldMasterMk cId="2317532505" sldId="2147483672"/>
              <pc:sldLayoutMk cId="3931636483" sldId="2147483712"/>
              <ac:grpSpMk id="18" creationId="{9EB0F81E-ACEC-4D35-FC59-3A497B54CE04}"/>
            </ac:grpSpMkLst>
          </pc:grpChg>
          <pc:grpChg chg="add mod">
            <ac:chgData name="Chuck Tomasi" userId="79514c44-a18e-4aaa-84b1-18f74099d6b1" providerId="ADAL" clId="{18B14563-CCEC-0C42-8C0A-ABD616E2CF02}" dt="2023-11-06T15:02:31.067" v="3147" actId="1076"/>
            <ac:grpSpMkLst>
              <pc:docMk/>
              <pc:sldMasterMk cId="2317532505" sldId="2147483672"/>
              <pc:sldLayoutMk cId="3931636483" sldId="2147483712"/>
              <ac:grpSpMk id="18" creationId="{F30192D9-831E-E222-CD71-4230CF2C83D0}"/>
            </ac:grpSpMkLst>
          </pc:grpChg>
          <pc:grpChg chg="add del mod">
            <ac:chgData name="Chuck Tomasi" userId="79514c44-a18e-4aaa-84b1-18f74099d6b1" providerId="ADAL" clId="{18B14563-CCEC-0C42-8C0A-ABD616E2CF02}" dt="2023-11-06T15:00:21.600" v="3129" actId="478"/>
            <ac:grpSpMkLst>
              <pc:docMk/>
              <pc:sldMasterMk cId="2317532505" sldId="2147483672"/>
              <pc:sldLayoutMk cId="3931636483" sldId="2147483712"/>
              <ac:grpSpMk id="63" creationId="{1F68714B-0A6B-3CD1-F6C3-FEA96830CCD6}"/>
            </ac:grpSpMkLst>
          </pc:grpChg>
        </pc:sldLayoutChg>
        <pc:sldLayoutChg chg="addSp delSp modSp add mod ord modTransition">
          <pc:chgData name="Chuck Tomasi" userId="79514c44-a18e-4aaa-84b1-18f74099d6b1" providerId="ADAL" clId="{18B14563-CCEC-0C42-8C0A-ABD616E2CF02}" dt="2023-11-06T15:03:10.441" v="3151" actId="1076"/>
          <pc:sldLayoutMkLst>
            <pc:docMk/>
            <pc:sldMasterMk cId="2317532505" sldId="2147483672"/>
            <pc:sldLayoutMk cId="3873599510" sldId="2147483713"/>
          </pc:sldLayoutMkLst>
          <pc:spChg chg="add mod">
            <ac:chgData name="Chuck Tomasi" userId="79514c44-a18e-4aaa-84b1-18f74099d6b1" providerId="ADAL" clId="{18B14563-CCEC-0C42-8C0A-ABD616E2CF02}" dt="2023-10-18T20:12:27.797" v="418"/>
            <ac:spMkLst>
              <pc:docMk/>
              <pc:sldMasterMk cId="2317532505" sldId="2147483672"/>
              <pc:sldLayoutMk cId="3873599510" sldId="2147483713"/>
              <ac:spMk id="2" creationId="{2EAA73B6-D55C-F934-C51E-431E8D5B8D31}"/>
            </ac:spMkLst>
          </pc:spChg>
          <pc:spChg chg="add mod">
            <ac:chgData name="Chuck Tomasi" userId="79514c44-a18e-4aaa-84b1-18f74099d6b1" providerId="ADAL" clId="{18B14563-CCEC-0C42-8C0A-ABD616E2CF02}" dt="2023-10-18T20:12:27.797" v="418"/>
            <ac:spMkLst>
              <pc:docMk/>
              <pc:sldMasterMk cId="2317532505" sldId="2147483672"/>
              <pc:sldLayoutMk cId="3873599510" sldId="2147483713"/>
              <ac:spMk id="4" creationId="{E08468DC-F667-8CED-0921-828F1D0B1712}"/>
            </ac:spMkLst>
          </pc:spChg>
          <pc:spChg chg="add mod">
            <ac:chgData name="Chuck Tomasi" userId="79514c44-a18e-4aaa-84b1-18f74099d6b1" providerId="ADAL" clId="{18B14563-CCEC-0C42-8C0A-ABD616E2CF02}" dt="2023-10-18T20:12:27.797" v="418"/>
            <ac:spMkLst>
              <pc:docMk/>
              <pc:sldMasterMk cId="2317532505" sldId="2147483672"/>
              <pc:sldLayoutMk cId="3873599510" sldId="2147483713"/>
              <ac:spMk id="5" creationId="{C8DA1D74-AB9D-05AB-F45A-5A6F13F724B6}"/>
            </ac:spMkLst>
          </pc:spChg>
          <pc:spChg chg="add mod">
            <ac:chgData name="Chuck Tomasi" userId="79514c44-a18e-4aaa-84b1-18f74099d6b1" providerId="ADAL" clId="{18B14563-CCEC-0C42-8C0A-ABD616E2CF02}" dt="2023-10-18T20:12:27.797" v="418"/>
            <ac:spMkLst>
              <pc:docMk/>
              <pc:sldMasterMk cId="2317532505" sldId="2147483672"/>
              <pc:sldLayoutMk cId="3873599510" sldId="2147483713"/>
              <ac:spMk id="6" creationId="{F9146777-D739-9080-9FF1-3125DAF612FA}"/>
            </ac:spMkLst>
          </pc:spChg>
          <pc:spChg chg="add mod">
            <ac:chgData name="Chuck Tomasi" userId="79514c44-a18e-4aaa-84b1-18f74099d6b1" providerId="ADAL" clId="{18B14563-CCEC-0C42-8C0A-ABD616E2CF02}" dt="2023-10-18T20:12:27.797" v="418"/>
            <ac:spMkLst>
              <pc:docMk/>
              <pc:sldMasterMk cId="2317532505" sldId="2147483672"/>
              <pc:sldLayoutMk cId="3873599510" sldId="2147483713"/>
              <ac:spMk id="7" creationId="{8A126B90-4618-CBD3-0F2A-24377EC2C5EF}"/>
            </ac:spMkLst>
          </pc:spChg>
          <pc:spChg chg="add mod">
            <ac:chgData name="Chuck Tomasi" userId="79514c44-a18e-4aaa-84b1-18f74099d6b1" providerId="ADAL" clId="{18B14563-CCEC-0C42-8C0A-ABD616E2CF02}" dt="2023-10-18T20:12:27.797" v="418"/>
            <ac:spMkLst>
              <pc:docMk/>
              <pc:sldMasterMk cId="2317532505" sldId="2147483672"/>
              <pc:sldLayoutMk cId="3873599510" sldId="2147483713"/>
              <ac:spMk id="10" creationId="{FFF2BC0A-8862-98BF-4E58-626F80D9164D}"/>
            </ac:spMkLst>
          </pc:spChg>
          <pc:spChg chg="add mod">
            <ac:chgData name="Chuck Tomasi" userId="79514c44-a18e-4aaa-84b1-18f74099d6b1" providerId="ADAL" clId="{18B14563-CCEC-0C42-8C0A-ABD616E2CF02}" dt="2023-10-18T20:12:27.797" v="418"/>
            <ac:spMkLst>
              <pc:docMk/>
              <pc:sldMasterMk cId="2317532505" sldId="2147483672"/>
              <pc:sldLayoutMk cId="3873599510" sldId="2147483713"/>
              <ac:spMk id="11" creationId="{553A457C-3669-E626-7F65-C695ACADCFF5}"/>
            </ac:spMkLst>
          </pc:spChg>
          <pc:spChg chg="add mod">
            <ac:chgData name="Chuck Tomasi" userId="79514c44-a18e-4aaa-84b1-18f74099d6b1" providerId="ADAL" clId="{18B14563-CCEC-0C42-8C0A-ABD616E2CF02}" dt="2023-10-18T20:12:27.797" v="418"/>
            <ac:spMkLst>
              <pc:docMk/>
              <pc:sldMasterMk cId="2317532505" sldId="2147483672"/>
              <pc:sldLayoutMk cId="3873599510" sldId="2147483713"/>
              <ac:spMk id="12" creationId="{1AE24A35-5E00-B496-F3C2-18FD1EB0288B}"/>
            </ac:spMkLst>
          </pc:spChg>
          <pc:spChg chg="add mod">
            <ac:chgData name="Chuck Tomasi" userId="79514c44-a18e-4aaa-84b1-18f74099d6b1" providerId="ADAL" clId="{18B14563-CCEC-0C42-8C0A-ABD616E2CF02}" dt="2023-10-18T20:12:27.797" v="418"/>
            <ac:spMkLst>
              <pc:docMk/>
              <pc:sldMasterMk cId="2317532505" sldId="2147483672"/>
              <pc:sldLayoutMk cId="3873599510" sldId="2147483713"/>
              <ac:spMk id="13" creationId="{B0B83C8C-F89F-AFAE-3E3D-8732216757EB}"/>
            </ac:spMkLst>
          </pc:spChg>
          <pc:spChg chg="add mod">
            <ac:chgData name="Chuck Tomasi" userId="79514c44-a18e-4aaa-84b1-18f74099d6b1" providerId="ADAL" clId="{18B14563-CCEC-0C42-8C0A-ABD616E2CF02}" dt="2023-10-18T20:12:27.797" v="418"/>
            <ac:spMkLst>
              <pc:docMk/>
              <pc:sldMasterMk cId="2317532505" sldId="2147483672"/>
              <pc:sldLayoutMk cId="3873599510" sldId="2147483713"/>
              <ac:spMk id="14" creationId="{0ECA563A-F74B-7BCF-B67A-8C6FFDF7A1AD}"/>
            </ac:spMkLst>
          </pc:spChg>
          <pc:spChg chg="add mod">
            <ac:chgData name="Chuck Tomasi" userId="79514c44-a18e-4aaa-84b1-18f74099d6b1" providerId="ADAL" clId="{18B14563-CCEC-0C42-8C0A-ABD616E2CF02}" dt="2023-10-18T20:12:27.797" v="418"/>
            <ac:spMkLst>
              <pc:docMk/>
              <pc:sldMasterMk cId="2317532505" sldId="2147483672"/>
              <pc:sldLayoutMk cId="3873599510" sldId="2147483713"/>
              <ac:spMk id="15" creationId="{C2211306-DE94-23B9-799A-3667A6CF938F}"/>
            </ac:spMkLst>
          </pc:spChg>
          <pc:spChg chg="add mod">
            <ac:chgData name="Chuck Tomasi" userId="79514c44-a18e-4aaa-84b1-18f74099d6b1" providerId="ADAL" clId="{18B14563-CCEC-0C42-8C0A-ABD616E2CF02}" dt="2023-10-18T20:12:27.797" v="418"/>
            <ac:spMkLst>
              <pc:docMk/>
              <pc:sldMasterMk cId="2317532505" sldId="2147483672"/>
              <pc:sldLayoutMk cId="3873599510" sldId="2147483713"/>
              <ac:spMk id="16" creationId="{76397C14-1572-0848-C5B2-E18F605764F2}"/>
            </ac:spMkLst>
          </pc:spChg>
          <pc:spChg chg="add mod">
            <ac:chgData name="Chuck Tomasi" userId="79514c44-a18e-4aaa-84b1-18f74099d6b1" providerId="ADAL" clId="{18B14563-CCEC-0C42-8C0A-ABD616E2CF02}" dt="2023-10-18T20:12:27.797" v="418"/>
            <ac:spMkLst>
              <pc:docMk/>
              <pc:sldMasterMk cId="2317532505" sldId="2147483672"/>
              <pc:sldLayoutMk cId="3873599510" sldId="2147483713"/>
              <ac:spMk id="17" creationId="{E3BD77C0-8587-BE39-D7D9-087CA5528CAD}"/>
            </ac:spMkLst>
          </pc:spChg>
          <pc:spChg chg="mod">
            <ac:chgData name="Chuck Tomasi" userId="79514c44-a18e-4aaa-84b1-18f74099d6b1" providerId="ADAL" clId="{18B14563-CCEC-0C42-8C0A-ABD616E2CF02}" dt="2023-10-18T20:12:27.797" v="418"/>
            <ac:spMkLst>
              <pc:docMk/>
              <pc:sldMasterMk cId="2317532505" sldId="2147483672"/>
              <pc:sldLayoutMk cId="3873599510" sldId="2147483713"/>
              <ac:spMk id="19" creationId="{08F32B6B-E17E-0346-E1C8-8028D8FF2E33}"/>
            </ac:spMkLst>
          </pc:spChg>
          <pc:spChg chg="mod">
            <ac:chgData name="Chuck Tomasi" userId="79514c44-a18e-4aaa-84b1-18f74099d6b1" providerId="ADAL" clId="{18B14563-CCEC-0C42-8C0A-ABD616E2CF02}" dt="2023-11-06T12:12:44.260" v="1943"/>
            <ac:spMkLst>
              <pc:docMk/>
              <pc:sldMasterMk cId="2317532505" sldId="2147483672"/>
              <pc:sldLayoutMk cId="3873599510" sldId="2147483713"/>
              <ac:spMk id="19" creationId="{3E2838E6-F551-E587-A5A5-BBA85391E351}"/>
            </ac:spMkLst>
          </pc:spChg>
          <pc:spChg chg="mod">
            <ac:chgData name="Chuck Tomasi" userId="79514c44-a18e-4aaa-84b1-18f74099d6b1" providerId="ADAL" clId="{18B14563-CCEC-0C42-8C0A-ABD616E2CF02}" dt="2023-10-18T20:12:27.797" v="418"/>
            <ac:spMkLst>
              <pc:docMk/>
              <pc:sldMasterMk cId="2317532505" sldId="2147483672"/>
              <pc:sldLayoutMk cId="3873599510" sldId="2147483713"/>
              <ac:spMk id="20" creationId="{174AE667-D7FF-11EA-46CA-68368D96B00D}"/>
            </ac:spMkLst>
          </pc:spChg>
          <pc:spChg chg="mod">
            <ac:chgData name="Chuck Tomasi" userId="79514c44-a18e-4aaa-84b1-18f74099d6b1" providerId="ADAL" clId="{18B14563-CCEC-0C42-8C0A-ABD616E2CF02}" dt="2023-11-06T12:12:44.260" v="1943"/>
            <ac:spMkLst>
              <pc:docMk/>
              <pc:sldMasterMk cId="2317532505" sldId="2147483672"/>
              <pc:sldLayoutMk cId="3873599510" sldId="2147483713"/>
              <ac:spMk id="20" creationId="{6686B72C-50B9-69F7-F844-FA3ECF647F0E}"/>
            </ac:spMkLst>
          </pc:spChg>
          <pc:spChg chg="mod">
            <ac:chgData name="Chuck Tomasi" userId="79514c44-a18e-4aaa-84b1-18f74099d6b1" providerId="ADAL" clId="{18B14563-CCEC-0C42-8C0A-ABD616E2CF02}" dt="2023-11-06T12:12:44.260" v="1943"/>
            <ac:spMkLst>
              <pc:docMk/>
              <pc:sldMasterMk cId="2317532505" sldId="2147483672"/>
              <pc:sldLayoutMk cId="3873599510" sldId="2147483713"/>
              <ac:spMk id="21" creationId="{7EFB7E3B-A55B-4410-BD8B-76281C160F91}"/>
            </ac:spMkLst>
          </pc:spChg>
          <pc:spChg chg="mod">
            <ac:chgData name="Chuck Tomasi" userId="79514c44-a18e-4aaa-84b1-18f74099d6b1" providerId="ADAL" clId="{18B14563-CCEC-0C42-8C0A-ABD616E2CF02}" dt="2023-10-18T20:12:27.797" v="418"/>
            <ac:spMkLst>
              <pc:docMk/>
              <pc:sldMasterMk cId="2317532505" sldId="2147483672"/>
              <pc:sldLayoutMk cId="3873599510" sldId="2147483713"/>
              <ac:spMk id="21" creationId="{A5B840E2-F1DD-6A6F-2632-142C8287C90D}"/>
            </ac:spMkLst>
          </pc:spChg>
          <pc:spChg chg="mod">
            <ac:chgData name="Chuck Tomasi" userId="79514c44-a18e-4aaa-84b1-18f74099d6b1" providerId="ADAL" clId="{18B14563-CCEC-0C42-8C0A-ABD616E2CF02}" dt="2023-10-18T20:12:27.797" v="418"/>
            <ac:spMkLst>
              <pc:docMk/>
              <pc:sldMasterMk cId="2317532505" sldId="2147483672"/>
              <pc:sldLayoutMk cId="3873599510" sldId="2147483713"/>
              <ac:spMk id="22" creationId="{706FD6ED-C3C8-1F66-0532-CA297C4D7502}"/>
            </ac:spMkLst>
          </pc:spChg>
          <pc:spChg chg="mod">
            <ac:chgData name="Chuck Tomasi" userId="79514c44-a18e-4aaa-84b1-18f74099d6b1" providerId="ADAL" clId="{18B14563-CCEC-0C42-8C0A-ABD616E2CF02}" dt="2023-11-06T12:12:44.260" v="1943"/>
            <ac:spMkLst>
              <pc:docMk/>
              <pc:sldMasterMk cId="2317532505" sldId="2147483672"/>
              <pc:sldLayoutMk cId="3873599510" sldId="2147483713"/>
              <ac:spMk id="22" creationId="{E42E7344-EB68-6558-94B6-FF3F7229FED5}"/>
            </ac:spMkLst>
          </pc:spChg>
          <pc:spChg chg="mod">
            <ac:chgData name="Chuck Tomasi" userId="79514c44-a18e-4aaa-84b1-18f74099d6b1" providerId="ADAL" clId="{18B14563-CCEC-0C42-8C0A-ABD616E2CF02}" dt="2023-10-18T20:12:27.797" v="418"/>
            <ac:spMkLst>
              <pc:docMk/>
              <pc:sldMasterMk cId="2317532505" sldId="2147483672"/>
              <pc:sldLayoutMk cId="3873599510" sldId="2147483713"/>
              <ac:spMk id="23" creationId="{2C1C16BC-C5EE-5F05-4EAB-7B8AD9147502}"/>
            </ac:spMkLst>
          </pc:spChg>
          <pc:spChg chg="mod">
            <ac:chgData name="Chuck Tomasi" userId="79514c44-a18e-4aaa-84b1-18f74099d6b1" providerId="ADAL" clId="{18B14563-CCEC-0C42-8C0A-ABD616E2CF02}" dt="2023-11-06T12:12:44.260" v="1943"/>
            <ac:spMkLst>
              <pc:docMk/>
              <pc:sldMasterMk cId="2317532505" sldId="2147483672"/>
              <pc:sldLayoutMk cId="3873599510" sldId="2147483713"/>
              <ac:spMk id="23" creationId="{B8F62294-287A-65B9-8637-EE17D4C2E92E}"/>
            </ac:spMkLst>
          </pc:spChg>
          <pc:spChg chg="mod">
            <ac:chgData name="Chuck Tomasi" userId="79514c44-a18e-4aaa-84b1-18f74099d6b1" providerId="ADAL" clId="{18B14563-CCEC-0C42-8C0A-ABD616E2CF02}" dt="2023-11-06T12:12:44.260" v="1943"/>
            <ac:spMkLst>
              <pc:docMk/>
              <pc:sldMasterMk cId="2317532505" sldId="2147483672"/>
              <pc:sldLayoutMk cId="3873599510" sldId="2147483713"/>
              <ac:spMk id="24" creationId="{F54D651A-8D61-653A-A757-4C362968287A}"/>
            </ac:spMkLst>
          </pc:spChg>
          <pc:spChg chg="mod">
            <ac:chgData name="Chuck Tomasi" userId="79514c44-a18e-4aaa-84b1-18f74099d6b1" providerId="ADAL" clId="{18B14563-CCEC-0C42-8C0A-ABD616E2CF02}" dt="2023-10-18T20:12:27.797" v="418"/>
            <ac:spMkLst>
              <pc:docMk/>
              <pc:sldMasterMk cId="2317532505" sldId="2147483672"/>
              <pc:sldLayoutMk cId="3873599510" sldId="2147483713"/>
              <ac:spMk id="24" creationId="{FABC3FFD-EE5E-FB9F-C2AF-BB3E8C176AD8}"/>
            </ac:spMkLst>
          </pc:spChg>
          <pc:spChg chg="mod">
            <ac:chgData name="Chuck Tomasi" userId="79514c44-a18e-4aaa-84b1-18f74099d6b1" providerId="ADAL" clId="{18B14563-CCEC-0C42-8C0A-ABD616E2CF02}" dt="2023-11-06T12:12:44.260" v="1943"/>
            <ac:spMkLst>
              <pc:docMk/>
              <pc:sldMasterMk cId="2317532505" sldId="2147483672"/>
              <pc:sldLayoutMk cId="3873599510" sldId="2147483713"/>
              <ac:spMk id="25" creationId="{40A0047E-A185-A660-2B36-A8C70A98EDD5}"/>
            </ac:spMkLst>
          </pc:spChg>
          <pc:spChg chg="mod">
            <ac:chgData name="Chuck Tomasi" userId="79514c44-a18e-4aaa-84b1-18f74099d6b1" providerId="ADAL" clId="{18B14563-CCEC-0C42-8C0A-ABD616E2CF02}" dt="2023-10-18T20:12:27.797" v="418"/>
            <ac:spMkLst>
              <pc:docMk/>
              <pc:sldMasterMk cId="2317532505" sldId="2147483672"/>
              <pc:sldLayoutMk cId="3873599510" sldId="2147483713"/>
              <ac:spMk id="25" creationId="{C389E282-C5D2-783E-1C29-1E015EC1F91E}"/>
            </ac:spMkLst>
          </pc:spChg>
          <pc:spChg chg="mod">
            <ac:chgData name="Chuck Tomasi" userId="79514c44-a18e-4aaa-84b1-18f74099d6b1" providerId="ADAL" clId="{18B14563-CCEC-0C42-8C0A-ABD616E2CF02}" dt="2023-10-18T20:12:27.797" v="418"/>
            <ac:spMkLst>
              <pc:docMk/>
              <pc:sldMasterMk cId="2317532505" sldId="2147483672"/>
              <pc:sldLayoutMk cId="3873599510" sldId="2147483713"/>
              <ac:spMk id="26" creationId="{4A4BABE5-2F73-EF24-8126-44E9F0BEF0EB}"/>
            </ac:spMkLst>
          </pc:spChg>
          <pc:spChg chg="mod">
            <ac:chgData name="Chuck Tomasi" userId="79514c44-a18e-4aaa-84b1-18f74099d6b1" providerId="ADAL" clId="{18B14563-CCEC-0C42-8C0A-ABD616E2CF02}" dt="2023-11-06T12:12:44.260" v="1943"/>
            <ac:spMkLst>
              <pc:docMk/>
              <pc:sldMasterMk cId="2317532505" sldId="2147483672"/>
              <pc:sldLayoutMk cId="3873599510" sldId="2147483713"/>
              <ac:spMk id="26" creationId="{E09B0F40-E046-5FBF-E743-EC793CAAE2DC}"/>
            </ac:spMkLst>
          </pc:spChg>
          <pc:spChg chg="mod">
            <ac:chgData name="Chuck Tomasi" userId="79514c44-a18e-4aaa-84b1-18f74099d6b1" providerId="ADAL" clId="{18B14563-CCEC-0C42-8C0A-ABD616E2CF02}" dt="2023-10-18T20:12:27.797" v="418"/>
            <ac:spMkLst>
              <pc:docMk/>
              <pc:sldMasterMk cId="2317532505" sldId="2147483672"/>
              <pc:sldLayoutMk cId="3873599510" sldId="2147483713"/>
              <ac:spMk id="27" creationId="{684B4C08-CFC3-EFC0-453F-24AF62E11CC2}"/>
            </ac:spMkLst>
          </pc:spChg>
          <pc:spChg chg="mod">
            <ac:chgData name="Chuck Tomasi" userId="79514c44-a18e-4aaa-84b1-18f74099d6b1" providerId="ADAL" clId="{18B14563-CCEC-0C42-8C0A-ABD616E2CF02}" dt="2023-11-06T12:12:44.260" v="1943"/>
            <ac:spMkLst>
              <pc:docMk/>
              <pc:sldMasterMk cId="2317532505" sldId="2147483672"/>
              <pc:sldLayoutMk cId="3873599510" sldId="2147483713"/>
              <ac:spMk id="27" creationId="{834C2E87-C1B2-96A3-DCC3-FDF843832CE6}"/>
            </ac:spMkLst>
          </pc:spChg>
          <pc:spChg chg="mod">
            <ac:chgData name="Chuck Tomasi" userId="79514c44-a18e-4aaa-84b1-18f74099d6b1" providerId="ADAL" clId="{18B14563-CCEC-0C42-8C0A-ABD616E2CF02}" dt="2023-10-18T20:12:27.797" v="418"/>
            <ac:spMkLst>
              <pc:docMk/>
              <pc:sldMasterMk cId="2317532505" sldId="2147483672"/>
              <pc:sldLayoutMk cId="3873599510" sldId="2147483713"/>
              <ac:spMk id="28" creationId="{0CB2A790-D0F5-F1CF-A476-E372394CF0F3}"/>
            </ac:spMkLst>
          </pc:spChg>
          <pc:spChg chg="mod">
            <ac:chgData name="Chuck Tomasi" userId="79514c44-a18e-4aaa-84b1-18f74099d6b1" providerId="ADAL" clId="{18B14563-CCEC-0C42-8C0A-ABD616E2CF02}" dt="2023-11-06T12:12:44.260" v="1943"/>
            <ac:spMkLst>
              <pc:docMk/>
              <pc:sldMasterMk cId="2317532505" sldId="2147483672"/>
              <pc:sldLayoutMk cId="3873599510" sldId="2147483713"/>
              <ac:spMk id="28" creationId="{39FD23DE-878E-8ADF-40DB-68776C581AF8}"/>
            </ac:spMkLst>
          </pc:spChg>
          <pc:spChg chg="mod">
            <ac:chgData name="Chuck Tomasi" userId="79514c44-a18e-4aaa-84b1-18f74099d6b1" providerId="ADAL" clId="{18B14563-CCEC-0C42-8C0A-ABD616E2CF02}" dt="2023-11-06T12:12:44.260" v="1943"/>
            <ac:spMkLst>
              <pc:docMk/>
              <pc:sldMasterMk cId="2317532505" sldId="2147483672"/>
              <pc:sldLayoutMk cId="3873599510" sldId="2147483713"/>
              <ac:spMk id="29" creationId="{524BFE8B-B8E5-BE18-2641-EB21667CDBE9}"/>
            </ac:spMkLst>
          </pc:spChg>
          <pc:spChg chg="mod">
            <ac:chgData name="Chuck Tomasi" userId="79514c44-a18e-4aaa-84b1-18f74099d6b1" providerId="ADAL" clId="{18B14563-CCEC-0C42-8C0A-ABD616E2CF02}" dt="2023-10-18T20:12:27.797" v="418"/>
            <ac:spMkLst>
              <pc:docMk/>
              <pc:sldMasterMk cId="2317532505" sldId="2147483672"/>
              <pc:sldLayoutMk cId="3873599510" sldId="2147483713"/>
              <ac:spMk id="29" creationId="{D35EE025-2188-CF51-1BFD-382DFE66A1F2}"/>
            </ac:spMkLst>
          </pc:spChg>
          <pc:spChg chg="mod">
            <ac:chgData name="Chuck Tomasi" userId="79514c44-a18e-4aaa-84b1-18f74099d6b1" providerId="ADAL" clId="{18B14563-CCEC-0C42-8C0A-ABD616E2CF02}" dt="2023-10-18T20:12:27.797" v="418"/>
            <ac:spMkLst>
              <pc:docMk/>
              <pc:sldMasterMk cId="2317532505" sldId="2147483672"/>
              <pc:sldLayoutMk cId="3873599510" sldId="2147483713"/>
              <ac:spMk id="30" creationId="{309F1BC0-5138-A308-DC83-D0103C3805C9}"/>
            </ac:spMkLst>
          </pc:spChg>
          <pc:spChg chg="mod">
            <ac:chgData name="Chuck Tomasi" userId="79514c44-a18e-4aaa-84b1-18f74099d6b1" providerId="ADAL" clId="{18B14563-CCEC-0C42-8C0A-ABD616E2CF02}" dt="2023-11-06T12:12:44.260" v="1943"/>
            <ac:spMkLst>
              <pc:docMk/>
              <pc:sldMasterMk cId="2317532505" sldId="2147483672"/>
              <pc:sldLayoutMk cId="3873599510" sldId="2147483713"/>
              <ac:spMk id="30" creationId="{BC4D0586-B026-994E-AA78-866F2BE6EE66}"/>
            </ac:spMkLst>
          </pc:spChg>
          <pc:spChg chg="mod">
            <ac:chgData name="Chuck Tomasi" userId="79514c44-a18e-4aaa-84b1-18f74099d6b1" providerId="ADAL" clId="{18B14563-CCEC-0C42-8C0A-ABD616E2CF02}" dt="2023-11-06T12:12:44.260" v="1943"/>
            <ac:spMkLst>
              <pc:docMk/>
              <pc:sldMasterMk cId="2317532505" sldId="2147483672"/>
              <pc:sldLayoutMk cId="3873599510" sldId="2147483713"/>
              <ac:spMk id="31" creationId="{81743809-5083-181D-DBBB-1093D8723822}"/>
            </ac:spMkLst>
          </pc:spChg>
          <pc:spChg chg="mod">
            <ac:chgData name="Chuck Tomasi" userId="79514c44-a18e-4aaa-84b1-18f74099d6b1" providerId="ADAL" clId="{18B14563-CCEC-0C42-8C0A-ABD616E2CF02}" dt="2023-10-18T20:12:27.797" v="418"/>
            <ac:spMkLst>
              <pc:docMk/>
              <pc:sldMasterMk cId="2317532505" sldId="2147483672"/>
              <pc:sldLayoutMk cId="3873599510" sldId="2147483713"/>
              <ac:spMk id="31" creationId="{C9571501-F9D6-7BCD-1426-436184934A89}"/>
            </ac:spMkLst>
          </pc:spChg>
          <pc:spChg chg="mod">
            <ac:chgData name="Chuck Tomasi" userId="79514c44-a18e-4aaa-84b1-18f74099d6b1" providerId="ADAL" clId="{18B14563-CCEC-0C42-8C0A-ABD616E2CF02}" dt="2023-11-06T12:12:44.260" v="1943"/>
            <ac:spMkLst>
              <pc:docMk/>
              <pc:sldMasterMk cId="2317532505" sldId="2147483672"/>
              <pc:sldLayoutMk cId="3873599510" sldId="2147483713"/>
              <ac:spMk id="32" creationId="{0CC49AE9-8C7C-560F-D75C-835B273814D0}"/>
            </ac:spMkLst>
          </pc:spChg>
          <pc:spChg chg="mod">
            <ac:chgData name="Chuck Tomasi" userId="79514c44-a18e-4aaa-84b1-18f74099d6b1" providerId="ADAL" clId="{18B14563-CCEC-0C42-8C0A-ABD616E2CF02}" dt="2023-10-18T20:12:27.797" v="418"/>
            <ac:spMkLst>
              <pc:docMk/>
              <pc:sldMasterMk cId="2317532505" sldId="2147483672"/>
              <pc:sldLayoutMk cId="3873599510" sldId="2147483713"/>
              <ac:spMk id="32" creationId="{1029C07D-089C-FC55-F5B3-07012F3339E0}"/>
            </ac:spMkLst>
          </pc:spChg>
          <pc:spChg chg="mod">
            <ac:chgData name="Chuck Tomasi" userId="79514c44-a18e-4aaa-84b1-18f74099d6b1" providerId="ADAL" clId="{18B14563-CCEC-0C42-8C0A-ABD616E2CF02}" dt="2023-10-18T20:12:27.797" v="418"/>
            <ac:spMkLst>
              <pc:docMk/>
              <pc:sldMasterMk cId="2317532505" sldId="2147483672"/>
              <pc:sldLayoutMk cId="3873599510" sldId="2147483713"/>
              <ac:spMk id="33" creationId="{00876D8A-0663-E33C-396A-29E15182C2FF}"/>
            </ac:spMkLst>
          </pc:spChg>
          <pc:spChg chg="mod">
            <ac:chgData name="Chuck Tomasi" userId="79514c44-a18e-4aaa-84b1-18f74099d6b1" providerId="ADAL" clId="{18B14563-CCEC-0C42-8C0A-ABD616E2CF02}" dt="2023-11-06T12:12:44.260" v="1943"/>
            <ac:spMkLst>
              <pc:docMk/>
              <pc:sldMasterMk cId="2317532505" sldId="2147483672"/>
              <pc:sldLayoutMk cId="3873599510" sldId="2147483713"/>
              <ac:spMk id="33" creationId="{D52A490D-40DB-3CB8-6F73-D44930EB1BE1}"/>
            </ac:spMkLst>
          </pc:spChg>
          <pc:spChg chg="mod">
            <ac:chgData name="Chuck Tomasi" userId="79514c44-a18e-4aaa-84b1-18f74099d6b1" providerId="ADAL" clId="{18B14563-CCEC-0C42-8C0A-ABD616E2CF02}" dt="2023-10-18T20:12:27.797" v="418"/>
            <ac:spMkLst>
              <pc:docMk/>
              <pc:sldMasterMk cId="2317532505" sldId="2147483672"/>
              <pc:sldLayoutMk cId="3873599510" sldId="2147483713"/>
              <ac:spMk id="34" creationId="{06BDB79A-473A-E7BC-E7E8-62CA5EAC3ACB}"/>
            </ac:spMkLst>
          </pc:spChg>
          <pc:spChg chg="mod">
            <ac:chgData name="Chuck Tomasi" userId="79514c44-a18e-4aaa-84b1-18f74099d6b1" providerId="ADAL" clId="{18B14563-CCEC-0C42-8C0A-ABD616E2CF02}" dt="2023-11-06T12:12:44.260" v="1943"/>
            <ac:spMkLst>
              <pc:docMk/>
              <pc:sldMasterMk cId="2317532505" sldId="2147483672"/>
              <pc:sldLayoutMk cId="3873599510" sldId="2147483713"/>
              <ac:spMk id="34" creationId="{CFDD15D6-81B2-4E6D-6EC0-0CDE3C4963BE}"/>
            </ac:spMkLst>
          </pc:spChg>
          <pc:spChg chg="mod">
            <ac:chgData name="Chuck Tomasi" userId="79514c44-a18e-4aaa-84b1-18f74099d6b1" providerId="ADAL" clId="{18B14563-CCEC-0C42-8C0A-ABD616E2CF02}" dt="2023-10-18T20:12:27.797" v="418"/>
            <ac:spMkLst>
              <pc:docMk/>
              <pc:sldMasterMk cId="2317532505" sldId="2147483672"/>
              <pc:sldLayoutMk cId="3873599510" sldId="2147483713"/>
              <ac:spMk id="35" creationId="{0F63C3B1-16BD-1EFF-C869-1B92DE102227}"/>
            </ac:spMkLst>
          </pc:spChg>
          <pc:spChg chg="mod">
            <ac:chgData name="Chuck Tomasi" userId="79514c44-a18e-4aaa-84b1-18f74099d6b1" providerId="ADAL" clId="{18B14563-CCEC-0C42-8C0A-ABD616E2CF02}" dt="2023-11-06T12:12:44.260" v="1943"/>
            <ac:spMkLst>
              <pc:docMk/>
              <pc:sldMasterMk cId="2317532505" sldId="2147483672"/>
              <pc:sldLayoutMk cId="3873599510" sldId="2147483713"/>
              <ac:spMk id="35" creationId="{24E2DEA8-E169-1EA7-4FCE-8E21DA003B91}"/>
            </ac:spMkLst>
          </pc:spChg>
          <pc:spChg chg="mod">
            <ac:chgData name="Chuck Tomasi" userId="79514c44-a18e-4aaa-84b1-18f74099d6b1" providerId="ADAL" clId="{18B14563-CCEC-0C42-8C0A-ABD616E2CF02}" dt="2023-10-18T20:12:27.797" v="418"/>
            <ac:spMkLst>
              <pc:docMk/>
              <pc:sldMasterMk cId="2317532505" sldId="2147483672"/>
              <pc:sldLayoutMk cId="3873599510" sldId="2147483713"/>
              <ac:spMk id="36" creationId="{792DAA04-37FD-DD2D-13CA-97C662311159}"/>
            </ac:spMkLst>
          </pc:spChg>
          <pc:spChg chg="mod">
            <ac:chgData name="Chuck Tomasi" userId="79514c44-a18e-4aaa-84b1-18f74099d6b1" providerId="ADAL" clId="{18B14563-CCEC-0C42-8C0A-ABD616E2CF02}" dt="2023-11-06T12:12:44.260" v="1943"/>
            <ac:spMkLst>
              <pc:docMk/>
              <pc:sldMasterMk cId="2317532505" sldId="2147483672"/>
              <pc:sldLayoutMk cId="3873599510" sldId="2147483713"/>
              <ac:spMk id="36" creationId="{B6B7DF5C-F06E-BAD9-5E4F-0FDD735682B4}"/>
            </ac:spMkLst>
          </pc:spChg>
          <pc:spChg chg="mod">
            <ac:chgData name="Chuck Tomasi" userId="79514c44-a18e-4aaa-84b1-18f74099d6b1" providerId="ADAL" clId="{18B14563-CCEC-0C42-8C0A-ABD616E2CF02}" dt="2023-11-06T12:12:44.260" v="1943"/>
            <ac:spMkLst>
              <pc:docMk/>
              <pc:sldMasterMk cId="2317532505" sldId="2147483672"/>
              <pc:sldLayoutMk cId="3873599510" sldId="2147483713"/>
              <ac:spMk id="37" creationId="{6039AFE1-751B-3875-E7D5-C60364F23765}"/>
            </ac:spMkLst>
          </pc:spChg>
          <pc:spChg chg="mod">
            <ac:chgData name="Chuck Tomasi" userId="79514c44-a18e-4aaa-84b1-18f74099d6b1" providerId="ADAL" clId="{18B14563-CCEC-0C42-8C0A-ABD616E2CF02}" dt="2023-10-18T20:12:27.797" v="418"/>
            <ac:spMkLst>
              <pc:docMk/>
              <pc:sldMasterMk cId="2317532505" sldId="2147483672"/>
              <pc:sldLayoutMk cId="3873599510" sldId="2147483713"/>
              <ac:spMk id="37" creationId="{66D5156D-10C5-F87C-4047-4C0F73FF2506}"/>
            </ac:spMkLst>
          </pc:spChg>
          <pc:spChg chg="mod">
            <ac:chgData name="Chuck Tomasi" userId="79514c44-a18e-4aaa-84b1-18f74099d6b1" providerId="ADAL" clId="{18B14563-CCEC-0C42-8C0A-ABD616E2CF02}" dt="2023-10-18T20:12:27.797" v="418"/>
            <ac:spMkLst>
              <pc:docMk/>
              <pc:sldMasterMk cId="2317532505" sldId="2147483672"/>
              <pc:sldLayoutMk cId="3873599510" sldId="2147483713"/>
              <ac:spMk id="38" creationId="{5697A0D5-C731-6866-4973-D816E9B772C2}"/>
            </ac:spMkLst>
          </pc:spChg>
          <pc:spChg chg="mod">
            <ac:chgData name="Chuck Tomasi" userId="79514c44-a18e-4aaa-84b1-18f74099d6b1" providerId="ADAL" clId="{18B14563-CCEC-0C42-8C0A-ABD616E2CF02}" dt="2023-11-06T12:12:44.260" v="1943"/>
            <ac:spMkLst>
              <pc:docMk/>
              <pc:sldMasterMk cId="2317532505" sldId="2147483672"/>
              <pc:sldLayoutMk cId="3873599510" sldId="2147483713"/>
              <ac:spMk id="38" creationId="{8126AAE7-876E-ECE4-A4B7-C6F9FDA9939C}"/>
            </ac:spMkLst>
          </pc:spChg>
          <pc:spChg chg="mod">
            <ac:chgData name="Chuck Tomasi" userId="79514c44-a18e-4aaa-84b1-18f74099d6b1" providerId="ADAL" clId="{18B14563-CCEC-0C42-8C0A-ABD616E2CF02}" dt="2023-10-18T20:12:27.797" v="418"/>
            <ac:spMkLst>
              <pc:docMk/>
              <pc:sldMasterMk cId="2317532505" sldId="2147483672"/>
              <pc:sldLayoutMk cId="3873599510" sldId="2147483713"/>
              <ac:spMk id="39" creationId="{79FFE0EC-8E60-F999-B221-06A2B967B644}"/>
            </ac:spMkLst>
          </pc:spChg>
          <pc:spChg chg="mod">
            <ac:chgData name="Chuck Tomasi" userId="79514c44-a18e-4aaa-84b1-18f74099d6b1" providerId="ADAL" clId="{18B14563-CCEC-0C42-8C0A-ABD616E2CF02}" dt="2023-11-06T12:12:44.260" v="1943"/>
            <ac:spMkLst>
              <pc:docMk/>
              <pc:sldMasterMk cId="2317532505" sldId="2147483672"/>
              <pc:sldLayoutMk cId="3873599510" sldId="2147483713"/>
              <ac:spMk id="39" creationId="{E47E5E79-A6A3-3538-02DA-F017D1D26760}"/>
            </ac:spMkLst>
          </pc:spChg>
          <pc:spChg chg="mod">
            <ac:chgData name="Chuck Tomasi" userId="79514c44-a18e-4aaa-84b1-18f74099d6b1" providerId="ADAL" clId="{18B14563-CCEC-0C42-8C0A-ABD616E2CF02}" dt="2023-11-06T12:12:44.260" v="1943"/>
            <ac:spMkLst>
              <pc:docMk/>
              <pc:sldMasterMk cId="2317532505" sldId="2147483672"/>
              <pc:sldLayoutMk cId="3873599510" sldId="2147483713"/>
              <ac:spMk id="40" creationId="{86B0E696-C2E3-4E06-043D-A01B619BD388}"/>
            </ac:spMkLst>
          </pc:spChg>
          <pc:spChg chg="mod">
            <ac:chgData name="Chuck Tomasi" userId="79514c44-a18e-4aaa-84b1-18f74099d6b1" providerId="ADAL" clId="{18B14563-CCEC-0C42-8C0A-ABD616E2CF02}" dt="2023-10-18T20:12:27.797" v="418"/>
            <ac:spMkLst>
              <pc:docMk/>
              <pc:sldMasterMk cId="2317532505" sldId="2147483672"/>
              <pc:sldLayoutMk cId="3873599510" sldId="2147483713"/>
              <ac:spMk id="40" creationId="{B2A7DAC9-215D-026C-C585-2D5AB2096BB8}"/>
            </ac:spMkLst>
          </pc:spChg>
          <pc:spChg chg="mod">
            <ac:chgData name="Chuck Tomasi" userId="79514c44-a18e-4aaa-84b1-18f74099d6b1" providerId="ADAL" clId="{18B14563-CCEC-0C42-8C0A-ABD616E2CF02}" dt="2023-10-18T20:12:27.797" v="418"/>
            <ac:spMkLst>
              <pc:docMk/>
              <pc:sldMasterMk cId="2317532505" sldId="2147483672"/>
              <pc:sldLayoutMk cId="3873599510" sldId="2147483713"/>
              <ac:spMk id="41" creationId="{AEB317E0-A325-ED0D-D9E1-3EA89F6970CB}"/>
            </ac:spMkLst>
          </pc:spChg>
          <pc:spChg chg="mod">
            <ac:chgData name="Chuck Tomasi" userId="79514c44-a18e-4aaa-84b1-18f74099d6b1" providerId="ADAL" clId="{18B14563-CCEC-0C42-8C0A-ABD616E2CF02}" dt="2023-11-06T12:12:44.260" v="1943"/>
            <ac:spMkLst>
              <pc:docMk/>
              <pc:sldMasterMk cId="2317532505" sldId="2147483672"/>
              <pc:sldLayoutMk cId="3873599510" sldId="2147483713"/>
              <ac:spMk id="41" creationId="{FDB6A3D9-6818-0B5D-961D-C90D8B561830}"/>
            </ac:spMkLst>
          </pc:spChg>
          <pc:spChg chg="mod">
            <ac:chgData name="Chuck Tomasi" userId="79514c44-a18e-4aaa-84b1-18f74099d6b1" providerId="ADAL" clId="{18B14563-CCEC-0C42-8C0A-ABD616E2CF02}" dt="2023-10-18T20:12:27.797" v="418"/>
            <ac:spMkLst>
              <pc:docMk/>
              <pc:sldMasterMk cId="2317532505" sldId="2147483672"/>
              <pc:sldLayoutMk cId="3873599510" sldId="2147483713"/>
              <ac:spMk id="42" creationId="{C69322A6-A439-A425-DF92-EB1DC0A35276}"/>
            </ac:spMkLst>
          </pc:spChg>
          <pc:spChg chg="mod">
            <ac:chgData name="Chuck Tomasi" userId="79514c44-a18e-4aaa-84b1-18f74099d6b1" providerId="ADAL" clId="{18B14563-CCEC-0C42-8C0A-ABD616E2CF02}" dt="2023-11-06T12:12:44.260" v="1943"/>
            <ac:spMkLst>
              <pc:docMk/>
              <pc:sldMasterMk cId="2317532505" sldId="2147483672"/>
              <pc:sldLayoutMk cId="3873599510" sldId="2147483713"/>
              <ac:spMk id="42" creationId="{DDE3781B-F90A-B0E4-BB6D-E2181DE83AA9}"/>
            </ac:spMkLst>
          </pc:spChg>
          <pc:spChg chg="mod">
            <ac:chgData name="Chuck Tomasi" userId="79514c44-a18e-4aaa-84b1-18f74099d6b1" providerId="ADAL" clId="{18B14563-CCEC-0C42-8C0A-ABD616E2CF02}" dt="2023-11-06T12:12:44.260" v="1943"/>
            <ac:spMkLst>
              <pc:docMk/>
              <pc:sldMasterMk cId="2317532505" sldId="2147483672"/>
              <pc:sldLayoutMk cId="3873599510" sldId="2147483713"/>
              <ac:spMk id="43" creationId="{036C7DE5-E316-348C-0C47-EC706F56EE07}"/>
            </ac:spMkLst>
          </pc:spChg>
          <pc:spChg chg="mod">
            <ac:chgData name="Chuck Tomasi" userId="79514c44-a18e-4aaa-84b1-18f74099d6b1" providerId="ADAL" clId="{18B14563-CCEC-0C42-8C0A-ABD616E2CF02}" dt="2023-10-18T20:12:27.797" v="418"/>
            <ac:spMkLst>
              <pc:docMk/>
              <pc:sldMasterMk cId="2317532505" sldId="2147483672"/>
              <pc:sldLayoutMk cId="3873599510" sldId="2147483713"/>
              <ac:spMk id="43" creationId="{DA15FF77-BD40-B85D-9166-E29BD32F3114}"/>
            </ac:spMkLst>
          </pc:spChg>
          <pc:spChg chg="mod">
            <ac:chgData name="Chuck Tomasi" userId="79514c44-a18e-4aaa-84b1-18f74099d6b1" providerId="ADAL" clId="{18B14563-CCEC-0C42-8C0A-ABD616E2CF02}" dt="2023-10-18T20:12:27.797" v="418"/>
            <ac:spMkLst>
              <pc:docMk/>
              <pc:sldMasterMk cId="2317532505" sldId="2147483672"/>
              <pc:sldLayoutMk cId="3873599510" sldId="2147483713"/>
              <ac:spMk id="44" creationId="{50AC0108-F3DC-209B-68A9-5917028DAEB6}"/>
            </ac:spMkLst>
          </pc:spChg>
          <pc:spChg chg="mod">
            <ac:chgData name="Chuck Tomasi" userId="79514c44-a18e-4aaa-84b1-18f74099d6b1" providerId="ADAL" clId="{18B14563-CCEC-0C42-8C0A-ABD616E2CF02}" dt="2023-11-06T12:12:44.260" v="1943"/>
            <ac:spMkLst>
              <pc:docMk/>
              <pc:sldMasterMk cId="2317532505" sldId="2147483672"/>
              <pc:sldLayoutMk cId="3873599510" sldId="2147483713"/>
              <ac:spMk id="44" creationId="{C002C9F6-B8E8-73C8-2DF3-0B12C2F28C19}"/>
            </ac:spMkLst>
          </pc:spChg>
          <pc:spChg chg="mod">
            <ac:chgData name="Chuck Tomasi" userId="79514c44-a18e-4aaa-84b1-18f74099d6b1" providerId="ADAL" clId="{18B14563-CCEC-0C42-8C0A-ABD616E2CF02}" dt="2023-11-06T12:12:44.260" v="1943"/>
            <ac:spMkLst>
              <pc:docMk/>
              <pc:sldMasterMk cId="2317532505" sldId="2147483672"/>
              <pc:sldLayoutMk cId="3873599510" sldId="2147483713"/>
              <ac:spMk id="45" creationId="{652981E4-5553-F9C5-32C9-8B6DC86757AF}"/>
            </ac:spMkLst>
          </pc:spChg>
          <pc:spChg chg="mod">
            <ac:chgData name="Chuck Tomasi" userId="79514c44-a18e-4aaa-84b1-18f74099d6b1" providerId="ADAL" clId="{18B14563-CCEC-0C42-8C0A-ABD616E2CF02}" dt="2023-10-18T20:12:27.797" v="418"/>
            <ac:spMkLst>
              <pc:docMk/>
              <pc:sldMasterMk cId="2317532505" sldId="2147483672"/>
              <pc:sldLayoutMk cId="3873599510" sldId="2147483713"/>
              <ac:spMk id="45" creationId="{FC4419C2-CA90-69F8-7941-A1FC76801C78}"/>
            </ac:spMkLst>
          </pc:spChg>
          <pc:spChg chg="mod">
            <ac:chgData name="Chuck Tomasi" userId="79514c44-a18e-4aaa-84b1-18f74099d6b1" providerId="ADAL" clId="{18B14563-CCEC-0C42-8C0A-ABD616E2CF02}" dt="2023-11-06T12:12:44.260" v="1943"/>
            <ac:spMkLst>
              <pc:docMk/>
              <pc:sldMasterMk cId="2317532505" sldId="2147483672"/>
              <pc:sldLayoutMk cId="3873599510" sldId="2147483713"/>
              <ac:spMk id="46" creationId="{6EC04856-BBD0-DECA-B7AD-D6B9FE238747}"/>
            </ac:spMkLst>
          </pc:spChg>
          <pc:spChg chg="mod">
            <ac:chgData name="Chuck Tomasi" userId="79514c44-a18e-4aaa-84b1-18f74099d6b1" providerId="ADAL" clId="{18B14563-CCEC-0C42-8C0A-ABD616E2CF02}" dt="2023-10-18T20:12:27.797" v="418"/>
            <ac:spMkLst>
              <pc:docMk/>
              <pc:sldMasterMk cId="2317532505" sldId="2147483672"/>
              <pc:sldLayoutMk cId="3873599510" sldId="2147483713"/>
              <ac:spMk id="46" creationId="{F7CB2CF7-A6C5-A268-70B8-E910CF206D5C}"/>
            </ac:spMkLst>
          </pc:spChg>
          <pc:spChg chg="mod">
            <ac:chgData name="Chuck Tomasi" userId="79514c44-a18e-4aaa-84b1-18f74099d6b1" providerId="ADAL" clId="{18B14563-CCEC-0C42-8C0A-ABD616E2CF02}" dt="2023-10-18T20:12:27.797" v="418"/>
            <ac:spMkLst>
              <pc:docMk/>
              <pc:sldMasterMk cId="2317532505" sldId="2147483672"/>
              <pc:sldLayoutMk cId="3873599510" sldId="2147483713"/>
              <ac:spMk id="47" creationId="{1C945D81-7423-FCCC-88C8-4F2C69BD6C12}"/>
            </ac:spMkLst>
          </pc:spChg>
          <pc:spChg chg="mod">
            <ac:chgData name="Chuck Tomasi" userId="79514c44-a18e-4aaa-84b1-18f74099d6b1" providerId="ADAL" clId="{18B14563-CCEC-0C42-8C0A-ABD616E2CF02}" dt="2023-11-06T12:12:44.260" v="1943"/>
            <ac:spMkLst>
              <pc:docMk/>
              <pc:sldMasterMk cId="2317532505" sldId="2147483672"/>
              <pc:sldLayoutMk cId="3873599510" sldId="2147483713"/>
              <ac:spMk id="47" creationId="{2E411BE8-D0FE-E907-620C-B6F181F72FCB}"/>
            </ac:spMkLst>
          </pc:spChg>
          <pc:spChg chg="mod">
            <ac:chgData name="Chuck Tomasi" userId="79514c44-a18e-4aaa-84b1-18f74099d6b1" providerId="ADAL" clId="{18B14563-CCEC-0C42-8C0A-ABD616E2CF02}" dt="2023-10-18T20:12:27.797" v="418"/>
            <ac:spMkLst>
              <pc:docMk/>
              <pc:sldMasterMk cId="2317532505" sldId="2147483672"/>
              <pc:sldLayoutMk cId="3873599510" sldId="2147483713"/>
              <ac:spMk id="48" creationId="{1A5C52EE-6CDB-1A0A-D625-82817CAE9BEC}"/>
            </ac:spMkLst>
          </pc:spChg>
          <pc:spChg chg="mod">
            <ac:chgData name="Chuck Tomasi" userId="79514c44-a18e-4aaa-84b1-18f74099d6b1" providerId="ADAL" clId="{18B14563-CCEC-0C42-8C0A-ABD616E2CF02}" dt="2023-11-06T12:12:44.260" v="1943"/>
            <ac:spMkLst>
              <pc:docMk/>
              <pc:sldMasterMk cId="2317532505" sldId="2147483672"/>
              <pc:sldLayoutMk cId="3873599510" sldId="2147483713"/>
              <ac:spMk id="48" creationId="{2A8AE7BB-024E-0065-DEEA-FADE9F47299D}"/>
            </ac:spMkLst>
          </pc:spChg>
          <pc:spChg chg="mod">
            <ac:chgData name="Chuck Tomasi" userId="79514c44-a18e-4aaa-84b1-18f74099d6b1" providerId="ADAL" clId="{18B14563-CCEC-0C42-8C0A-ABD616E2CF02}" dt="2023-10-18T20:12:27.797" v="418"/>
            <ac:spMkLst>
              <pc:docMk/>
              <pc:sldMasterMk cId="2317532505" sldId="2147483672"/>
              <pc:sldLayoutMk cId="3873599510" sldId="2147483713"/>
              <ac:spMk id="49" creationId="{16FB69C8-CFFA-6433-A220-4D881CD96CA1}"/>
            </ac:spMkLst>
          </pc:spChg>
          <pc:spChg chg="mod">
            <ac:chgData name="Chuck Tomasi" userId="79514c44-a18e-4aaa-84b1-18f74099d6b1" providerId="ADAL" clId="{18B14563-CCEC-0C42-8C0A-ABD616E2CF02}" dt="2023-11-06T12:12:44.260" v="1943"/>
            <ac:spMkLst>
              <pc:docMk/>
              <pc:sldMasterMk cId="2317532505" sldId="2147483672"/>
              <pc:sldLayoutMk cId="3873599510" sldId="2147483713"/>
              <ac:spMk id="49" creationId="{755D9B27-5353-D206-129C-8C49E4416343}"/>
            </ac:spMkLst>
          </pc:spChg>
          <pc:spChg chg="mod">
            <ac:chgData name="Chuck Tomasi" userId="79514c44-a18e-4aaa-84b1-18f74099d6b1" providerId="ADAL" clId="{18B14563-CCEC-0C42-8C0A-ABD616E2CF02}" dt="2023-11-06T12:12:44.260" v="1943"/>
            <ac:spMkLst>
              <pc:docMk/>
              <pc:sldMasterMk cId="2317532505" sldId="2147483672"/>
              <pc:sldLayoutMk cId="3873599510" sldId="2147483713"/>
              <ac:spMk id="50" creationId="{2603C4A8-25BF-E1C3-935F-F6D7FF3366A1}"/>
            </ac:spMkLst>
          </pc:spChg>
          <pc:spChg chg="mod">
            <ac:chgData name="Chuck Tomasi" userId="79514c44-a18e-4aaa-84b1-18f74099d6b1" providerId="ADAL" clId="{18B14563-CCEC-0C42-8C0A-ABD616E2CF02}" dt="2023-10-18T20:12:27.797" v="418"/>
            <ac:spMkLst>
              <pc:docMk/>
              <pc:sldMasterMk cId="2317532505" sldId="2147483672"/>
              <pc:sldLayoutMk cId="3873599510" sldId="2147483713"/>
              <ac:spMk id="50" creationId="{900BD932-0261-FAC9-31C1-AA449B42773B}"/>
            </ac:spMkLst>
          </pc:spChg>
          <pc:spChg chg="mod">
            <ac:chgData name="Chuck Tomasi" userId="79514c44-a18e-4aaa-84b1-18f74099d6b1" providerId="ADAL" clId="{18B14563-CCEC-0C42-8C0A-ABD616E2CF02}" dt="2023-11-06T12:12:44.260" v="1943"/>
            <ac:spMkLst>
              <pc:docMk/>
              <pc:sldMasterMk cId="2317532505" sldId="2147483672"/>
              <pc:sldLayoutMk cId="3873599510" sldId="2147483713"/>
              <ac:spMk id="51" creationId="{03EDEB86-76FA-17FD-E14D-5BFBA4909197}"/>
            </ac:spMkLst>
          </pc:spChg>
          <pc:spChg chg="mod">
            <ac:chgData name="Chuck Tomasi" userId="79514c44-a18e-4aaa-84b1-18f74099d6b1" providerId="ADAL" clId="{18B14563-CCEC-0C42-8C0A-ABD616E2CF02}" dt="2023-10-18T20:12:27.797" v="418"/>
            <ac:spMkLst>
              <pc:docMk/>
              <pc:sldMasterMk cId="2317532505" sldId="2147483672"/>
              <pc:sldLayoutMk cId="3873599510" sldId="2147483713"/>
              <ac:spMk id="51" creationId="{7CA6684D-17D0-9F92-F191-83AFEA27706F}"/>
            </ac:spMkLst>
          </pc:spChg>
          <pc:spChg chg="mod">
            <ac:chgData name="Chuck Tomasi" userId="79514c44-a18e-4aaa-84b1-18f74099d6b1" providerId="ADAL" clId="{18B14563-CCEC-0C42-8C0A-ABD616E2CF02}" dt="2023-11-06T12:12:44.260" v="1943"/>
            <ac:spMkLst>
              <pc:docMk/>
              <pc:sldMasterMk cId="2317532505" sldId="2147483672"/>
              <pc:sldLayoutMk cId="3873599510" sldId="2147483713"/>
              <ac:spMk id="52" creationId="{EC418DFE-7FBB-7FA9-12B8-2DF32F2AD43C}"/>
            </ac:spMkLst>
          </pc:spChg>
          <pc:spChg chg="mod">
            <ac:chgData name="Chuck Tomasi" userId="79514c44-a18e-4aaa-84b1-18f74099d6b1" providerId="ADAL" clId="{18B14563-CCEC-0C42-8C0A-ABD616E2CF02}" dt="2023-10-18T20:12:27.797" v="418"/>
            <ac:spMkLst>
              <pc:docMk/>
              <pc:sldMasterMk cId="2317532505" sldId="2147483672"/>
              <pc:sldLayoutMk cId="3873599510" sldId="2147483713"/>
              <ac:spMk id="52" creationId="{F3559BBE-85DF-8CBE-3651-F0115B20E355}"/>
            </ac:spMkLst>
          </pc:spChg>
          <pc:spChg chg="mod">
            <ac:chgData name="Chuck Tomasi" userId="79514c44-a18e-4aaa-84b1-18f74099d6b1" providerId="ADAL" clId="{18B14563-CCEC-0C42-8C0A-ABD616E2CF02}" dt="2023-11-06T12:12:44.260" v="1943"/>
            <ac:spMkLst>
              <pc:docMk/>
              <pc:sldMasterMk cId="2317532505" sldId="2147483672"/>
              <pc:sldLayoutMk cId="3873599510" sldId="2147483713"/>
              <ac:spMk id="53" creationId="{2A9F1812-74E1-D3A6-BF72-97D6201C22C6}"/>
            </ac:spMkLst>
          </pc:spChg>
          <pc:spChg chg="mod">
            <ac:chgData name="Chuck Tomasi" userId="79514c44-a18e-4aaa-84b1-18f74099d6b1" providerId="ADAL" clId="{18B14563-CCEC-0C42-8C0A-ABD616E2CF02}" dt="2023-10-18T20:12:27.797" v="418"/>
            <ac:spMkLst>
              <pc:docMk/>
              <pc:sldMasterMk cId="2317532505" sldId="2147483672"/>
              <pc:sldLayoutMk cId="3873599510" sldId="2147483713"/>
              <ac:spMk id="53" creationId="{61A2C468-AC8C-997D-2B1B-F60F1549D958}"/>
            </ac:spMkLst>
          </pc:spChg>
          <pc:spChg chg="mod">
            <ac:chgData name="Chuck Tomasi" userId="79514c44-a18e-4aaa-84b1-18f74099d6b1" providerId="ADAL" clId="{18B14563-CCEC-0C42-8C0A-ABD616E2CF02}" dt="2023-10-18T20:12:27.797" v="418"/>
            <ac:spMkLst>
              <pc:docMk/>
              <pc:sldMasterMk cId="2317532505" sldId="2147483672"/>
              <pc:sldLayoutMk cId="3873599510" sldId="2147483713"/>
              <ac:spMk id="54" creationId="{4AC87F9A-44C5-2DEC-C95A-731D12E3D5C4}"/>
            </ac:spMkLst>
          </pc:spChg>
          <pc:spChg chg="mod">
            <ac:chgData name="Chuck Tomasi" userId="79514c44-a18e-4aaa-84b1-18f74099d6b1" providerId="ADAL" clId="{18B14563-CCEC-0C42-8C0A-ABD616E2CF02}" dt="2023-11-06T12:12:44.260" v="1943"/>
            <ac:spMkLst>
              <pc:docMk/>
              <pc:sldMasterMk cId="2317532505" sldId="2147483672"/>
              <pc:sldLayoutMk cId="3873599510" sldId="2147483713"/>
              <ac:spMk id="54" creationId="{6353555D-0105-A3E8-063D-5E033AFA76B3}"/>
            </ac:spMkLst>
          </pc:spChg>
          <pc:spChg chg="mod">
            <ac:chgData name="Chuck Tomasi" userId="79514c44-a18e-4aaa-84b1-18f74099d6b1" providerId="ADAL" clId="{18B14563-CCEC-0C42-8C0A-ABD616E2CF02}" dt="2023-11-06T12:12:44.260" v="1943"/>
            <ac:spMkLst>
              <pc:docMk/>
              <pc:sldMasterMk cId="2317532505" sldId="2147483672"/>
              <pc:sldLayoutMk cId="3873599510" sldId="2147483713"/>
              <ac:spMk id="55" creationId="{8EA70EDE-C8B3-0959-A734-170E848989EC}"/>
            </ac:spMkLst>
          </pc:spChg>
          <pc:spChg chg="mod">
            <ac:chgData name="Chuck Tomasi" userId="79514c44-a18e-4aaa-84b1-18f74099d6b1" providerId="ADAL" clId="{18B14563-CCEC-0C42-8C0A-ABD616E2CF02}" dt="2023-10-18T20:12:27.797" v="418"/>
            <ac:spMkLst>
              <pc:docMk/>
              <pc:sldMasterMk cId="2317532505" sldId="2147483672"/>
              <pc:sldLayoutMk cId="3873599510" sldId="2147483713"/>
              <ac:spMk id="55" creationId="{FCC0E4C0-2CD6-D5E5-390E-0C79F5D62930}"/>
            </ac:spMkLst>
          </pc:spChg>
          <pc:spChg chg="mod">
            <ac:chgData name="Chuck Tomasi" userId="79514c44-a18e-4aaa-84b1-18f74099d6b1" providerId="ADAL" clId="{18B14563-CCEC-0C42-8C0A-ABD616E2CF02}" dt="2023-10-18T20:12:27.797" v="418"/>
            <ac:spMkLst>
              <pc:docMk/>
              <pc:sldMasterMk cId="2317532505" sldId="2147483672"/>
              <pc:sldLayoutMk cId="3873599510" sldId="2147483713"/>
              <ac:spMk id="56" creationId="{7E723BFF-8E54-3224-043C-25FE074B5285}"/>
            </ac:spMkLst>
          </pc:spChg>
          <pc:spChg chg="mod">
            <ac:chgData name="Chuck Tomasi" userId="79514c44-a18e-4aaa-84b1-18f74099d6b1" providerId="ADAL" clId="{18B14563-CCEC-0C42-8C0A-ABD616E2CF02}" dt="2023-11-06T12:12:44.260" v="1943"/>
            <ac:spMkLst>
              <pc:docMk/>
              <pc:sldMasterMk cId="2317532505" sldId="2147483672"/>
              <pc:sldLayoutMk cId="3873599510" sldId="2147483713"/>
              <ac:spMk id="56" creationId="{DAA931C6-42E7-BE31-9C69-8EA5DF301B46}"/>
            </ac:spMkLst>
          </pc:spChg>
          <pc:spChg chg="mod">
            <ac:chgData name="Chuck Tomasi" userId="79514c44-a18e-4aaa-84b1-18f74099d6b1" providerId="ADAL" clId="{18B14563-CCEC-0C42-8C0A-ABD616E2CF02}" dt="2023-10-18T20:12:27.797" v="418"/>
            <ac:spMkLst>
              <pc:docMk/>
              <pc:sldMasterMk cId="2317532505" sldId="2147483672"/>
              <pc:sldLayoutMk cId="3873599510" sldId="2147483713"/>
              <ac:spMk id="58" creationId="{42F758CA-3562-D393-C7F9-93377828A697}"/>
            </ac:spMkLst>
          </pc:spChg>
          <pc:spChg chg="mod">
            <ac:chgData name="Chuck Tomasi" userId="79514c44-a18e-4aaa-84b1-18f74099d6b1" providerId="ADAL" clId="{18B14563-CCEC-0C42-8C0A-ABD616E2CF02}" dt="2023-11-06T12:12:44.260" v="1943"/>
            <ac:spMkLst>
              <pc:docMk/>
              <pc:sldMasterMk cId="2317532505" sldId="2147483672"/>
              <pc:sldLayoutMk cId="3873599510" sldId="2147483713"/>
              <ac:spMk id="58" creationId="{D7432319-B826-A22E-35F3-0401927FFD55}"/>
            </ac:spMkLst>
          </pc:spChg>
          <pc:spChg chg="mod">
            <ac:chgData name="Chuck Tomasi" userId="79514c44-a18e-4aaa-84b1-18f74099d6b1" providerId="ADAL" clId="{18B14563-CCEC-0C42-8C0A-ABD616E2CF02}" dt="2023-10-18T20:12:27.797" v="418"/>
            <ac:spMkLst>
              <pc:docMk/>
              <pc:sldMasterMk cId="2317532505" sldId="2147483672"/>
              <pc:sldLayoutMk cId="3873599510" sldId="2147483713"/>
              <ac:spMk id="59" creationId="{93F807F4-C0CF-03BD-8217-153700D9A3A7}"/>
            </ac:spMkLst>
          </pc:spChg>
          <pc:spChg chg="mod">
            <ac:chgData name="Chuck Tomasi" userId="79514c44-a18e-4aaa-84b1-18f74099d6b1" providerId="ADAL" clId="{18B14563-CCEC-0C42-8C0A-ABD616E2CF02}" dt="2023-11-06T12:12:44.260" v="1943"/>
            <ac:spMkLst>
              <pc:docMk/>
              <pc:sldMasterMk cId="2317532505" sldId="2147483672"/>
              <pc:sldLayoutMk cId="3873599510" sldId="2147483713"/>
              <ac:spMk id="59" creationId="{9B34FE69-4ADA-5E11-0231-20A40659A542}"/>
            </ac:spMkLst>
          </pc:spChg>
          <pc:spChg chg="mod">
            <ac:chgData name="Chuck Tomasi" userId="79514c44-a18e-4aaa-84b1-18f74099d6b1" providerId="ADAL" clId="{18B14563-CCEC-0C42-8C0A-ABD616E2CF02}" dt="2023-11-06T12:12:44.260" v="1943"/>
            <ac:spMkLst>
              <pc:docMk/>
              <pc:sldMasterMk cId="2317532505" sldId="2147483672"/>
              <pc:sldLayoutMk cId="3873599510" sldId="2147483713"/>
              <ac:spMk id="60" creationId="{20DF9C81-B3AD-47B5-EAF1-61A48EBD4D41}"/>
            </ac:spMkLst>
          </pc:spChg>
          <pc:spChg chg="mod">
            <ac:chgData name="Chuck Tomasi" userId="79514c44-a18e-4aaa-84b1-18f74099d6b1" providerId="ADAL" clId="{18B14563-CCEC-0C42-8C0A-ABD616E2CF02}" dt="2023-10-18T20:12:27.797" v="418"/>
            <ac:spMkLst>
              <pc:docMk/>
              <pc:sldMasterMk cId="2317532505" sldId="2147483672"/>
              <pc:sldLayoutMk cId="3873599510" sldId="2147483713"/>
              <ac:spMk id="60" creationId="{98693E79-40B6-3525-EFB7-AB4344C41BFA}"/>
            </ac:spMkLst>
          </pc:spChg>
          <pc:spChg chg="mod">
            <ac:chgData name="Chuck Tomasi" userId="79514c44-a18e-4aaa-84b1-18f74099d6b1" providerId="ADAL" clId="{18B14563-CCEC-0C42-8C0A-ABD616E2CF02}" dt="2023-10-18T20:12:27.797" v="418"/>
            <ac:spMkLst>
              <pc:docMk/>
              <pc:sldMasterMk cId="2317532505" sldId="2147483672"/>
              <pc:sldLayoutMk cId="3873599510" sldId="2147483713"/>
              <ac:spMk id="62" creationId="{038D962D-C5FC-80C2-EBBA-A56724E4A8DB}"/>
            </ac:spMkLst>
          </pc:spChg>
          <pc:spChg chg="mod">
            <ac:chgData name="Chuck Tomasi" userId="79514c44-a18e-4aaa-84b1-18f74099d6b1" providerId="ADAL" clId="{18B14563-CCEC-0C42-8C0A-ABD616E2CF02}" dt="2023-11-06T12:12:44.260" v="1943"/>
            <ac:spMkLst>
              <pc:docMk/>
              <pc:sldMasterMk cId="2317532505" sldId="2147483672"/>
              <pc:sldLayoutMk cId="3873599510" sldId="2147483713"/>
              <ac:spMk id="62" creationId="{34A81031-A2F0-2327-9702-F71C36468C12}"/>
            </ac:spMkLst>
          </pc:spChg>
          <pc:spChg chg="mod">
            <ac:chgData name="Chuck Tomasi" userId="79514c44-a18e-4aaa-84b1-18f74099d6b1" providerId="ADAL" clId="{18B14563-CCEC-0C42-8C0A-ABD616E2CF02}" dt="2023-11-05T20:50:02.532" v="1536"/>
            <ac:spMkLst>
              <pc:docMk/>
              <pc:sldMasterMk cId="2317532505" sldId="2147483672"/>
              <pc:sldLayoutMk cId="3873599510" sldId="2147483713"/>
              <ac:spMk id="64" creationId="{CD78B762-58A8-EAC0-6A07-C53671BD448E}"/>
            </ac:spMkLst>
          </pc:spChg>
          <pc:spChg chg="mod">
            <ac:chgData name="Chuck Tomasi" userId="79514c44-a18e-4aaa-84b1-18f74099d6b1" providerId="ADAL" clId="{18B14563-CCEC-0C42-8C0A-ABD616E2CF02}" dt="2023-11-05T20:50:02.532" v="1536"/>
            <ac:spMkLst>
              <pc:docMk/>
              <pc:sldMasterMk cId="2317532505" sldId="2147483672"/>
              <pc:sldLayoutMk cId="3873599510" sldId="2147483713"/>
              <ac:spMk id="65" creationId="{2271366B-6795-FDC1-0C39-3C50EA409604}"/>
            </ac:spMkLst>
          </pc:spChg>
          <pc:spChg chg="mod">
            <ac:chgData name="Chuck Tomasi" userId="79514c44-a18e-4aaa-84b1-18f74099d6b1" providerId="ADAL" clId="{18B14563-CCEC-0C42-8C0A-ABD616E2CF02}" dt="2023-11-05T20:50:02.532" v="1536"/>
            <ac:spMkLst>
              <pc:docMk/>
              <pc:sldMasterMk cId="2317532505" sldId="2147483672"/>
              <pc:sldLayoutMk cId="3873599510" sldId="2147483713"/>
              <ac:spMk id="66" creationId="{DEBB82F3-298F-606D-CF2A-5D90E094DCED}"/>
            </ac:spMkLst>
          </pc:spChg>
          <pc:spChg chg="mod">
            <ac:chgData name="Chuck Tomasi" userId="79514c44-a18e-4aaa-84b1-18f74099d6b1" providerId="ADAL" clId="{18B14563-CCEC-0C42-8C0A-ABD616E2CF02}" dt="2023-11-05T20:50:02.532" v="1536"/>
            <ac:spMkLst>
              <pc:docMk/>
              <pc:sldMasterMk cId="2317532505" sldId="2147483672"/>
              <pc:sldLayoutMk cId="3873599510" sldId="2147483713"/>
              <ac:spMk id="67" creationId="{67E0B9B5-1DEA-4066-A6A1-EA0249F4BE0C}"/>
            </ac:spMkLst>
          </pc:spChg>
          <pc:spChg chg="mod">
            <ac:chgData name="Chuck Tomasi" userId="79514c44-a18e-4aaa-84b1-18f74099d6b1" providerId="ADAL" clId="{18B14563-CCEC-0C42-8C0A-ABD616E2CF02}" dt="2023-11-05T20:50:02.532" v="1536"/>
            <ac:spMkLst>
              <pc:docMk/>
              <pc:sldMasterMk cId="2317532505" sldId="2147483672"/>
              <pc:sldLayoutMk cId="3873599510" sldId="2147483713"/>
              <ac:spMk id="68" creationId="{35D5E0BF-BD71-F05B-BF65-422478B74A61}"/>
            </ac:spMkLst>
          </pc:spChg>
          <pc:spChg chg="mod">
            <ac:chgData name="Chuck Tomasi" userId="79514c44-a18e-4aaa-84b1-18f74099d6b1" providerId="ADAL" clId="{18B14563-CCEC-0C42-8C0A-ABD616E2CF02}" dt="2023-11-05T20:50:02.532" v="1536"/>
            <ac:spMkLst>
              <pc:docMk/>
              <pc:sldMasterMk cId="2317532505" sldId="2147483672"/>
              <pc:sldLayoutMk cId="3873599510" sldId="2147483713"/>
              <ac:spMk id="69" creationId="{0DECF7AD-3327-DEBC-EE7B-8D87C49C672C}"/>
            </ac:spMkLst>
          </pc:spChg>
          <pc:spChg chg="mod">
            <ac:chgData name="Chuck Tomasi" userId="79514c44-a18e-4aaa-84b1-18f74099d6b1" providerId="ADAL" clId="{18B14563-CCEC-0C42-8C0A-ABD616E2CF02}" dt="2023-11-05T20:50:02.532" v="1536"/>
            <ac:spMkLst>
              <pc:docMk/>
              <pc:sldMasterMk cId="2317532505" sldId="2147483672"/>
              <pc:sldLayoutMk cId="3873599510" sldId="2147483713"/>
              <ac:spMk id="70" creationId="{93FB5D27-5751-A782-A1FF-1B89846DAF4B}"/>
            </ac:spMkLst>
          </pc:spChg>
          <pc:spChg chg="mod">
            <ac:chgData name="Chuck Tomasi" userId="79514c44-a18e-4aaa-84b1-18f74099d6b1" providerId="ADAL" clId="{18B14563-CCEC-0C42-8C0A-ABD616E2CF02}" dt="2023-11-05T20:50:02.532" v="1536"/>
            <ac:spMkLst>
              <pc:docMk/>
              <pc:sldMasterMk cId="2317532505" sldId="2147483672"/>
              <pc:sldLayoutMk cId="3873599510" sldId="2147483713"/>
              <ac:spMk id="71" creationId="{74F2E277-F295-5100-D65C-F564A47094C8}"/>
            </ac:spMkLst>
          </pc:spChg>
          <pc:spChg chg="mod">
            <ac:chgData name="Chuck Tomasi" userId="79514c44-a18e-4aaa-84b1-18f74099d6b1" providerId="ADAL" clId="{18B14563-CCEC-0C42-8C0A-ABD616E2CF02}" dt="2023-11-05T20:50:02.532" v="1536"/>
            <ac:spMkLst>
              <pc:docMk/>
              <pc:sldMasterMk cId="2317532505" sldId="2147483672"/>
              <pc:sldLayoutMk cId="3873599510" sldId="2147483713"/>
              <ac:spMk id="72" creationId="{B4CA58F1-0AC0-01B8-D78A-07B1E2141536}"/>
            </ac:spMkLst>
          </pc:spChg>
          <pc:spChg chg="mod">
            <ac:chgData name="Chuck Tomasi" userId="79514c44-a18e-4aaa-84b1-18f74099d6b1" providerId="ADAL" clId="{18B14563-CCEC-0C42-8C0A-ABD616E2CF02}" dt="2023-11-05T20:50:02.532" v="1536"/>
            <ac:spMkLst>
              <pc:docMk/>
              <pc:sldMasterMk cId="2317532505" sldId="2147483672"/>
              <pc:sldLayoutMk cId="3873599510" sldId="2147483713"/>
              <ac:spMk id="73" creationId="{274FB3CD-F990-B346-FDB1-F47449E8B506}"/>
            </ac:spMkLst>
          </pc:spChg>
          <pc:spChg chg="mod">
            <ac:chgData name="Chuck Tomasi" userId="79514c44-a18e-4aaa-84b1-18f74099d6b1" providerId="ADAL" clId="{18B14563-CCEC-0C42-8C0A-ABD616E2CF02}" dt="2023-11-05T20:50:02.532" v="1536"/>
            <ac:spMkLst>
              <pc:docMk/>
              <pc:sldMasterMk cId="2317532505" sldId="2147483672"/>
              <pc:sldLayoutMk cId="3873599510" sldId="2147483713"/>
              <ac:spMk id="74" creationId="{AFC62648-ACE0-EDBB-C584-0111FBC380D1}"/>
            </ac:spMkLst>
          </pc:spChg>
          <pc:spChg chg="mod">
            <ac:chgData name="Chuck Tomasi" userId="79514c44-a18e-4aaa-84b1-18f74099d6b1" providerId="ADAL" clId="{18B14563-CCEC-0C42-8C0A-ABD616E2CF02}" dt="2023-11-05T20:50:02.532" v="1536"/>
            <ac:spMkLst>
              <pc:docMk/>
              <pc:sldMasterMk cId="2317532505" sldId="2147483672"/>
              <pc:sldLayoutMk cId="3873599510" sldId="2147483713"/>
              <ac:spMk id="75" creationId="{1F9B82A9-73D3-1863-1407-3BB1C169892F}"/>
            </ac:spMkLst>
          </pc:spChg>
          <pc:spChg chg="mod">
            <ac:chgData name="Chuck Tomasi" userId="79514c44-a18e-4aaa-84b1-18f74099d6b1" providerId="ADAL" clId="{18B14563-CCEC-0C42-8C0A-ABD616E2CF02}" dt="2023-11-05T20:50:02.532" v="1536"/>
            <ac:spMkLst>
              <pc:docMk/>
              <pc:sldMasterMk cId="2317532505" sldId="2147483672"/>
              <pc:sldLayoutMk cId="3873599510" sldId="2147483713"/>
              <ac:spMk id="76" creationId="{7C657DF2-E418-2A93-0DAA-0C80AE25563C}"/>
            </ac:spMkLst>
          </pc:spChg>
          <pc:spChg chg="mod">
            <ac:chgData name="Chuck Tomasi" userId="79514c44-a18e-4aaa-84b1-18f74099d6b1" providerId="ADAL" clId="{18B14563-CCEC-0C42-8C0A-ABD616E2CF02}" dt="2023-11-05T20:50:02.532" v="1536"/>
            <ac:spMkLst>
              <pc:docMk/>
              <pc:sldMasterMk cId="2317532505" sldId="2147483672"/>
              <pc:sldLayoutMk cId="3873599510" sldId="2147483713"/>
              <ac:spMk id="77" creationId="{381857D4-D758-F746-6106-E4E0A5C24589}"/>
            </ac:spMkLst>
          </pc:spChg>
          <pc:spChg chg="mod">
            <ac:chgData name="Chuck Tomasi" userId="79514c44-a18e-4aaa-84b1-18f74099d6b1" providerId="ADAL" clId="{18B14563-CCEC-0C42-8C0A-ABD616E2CF02}" dt="2023-11-05T20:50:02.532" v="1536"/>
            <ac:spMkLst>
              <pc:docMk/>
              <pc:sldMasterMk cId="2317532505" sldId="2147483672"/>
              <pc:sldLayoutMk cId="3873599510" sldId="2147483713"/>
              <ac:spMk id="78" creationId="{0CA2B457-100C-31F7-10DF-8F31557408AC}"/>
            </ac:spMkLst>
          </pc:spChg>
          <pc:spChg chg="mod">
            <ac:chgData name="Chuck Tomasi" userId="79514c44-a18e-4aaa-84b1-18f74099d6b1" providerId="ADAL" clId="{18B14563-CCEC-0C42-8C0A-ABD616E2CF02}" dt="2023-11-05T20:50:02.532" v="1536"/>
            <ac:spMkLst>
              <pc:docMk/>
              <pc:sldMasterMk cId="2317532505" sldId="2147483672"/>
              <pc:sldLayoutMk cId="3873599510" sldId="2147483713"/>
              <ac:spMk id="79" creationId="{E89A5B6A-033D-7E0A-1AEA-13F125984542}"/>
            </ac:spMkLst>
          </pc:spChg>
          <pc:spChg chg="mod">
            <ac:chgData name="Chuck Tomasi" userId="79514c44-a18e-4aaa-84b1-18f74099d6b1" providerId="ADAL" clId="{18B14563-CCEC-0C42-8C0A-ABD616E2CF02}" dt="2023-11-05T20:50:02.532" v="1536"/>
            <ac:spMkLst>
              <pc:docMk/>
              <pc:sldMasterMk cId="2317532505" sldId="2147483672"/>
              <pc:sldLayoutMk cId="3873599510" sldId="2147483713"/>
              <ac:spMk id="80" creationId="{13585542-DEDD-ECFB-A00A-1A2E922E63D8}"/>
            </ac:spMkLst>
          </pc:spChg>
          <pc:spChg chg="mod">
            <ac:chgData name="Chuck Tomasi" userId="79514c44-a18e-4aaa-84b1-18f74099d6b1" providerId="ADAL" clId="{18B14563-CCEC-0C42-8C0A-ABD616E2CF02}" dt="2023-11-05T20:50:02.532" v="1536"/>
            <ac:spMkLst>
              <pc:docMk/>
              <pc:sldMasterMk cId="2317532505" sldId="2147483672"/>
              <pc:sldLayoutMk cId="3873599510" sldId="2147483713"/>
              <ac:spMk id="81" creationId="{238F279F-D3B8-987E-D728-47ECBFC7E9AC}"/>
            </ac:spMkLst>
          </pc:spChg>
          <pc:spChg chg="mod">
            <ac:chgData name="Chuck Tomasi" userId="79514c44-a18e-4aaa-84b1-18f74099d6b1" providerId="ADAL" clId="{18B14563-CCEC-0C42-8C0A-ABD616E2CF02}" dt="2023-11-05T20:50:02.532" v="1536"/>
            <ac:spMkLst>
              <pc:docMk/>
              <pc:sldMasterMk cId="2317532505" sldId="2147483672"/>
              <pc:sldLayoutMk cId="3873599510" sldId="2147483713"/>
              <ac:spMk id="82" creationId="{A2CAFA0B-8ECE-6778-F607-D36B3416B321}"/>
            </ac:spMkLst>
          </pc:spChg>
          <pc:spChg chg="mod">
            <ac:chgData name="Chuck Tomasi" userId="79514c44-a18e-4aaa-84b1-18f74099d6b1" providerId="ADAL" clId="{18B14563-CCEC-0C42-8C0A-ABD616E2CF02}" dt="2023-11-05T20:50:02.532" v="1536"/>
            <ac:spMkLst>
              <pc:docMk/>
              <pc:sldMasterMk cId="2317532505" sldId="2147483672"/>
              <pc:sldLayoutMk cId="3873599510" sldId="2147483713"/>
              <ac:spMk id="83" creationId="{9C174E73-6363-6943-99E5-7C783A001D2C}"/>
            </ac:spMkLst>
          </pc:spChg>
          <pc:spChg chg="mod">
            <ac:chgData name="Chuck Tomasi" userId="79514c44-a18e-4aaa-84b1-18f74099d6b1" providerId="ADAL" clId="{18B14563-CCEC-0C42-8C0A-ABD616E2CF02}" dt="2023-11-05T20:50:02.532" v="1536"/>
            <ac:spMkLst>
              <pc:docMk/>
              <pc:sldMasterMk cId="2317532505" sldId="2147483672"/>
              <pc:sldLayoutMk cId="3873599510" sldId="2147483713"/>
              <ac:spMk id="84" creationId="{38FA71C7-E7CC-02A6-D24A-A65525A85BCA}"/>
            </ac:spMkLst>
          </pc:spChg>
          <pc:spChg chg="mod">
            <ac:chgData name="Chuck Tomasi" userId="79514c44-a18e-4aaa-84b1-18f74099d6b1" providerId="ADAL" clId="{18B14563-CCEC-0C42-8C0A-ABD616E2CF02}" dt="2023-11-05T20:50:02.532" v="1536"/>
            <ac:spMkLst>
              <pc:docMk/>
              <pc:sldMasterMk cId="2317532505" sldId="2147483672"/>
              <pc:sldLayoutMk cId="3873599510" sldId="2147483713"/>
              <ac:spMk id="85" creationId="{1BD0F809-9E52-8C18-02FE-12267D3D42AD}"/>
            </ac:spMkLst>
          </pc:spChg>
          <pc:spChg chg="mod">
            <ac:chgData name="Chuck Tomasi" userId="79514c44-a18e-4aaa-84b1-18f74099d6b1" providerId="ADAL" clId="{18B14563-CCEC-0C42-8C0A-ABD616E2CF02}" dt="2023-11-05T20:50:02.532" v="1536"/>
            <ac:spMkLst>
              <pc:docMk/>
              <pc:sldMasterMk cId="2317532505" sldId="2147483672"/>
              <pc:sldLayoutMk cId="3873599510" sldId="2147483713"/>
              <ac:spMk id="86" creationId="{1A421CA1-FB38-7066-A4DB-C479A7016F04}"/>
            </ac:spMkLst>
          </pc:spChg>
          <pc:spChg chg="mod">
            <ac:chgData name="Chuck Tomasi" userId="79514c44-a18e-4aaa-84b1-18f74099d6b1" providerId="ADAL" clId="{18B14563-CCEC-0C42-8C0A-ABD616E2CF02}" dt="2023-11-05T20:50:02.532" v="1536"/>
            <ac:spMkLst>
              <pc:docMk/>
              <pc:sldMasterMk cId="2317532505" sldId="2147483672"/>
              <pc:sldLayoutMk cId="3873599510" sldId="2147483713"/>
              <ac:spMk id="87" creationId="{69A9460B-82B1-CB14-1C88-F2EA7E3110E6}"/>
            </ac:spMkLst>
          </pc:spChg>
          <pc:spChg chg="mod">
            <ac:chgData name="Chuck Tomasi" userId="79514c44-a18e-4aaa-84b1-18f74099d6b1" providerId="ADAL" clId="{18B14563-CCEC-0C42-8C0A-ABD616E2CF02}" dt="2023-11-05T20:50:02.532" v="1536"/>
            <ac:spMkLst>
              <pc:docMk/>
              <pc:sldMasterMk cId="2317532505" sldId="2147483672"/>
              <pc:sldLayoutMk cId="3873599510" sldId="2147483713"/>
              <ac:spMk id="88" creationId="{C72C5F54-E557-DFA4-B5A5-324397E82523}"/>
            </ac:spMkLst>
          </pc:spChg>
          <pc:spChg chg="mod">
            <ac:chgData name="Chuck Tomasi" userId="79514c44-a18e-4aaa-84b1-18f74099d6b1" providerId="ADAL" clId="{18B14563-CCEC-0C42-8C0A-ABD616E2CF02}" dt="2023-11-05T20:50:02.532" v="1536"/>
            <ac:spMkLst>
              <pc:docMk/>
              <pc:sldMasterMk cId="2317532505" sldId="2147483672"/>
              <pc:sldLayoutMk cId="3873599510" sldId="2147483713"/>
              <ac:spMk id="89" creationId="{34850FCA-208B-6628-B313-F6AA87FD1B4F}"/>
            </ac:spMkLst>
          </pc:spChg>
          <pc:spChg chg="mod">
            <ac:chgData name="Chuck Tomasi" userId="79514c44-a18e-4aaa-84b1-18f74099d6b1" providerId="ADAL" clId="{18B14563-CCEC-0C42-8C0A-ABD616E2CF02}" dt="2023-11-05T20:50:02.532" v="1536"/>
            <ac:spMkLst>
              <pc:docMk/>
              <pc:sldMasterMk cId="2317532505" sldId="2147483672"/>
              <pc:sldLayoutMk cId="3873599510" sldId="2147483713"/>
              <ac:spMk id="90" creationId="{AD38F326-0B13-7EB5-0F3A-00AFC047B442}"/>
            </ac:spMkLst>
          </pc:spChg>
          <pc:spChg chg="mod">
            <ac:chgData name="Chuck Tomasi" userId="79514c44-a18e-4aaa-84b1-18f74099d6b1" providerId="ADAL" clId="{18B14563-CCEC-0C42-8C0A-ABD616E2CF02}" dt="2023-11-05T20:50:02.532" v="1536"/>
            <ac:spMkLst>
              <pc:docMk/>
              <pc:sldMasterMk cId="2317532505" sldId="2147483672"/>
              <pc:sldLayoutMk cId="3873599510" sldId="2147483713"/>
              <ac:spMk id="91" creationId="{CC10EFE5-7AF7-9F73-CBAE-F60B54CC6A3F}"/>
            </ac:spMkLst>
          </pc:spChg>
          <pc:spChg chg="mod">
            <ac:chgData name="Chuck Tomasi" userId="79514c44-a18e-4aaa-84b1-18f74099d6b1" providerId="ADAL" clId="{18B14563-CCEC-0C42-8C0A-ABD616E2CF02}" dt="2023-11-05T20:50:02.532" v="1536"/>
            <ac:spMkLst>
              <pc:docMk/>
              <pc:sldMasterMk cId="2317532505" sldId="2147483672"/>
              <pc:sldLayoutMk cId="3873599510" sldId="2147483713"/>
              <ac:spMk id="92" creationId="{1563EFDA-6FB5-B1EE-DF77-3E8DF8DA978C}"/>
            </ac:spMkLst>
          </pc:spChg>
          <pc:spChg chg="mod">
            <ac:chgData name="Chuck Tomasi" userId="79514c44-a18e-4aaa-84b1-18f74099d6b1" providerId="ADAL" clId="{18B14563-CCEC-0C42-8C0A-ABD616E2CF02}" dt="2023-11-05T20:50:02.532" v="1536"/>
            <ac:spMkLst>
              <pc:docMk/>
              <pc:sldMasterMk cId="2317532505" sldId="2147483672"/>
              <pc:sldLayoutMk cId="3873599510" sldId="2147483713"/>
              <ac:spMk id="93" creationId="{A3CF8CFB-4E58-06EA-CB73-BDD6F8B1C55A}"/>
            </ac:spMkLst>
          </pc:spChg>
          <pc:spChg chg="mod">
            <ac:chgData name="Chuck Tomasi" userId="79514c44-a18e-4aaa-84b1-18f74099d6b1" providerId="ADAL" clId="{18B14563-CCEC-0C42-8C0A-ABD616E2CF02}" dt="2023-11-05T20:50:02.532" v="1536"/>
            <ac:spMkLst>
              <pc:docMk/>
              <pc:sldMasterMk cId="2317532505" sldId="2147483672"/>
              <pc:sldLayoutMk cId="3873599510" sldId="2147483713"/>
              <ac:spMk id="94" creationId="{03FC6097-CB38-1DE2-61FC-94F63E48E9E0}"/>
            </ac:spMkLst>
          </pc:spChg>
          <pc:spChg chg="mod">
            <ac:chgData name="Chuck Tomasi" userId="79514c44-a18e-4aaa-84b1-18f74099d6b1" providerId="ADAL" clId="{18B14563-CCEC-0C42-8C0A-ABD616E2CF02}" dt="2023-11-05T20:50:02.532" v="1536"/>
            <ac:spMkLst>
              <pc:docMk/>
              <pc:sldMasterMk cId="2317532505" sldId="2147483672"/>
              <pc:sldLayoutMk cId="3873599510" sldId="2147483713"/>
              <ac:spMk id="95" creationId="{87F8BE23-B328-374E-C488-BA3D5BEFF085}"/>
            </ac:spMkLst>
          </pc:spChg>
          <pc:spChg chg="mod">
            <ac:chgData name="Chuck Tomasi" userId="79514c44-a18e-4aaa-84b1-18f74099d6b1" providerId="ADAL" clId="{18B14563-CCEC-0C42-8C0A-ABD616E2CF02}" dt="2023-11-05T20:50:02.532" v="1536"/>
            <ac:spMkLst>
              <pc:docMk/>
              <pc:sldMasterMk cId="2317532505" sldId="2147483672"/>
              <pc:sldLayoutMk cId="3873599510" sldId="2147483713"/>
              <ac:spMk id="96" creationId="{90A31B8D-CA30-9A43-A2B0-B54296B3059F}"/>
            </ac:spMkLst>
          </pc:spChg>
          <pc:spChg chg="mod">
            <ac:chgData name="Chuck Tomasi" userId="79514c44-a18e-4aaa-84b1-18f74099d6b1" providerId="ADAL" clId="{18B14563-CCEC-0C42-8C0A-ABD616E2CF02}" dt="2023-11-05T20:50:02.532" v="1536"/>
            <ac:spMkLst>
              <pc:docMk/>
              <pc:sldMasterMk cId="2317532505" sldId="2147483672"/>
              <pc:sldLayoutMk cId="3873599510" sldId="2147483713"/>
              <ac:spMk id="97" creationId="{F6A511AC-1DBE-3CD2-B3CE-D98759B4B622}"/>
            </ac:spMkLst>
          </pc:spChg>
          <pc:spChg chg="mod">
            <ac:chgData name="Chuck Tomasi" userId="79514c44-a18e-4aaa-84b1-18f74099d6b1" providerId="ADAL" clId="{18B14563-CCEC-0C42-8C0A-ABD616E2CF02}" dt="2023-11-05T20:50:02.532" v="1536"/>
            <ac:spMkLst>
              <pc:docMk/>
              <pc:sldMasterMk cId="2317532505" sldId="2147483672"/>
              <pc:sldLayoutMk cId="3873599510" sldId="2147483713"/>
              <ac:spMk id="98" creationId="{07843446-808C-3597-FA83-51D86BDD507E}"/>
            </ac:spMkLst>
          </pc:spChg>
          <pc:spChg chg="mod">
            <ac:chgData name="Chuck Tomasi" userId="79514c44-a18e-4aaa-84b1-18f74099d6b1" providerId="ADAL" clId="{18B14563-CCEC-0C42-8C0A-ABD616E2CF02}" dt="2023-11-05T20:50:02.532" v="1536"/>
            <ac:spMkLst>
              <pc:docMk/>
              <pc:sldMasterMk cId="2317532505" sldId="2147483672"/>
              <pc:sldLayoutMk cId="3873599510" sldId="2147483713"/>
              <ac:spMk id="99" creationId="{266ACAFB-F15F-F6EB-1DA3-0E08EE7A5C6A}"/>
            </ac:spMkLst>
          </pc:spChg>
          <pc:spChg chg="mod">
            <ac:chgData name="Chuck Tomasi" userId="79514c44-a18e-4aaa-84b1-18f74099d6b1" providerId="ADAL" clId="{18B14563-CCEC-0C42-8C0A-ABD616E2CF02}" dt="2023-11-05T20:50:02.532" v="1536"/>
            <ac:spMkLst>
              <pc:docMk/>
              <pc:sldMasterMk cId="2317532505" sldId="2147483672"/>
              <pc:sldLayoutMk cId="3873599510" sldId="2147483713"/>
              <ac:spMk id="100" creationId="{CD58D73F-3961-6405-B4F4-9D2B91250A8E}"/>
            </ac:spMkLst>
          </pc:spChg>
          <pc:spChg chg="mod">
            <ac:chgData name="Chuck Tomasi" userId="79514c44-a18e-4aaa-84b1-18f74099d6b1" providerId="ADAL" clId="{18B14563-CCEC-0C42-8C0A-ABD616E2CF02}" dt="2023-11-05T20:50:02.532" v="1536"/>
            <ac:spMkLst>
              <pc:docMk/>
              <pc:sldMasterMk cId="2317532505" sldId="2147483672"/>
              <pc:sldLayoutMk cId="3873599510" sldId="2147483713"/>
              <ac:spMk id="101" creationId="{2E4FE50F-B870-08E6-E4B8-560A5CFA38A9}"/>
            </ac:spMkLst>
          </pc:spChg>
          <pc:spChg chg="mod">
            <ac:chgData name="Chuck Tomasi" userId="79514c44-a18e-4aaa-84b1-18f74099d6b1" providerId="ADAL" clId="{18B14563-CCEC-0C42-8C0A-ABD616E2CF02}" dt="2023-11-05T20:50:02.532" v="1536"/>
            <ac:spMkLst>
              <pc:docMk/>
              <pc:sldMasterMk cId="2317532505" sldId="2147483672"/>
              <pc:sldLayoutMk cId="3873599510" sldId="2147483713"/>
              <ac:spMk id="102" creationId="{C021CE55-1278-2377-5388-EC5E6C355A4E}"/>
            </ac:spMkLst>
          </pc:spChg>
          <pc:spChg chg="mod">
            <ac:chgData name="Chuck Tomasi" userId="79514c44-a18e-4aaa-84b1-18f74099d6b1" providerId="ADAL" clId="{18B14563-CCEC-0C42-8C0A-ABD616E2CF02}" dt="2023-11-05T20:50:02.532" v="1536"/>
            <ac:spMkLst>
              <pc:docMk/>
              <pc:sldMasterMk cId="2317532505" sldId="2147483672"/>
              <pc:sldLayoutMk cId="3873599510" sldId="2147483713"/>
              <ac:spMk id="103" creationId="{51DDA860-20FC-995D-C19B-F3E4C3EED244}"/>
            </ac:spMkLst>
          </pc:spChg>
          <pc:spChg chg="mod">
            <ac:chgData name="Chuck Tomasi" userId="79514c44-a18e-4aaa-84b1-18f74099d6b1" providerId="ADAL" clId="{18B14563-CCEC-0C42-8C0A-ABD616E2CF02}" dt="2023-11-05T20:50:02.532" v="1536"/>
            <ac:spMkLst>
              <pc:docMk/>
              <pc:sldMasterMk cId="2317532505" sldId="2147483672"/>
              <pc:sldLayoutMk cId="3873599510" sldId="2147483713"/>
              <ac:spMk id="104" creationId="{D9D5DD3F-956F-18AF-F82F-FAF00476D40A}"/>
            </ac:spMkLst>
          </pc:spChg>
          <pc:spChg chg="mod">
            <ac:chgData name="Chuck Tomasi" userId="79514c44-a18e-4aaa-84b1-18f74099d6b1" providerId="ADAL" clId="{18B14563-CCEC-0C42-8C0A-ABD616E2CF02}" dt="2023-11-05T20:50:02.532" v="1536"/>
            <ac:spMkLst>
              <pc:docMk/>
              <pc:sldMasterMk cId="2317532505" sldId="2147483672"/>
              <pc:sldLayoutMk cId="3873599510" sldId="2147483713"/>
              <ac:spMk id="105" creationId="{5BA9A15E-CA48-5A8A-8594-1083E21086FF}"/>
            </ac:spMkLst>
          </pc:spChg>
          <pc:spChg chg="mod">
            <ac:chgData name="Chuck Tomasi" userId="79514c44-a18e-4aaa-84b1-18f74099d6b1" providerId="ADAL" clId="{18B14563-CCEC-0C42-8C0A-ABD616E2CF02}" dt="2023-11-06T15:03:04.052" v="3149"/>
            <ac:spMkLst>
              <pc:docMk/>
              <pc:sldMasterMk cId="2317532505" sldId="2147483672"/>
              <pc:sldLayoutMk cId="3873599510" sldId="2147483713"/>
              <ac:spMk id="107" creationId="{2A50A8C6-20CA-DD79-D4E4-BB8F290982CC}"/>
            </ac:spMkLst>
          </pc:spChg>
          <pc:spChg chg="mod">
            <ac:chgData name="Chuck Tomasi" userId="79514c44-a18e-4aaa-84b1-18f74099d6b1" providerId="ADAL" clId="{18B14563-CCEC-0C42-8C0A-ABD616E2CF02}" dt="2023-11-06T15:03:04.052" v="3149"/>
            <ac:spMkLst>
              <pc:docMk/>
              <pc:sldMasterMk cId="2317532505" sldId="2147483672"/>
              <pc:sldLayoutMk cId="3873599510" sldId="2147483713"/>
              <ac:spMk id="108" creationId="{A8D5D88F-E681-5267-C085-1F3FB5637723}"/>
            </ac:spMkLst>
          </pc:spChg>
          <pc:spChg chg="mod">
            <ac:chgData name="Chuck Tomasi" userId="79514c44-a18e-4aaa-84b1-18f74099d6b1" providerId="ADAL" clId="{18B14563-CCEC-0C42-8C0A-ABD616E2CF02}" dt="2023-11-06T15:03:04.052" v="3149"/>
            <ac:spMkLst>
              <pc:docMk/>
              <pc:sldMasterMk cId="2317532505" sldId="2147483672"/>
              <pc:sldLayoutMk cId="3873599510" sldId="2147483713"/>
              <ac:spMk id="109" creationId="{43BF7096-0D64-39FB-C257-3484E527FBB0}"/>
            </ac:spMkLst>
          </pc:spChg>
          <pc:spChg chg="mod">
            <ac:chgData name="Chuck Tomasi" userId="79514c44-a18e-4aaa-84b1-18f74099d6b1" providerId="ADAL" clId="{18B14563-CCEC-0C42-8C0A-ABD616E2CF02}" dt="2023-11-06T15:03:04.052" v="3149"/>
            <ac:spMkLst>
              <pc:docMk/>
              <pc:sldMasterMk cId="2317532505" sldId="2147483672"/>
              <pc:sldLayoutMk cId="3873599510" sldId="2147483713"/>
              <ac:spMk id="110" creationId="{55F9205F-D2E4-4862-7286-47D8BB2D3E6C}"/>
            </ac:spMkLst>
          </pc:spChg>
          <pc:spChg chg="mod">
            <ac:chgData name="Chuck Tomasi" userId="79514c44-a18e-4aaa-84b1-18f74099d6b1" providerId="ADAL" clId="{18B14563-CCEC-0C42-8C0A-ABD616E2CF02}" dt="2023-11-06T15:03:04.052" v="3149"/>
            <ac:spMkLst>
              <pc:docMk/>
              <pc:sldMasterMk cId="2317532505" sldId="2147483672"/>
              <pc:sldLayoutMk cId="3873599510" sldId="2147483713"/>
              <ac:spMk id="111" creationId="{8739B02C-6BCF-8F38-25C2-B7382516CACF}"/>
            </ac:spMkLst>
          </pc:spChg>
          <pc:spChg chg="mod">
            <ac:chgData name="Chuck Tomasi" userId="79514c44-a18e-4aaa-84b1-18f74099d6b1" providerId="ADAL" clId="{18B14563-CCEC-0C42-8C0A-ABD616E2CF02}" dt="2023-11-06T15:03:04.052" v="3149"/>
            <ac:spMkLst>
              <pc:docMk/>
              <pc:sldMasterMk cId="2317532505" sldId="2147483672"/>
              <pc:sldLayoutMk cId="3873599510" sldId="2147483713"/>
              <ac:spMk id="112" creationId="{5DC9D6D3-4502-E215-34A1-64B8363F389F}"/>
            </ac:spMkLst>
          </pc:spChg>
          <pc:spChg chg="mod">
            <ac:chgData name="Chuck Tomasi" userId="79514c44-a18e-4aaa-84b1-18f74099d6b1" providerId="ADAL" clId="{18B14563-CCEC-0C42-8C0A-ABD616E2CF02}" dt="2023-11-06T15:03:04.052" v="3149"/>
            <ac:spMkLst>
              <pc:docMk/>
              <pc:sldMasterMk cId="2317532505" sldId="2147483672"/>
              <pc:sldLayoutMk cId="3873599510" sldId="2147483713"/>
              <ac:spMk id="113" creationId="{731D0780-3504-55AA-7729-05018F031734}"/>
            </ac:spMkLst>
          </pc:spChg>
          <pc:spChg chg="mod">
            <ac:chgData name="Chuck Tomasi" userId="79514c44-a18e-4aaa-84b1-18f74099d6b1" providerId="ADAL" clId="{18B14563-CCEC-0C42-8C0A-ABD616E2CF02}" dt="2023-11-06T15:03:04.052" v="3149"/>
            <ac:spMkLst>
              <pc:docMk/>
              <pc:sldMasterMk cId="2317532505" sldId="2147483672"/>
              <pc:sldLayoutMk cId="3873599510" sldId="2147483713"/>
              <ac:spMk id="114" creationId="{9FF818D9-1D55-07E5-5C92-98083EAB2DD2}"/>
            </ac:spMkLst>
          </pc:spChg>
          <pc:spChg chg="mod">
            <ac:chgData name="Chuck Tomasi" userId="79514c44-a18e-4aaa-84b1-18f74099d6b1" providerId="ADAL" clId="{18B14563-CCEC-0C42-8C0A-ABD616E2CF02}" dt="2023-11-06T15:03:04.052" v="3149"/>
            <ac:spMkLst>
              <pc:docMk/>
              <pc:sldMasterMk cId="2317532505" sldId="2147483672"/>
              <pc:sldLayoutMk cId="3873599510" sldId="2147483713"/>
              <ac:spMk id="115" creationId="{CAB90F94-5449-11C8-DEA5-C51111995682}"/>
            </ac:spMkLst>
          </pc:spChg>
          <pc:spChg chg="mod">
            <ac:chgData name="Chuck Tomasi" userId="79514c44-a18e-4aaa-84b1-18f74099d6b1" providerId="ADAL" clId="{18B14563-CCEC-0C42-8C0A-ABD616E2CF02}" dt="2023-11-06T15:03:04.052" v="3149"/>
            <ac:spMkLst>
              <pc:docMk/>
              <pc:sldMasterMk cId="2317532505" sldId="2147483672"/>
              <pc:sldLayoutMk cId="3873599510" sldId="2147483713"/>
              <ac:spMk id="116" creationId="{EE7802D0-73D3-7778-AFD0-52B776CF51F2}"/>
            </ac:spMkLst>
          </pc:spChg>
          <pc:spChg chg="mod">
            <ac:chgData name="Chuck Tomasi" userId="79514c44-a18e-4aaa-84b1-18f74099d6b1" providerId="ADAL" clId="{18B14563-CCEC-0C42-8C0A-ABD616E2CF02}" dt="2023-11-06T15:03:04.052" v="3149"/>
            <ac:spMkLst>
              <pc:docMk/>
              <pc:sldMasterMk cId="2317532505" sldId="2147483672"/>
              <pc:sldLayoutMk cId="3873599510" sldId="2147483713"/>
              <ac:spMk id="117" creationId="{1D748862-0099-455B-AD70-F31F571732A5}"/>
            </ac:spMkLst>
          </pc:spChg>
          <pc:spChg chg="mod">
            <ac:chgData name="Chuck Tomasi" userId="79514c44-a18e-4aaa-84b1-18f74099d6b1" providerId="ADAL" clId="{18B14563-CCEC-0C42-8C0A-ABD616E2CF02}" dt="2023-11-06T15:03:04.052" v="3149"/>
            <ac:spMkLst>
              <pc:docMk/>
              <pc:sldMasterMk cId="2317532505" sldId="2147483672"/>
              <pc:sldLayoutMk cId="3873599510" sldId="2147483713"/>
              <ac:spMk id="118" creationId="{1BE2BB76-41B8-78A2-BE67-1D227942E1E4}"/>
            </ac:spMkLst>
          </pc:spChg>
          <pc:spChg chg="mod">
            <ac:chgData name="Chuck Tomasi" userId="79514c44-a18e-4aaa-84b1-18f74099d6b1" providerId="ADAL" clId="{18B14563-CCEC-0C42-8C0A-ABD616E2CF02}" dt="2023-11-06T15:03:04.052" v="3149"/>
            <ac:spMkLst>
              <pc:docMk/>
              <pc:sldMasterMk cId="2317532505" sldId="2147483672"/>
              <pc:sldLayoutMk cId="3873599510" sldId="2147483713"/>
              <ac:spMk id="119" creationId="{5A13D1E1-979A-AF55-D5CB-AFAFDDEF623F}"/>
            </ac:spMkLst>
          </pc:spChg>
          <pc:spChg chg="mod">
            <ac:chgData name="Chuck Tomasi" userId="79514c44-a18e-4aaa-84b1-18f74099d6b1" providerId="ADAL" clId="{18B14563-CCEC-0C42-8C0A-ABD616E2CF02}" dt="2023-11-06T15:03:04.052" v="3149"/>
            <ac:spMkLst>
              <pc:docMk/>
              <pc:sldMasterMk cId="2317532505" sldId="2147483672"/>
              <pc:sldLayoutMk cId="3873599510" sldId="2147483713"/>
              <ac:spMk id="120" creationId="{2BC13E9A-D2C4-FD74-8A22-0928B1D73646}"/>
            </ac:spMkLst>
          </pc:spChg>
          <pc:spChg chg="mod">
            <ac:chgData name="Chuck Tomasi" userId="79514c44-a18e-4aaa-84b1-18f74099d6b1" providerId="ADAL" clId="{18B14563-CCEC-0C42-8C0A-ABD616E2CF02}" dt="2023-11-06T15:03:04.052" v="3149"/>
            <ac:spMkLst>
              <pc:docMk/>
              <pc:sldMasterMk cId="2317532505" sldId="2147483672"/>
              <pc:sldLayoutMk cId="3873599510" sldId="2147483713"/>
              <ac:spMk id="121" creationId="{FA4BE79A-CC2E-C039-EE75-27D4E5DF67B4}"/>
            </ac:spMkLst>
          </pc:spChg>
          <pc:spChg chg="mod">
            <ac:chgData name="Chuck Tomasi" userId="79514c44-a18e-4aaa-84b1-18f74099d6b1" providerId="ADAL" clId="{18B14563-CCEC-0C42-8C0A-ABD616E2CF02}" dt="2023-11-06T15:03:04.052" v="3149"/>
            <ac:spMkLst>
              <pc:docMk/>
              <pc:sldMasterMk cId="2317532505" sldId="2147483672"/>
              <pc:sldLayoutMk cId="3873599510" sldId="2147483713"/>
              <ac:spMk id="122" creationId="{C3774AC1-155D-9323-DF8E-3B0020ED43D8}"/>
            </ac:spMkLst>
          </pc:spChg>
          <pc:spChg chg="mod">
            <ac:chgData name="Chuck Tomasi" userId="79514c44-a18e-4aaa-84b1-18f74099d6b1" providerId="ADAL" clId="{18B14563-CCEC-0C42-8C0A-ABD616E2CF02}" dt="2023-11-06T15:03:04.052" v="3149"/>
            <ac:spMkLst>
              <pc:docMk/>
              <pc:sldMasterMk cId="2317532505" sldId="2147483672"/>
              <pc:sldLayoutMk cId="3873599510" sldId="2147483713"/>
              <ac:spMk id="123" creationId="{79B36CA8-07B7-ED6F-4A83-D80DA13D683B}"/>
            </ac:spMkLst>
          </pc:spChg>
          <pc:spChg chg="mod">
            <ac:chgData name="Chuck Tomasi" userId="79514c44-a18e-4aaa-84b1-18f74099d6b1" providerId="ADAL" clId="{18B14563-CCEC-0C42-8C0A-ABD616E2CF02}" dt="2023-11-06T15:03:04.052" v="3149"/>
            <ac:spMkLst>
              <pc:docMk/>
              <pc:sldMasterMk cId="2317532505" sldId="2147483672"/>
              <pc:sldLayoutMk cId="3873599510" sldId="2147483713"/>
              <ac:spMk id="124" creationId="{9ABB9ECE-C00F-4CB4-EC50-D5325B24C7EB}"/>
            </ac:spMkLst>
          </pc:spChg>
          <pc:spChg chg="mod">
            <ac:chgData name="Chuck Tomasi" userId="79514c44-a18e-4aaa-84b1-18f74099d6b1" providerId="ADAL" clId="{18B14563-CCEC-0C42-8C0A-ABD616E2CF02}" dt="2023-11-06T15:03:04.052" v="3149"/>
            <ac:spMkLst>
              <pc:docMk/>
              <pc:sldMasterMk cId="2317532505" sldId="2147483672"/>
              <pc:sldLayoutMk cId="3873599510" sldId="2147483713"/>
              <ac:spMk id="125" creationId="{5CF10001-7F67-E024-492F-9742A022A831}"/>
            </ac:spMkLst>
          </pc:spChg>
          <pc:spChg chg="mod">
            <ac:chgData name="Chuck Tomasi" userId="79514c44-a18e-4aaa-84b1-18f74099d6b1" providerId="ADAL" clId="{18B14563-CCEC-0C42-8C0A-ABD616E2CF02}" dt="2023-11-06T15:03:04.052" v="3149"/>
            <ac:spMkLst>
              <pc:docMk/>
              <pc:sldMasterMk cId="2317532505" sldId="2147483672"/>
              <pc:sldLayoutMk cId="3873599510" sldId="2147483713"/>
              <ac:spMk id="126" creationId="{58A7FA67-5777-E014-0E8F-E474FD0E322C}"/>
            </ac:spMkLst>
          </pc:spChg>
          <pc:spChg chg="mod">
            <ac:chgData name="Chuck Tomasi" userId="79514c44-a18e-4aaa-84b1-18f74099d6b1" providerId="ADAL" clId="{18B14563-CCEC-0C42-8C0A-ABD616E2CF02}" dt="2023-11-06T15:03:04.052" v="3149"/>
            <ac:spMkLst>
              <pc:docMk/>
              <pc:sldMasterMk cId="2317532505" sldId="2147483672"/>
              <pc:sldLayoutMk cId="3873599510" sldId="2147483713"/>
              <ac:spMk id="127" creationId="{470796A2-6CF7-5F51-205C-C7BA641A89C4}"/>
            </ac:spMkLst>
          </pc:spChg>
          <pc:spChg chg="mod">
            <ac:chgData name="Chuck Tomasi" userId="79514c44-a18e-4aaa-84b1-18f74099d6b1" providerId="ADAL" clId="{18B14563-CCEC-0C42-8C0A-ABD616E2CF02}" dt="2023-11-06T15:03:04.052" v="3149"/>
            <ac:spMkLst>
              <pc:docMk/>
              <pc:sldMasterMk cId="2317532505" sldId="2147483672"/>
              <pc:sldLayoutMk cId="3873599510" sldId="2147483713"/>
              <ac:spMk id="128" creationId="{C041B0B3-A43A-8E02-63AF-070802BAF5DA}"/>
            </ac:spMkLst>
          </pc:spChg>
          <pc:spChg chg="mod">
            <ac:chgData name="Chuck Tomasi" userId="79514c44-a18e-4aaa-84b1-18f74099d6b1" providerId="ADAL" clId="{18B14563-CCEC-0C42-8C0A-ABD616E2CF02}" dt="2023-11-06T15:03:04.052" v="3149"/>
            <ac:spMkLst>
              <pc:docMk/>
              <pc:sldMasterMk cId="2317532505" sldId="2147483672"/>
              <pc:sldLayoutMk cId="3873599510" sldId="2147483713"/>
              <ac:spMk id="129" creationId="{A270C357-2DEE-4E54-0B10-932637818473}"/>
            </ac:spMkLst>
          </pc:spChg>
          <pc:spChg chg="mod">
            <ac:chgData name="Chuck Tomasi" userId="79514c44-a18e-4aaa-84b1-18f74099d6b1" providerId="ADAL" clId="{18B14563-CCEC-0C42-8C0A-ABD616E2CF02}" dt="2023-11-06T15:03:04.052" v="3149"/>
            <ac:spMkLst>
              <pc:docMk/>
              <pc:sldMasterMk cId="2317532505" sldId="2147483672"/>
              <pc:sldLayoutMk cId="3873599510" sldId="2147483713"/>
              <ac:spMk id="130" creationId="{E49E1D44-0CCB-AB4B-C8F2-49DE3AA2BF5E}"/>
            </ac:spMkLst>
          </pc:spChg>
          <pc:spChg chg="mod">
            <ac:chgData name="Chuck Tomasi" userId="79514c44-a18e-4aaa-84b1-18f74099d6b1" providerId="ADAL" clId="{18B14563-CCEC-0C42-8C0A-ABD616E2CF02}" dt="2023-11-06T15:03:04.052" v="3149"/>
            <ac:spMkLst>
              <pc:docMk/>
              <pc:sldMasterMk cId="2317532505" sldId="2147483672"/>
              <pc:sldLayoutMk cId="3873599510" sldId="2147483713"/>
              <ac:spMk id="131" creationId="{B4932801-1CA5-DBAC-BB88-0E7365949261}"/>
            </ac:spMkLst>
          </pc:spChg>
          <pc:spChg chg="mod">
            <ac:chgData name="Chuck Tomasi" userId="79514c44-a18e-4aaa-84b1-18f74099d6b1" providerId="ADAL" clId="{18B14563-CCEC-0C42-8C0A-ABD616E2CF02}" dt="2023-11-06T15:03:04.052" v="3149"/>
            <ac:spMkLst>
              <pc:docMk/>
              <pc:sldMasterMk cId="2317532505" sldId="2147483672"/>
              <pc:sldLayoutMk cId="3873599510" sldId="2147483713"/>
              <ac:spMk id="132" creationId="{16B410DD-9CB4-FC8E-A160-CB4E09C720CE}"/>
            </ac:spMkLst>
          </pc:spChg>
          <pc:spChg chg="mod">
            <ac:chgData name="Chuck Tomasi" userId="79514c44-a18e-4aaa-84b1-18f74099d6b1" providerId="ADAL" clId="{18B14563-CCEC-0C42-8C0A-ABD616E2CF02}" dt="2023-11-06T15:03:04.052" v="3149"/>
            <ac:spMkLst>
              <pc:docMk/>
              <pc:sldMasterMk cId="2317532505" sldId="2147483672"/>
              <pc:sldLayoutMk cId="3873599510" sldId="2147483713"/>
              <ac:spMk id="133" creationId="{9AC42A04-A614-496F-D240-D1AEDAF4401C}"/>
            </ac:spMkLst>
          </pc:spChg>
          <pc:spChg chg="mod">
            <ac:chgData name="Chuck Tomasi" userId="79514c44-a18e-4aaa-84b1-18f74099d6b1" providerId="ADAL" clId="{18B14563-CCEC-0C42-8C0A-ABD616E2CF02}" dt="2023-11-06T15:03:04.052" v="3149"/>
            <ac:spMkLst>
              <pc:docMk/>
              <pc:sldMasterMk cId="2317532505" sldId="2147483672"/>
              <pc:sldLayoutMk cId="3873599510" sldId="2147483713"/>
              <ac:spMk id="134" creationId="{AB55E538-7C6C-B548-A881-76BD78AA6A22}"/>
            </ac:spMkLst>
          </pc:spChg>
          <pc:spChg chg="mod">
            <ac:chgData name="Chuck Tomasi" userId="79514c44-a18e-4aaa-84b1-18f74099d6b1" providerId="ADAL" clId="{18B14563-CCEC-0C42-8C0A-ABD616E2CF02}" dt="2023-11-06T15:03:04.052" v="3149"/>
            <ac:spMkLst>
              <pc:docMk/>
              <pc:sldMasterMk cId="2317532505" sldId="2147483672"/>
              <pc:sldLayoutMk cId="3873599510" sldId="2147483713"/>
              <ac:spMk id="135" creationId="{1C316EB7-8384-22F5-DAA2-7C65D5095971}"/>
            </ac:spMkLst>
          </pc:spChg>
          <pc:spChg chg="mod">
            <ac:chgData name="Chuck Tomasi" userId="79514c44-a18e-4aaa-84b1-18f74099d6b1" providerId="ADAL" clId="{18B14563-CCEC-0C42-8C0A-ABD616E2CF02}" dt="2023-11-06T15:03:04.052" v="3149"/>
            <ac:spMkLst>
              <pc:docMk/>
              <pc:sldMasterMk cId="2317532505" sldId="2147483672"/>
              <pc:sldLayoutMk cId="3873599510" sldId="2147483713"/>
              <ac:spMk id="136" creationId="{9EFEC176-6784-2D62-1AE4-C40FD7EEF6CB}"/>
            </ac:spMkLst>
          </pc:spChg>
          <pc:spChg chg="mod">
            <ac:chgData name="Chuck Tomasi" userId="79514c44-a18e-4aaa-84b1-18f74099d6b1" providerId="ADAL" clId="{18B14563-CCEC-0C42-8C0A-ABD616E2CF02}" dt="2023-11-06T15:03:04.052" v="3149"/>
            <ac:spMkLst>
              <pc:docMk/>
              <pc:sldMasterMk cId="2317532505" sldId="2147483672"/>
              <pc:sldLayoutMk cId="3873599510" sldId="2147483713"/>
              <ac:spMk id="137" creationId="{9603F31C-FCE9-234F-A525-DA1D1F391906}"/>
            </ac:spMkLst>
          </pc:spChg>
          <pc:spChg chg="mod">
            <ac:chgData name="Chuck Tomasi" userId="79514c44-a18e-4aaa-84b1-18f74099d6b1" providerId="ADAL" clId="{18B14563-CCEC-0C42-8C0A-ABD616E2CF02}" dt="2023-11-06T15:03:04.052" v="3149"/>
            <ac:spMkLst>
              <pc:docMk/>
              <pc:sldMasterMk cId="2317532505" sldId="2147483672"/>
              <pc:sldLayoutMk cId="3873599510" sldId="2147483713"/>
              <ac:spMk id="138" creationId="{2C265272-BAF8-EF58-6EA1-E5C7E3774B6D}"/>
            </ac:spMkLst>
          </pc:spChg>
          <pc:spChg chg="mod">
            <ac:chgData name="Chuck Tomasi" userId="79514c44-a18e-4aaa-84b1-18f74099d6b1" providerId="ADAL" clId="{18B14563-CCEC-0C42-8C0A-ABD616E2CF02}" dt="2023-11-06T15:03:04.052" v="3149"/>
            <ac:spMkLst>
              <pc:docMk/>
              <pc:sldMasterMk cId="2317532505" sldId="2147483672"/>
              <pc:sldLayoutMk cId="3873599510" sldId="2147483713"/>
              <ac:spMk id="139" creationId="{5E1FBB20-A710-28E7-1E02-DFDE9CC7F3FC}"/>
            </ac:spMkLst>
          </pc:spChg>
          <pc:spChg chg="mod">
            <ac:chgData name="Chuck Tomasi" userId="79514c44-a18e-4aaa-84b1-18f74099d6b1" providerId="ADAL" clId="{18B14563-CCEC-0C42-8C0A-ABD616E2CF02}" dt="2023-11-06T15:03:04.052" v="3149"/>
            <ac:spMkLst>
              <pc:docMk/>
              <pc:sldMasterMk cId="2317532505" sldId="2147483672"/>
              <pc:sldLayoutMk cId="3873599510" sldId="2147483713"/>
              <ac:spMk id="140" creationId="{DDBE3005-0160-75A3-674C-FF8EA80BBD51}"/>
            </ac:spMkLst>
          </pc:spChg>
          <pc:spChg chg="mod">
            <ac:chgData name="Chuck Tomasi" userId="79514c44-a18e-4aaa-84b1-18f74099d6b1" providerId="ADAL" clId="{18B14563-CCEC-0C42-8C0A-ABD616E2CF02}" dt="2023-11-06T15:03:04.052" v="3149"/>
            <ac:spMkLst>
              <pc:docMk/>
              <pc:sldMasterMk cId="2317532505" sldId="2147483672"/>
              <pc:sldLayoutMk cId="3873599510" sldId="2147483713"/>
              <ac:spMk id="141" creationId="{B6F18A0E-FDAE-C42E-23D5-A33117556D3C}"/>
            </ac:spMkLst>
          </pc:spChg>
          <pc:spChg chg="mod">
            <ac:chgData name="Chuck Tomasi" userId="79514c44-a18e-4aaa-84b1-18f74099d6b1" providerId="ADAL" clId="{18B14563-CCEC-0C42-8C0A-ABD616E2CF02}" dt="2023-11-06T15:03:04.052" v="3149"/>
            <ac:spMkLst>
              <pc:docMk/>
              <pc:sldMasterMk cId="2317532505" sldId="2147483672"/>
              <pc:sldLayoutMk cId="3873599510" sldId="2147483713"/>
              <ac:spMk id="142" creationId="{1E2ABD6A-8364-6923-90CF-8D79DF306615}"/>
            </ac:spMkLst>
          </pc:spChg>
          <pc:spChg chg="mod">
            <ac:chgData name="Chuck Tomasi" userId="79514c44-a18e-4aaa-84b1-18f74099d6b1" providerId="ADAL" clId="{18B14563-CCEC-0C42-8C0A-ABD616E2CF02}" dt="2023-11-06T15:03:04.052" v="3149"/>
            <ac:spMkLst>
              <pc:docMk/>
              <pc:sldMasterMk cId="2317532505" sldId="2147483672"/>
              <pc:sldLayoutMk cId="3873599510" sldId="2147483713"/>
              <ac:spMk id="143" creationId="{41DAAD4E-E8F7-34D1-24AA-3A252F9A2EA3}"/>
            </ac:spMkLst>
          </pc:spChg>
          <pc:spChg chg="mod">
            <ac:chgData name="Chuck Tomasi" userId="79514c44-a18e-4aaa-84b1-18f74099d6b1" providerId="ADAL" clId="{18B14563-CCEC-0C42-8C0A-ABD616E2CF02}" dt="2023-11-06T15:03:04.052" v="3149"/>
            <ac:spMkLst>
              <pc:docMk/>
              <pc:sldMasterMk cId="2317532505" sldId="2147483672"/>
              <pc:sldLayoutMk cId="3873599510" sldId="2147483713"/>
              <ac:spMk id="144" creationId="{67F2F289-A369-E56F-BE7D-D08D33C56E93}"/>
            </ac:spMkLst>
          </pc:spChg>
          <pc:spChg chg="mod">
            <ac:chgData name="Chuck Tomasi" userId="79514c44-a18e-4aaa-84b1-18f74099d6b1" providerId="ADAL" clId="{18B14563-CCEC-0C42-8C0A-ABD616E2CF02}" dt="2023-11-06T15:03:04.052" v="3149"/>
            <ac:spMkLst>
              <pc:docMk/>
              <pc:sldMasterMk cId="2317532505" sldId="2147483672"/>
              <pc:sldLayoutMk cId="3873599510" sldId="2147483713"/>
              <ac:spMk id="145" creationId="{2F74583C-88F5-9214-3221-15B8F1C30EA9}"/>
            </ac:spMkLst>
          </pc:spChg>
          <pc:spChg chg="mod">
            <ac:chgData name="Chuck Tomasi" userId="79514c44-a18e-4aaa-84b1-18f74099d6b1" providerId="ADAL" clId="{18B14563-CCEC-0C42-8C0A-ABD616E2CF02}" dt="2023-11-06T15:03:04.052" v="3149"/>
            <ac:spMkLst>
              <pc:docMk/>
              <pc:sldMasterMk cId="2317532505" sldId="2147483672"/>
              <pc:sldLayoutMk cId="3873599510" sldId="2147483713"/>
              <ac:spMk id="146" creationId="{E320E70C-32FC-7055-288F-ED3551327749}"/>
            </ac:spMkLst>
          </pc:spChg>
          <pc:spChg chg="mod">
            <ac:chgData name="Chuck Tomasi" userId="79514c44-a18e-4aaa-84b1-18f74099d6b1" providerId="ADAL" clId="{18B14563-CCEC-0C42-8C0A-ABD616E2CF02}" dt="2023-11-06T15:03:04.052" v="3149"/>
            <ac:spMkLst>
              <pc:docMk/>
              <pc:sldMasterMk cId="2317532505" sldId="2147483672"/>
              <pc:sldLayoutMk cId="3873599510" sldId="2147483713"/>
              <ac:spMk id="147" creationId="{D48D2050-E897-6478-74AA-9EE6221DA979}"/>
            </ac:spMkLst>
          </pc:spChg>
          <pc:spChg chg="mod">
            <ac:chgData name="Chuck Tomasi" userId="79514c44-a18e-4aaa-84b1-18f74099d6b1" providerId="ADAL" clId="{18B14563-CCEC-0C42-8C0A-ABD616E2CF02}" dt="2023-11-06T15:03:04.052" v="3149"/>
            <ac:spMkLst>
              <pc:docMk/>
              <pc:sldMasterMk cId="2317532505" sldId="2147483672"/>
              <pc:sldLayoutMk cId="3873599510" sldId="2147483713"/>
              <ac:spMk id="148" creationId="{942BA145-A0AF-CD4F-8B46-9CFC8489F169}"/>
            </ac:spMkLst>
          </pc:spChg>
          <pc:grpChg chg="add del mod">
            <ac:chgData name="Chuck Tomasi" userId="79514c44-a18e-4aaa-84b1-18f74099d6b1" providerId="ADAL" clId="{18B14563-CCEC-0C42-8C0A-ABD616E2CF02}" dt="2023-11-06T15:00:33.281" v="3131" actId="478"/>
            <ac:grpSpMkLst>
              <pc:docMk/>
              <pc:sldMasterMk cId="2317532505" sldId="2147483672"/>
              <pc:sldLayoutMk cId="3873599510" sldId="2147483713"/>
              <ac:grpSpMk id="18" creationId="{9CD14617-2D31-26D6-9C25-2AEAC3BD2F63}"/>
            </ac:grpSpMkLst>
          </pc:grpChg>
          <pc:grpChg chg="add del mod">
            <ac:chgData name="Chuck Tomasi" userId="79514c44-a18e-4aaa-84b1-18f74099d6b1" providerId="ADAL" clId="{18B14563-CCEC-0C42-8C0A-ABD616E2CF02}" dt="2023-11-05T20:37:19.577" v="1438" actId="478"/>
            <ac:grpSpMkLst>
              <pc:docMk/>
              <pc:sldMasterMk cId="2317532505" sldId="2147483672"/>
              <pc:sldLayoutMk cId="3873599510" sldId="2147483713"/>
              <ac:grpSpMk id="18" creationId="{EBAAD511-F30D-971A-0256-4AABEF00B1D8}"/>
            </ac:grpSpMkLst>
          </pc:grpChg>
          <pc:grpChg chg="add del mod">
            <ac:chgData name="Chuck Tomasi" userId="79514c44-a18e-4aaa-84b1-18f74099d6b1" providerId="ADAL" clId="{18B14563-CCEC-0C42-8C0A-ABD616E2CF02}" dt="2023-11-06T12:12:43.804" v="1942" actId="478"/>
            <ac:grpSpMkLst>
              <pc:docMk/>
              <pc:sldMasterMk cId="2317532505" sldId="2147483672"/>
              <pc:sldLayoutMk cId="3873599510" sldId="2147483713"/>
              <ac:grpSpMk id="63" creationId="{E6F5CFF2-A74D-E0ED-D341-C512FCB1AF3B}"/>
            </ac:grpSpMkLst>
          </pc:grpChg>
          <pc:grpChg chg="add mod">
            <ac:chgData name="Chuck Tomasi" userId="79514c44-a18e-4aaa-84b1-18f74099d6b1" providerId="ADAL" clId="{18B14563-CCEC-0C42-8C0A-ABD616E2CF02}" dt="2023-11-06T15:03:10.441" v="3151" actId="1076"/>
            <ac:grpSpMkLst>
              <pc:docMk/>
              <pc:sldMasterMk cId="2317532505" sldId="2147483672"/>
              <pc:sldLayoutMk cId="3873599510" sldId="2147483713"/>
              <ac:grpSpMk id="106" creationId="{D26B9A3B-6828-4843-2D1E-8DB2AA13FBEE}"/>
            </ac:grpSpMkLst>
          </pc:grpChg>
        </pc:sldLayoutChg>
        <pc:sldLayoutChg chg="addSp delSp modSp add mod ord modTransition">
          <pc:chgData name="Chuck Tomasi" userId="79514c44-a18e-4aaa-84b1-18f74099d6b1" providerId="ADAL" clId="{18B14563-CCEC-0C42-8C0A-ABD616E2CF02}" dt="2023-11-06T15:03:41.109" v="3155" actId="1076"/>
          <pc:sldLayoutMkLst>
            <pc:docMk/>
            <pc:sldMasterMk cId="2317532505" sldId="2147483672"/>
            <pc:sldLayoutMk cId="2608486981" sldId="2147483714"/>
          </pc:sldLayoutMkLst>
          <pc:spChg chg="add mod">
            <ac:chgData name="Chuck Tomasi" userId="79514c44-a18e-4aaa-84b1-18f74099d6b1" providerId="ADAL" clId="{18B14563-CCEC-0C42-8C0A-ABD616E2CF02}" dt="2023-10-18T20:13:29.750" v="424"/>
            <ac:spMkLst>
              <pc:docMk/>
              <pc:sldMasterMk cId="2317532505" sldId="2147483672"/>
              <pc:sldLayoutMk cId="2608486981" sldId="2147483714"/>
              <ac:spMk id="2" creationId="{329466A2-2999-B5C0-0266-9EBB58C48412}"/>
            </ac:spMkLst>
          </pc:spChg>
          <pc:spChg chg="add mod">
            <ac:chgData name="Chuck Tomasi" userId="79514c44-a18e-4aaa-84b1-18f74099d6b1" providerId="ADAL" clId="{18B14563-CCEC-0C42-8C0A-ABD616E2CF02}" dt="2023-10-18T20:13:29.750" v="424"/>
            <ac:spMkLst>
              <pc:docMk/>
              <pc:sldMasterMk cId="2317532505" sldId="2147483672"/>
              <pc:sldLayoutMk cId="2608486981" sldId="2147483714"/>
              <ac:spMk id="4" creationId="{199B840C-CB06-053C-9EC0-E54736DB72D3}"/>
            </ac:spMkLst>
          </pc:spChg>
          <pc:spChg chg="add mod">
            <ac:chgData name="Chuck Tomasi" userId="79514c44-a18e-4aaa-84b1-18f74099d6b1" providerId="ADAL" clId="{18B14563-CCEC-0C42-8C0A-ABD616E2CF02}" dt="2023-10-18T20:13:29.750" v="424"/>
            <ac:spMkLst>
              <pc:docMk/>
              <pc:sldMasterMk cId="2317532505" sldId="2147483672"/>
              <pc:sldLayoutMk cId="2608486981" sldId="2147483714"/>
              <ac:spMk id="5" creationId="{B8DAB6E5-D504-DD62-E194-4557C69D91B4}"/>
            </ac:spMkLst>
          </pc:spChg>
          <pc:spChg chg="add mod">
            <ac:chgData name="Chuck Tomasi" userId="79514c44-a18e-4aaa-84b1-18f74099d6b1" providerId="ADAL" clId="{18B14563-CCEC-0C42-8C0A-ABD616E2CF02}" dt="2023-10-18T20:13:29.750" v="424"/>
            <ac:spMkLst>
              <pc:docMk/>
              <pc:sldMasterMk cId="2317532505" sldId="2147483672"/>
              <pc:sldLayoutMk cId="2608486981" sldId="2147483714"/>
              <ac:spMk id="6" creationId="{123B031D-7453-7E4B-9126-A5F8EC6433E5}"/>
            </ac:spMkLst>
          </pc:spChg>
          <pc:spChg chg="add mod">
            <ac:chgData name="Chuck Tomasi" userId="79514c44-a18e-4aaa-84b1-18f74099d6b1" providerId="ADAL" clId="{18B14563-CCEC-0C42-8C0A-ABD616E2CF02}" dt="2023-10-18T20:13:29.750" v="424"/>
            <ac:spMkLst>
              <pc:docMk/>
              <pc:sldMasterMk cId="2317532505" sldId="2147483672"/>
              <pc:sldLayoutMk cId="2608486981" sldId="2147483714"/>
              <ac:spMk id="7" creationId="{01A27298-0E6E-3B5F-F478-6EBAA905C234}"/>
            </ac:spMkLst>
          </pc:spChg>
          <pc:spChg chg="add mod">
            <ac:chgData name="Chuck Tomasi" userId="79514c44-a18e-4aaa-84b1-18f74099d6b1" providerId="ADAL" clId="{18B14563-CCEC-0C42-8C0A-ABD616E2CF02}" dt="2023-10-18T20:13:29.750" v="424"/>
            <ac:spMkLst>
              <pc:docMk/>
              <pc:sldMasterMk cId="2317532505" sldId="2147483672"/>
              <pc:sldLayoutMk cId="2608486981" sldId="2147483714"/>
              <ac:spMk id="10" creationId="{D937A17C-5BC4-DC20-AA13-C546A3C2E2B5}"/>
            </ac:spMkLst>
          </pc:spChg>
          <pc:spChg chg="add mod">
            <ac:chgData name="Chuck Tomasi" userId="79514c44-a18e-4aaa-84b1-18f74099d6b1" providerId="ADAL" clId="{18B14563-CCEC-0C42-8C0A-ABD616E2CF02}" dt="2023-10-18T20:13:29.750" v="424"/>
            <ac:spMkLst>
              <pc:docMk/>
              <pc:sldMasterMk cId="2317532505" sldId="2147483672"/>
              <pc:sldLayoutMk cId="2608486981" sldId="2147483714"/>
              <ac:spMk id="11" creationId="{4EBD5E63-7074-6B36-9C56-869777793403}"/>
            </ac:spMkLst>
          </pc:spChg>
          <pc:spChg chg="add mod">
            <ac:chgData name="Chuck Tomasi" userId="79514c44-a18e-4aaa-84b1-18f74099d6b1" providerId="ADAL" clId="{18B14563-CCEC-0C42-8C0A-ABD616E2CF02}" dt="2023-10-18T20:13:29.750" v="424"/>
            <ac:spMkLst>
              <pc:docMk/>
              <pc:sldMasterMk cId="2317532505" sldId="2147483672"/>
              <pc:sldLayoutMk cId="2608486981" sldId="2147483714"/>
              <ac:spMk id="12" creationId="{A233AE4C-37DF-A455-9E98-F7429538A531}"/>
            </ac:spMkLst>
          </pc:spChg>
          <pc:spChg chg="add mod">
            <ac:chgData name="Chuck Tomasi" userId="79514c44-a18e-4aaa-84b1-18f74099d6b1" providerId="ADAL" clId="{18B14563-CCEC-0C42-8C0A-ABD616E2CF02}" dt="2023-10-18T20:13:29.750" v="424"/>
            <ac:spMkLst>
              <pc:docMk/>
              <pc:sldMasterMk cId="2317532505" sldId="2147483672"/>
              <pc:sldLayoutMk cId="2608486981" sldId="2147483714"/>
              <ac:spMk id="13" creationId="{50E07C0A-BD93-F0E8-F5AE-F4294B36BD5C}"/>
            </ac:spMkLst>
          </pc:spChg>
          <pc:spChg chg="add mod">
            <ac:chgData name="Chuck Tomasi" userId="79514c44-a18e-4aaa-84b1-18f74099d6b1" providerId="ADAL" clId="{18B14563-CCEC-0C42-8C0A-ABD616E2CF02}" dt="2023-10-18T20:13:29.750" v="424"/>
            <ac:spMkLst>
              <pc:docMk/>
              <pc:sldMasterMk cId="2317532505" sldId="2147483672"/>
              <pc:sldLayoutMk cId="2608486981" sldId="2147483714"/>
              <ac:spMk id="14" creationId="{5D36F4CD-7542-FF96-9204-D0BB4AE9A1E5}"/>
            </ac:spMkLst>
          </pc:spChg>
          <pc:spChg chg="add mod">
            <ac:chgData name="Chuck Tomasi" userId="79514c44-a18e-4aaa-84b1-18f74099d6b1" providerId="ADAL" clId="{18B14563-CCEC-0C42-8C0A-ABD616E2CF02}" dt="2023-10-18T20:13:29.750" v="424"/>
            <ac:spMkLst>
              <pc:docMk/>
              <pc:sldMasterMk cId="2317532505" sldId="2147483672"/>
              <pc:sldLayoutMk cId="2608486981" sldId="2147483714"/>
              <ac:spMk id="15" creationId="{609603C0-640C-A81B-5792-58E5C252A0E6}"/>
            </ac:spMkLst>
          </pc:spChg>
          <pc:spChg chg="add mod">
            <ac:chgData name="Chuck Tomasi" userId="79514c44-a18e-4aaa-84b1-18f74099d6b1" providerId="ADAL" clId="{18B14563-CCEC-0C42-8C0A-ABD616E2CF02}" dt="2023-10-18T20:13:29.750" v="424"/>
            <ac:spMkLst>
              <pc:docMk/>
              <pc:sldMasterMk cId="2317532505" sldId="2147483672"/>
              <pc:sldLayoutMk cId="2608486981" sldId="2147483714"/>
              <ac:spMk id="16" creationId="{1C3A5ADF-9B9F-3B02-C38B-6CBE33485853}"/>
            </ac:spMkLst>
          </pc:spChg>
          <pc:spChg chg="add mod">
            <ac:chgData name="Chuck Tomasi" userId="79514c44-a18e-4aaa-84b1-18f74099d6b1" providerId="ADAL" clId="{18B14563-CCEC-0C42-8C0A-ABD616E2CF02}" dt="2023-10-18T20:13:29.750" v="424"/>
            <ac:spMkLst>
              <pc:docMk/>
              <pc:sldMasterMk cId="2317532505" sldId="2147483672"/>
              <pc:sldLayoutMk cId="2608486981" sldId="2147483714"/>
              <ac:spMk id="17" creationId="{D4CAC3D6-2F0A-987F-D102-09B0C5893C68}"/>
            </ac:spMkLst>
          </pc:spChg>
          <pc:spChg chg="mod">
            <ac:chgData name="Chuck Tomasi" userId="79514c44-a18e-4aaa-84b1-18f74099d6b1" providerId="ADAL" clId="{18B14563-CCEC-0C42-8C0A-ABD616E2CF02}" dt="2023-11-06T12:11:54.596" v="1937"/>
            <ac:spMkLst>
              <pc:docMk/>
              <pc:sldMasterMk cId="2317532505" sldId="2147483672"/>
              <pc:sldLayoutMk cId="2608486981" sldId="2147483714"/>
              <ac:spMk id="19" creationId="{547E8F62-0315-2CDB-D765-80F89D2BF179}"/>
            </ac:spMkLst>
          </pc:spChg>
          <pc:spChg chg="mod">
            <ac:chgData name="Chuck Tomasi" userId="79514c44-a18e-4aaa-84b1-18f74099d6b1" providerId="ADAL" clId="{18B14563-CCEC-0C42-8C0A-ABD616E2CF02}" dt="2023-10-18T20:13:29.750" v="424"/>
            <ac:spMkLst>
              <pc:docMk/>
              <pc:sldMasterMk cId="2317532505" sldId="2147483672"/>
              <pc:sldLayoutMk cId="2608486981" sldId="2147483714"/>
              <ac:spMk id="19" creationId="{A9464E22-9C04-1A0A-0960-C6E6B1A297D4}"/>
            </ac:spMkLst>
          </pc:spChg>
          <pc:spChg chg="mod">
            <ac:chgData name="Chuck Tomasi" userId="79514c44-a18e-4aaa-84b1-18f74099d6b1" providerId="ADAL" clId="{18B14563-CCEC-0C42-8C0A-ABD616E2CF02}" dt="2023-11-06T12:11:54.596" v="1937"/>
            <ac:spMkLst>
              <pc:docMk/>
              <pc:sldMasterMk cId="2317532505" sldId="2147483672"/>
              <pc:sldLayoutMk cId="2608486981" sldId="2147483714"/>
              <ac:spMk id="20" creationId="{79C7262C-2DA3-F16D-0673-05AEDC47F568}"/>
            </ac:spMkLst>
          </pc:spChg>
          <pc:spChg chg="mod">
            <ac:chgData name="Chuck Tomasi" userId="79514c44-a18e-4aaa-84b1-18f74099d6b1" providerId="ADAL" clId="{18B14563-CCEC-0C42-8C0A-ABD616E2CF02}" dt="2023-10-18T20:13:29.750" v="424"/>
            <ac:spMkLst>
              <pc:docMk/>
              <pc:sldMasterMk cId="2317532505" sldId="2147483672"/>
              <pc:sldLayoutMk cId="2608486981" sldId="2147483714"/>
              <ac:spMk id="20" creationId="{94A03C65-5060-E2C1-BDBF-B8E89E03943B}"/>
            </ac:spMkLst>
          </pc:spChg>
          <pc:spChg chg="mod">
            <ac:chgData name="Chuck Tomasi" userId="79514c44-a18e-4aaa-84b1-18f74099d6b1" providerId="ADAL" clId="{18B14563-CCEC-0C42-8C0A-ABD616E2CF02}" dt="2023-10-18T20:13:29.750" v="424"/>
            <ac:spMkLst>
              <pc:docMk/>
              <pc:sldMasterMk cId="2317532505" sldId="2147483672"/>
              <pc:sldLayoutMk cId="2608486981" sldId="2147483714"/>
              <ac:spMk id="21" creationId="{16B3F842-8DE3-736F-4DB5-D6BF10172BD7}"/>
            </ac:spMkLst>
          </pc:spChg>
          <pc:spChg chg="mod">
            <ac:chgData name="Chuck Tomasi" userId="79514c44-a18e-4aaa-84b1-18f74099d6b1" providerId="ADAL" clId="{18B14563-CCEC-0C42-8C0A-ABD616E2CF02}" dt="2023-11-06T12:11:54.596" v="1937"/>
            <ac:spMkLst>
              <pc:docMk/>
              <pc:sldMasterMk cId="2317532505" sldId="2147483672"/>
              <pc:sldLayoutMk cId="2608486981" sldId="2147483714"/>
              <ac:spMk id="21" creationId="{7D0C757A-67A4-E164-AF74-F3220DF93B12}"/>
            </ac:spMkLst>
          </pc:spChg>
          <pc:spChg chg="mod">
            <ac:chgData name="Chuck Tomasi" userId="79514c44-a18e-4aaa-84b1-18f74099d6b1" providerId="ADAL" clId="{18B14563-CCEC-0C42-8C0A-ABD616E2CF02}" dt="2023-10-18T20:13:29.750" v="424"/>
            <ac:spMkLst>
              <pc:docMk/>
              <pc:sldMasterMk cId="2317532505" sldId="2147483672"/>
              <pc:sldLayoutMk cId="2608486981" sldId="2147483714"/>
              <ac:spMk id="22" creationId="{270787F5-D934-9B6F-CD88-96C84201B873}"/>
            </ac:spMkLst>
          </pc:spChg>
          <pc:spChg chg="mod">
            <ac:chgData name="Chuck Tomasi" userId="79514c44-a18e-4aaa-84b1-18f74099d6b1" providerId="ADAL" clId="{18B14563-CCEC-0C42-8C0A-ABD616E2CF02}" dt="2023-11-06T12:11:54.596" v="1937"/>
            <ac:spMkLst>
              <pc:docMk/>
              <pc:sldMasterMk cId="2317532505" sldId="2147483672"/>
              <pc:sldLayoutMk cId="2608486981" sldId="2147483714"/>
              <ac:spMk id="22" creationId="{56354727-8432-CA6D-4A66-707AB62C1B48}"/>
            </ac:spMkLst>
          </pc:spChg>
          <pc:spChg chg="mod">
            <ac:chgData name="Chuck Tomasi" userId="79514c44-a18e-4aaa-84b1-18f74099d6b1" providerId="ADAL" clId="{18B14563-CCEC-0C42-8C0A-ABD616E2CF02}" dt="2023-11-06T12:11:54.596" v="1937"/>
            <ac:spMkLst>
              <pc:docMk/>
              <pc:sldMasterMk cId="2317532505" sldId="2147483672"/>
              <pc:sldLayoutMk cId="2608486981" sldId="2147483714"/>
              <ac:spMk id="23" creationId="{DCBAEC04-8D19-F8C6-8C60-9ED99CE96BE0}"/>
            </ac:spMkLst>
          </pc:spChg>
          <pc:spChg chg="mod">
            <ac:chgData name="Chuck Tomasi" userId="79514c44-a18e-4aaa-84b1-18f74099d6b1" providerId="ADAL" clId="{18B14563-CCEC-0C42-8C0A-ABD616E2CF02}" dt="2023-10-18T20:13:29.750" v="424"/>
            <ac:spMkLst>
              <pc:docMk/>
              <pc:sldMasterMk cId="2317532505" sldId="2147483672"/>
              <pc:sldLayoutMk cId="2608486981" sldId="2147483714"/>
              <ac:spMk id="23" creationId="{E00638AA-3E8D-C910-CBDA-7EEC82493C6A}"/>
            </ac:spMkLst>
          </pc:spChg>
          <pc:spChg chg="mod">
            <ac:chgData name="Chuck Tomasi" userId="79514c44-a18e-4aaa-84b1-18f74099d6b1" providerId="ADAL" clId="{18B14563-CCEC-0C42-8C0A-ABD616E2CF02}" dt="2023-10-18T20:13:29.750" v="424"/>
            <ac:spMkLst>
              <pc:docMk/>
              <pc:sldMasterMk cId="2317532505" sldId="2147483672"/>
              <pc:sldLayoutMk cId="2608486981" sldId="2147483714"/>
              <ac:spMk id="24" creationId="{45995845-8789-263D-A9D3-623613902505}"/>
            </ac:spMkLst>
          </pc:spChg>
          <pc:spChg chg="mod">
            <ac:chgData name="Chuck Tomasi" userId="79514c44-a18e-4aaa-84b1-18f74099d6b1" providerId="ADAL" clId="{18B14563-CCEC-0C42-8C0A-ABD616E2CF02}" dt="2023-11-06T12:11:54.596" v="1937"/>
            <ac:spMkLst>
              <pc:docMk/>
              <pc:sldMasterMk cId="2317532505" sldId="2147483672"/>
              <pc:sldLayoutMk cId="2608486981" sldId="2147483714"/>
              <ac:spMk id="24" creationId="{5B2F5B17-CDDF-9F82-B5BA-F603A23A6832}"/>
            </ac:spMkLst>
          </pc:spChg>
          <pc:spChg chg="mod">
            <ac:chgData name="Chuck Tomasi" userId="79514c44-a18e-4aaa-84b1-18f74099d6b1" providerId="ADAL" clId="{18B14563-CCEC-0C42-8C0A-ABD616E2CF02}" dt="2023-10-18T20:13:29.750" v="424"/>
            <ac:spMkLst>
              <pc:docMk/>
              <pc:sldMasterMk cId="2317532505" sldId="2147483672"/>
              <pc:sldLayoutMk cId="2608486981" sldId="2147483714"/>
              <ac:spMk id="25" creationId="{036AE59F-64E4-56E1-2963-8B35D37A3D41}"/>
            </ac:spMkLst>
          </pc:spChg>
          <pc:spChg chg="mod">
            <ac:chgData name="Chuck Tomasi" userId="79514c44-a18e-4aaa-84b1-18f74099d6b1" providerId="ADAL" clId="{18B14563-CCEC-0C42-8C0A-ABD616E2CF02}" dt="2023-11-06T12:11:54.596" v="1937"/>
            <ac:spMkLst>
              <pc:docMk/>
              <pc:sldMasterMk cId="2317532505" sldId="2147483672"/>
              <pc:sldLayoutMk cId="2608486981" sldId="2147483714"/>
              <ac:spMk id="25" creationId="{83E57DFD-D481-4E79-2AA4-EEE59E316A72}"/>
            </ac:spMkLst>
          </pc:spChg>
          <pc:spChg chg="mod">
            <ac:chgData name="Chuck Tomasi" userId="79514c44-a18e-4aaa-84b1-18f74099d6b1" providerId="ADAL" clId="{18B14563-CCEC-0C42-8C0A-ABD616E2CF02}" dt="2023-10-18T20:13:29.750" v="424"/>
            <ac:spMkLst>
              <pc:docMk/>
              <pc:sldMasterMk cId="2317532505" sldId="2147483672"/>
              <pc:sldLayoutMk cId="2608486981" sldId="2147483714"/>
              <ac:spMk id="26" creationId="{122BBDCA-31DE-5131-7482-D760456F461A}"/>
            </ac:spMkLst>
          </pc:spChg>
          <pc:spChg chg="mod">
            <ac:chgData name="Chuck Tomasi" userId="79514c44-a18e-4aaa-84b1-18f74099d6b1" providerId="ADAL" clId="{18B14563-CCEC-0C42-8C0A-ABD616E2CF02}" dt="2023-11-06T12:11:54.596" v="1937"/>
            <ac:spMkLst>
              <pc:docMk/>
              <pc:sldMasterMk cId="2317532505" sldId="2147483672"/>
              <pc:sldLayoutMk cId="2608486981" sldId="2147483714"/>
              <ac:spMk id="26" creationId="{196B24F6-18C8-2594-1F46-6187FC98BD20}"/>
            </ac:spMkLst>
          </pc:spChg>
          <pc:spChg chg="mod">
            <ac:chgData name="Chuck Tomasi" userId="79514c44-a18e-4aaa-84b1-18f74099d6b1" providerId="ADAL" clId="{18B14563-CCEC-0C42-8C0A-ABD616E2CF02}" dt="2023-10-18T20:13:29.750" v="424"/>
            <ac:spMkLst>
              <pc:docMk/>
              <pc:sldMasterMk cId="2317532505" sldId="2147483672"/>
              <pc:sldLayoutMk cId="2608486981" sldId="2147483714"/>
              <ac:spMk id="27" creationId="{C7B9DB39-CE83-6746-A24E-E344CDB09316}"/>
            </ac:spMkLst>
          </pc:spChg>
          <pc:spChg chg="mod">
            <ac:chgData name="Chuck Tomasi" userId="79514c44-a18e-4aaa-84b1-18f74099d6b1" providerId="ADAL" clId="{18B14563-CCEC-0C42-8C0A-ABD616E2CF02}" dt="2023-11-06T12:11:54.596" v="1937"/>
            <ac:spMkLst>
              <pc:docMk/>
              <pc:sldMasterMk cId="2317532505" sldId="2147483672"/>
              <pc:sldLayoutMk cId="2608486981" sldId="2147483714"/>
              <ac:spMk id="27" creationId="{DBF23D87-01FB-9129-FCF8-62E159AA37CC}"/>
            </ac:spMkLst>
          </pc:spChg>
          <pc:spChg chg="mod">
            <ac:chgData name="Chuck Tomasi" userId="79514c44-a18e-4aaa-84b1-18f74099d6b1" providerId="ADAL" clId="{18B14563-CCEC-0C42-8C0A-ABD616E2CF02}" dt="2023-10-18T20:13:29.750" v="424"/>
            <ac:spMkLst>
              <pc:docMk/>
              <pc:sldMasterMk cId="2317532505" sldId="2147483672"/>
              <pc:sldLayoutMk cId="2608486981" sldId="2147483714"/>
              <ac:spMk id="28" creationId="{B1923470-42F2-2C87-3E68-4F5D252C4BED}"/>
            </ac:spMkLst>
          </pc:spChg>
          <pc:spChg chg="mod">
            <ac:chgData name="Chuck Tomasi" userId="79514c44-a18e-4aaa-84b1-18f74099d6b1" providerId="ADAL" clId="{18B14563-CCEC-0C42-8C0A-ABD616E2CF02}" dt="2023-11-06T12:11:54.596" v="1937"/>
            <ac:spMkLst>
              <pc:docMk/>
              <pc:sldMasterMk cId="2317532505" sldId="2147483672"/>
              <pc:sldLayoutMk cId="2608486981" sldId="2147483714"/>
              <ac:spMk id="28" creationId="{C3B25ADE-33D2-F90D-7476-2186005E9618}"/>
            </ac:spMkLst>
          </pc:spChg>
          <pc:spChg chg="mod">
            <ac:chgData name="Chuck Tomasi" userId="79514c44-a18e-4aaa-84b1-18f74099d6b1" providerId="ADAL" clId="{18B14563-CCEC-0C42-8C0A-ABD616E2CF02}" dt="2023-11-06T12:11:54.596" v="1937"/>
            <ac:spMkLst>
              <pc:docMk/>
              <pc:sldMasterMk cId="2317532505" sldId="2147483672"/>
              <pc:sldLayoutMk cId="2608486981" sldId="2147483714"/>
              <ac:spMk id="29" creationId="{13F4A70B-1507-8E27-BD10-A0DB36F4E846}"/>
            </ac:spMkLst>
          </pc:spChg>
          <pc:spChg chg="mod">
            <ac:chgData name="Chuck Tomasi" userId="79514c44-a18e-4aaa-84b1-18f74099d6b1" providerId="ADAL" clId="{18B14563-CCEC-0C42-8C0A-ABD616E2CF02}" dt="2023-10-18T20:13:29.750" v="424"/>
            <ac:spMkLst>
              <pc:docMk/>
              <pc:sldMasterMk cId="2317532505" sldId="2147483672"/>
              <pc:sldLayoutMk cId="2608486981" sldId="2147483714"/>
              <ac:spMk id="29" creationId="{63E364AE-C37C-C86C-4300-5C99DB418EE5}"/>
            </ac:spMkLst>
          </pc:spChg>
          <pc:spChg chg="mod">
            <ac:chgData name="Chuck Tomasi" userId="79514c44-a18e-4aaa-84b1-18f74099d6b1" providerId="ADAL" clId="{18B14563-CCEC-0C42-8C0A-ABD616E2CF02}" dt="2023-11-06T12:11:54.596" v="1937"/>
            <ac:spMkLst>
              <pc:docMk/>
              <pc:sldMasterMk cId="2317532505" sldId="2147483672"/>
              <pc:sldLayoutMk cId="2608486981" sldId="2147483714"/>
              <ac:spMk id="30" creationId="{8650C8C7-617D-DA18-0E14-8A2CAB8D508C}"/>
            </ac:spMkLst>
          </pc:spChg>
          <pc:spChg chg="mod">
            <ac:chgData name="Chuck Tomasi" userId="79514c44-a18e-4aaa-84b1-18f74099d6b1" providerId="ADAL" clId="{18B14563-CCEC-0C42-8C0A-ABD616E2CF02}" dt="2023-10-18T20:13:29.750" v="424"/>
            <ac:spMkLst>
              <pc:docMk/>
              <pc:sldMasterMk cId="2317532505" sldId="2147483672"/>
              <pc:sldLayoutMk cId="2608486981" sldId="2147483714"/>
              <ac:spMk id="30" creationId="{E64C788C-E58A-FD41-AED3-774AEDDC488F}"/>
            </ac:spMkLst>
          </pc:spChg>
          <pc:spChg chg="mod">
            <ac:chgData name="Chuck Tomasi" userId="79514c44-a18e-4aaa-84b1-18f74099d6b1" providerId="ADAL" clId="{18B14563-CCEC-0C42-8C0A-ABD616E2CF02}" dt="2023-11-06T12:11:54.596" v="1937"/>
            <ac:spMkLst>
              <pc:docMk/>
              <pc:sldMasterMk cId="2317532505" sldId="2147483672"/>
              <pc:sldLayoutMk cId="2608486981" sldId="2147483714"/>
              <ac:spMk id="31" creationId="{5F7D9869-B8B6-F8B0-1DA3-36647410D183}"/>
            </ac:spMkLst>
          </pc:spChg>
          <pc:spChg chg="mod">
            <ac:chgData name="Chuck Tomasi" userId="79514c44-a18e-4aaa-84b1-18f74099d6b1" providerId="ADAL" clId="{18B14563-CCEC-0C42-8C0A-ABD616E2CF02}" dt="2023-10-18T20:13:29.750" v="424"/>
            <ac:spMkLst>
              <pc:docMk/>
              <pc:sldMasterMk cId="2317532505" sldId="2147483672"/>
              <pc:sldLayoutMk cId="2608486981" sldId="2147483714"/>
              <ac:spMk id="31" creationId="{BC037870-EF87-EBB9-E393-892185D81FA9}"/>
            </ac:spMkLst>
          </pc:spChg>
          <pc:spChg chg="mod">
            <ac:chgData name="Chuck Tomasi" userId="79514c44-a18e-4aaa-84b1-18f74099d6b1" providerId="ADAL" clId="{18B14563-CCEC-0C42-8C0A-ABD616E2CF02}" dt="2023-10-18T20:13:29.750" v="424"/>
            <ac:spMkLst>
              <pc:docMk/>
              <pc:sldMasterMk cId="2317532505" sldId="2147483672"/>
              <pc:sldLayoutMk cId="2608486981" sldId="2147483714"/>
              <ac:spMk id="32" creationId="{0CB2D6EA-93AB-72DF-23EB-793EFCFB8E5B}"/>
            </ac:spMkLst>
          </pc:spChg>
          <pc:spChg chg="mod">
            <ac:chgData name="Chuck Tomasi" userId="79514c44-a18e-4aaa-84b1-18f74099d6b1" providerId="ADAL" clId="{18B14563-CCEC-0C42-8C0A-ABD616E2CF02}" dt="2023-11-06T12:11:54.596" v="1937"/>
            <ac:spMkLst>
              <pc:docMk/>
              <pc:sldMasterMk cId="2317532505" sldId="2147483672"/>
              <pc:sldLayoutMk cId="2608486981" sldId="2147483714"/>
              <ac:spMk id="32" creationId="{69FBA9DF-2E8E-ED4C-DBAF-4ED737EC2194}"/>
            </ac:spMkLst>
          </pc:spChg>
          <pc:spChg chg="mod">
            <ac:chgData name="Chuck Tomasi" userId="79514c44-a18e-4aaa-84b1-18f74099d6b1" providerId="ADAL" clId="{18B14563-CCEC-0C42-8C0A-ABD616E2CF02}" dt="2023-11-06T12:11:54.596" v="1937"/>
            <ac:spMkLst>
              <pc:docMk/>
              <pc:sldMasterMk cId="2317532505" sldId="2147483672"/>
              <pc:sldLayoutMk cId="2608486981" sldId="2147483714"/>
              <ac:spMk id="33" creationId="{93165686-73E7-68D5-C9C8-65FC83F3C4C7}"/>
            </ac:spMkLst>
          </pc:spChg>
          <pc:spChg chg="mod">
            <ac:chgData name="Chuck Tomasi" userId="79514c44-a18e-4aaa-84b1-18f74099d6b1" providerId="ADAL" clId="{18B14563-CCEC-0C42-8C0A-ABD616E2CF02}" dt="2023-10-18T20:13:29.750" v="424"/>
            <ac:spMkLst>
              <pc:docMk/>
              <pc:sldMasterMk cId="2317532505" sldId="2147483672"/>
              <pc:sldLayoutMk cId="2608486981" sldId="2147483714"/>
              <ac:spMk id="33" creationId="{F60E2687-A1BE-0C72-A298-39B210679461}"/>
            </ac:spMkLst>
          </pc:spChg>
          <pc:spChg chg="mod">
            <ac:chgData name="Chuck Tomasi" userId="79514c44-a18e-4aaa-84b1-18f74099d6b1" providerId="ADAL" clId="{18B14563-CCEC-0C42-8C0A-ABD616E2CF02}" dt="2023-10-18T20:13:29.750" v="424"/>
            <ac:spMkLst>
              <pc:docMk/>
              <pc:sldMasterMk cId="2317532505" sldId="2147483672"/>
              <pc:sldLayoutMk cId="2608486981" sldId="2147483714"/>
              <ac:spMk id="34" creationId="{0C5904E5-F5B0-F2A7-0CD2-1535FB8EBC77}"/>
            </ac:spMkLst>
          </pc:spChg>
          <pc:spChg chg="mod">
            <ac:chgData name="Chuck Tomasi" userId="79514c44-a18e-4aaa-84b1-18f74099d6b1" providerId="ADAL" clId="{18B14563-CCEC-0C42-8C0A-ABD616E2CF02}" dt="2023-11-06T12:11:54.596" v="1937"/>
            <ac:spMkLst>
              <pc:docMk/>
              <pc:sldMasterMk cId="2317532505" sldId="2147483672"/>
              <pc:sldLayoutMk cId="2608486981" sldId="2147483714"/>
              <ac:spMk id="34" creationId="{896417A3-18B6-053B-B3F1-6C8A151EC862}"/>
            </ac:spMkLst>
          </pc:spChg>
          <pc:spChg chg="mod">
            <ac:chgData name="Chuck Tomasi" userId="79514c44-a18e-4aaa-84b1-18f74099d6b1" providerId="ADAL" clId="{18B14563-CCEC-0C42-8C0A-ABD616E2CF02}" dt="2023-11-06T12:11:54.596" v="1937"/>
            <ac:spMkLst>
              <pc:docMk/>
              <pc:sldMasterMk cId="2317532505" sldId="2147483672"/>
              <pc:sldLayoutMk cId="2608486981" sldId="2147483714"/>
              <ac:spMk id="35" creationId="{259F081A-37C8-D533-F42E-5D0EE2DDED64}"/>
            </ac:spMkLst>
          </pc:spChg>
          <pc:spChg chg="mod">
            <ac:chgData name="Chuck Tomasi" userId="79514c44-a18e-4aaa-84b1-18f74099d6b1" providerId="ADAL" clId="{18B14563-CCEC-0C42-8C0A-ABD616E2CF02}" dt="2023-10-18T20:13:29.750" v="424"/>
            <ac:spMkLst>
              <pc:docMk/>
              <pc:sldMasterMk cId="2317532505" sldId="2147483672"/>
              <pc:sldLayoutMk cId="2608486981" sldId="2147483714"/>
              <ac:spMk id="35" creationId="{D8C83F95-7F5C-2148-B031-AE366D17EB0D}"/>
            </ac:spMkLst>
          </pc:spChg>
          <pc:spChg chg="mod">
            <ac:chgData name="Chuck Tomasi" userId="79514c44-a18e-4aaa-84b1-18f74099d6b1" providerId="ADAL" clId="{18B14563-CCEC-0C42-8C0A-ABD616E2CF02}" dt="2023-11-06T12:11:54.596" v="1937"/>
            <ac:spMkLst>
              <pc:docMk/>
              <pc:sldMasterMk cId="2317532505" sldId="2147483672"/>
              <pc:sldLayoutMk cId="2608486981" sldId="2147483714"/>
              <ac:spMk id="36" creationId="{4BE517F7-F43C-F28D-EAF0-211B87D0D301}"/>
            </ac:spMkLst>
          </pc:spChg>
          <pc:spChg chg="mod">
            <ac:chgData name="Chuck Tomasi" userId="79514c44-a18e-4aaa-84b1-18f74099d6b1" providerId="ADAL" clId="{18B14563-CCEC-0C42-8C0A-ABD616E2CF02}" dt="2023-10-18T20:13:29.750" v="424"/>
            <ac:spMkLst>
              <pc:docMk/>
              <pc:sldMasterMk cId="2317532505" sldId="2147483672"/>
              <pc:sldLayoutMk cId="2608486981" sldId="2147483714"/>
              <ac:spMk id="36" creationId="{A16D718A-3989-8839-6614-A624D5917A99}"/>
            </ac:spMkLst>
          </pc:spChg>
          <pc:spChg chg="mod">
            <ac:chgData name="Chuck Tomasi" userId="79514c44-a18e-4aaa-84b1-18f74099d6b1" providerId="ADAL" clId="{18B14563-CCEC-0C42-8C0A-ABD616E2CF02}" dt="2023-10-18T20:13:29.750" v="424"/>
            <ac:spMkLst>
              <pc:docMk/>
              <pc:sldMasterMk cId="2317532505" sldId="2147483672"/>
              <pc:sldLayoutMk cId="2608486981" sldId="2147483714"/>
              <ac:spMk id="37" creationId="{41B711DA-B6CB-CFB9-ECAE-C533C51B6D2D}"/>
            </ac:spMkLst>
          </pc:spChg>
          <pc:spChg chg="mod">
            <ac:chgData name="Chuck Tomasi" userId="79514c44-a18e-4aaa-84b1-18f74099d6b1" providerId="ADAL" clId="{18B14563-CCEC-0C42-8C0A-ABD616E2CF02}" dt="2023-11-06T12:11:54.596" v="1937"/>
            <ac:spMkLst>
              <pc:docMk/>
              <pc:sldMasterMk cId="2317532505" sldId="2147483672"/>
              <pc:sldLayoutMk cId="2608486981" sldId="2147483714"/>
              <ac:spMk id="37" creationId="{678A5055-9380-32B7-B067-D0FB614824C1}"/>
            </ac:spMkLst>
          </pc:spChg>
          <pc:spChg chg="mod">
            <ac:chgData name="Chuck Tomasi" userId="79514c44-a18e-4aaa-84b1-18f74099d6b1" providerId="ADAL" clId="{18B14563-CCEC-0C42-8C0A-ABD616E2CF02}" dt="2023-10-18T20:13:29.750" v="424"/>
            <ac:spMkLst>
              <pc:docMk/>
              <pc:sldMasterMk cId="2317532505" sldId="2147483672"/>
              <pc:sldLayoutMk cId="2608486981" sldId="2147483714"/>
              <ac:spMk id="38" creationId="{6D9A87A1-BD87-B475-C848-44542C41CE05}"/>
            </ac:spMkLst>
          </pc:spChg>
          <pc:spChg chg="mod">
            <ac:chgData name="Chuck Tomasi" userId="79514c44-a18e-4aaa-84b1-18f74099d6b1" providerId="ADAL" clId="{18B14563-CCEC-0C42-8C0A-ABD616E2CF02}" dt="2023-11-06T12:11:54.596" v="1937"/>
            <ac:spMkLst>
              <pc:docMk/>
              <pc:sldMasterMk cId="2317532505" sldId="2147483672"/>
              <pc:sldLayoutMk cId="2608486981" sldId="2147483714"/>
              <ac:spMk id="38" creationId="{BFE8FCA1-7274-9C0F-33F9-5FCB5E1AE527}"/>
            </ac:spMkLst>
          </pc:spChg>
          <pc:spChg chg="mod">
            <ac:chgData name="Chuck Tomasi" userId="79514c44-a18e-4aaa-84b1-18f74099d6b1" providerId="ADAL" clId="{18B14563-CCEC-0C42-8C0A-ABD616E2CF02}" dt="2023-11-06T12:11:54.596" v="1937"/>
            <ac:spMkLst>
              <pc:docMk/>
              <pc:sldMasterMk cId="2317532505" sldId="2147483672"/>
              <pc:sldLayoutMk cId="2608486981" sldId="2147483714"/>
              <ac:spMk id="39" creationId="{A8363F51-2C8F-9BE4-913A-668B3B7D5895}"/>
            </ac:spMkLst>
          </pc:spChg>
          <pc:spChg chg="mod">
            <ac:chgData name="Chuck Tomasi" userId="79514c44-a18e-4aaa-84b1-18f74099d6b1" providerId="ADAL" clId="{18B14563-CCEC-0C42-8C0A-ABD616E2CF02}" dt="2023-10-18T20:13:29.750" v="424"/>
            <ac:spMkLst>
              <pc:docMk/>
              <pc:sldMasterMk cId="2317532505" sldId="2147483672"/>
              <pc:sldLayoutMk cId="2608486981" sldId="2147483714"/>
              <ac:spMk id="39" creationId="{BD17CF40-9CE2-5D5F-34E6-F123FC7110E5}"/>
            </ac:spMkLst>
          </pc:spChg>
          <pc:spChg chg="mod">
            <ac:chgData name="Chuck Tomasi" userId="79514c44-a18e-4aaa-84b1-18f74099d6b1" providerId="ADAL" clId="{18B14563-CCEC-0C42-8C0A-ABD616E2CF02}" dt="2023-11-06T12:11:54.596" v="1937"/>
            <ac:spMkLst>
              <pc:docMk/>
              <pc:sldMasterMk cId="2317532505" sldId="2147483672"/>
              <pc:sldLayoutMk cId="2608486981" sldId="2147483714"/>
              <ac:spMk id="40" creationId="{3BC3D80B-6D87-C78A-933F-1BF17DB224B7}"/>
            </ac:spMkLst>
          </pc:spChg>
          <pc:spChg chg="mod">
            <ac:chgData name="Chuck Tomasi" userId="79514c44-a18e-4aaa-84b1-18f74099d6b1" providerId="ADAL" clId="{18B14563-CCEC-0C42-8C0A-ABD616E2CF02}" dt="2023-10-18T20:13:29.750" v="424"/>
            <ac:spMkLst>
              <pc:docMk/>
              <pc:sldMasterMk cId="2317532505" sldId="2147483672"/>
              <pc:sldLayoutMk cId="2608486981" sldId="2147483714"/>
              <ac:spMk id="40" creationId="{E6BFD721-FD83-3963-2A47-555DCF9C0EA3}"/>
            </ac:spMkLst>
          </pc:spChg>
          <pc:spChg chg="mod">
            <ac:chgData name="Chuck Tomasi" userId="79514c44-a18e-4aaa-84b1-18f74099d6b1" providerId="ADAL" clId="{18B14563-CCEC-0C42-8C0A-ABD616E2CF02}" dt="2023-11-06T12:11:54.596" v="1937"/>
            <ac:spMkLst>
              <pc:docMk/>
              <pc:sldMasterMk cId="2317532505" sldId="2147483672"/>
              <pc:sldLayoutMk cId="2608486981" sldId="2147483714"/>
              <ac:spMk id="41" creationId="{D45C61BD-D6E3-B128-1D65-4ECEFB94A198}"/>
            </ac:spMkLst>
          </pc:spChg>
          <pc:spChg chg="mod">
            <ac:chgData name="Chuck Tomasi" userId="79514c44-a18e-4aaa-84b1-18f74099d6b1" providerId="ADAL" clId="{18B14563-CCEC-0C42-8C0A-ABD616E2CF02}" dt="2023-10-18T20:13:29.750" v="424"/>
            <ac:spMkLst>
              <pc:docMk/>
              <pc:sldMasterMk cId="2317532505" sldId="2147483672"/>
              <pc:sldLayoutMk cId="2608486981" sldId="2147483714"/>
              <ac:spMk id="41" creationId="{FA75E098-2818-BFD4-C8A1-02CEEB776183}"/>
            </ac:spMkLst>
          </pc:spChg>
          <pc:spChg chg="mod">
            <ac:chgData name="Chuck Tomasi" userId="79514c44-a18e-4aaa-84b1-18f74099d6b1" providerId="ADAL" clId="{18B14563-CCEC-0C42-8C0A-ABD616E2CF02}" dt="2023-10-18T20:13:29.750" v="424"/>
            <ac:spMkLst>
              <pc:docMk/>
              <pc:sldMasterMk cId="2317532505" sldId="2147483672"/>
              <pc:sldLayoutMk cId="2608486981" sldId="2147483714"/>
              <ac:spMk id="42" creationId="{ACC7280E-2F0D-B093-70DD-F3DA2F046A57}"/>
            </ac:spMkLst>
          </pc:spChg>
          <pc:spChg chg="mod">
            <ac:chgData name="Chuck Tomasi" userId="79514c44-a18e-4aaa-84b1-18f74099d6b1" providerId="ADAL" clId="{18B14563-CCEC-0C42-8C0A-ABD616E2CF02}" dt="2023-11-06T12:11:54.596" v="1937"/>
            <ac:spMkLst>
              <pc:docMk/>
              <pc:sldMasterMk cId="2317532505" sldId="2147483672"/>
              <pc:sldLayoutMk cId="2608486981" sldId="2147483714"/>
              <ac:spMk id="42" creationId="{F20D2D8A-3CBA-7696-174E-FBAC121BAA62}"/>
            </ac:spMkLst>
          </pc:spChg>
          <pc:spChg chg="mod">
            <ac:chgData name="Chuck Tomasi" userId="79514c44-a18e-4aaa-84b1-18f74099d6b1" providerId="ADAL" clId="{18B14563-CCEC-0C42-8C0A-ABD616E2CF02}" dt="2023-11-06T12:11:54.596" v="1937"/>
            <ac:spMkLst>
              <pc:docMk/>
              <pc:sldMasterMk cId="2317532505" sldId="2147483672"/>
              <pc:sldLayoutMk cId="2608486981" sldId="2147483714"/>
              <ac:spMk id="43" creationId="{7FB83BBD-4FCF-D803-2E3B-A433CE3B0597}"/>
            </ac:spMkLst>
          </pc:spChg>
          <pc:spChg chg="mod">
            <ac:chgData name="Chuck Tomasi" userId="79514c44-a18e-4aaa-84b1-18f74099d6b1" providerId="ADAL" clId="{18B14563-CCEC-0C42-8C0A-ABD616E2CF02}" dt="2023-10-18T20:13:29.750" v="424"/>
            <ac:spMkLst>
              <pc:docMk/>
              <pc:sldMasterMk cId="2317532505" sldId="2147483672"/>
              <pc:sldLayoutMk cId="2608486981" sldId="2147483714"/>
              <ac:spMk id="43" creationId="{95F4F64E-4E89-0A6E-5124-958B92C174E5}"/>
            </ac:spMkLst>
          </pc:spChg>
          <pc:spChg chg="mod">
            <ac:chgData name="Chuck Tomasi" userId="79514c44-a18e-4aaa-84b1-18f74099d6b1" providerId="ADAL" clId="{18B14563-CCEC-0C42-8C0A-ABD616E2CF02}" dt="2023-11-06T12:11:54.596" v="1937"/>
            <ac:spMkLst>
              <pc:docMk/>
              <pc:sldMasterMk cId="2317532505" sldId="2147483672"/>
              <pc:sldLayoutMk cId="2608486981" sldId="2147483714"/>
              <ac:spMk id="44" creationId="{9DB3AC10-0BC5-DAA5-1AA5-4AA7C5CB36A2}"/>
            </ac:spMkLst>
          </pc:spChg>
          <pc:spChg chg="mod">
            <ac:chgData name="Chuck Tomasi" userId="79514c44-a18e-4aaa-84b1-18f74099d6b1" providerId="ADAL" clId="{18B14563-CCEC-0C42-8C0A-ABD616E2CF02}" dt="2023-10-18T20:13:29.750" v="424"/>
            <ac:spMkLst>
              <pc:docMk/>
              <pc:sldMasterMk cId="2317532505" sldId="2147483672"/>
              <pc:sldLayoutMk cId="2608486981" sldId="2147483714"/>
              <ac:spMk id="44" creationId="{F2114E07-56A7-E60F-2DEE-DA4F22BCC0C8}"/>
            </ac:spMkLst>
          </pc:spChg>
          <pc:spChg chg="mod">
            <ac:chgData name="Chuck Tomasi" userId="79514c44-a18e-4aaa-84b1-18f74099d6b1" providerId="ADAL" clId="{18B14563-CCEC-0C42-8C0A-ABD616E2CF02}" dt="2023-10-18T20:13:29.750" v="424"/>
            <ac:spMkLst>
              <pc:docMk/>
              <pc:sldMasterMk cId="2317532505" sldId="2147483672"/>
              <pc:sldLayoutMk cId="2608486981" sldId="2147483714"/>
              <ac:spMk id="45" creationId="{D06CD970-BBE9-5B85-6954-FA5896F8FC29}"/>
            </ac:spMkLst>
          </pc:spChg>
          <pc:spChg chg="mod">
            <ac:chgData name="Chuck Tomasi" userId="79514c44-a18e-4aaa-84b1-18f74099d6b1" providerId="ADAL" clId="{18B14563-CCEC-0C42-8C0A-ABD616E2CF02}" dt="2023-11-06T12:11:54.596" v="1937"/>
            <ac:spMkLst>
              <pc:docMk/>
              <pc:sldMasterMk cId="2317532505" sldId="2147483672"/>
              <pc:sldLayoutMk cId="2608486981" sldId="2147483714"/>
              <ac:spMk id="45" creationId="{F5ACF46A-8085-A5F2-4B18-554834207716}"/>
            </ac:spMkLst>
          </pc:spChg>
          <pc:spChg chg="mod">
            <ac:chgData name="Chuck Tomasi" userId="79514c44-a18e-4aaa-84b1-18f74099d6b1" providerId="ADAL" clId="{18B14563-CCEC-0C42-8C0A-ABD616E2CF02}" dt="2023-11-06T12:11:54.596" v="1937"/>
            <ac:spMkLst>
              <pc:docMk/>
              <pc:sldMasterMk cId="2317532505" sldId="2147483672"/>
              <pc:sldLayoutMk cId="2608486981" sldId="2147483714"/>
              <ac:spMk id="46" creationId="{475D9D7F-E957-9BB2-0E03-39EA3552A455}"/>
            </ac:spMkLst>
          </pc:spChg>
          <pc:spChg chg="mod">
            <ac:chgData name="Chuck Tomasi" userId="79514c44-a18e-4aaa-84b1-18f74099d6b1" providerId="ADAL" clId="{18B14563-CCEC-0C42-8C0A-ABD616E2CF02}" dt="2023-10-18T20:13:29.750" v="424"/>
            <ac:spMkLst>
              <pc:docMk/>
              <pc:sldMasterMk cId="2317532505" sldId="2147483672"/>
              <pc:sldLayoutMk cId="2608486981" sldId="2147483714"/>
              <ac:spMk id="46" creationId="{F1F2B18D-BA85-D9EA-7C83-C5E821E58A13}"/>
            </ac:spMkLst>
          </pc:spChg>
          <pc:spChg chg="mod">
            <ac:chgData name="Chuck Tomasi" userId="79514c44-a18e-4aaa-84b1-18f74099d6b1" providerId="ADAL" clId="{18B14563-CCEC-0C42-8C0A-ABD616E2CF02}" dt="2023-11-06T12:11:54.596" v="1937"/>
            <ac:spMkLst>
              <pc:docMk/>
              <pc:sldMasterMk cId="2317532505" sldId="2147483672"/>
              <pc:sldLayoutMk cId="2608486981" sldId="2147483714"/>
              <ac:spMk id="47" creationId="{BE6147F3-87F6-FA03-C95D-C8199379CC13}"/>
            </ac:spMkLst>
          </pc:spChg>
          <pc:spChg chg="mod">
            <ac:chgData name="Chuck Tomasi" userId="79514c44-a18e-4aaa-84b1-18f74099d6b1" providerId="ADAL" clId="{18B14563-CCEC-0C42-8C0A-ABD616E2CF02}" dt="2023-10-18T20:13:29.750" v="424"/>
            <ac:spMkLst>
              <pc:docMk/>
              <pc:sldMasterMk cId="2317532505" sldId="2147483672"/>
              <pc:sldLayoutMk cId="2608486981" sldId="2147483714"/>
              <ac:spMk id="47" creationId="{EA896367-B06E-1740-E33C-6ABC38B92916}"/>
            </ac:spMkLst>
          </pc:spChg>
          <pc:spChg chg="mod">
            <ac:chgData name="Chuck Tomasi" userId="79514c44-a18e-4aaa-84b1-18f74099d6b1" providerId="ADAL" clId="{18B14563-CCEC-0C42-8C0A-ABD616E2CF02}" dt="2023-11-06T12:11:54.596" v="1937"/>
            <ac:spMkLst>
              <pc:docMk/>
              <pc:sldMasterMk cId="2317532505" sldId="2147483672"/>
              <pc:sldLayoutMk cId="2608486981" sldId="2147483714"/>
              <ac:spMk id="48" creationId="{0A00FEF3-59AA-2F57-4D58-0FF405447D78}"/>
            </ac:spMkLst>
          </pc:spChg>
          <pc:spChg chg="mod">
            <ac:chgData name="Chuck Tomasi" userId="79514c44-a18e-4aaa-84b1-18f74099d6b1" providerId="ADAL" clId="{18B14563-CCEC-0C42-8C0A-ABD616E2CF02}" dt="2023-10-18T20:13:29.750" v="424"/>
            <ac:spMkLst>
              <pc:docMk/>
              <pc:sldMasterMk cId="2317532505" sldId="2147483672"/>
              <pc:sldLayoutMk cId="2608486981" sldId="2147483714"/>
              <ac:spMk id="48" creationId="{E2FB38DE-1B1D-E7D2-6FD4-62F873DAC0C5}"/>
            </ac:spMkLst>
          </pc:spChg>
          <pc:spChg chg="mod">
            <ac:chgData name="Chuck Tomasi" userId="79514c44-a18e-4aaa-84b1-18f74099d6b1" providerId="ADAL" clId="{18B14563-CCEC-0C42-8C0A-ABD616E2CF02}" dt="2023-11-06T12:11:54.596" v="1937"/>
            <ac:spMkLst>
              <pc:docMk/>
              <pc:sldMasterMk cId="2317532505" sldId="2147483672"/>
              <pc:sldLayoutMk cId="2608486981" sldId="2147483714"/>
              <ac:spMk id="49" creationId="{157AD8A7-F4C3-170E-E63A-851099787223}"/>
            </ac:spMkLst>
          </pc:spChg>
          <pc:spChg chg="mod">
            <ac:chgData name="Chuck Tomasi" userId="79514c44-a18e-4aaa-84b1-18f74099d6b1" providerId="ADAL" clId="{18B14563-CCEC-0C42-8C0A-ABD616E2CF02}" dt="2023-10-18T20:13:29.750" v="424"/>
            <ac:spMkLst>
              <pc:docMk/>
              <pc:sldMasterMk cId="2317532505" sldId="2147483672"/>
              <pc:sldLayoutMk cId="2608486981" sldId="2147483714"/>
              <ac:spMk id="49" creationId="{8BEB96A2-67DC-5C61-A884-417FF4FAE9B7}"/>
            </ac:spMkLst>
          </pc:spChg>
          <pc:spChg chg="mod">
            <ac:chgData name="Chuck Tomasi" userId="79514c44-a18e-4aaa-84b1-18f74099d6b1" providerId="ADAL" clId="{18B14563-CCEC-0C42-8C0A-ABD616E2CF02}" dt="2023-10-18T20:13:29.750" v="424"/>
            <ac:spMkLst>
              <pc:docMk/>
              <pc:sldMasterMk cId="2317532505" sldId="2147483672"/>
              <pc:sldLayoutMk cId="2608486981" sldId="2147483714"/>
              <ac:spMk id="50" creationId="{BDF16C56-7147-31E9-6024-CABE794E78A2}"/>
            </ac:spMkLst>
          </pc:spChg>
          <pc:spChg chg="mod">
            <ac:chgData name="Chuck Tomasi" userId="79514c44-a18e-4aaa-84b1-18f74099d6b1" providerId="ADAL" clId="{18B14563-CCEC-0C42-8C0A-ABD616E2CF02}" dt="2023-11-06T12:11:54.596" v="1937"/>
            <ac:spMkLst>
              <pc:docMk/>
              <pc:sldMasterMk cId="2317532505" sldId="2147483672"/>
              <pc:sldLayoutMk cId="2608486981" sldId="2147483714"/>
              <ac:spMk id="50" creationId="{C5B2218D-0E25-061F-841A-43B775340078}"/>
            </ac:spMkLst>
          </pc:spChg>
          <pc:spChg chg="mod">
            <ac:chgData name="Chuck Tomasi" userId="79514c44-a18e-4aaa-84b1-18f74099d6b1" providerId="ADAL" clId="{18B14563-CCEC-0C42-8C0A-ABD616E2CF02}" dt="2023-10-18T20:13:29.750" v="424"/>
            <ac:spMkLst>
              <pc:docMk/>
              <pc:sldMasterMk cId="2317532505" sldId="2147483672"/>
              <pc:sldLayoutMk cId="2608486981" sldId="2147483714"/>
              <ac:spMk id="51" creationId="{7FC46014-843B-E3D1-CB86-AD969A7D2FC7}"/>
            </ac:spMkLst>
          </pc:spChg>
          <pc:spChg chg="mod">
            <ac:chgData name="Chuck Tomasi" userId="79514c44-a18e-4aaa-84b1-18f74099d6b1" providerId="ADAL" clId="{18B14563-CCEC-0C42-8C0A-ABD616E2CF02}" dt="2023-11-06T12:11:54.596" v="1937"/>
            <ac:spMkLst>
              <pc:docMk/>
              <pc:sldMasterMk cId="2317532505" sldId="2147483672"/>
              <pc:sldLayoutMk cId="2608486981" sldId="2147483714"/>
              <ac:spMk id="51" creationId="{863B96E9-973E-EE12-75A8-46F4EE4E04B8}"/>
            </ac:spMkLst>
          </pc:spChg>
          <pc:spChg chg="mod">
            <ac:chgData name="Chuck Tomasi" userId="79514c44-a18e-4aaa-84b1-18f74099d6b1" providerId="ADAL" clId="{18B14563-CCEC-0C42-8C0A-ABD616E2CF02}" dt="2023-11-06T12:11:54.596" v="1937"/>
            <ac:spMkLst>
              <pc:docMk/>
              <pc:sldMasterMk cId="2317532505" sldId="2147483672"/>
              <pc:sldLayoutMk cId="2608486981" sldId="2147483714"/>
              <ac:spMk id="52" creationId="{B6F4A6AD-7324-DD85-1BE5-B3CF685602D6}"/>
            </ac:spMkLst>
          </pc:spChg>
          <pc:spChg chg="mod">
            <ac:chgData name="Chuck Tomasi" userId="79514c44-a18e-4aaa-84b1-18f74099d6b1" providerId="ADAL" clId="{18B14563-CCEC-0C42-8C0A-ABD616E2CF02}" dt="2023-10-18T20:13:29.750" v="424"/>
            <ac:spMkLst>
              <pc:docMk/>
              <pc:sldMasterMk cId="2317532505" sldId="2147483672"/>
              <pc:sldLayoutMk cId="2608486981" sldId="2147483714"/>
              <ac:spMk id="52" creationId="{D58B9BAF-1348-EC2A-D43B-18A6A1BF3325}"/>
            </ac:spMkLst>
          </pc:spChg>
          <pc:spChg chg="mod">
            <ac:chgData name="Chuck Tomasi" userId="79514c44-a18e-4aaa-84b1-18f74099d6b1" providerId="ADAL" clId="{18B14563-CCEC-0C42-8C0A-ABD616E2CF02}" dt="2023-10-18T20:13:29.750" v="424"/>
            <ac:spMkLst>
              <pc:docMk/>
              <pc:sldMasterMk cId="2317532505" sldId="2147483672"/>
              <pc:sldLayoutMk cId="2608486981" sldId="2147483714"/>
              <ac:spMk id="53" creationId="{BDD73C32-19C3-E514-6555-C6253BA71037}"/>
            </ac:spMkLst>
          </pc:spChg>
          <pc:spChg chg="mod">
            <ac:chgData name="Chuck Tomasi" userId="79514c44-a18e-4aaa-84b1-18f74099d6b1" providerId="ADAL" clId="{18B14563-CCEC-0C42-8C0A-ABD616E2CF02}" dt="2023-11-06T12:11:54.596" v="1937"/>
            <ac:spMkLst>
              <pc:docMk/>
              <pc:sldMasterMk cId="2317532505" sldId="2147483672"/>
              <pc:sldLayoutMk cId="2608486981" sldId="2147483714"/>
              <ac:spMk id="53" creationId="{F02C4CCB-BE31-2E4F-EA94-205992CBB82D}"/>
            </ac:spMkLst>
          </pc:spChg>
          <pc:spChg chg="mod">
            <ac:chgData name="Chuck Tomasi" userId="79514c44-a18e-4aaa-84b1-18f74099d6b1" providerId="ADAL" clId="{18B14563-CCEC-0C42-8C0A-ABD616E2CF02}" dt="2023-10-18T20:13:29.750" v="424"/>
            <ac:spMkLst>
              <pc:docMk/>
              <pc:sldMasterMk cId="2317532505" sldId="2147483672"/>
              <pc:sldLayoutMk cId="2608486981" sldId="2147483714"/>
              <ac:spMk id="54" creationId="{0D0BA6D0-8432-358D-08FB-B73784960671}"/>
            </ac:spMkLst>
          </pc:spChg>
          <pc:spChg chg="mod">
            <ac:chgData name="Chuck Tomasi" userId="79514c44-a18e-4aaa-84b1-18f74099d6b1" providerId="ADAL" clId="{18B14563-CCEC-0C42-8C0A-ABD616E2CF02}" dt="2023-11-06T12:11:54.596" v="1937"/>
            <ac:spMkLst>
              <pc:docMk/>
              <pc:sldMasterMk cId="2317532505" sldId="2147483672"/>
              <pc:sldLayoutMk cId="2608486981" sldId="2147483714"/>
              <ac:spMk id="54" creationId="{CCBEB24F-13D0-4643-EB06-7C197B93A0BA}"/>
            </ac:spMkLst>
          </pc:spChg>
          <pc:spChg chg="mod">
            <ac:chgData name="Chuck Tomasi" userId="79514c44-a18e-4aaa-84b1-18f74099d6b1" providerId="ADAL" clId="{18B14563-CCEC-0C42-8C0A-ABD616E2CF02}" dt="2023-10-18T20:13:29.750" v="424"/>
            <ac:spMkLst>
              <pc:docMk/>
              <pc:sldMasterMk cId="2317532505" sldId="2147483672"/>
              <pc:sldLayoutMk cId="2608486981" sldId="2147483714"/>
              <ac:spMk id="55" creationId="{7EEA548F-66C0-1B0A-AD62-A9D9127F429F}"/>
            </ac:spMkLst>
          </pc:spChg>
          <pc:spChg chg="mod">
            <ac:chgData name="Chuck Tomasi" userId="79514c44-a18e-4aaa-84b1-18f74099d6b1" providerId="ADAL" clId="{18B14563-CCEC-0C42-8C0A-ABD616E2CF02}" dt="2023-11-06T12:11:54.596" v="1937"/>
            <ac:spMkLst>
              <pc:docMk/>
              <pc:sldMasterMk cId="2317532505" sldId="2147483672"/>
              <pc:sldLayoutMk cId="2608486981" sldId="2147483714"/>
              <ac:spMk id="55" creationId="{9DFA1673-7D05-9F3B-11A0-85BBF2B8F7B7}"/>
            </ac:spMkLst>
          </pc:spChg>
          <pc:spChg chg="mod">
            <ac:chgData name="Chuck Tomasi" userId="79514c44-a18e-4aaa-84b1-18f74099d6b1" providerId="ADAL" clId="{18B14563-CCEC-0C42-8C0A-ABD616E2CF02}" dt="2023-11-06T12:11:54.596" v="1937"/>
            <ac:spMkLst>
              <pc:docMk/>
              <pc:sldMasterMk cId="2317532505" sldId="2147483672"/>
              <pc:sldLayoutMk cId="2608486981" sldId="2147483714"/>
              <ac:spMk id="56" creationId="{38E64FF9-1416-F6D3-397F-A9D84A4CB2AF}"/>
            </ac:spMkLst>
          </pc:spChg>
          <pc:spChg chg="mod">
            <ac:chgData name="Chuck Tomasi" userId="79514c44-a18e-4aaa-84b1-18f74099d6b1" providerId="ADAL" clId="{18B14563-CCEC-0C42-8C0A-ABD616E2CF02}" dt="2023-10-18T20:13:29.750" v="424"/>
            <ac:spMkLst>
              <pc:docMk/>
              <pc:sldMasterMk cId="2317532505" sldId="2147483672"/>
              <pc:sldLayoutMk cId="2608486981" sldId="2147483714"/>
              <ac:spMk id="56" creationId="{DDA9169E-A2BD-0BA5-3F52-1DE94428686A}"/>
            </ac:spMkLst>
          </pc:spChg>
          <pc:spChg chg="mod">
            <ac:chgData name="Chuck Tomasi" userId="79514c44-a18e-4aaa-84b1-18f74099d6b1" providerId="ADAL" clId="{18B14563-CCEC-0C42-8C0A-ABD616E2CF02}" dt="2023-10-18T20:13:29.750" v="424"/>
            <ac:spMkLst>
              <pc:docMk/>
              <pc:sldMasterMk cId="2317532505" sldId="2147483672"/>
              <pc:sldLayoutMk cId="2608486981" sldId="2147483714"/>
              <ac:spMk id="58" creationId="{014C432F-64E7-1867-BAA9-70899F389D55}"/>
            </ac:spMkLst>
          </pc:spChg>
          <pc:spChg chg="mod">
            <ac:chgData name="Chuck Tomasi" userId="79514c44-a18e-4aaa-84b1-18f74099d6b1" providerId="ADAL" clId="{18B14563-CCEC-0C42-8C0A-ABD616E2CF02}" dt="2023-11-06T12:11:54.596" v="1937"/>
            <ac:spMkLst>
              <pc:docMk/>
              <pc:sldMasterMk cId="2317532505" sldId="2147483672"/>
              <pc:sldLayoutMk cId="2608486981" sldId="2147483714"/>
              <ac:spMk id="58" creationId="{7CBA17AB-DBEC-C938-45F1-7A194A7C5DB3}"/>
            </ac:spMkLst>
          </pc:spChg>
          <pc:spChg chg="mod">
            <ac:chgData name="Chuck Tomasi" userId="79514c44-a18e-4aaa-84b1-18f74099d6b1" providerId="ADAL" clId="{18B14563-CCEC-0C42-8C0A-ABD616E2CF02}" dt="2023-10-18T20:13:29.750" v="424"/>
            <ac:spMkLst>
              <pc:docMk/>
              <pc:sldMasterMk cId="2317532505" sldId="2147483672"/>
              <pc:sldLayoutMk cId="2608486981" sldId="2147483714"/>
              <ac:spMk id="59" creationId="{12DE6DBD-E846-9C49-B44C-7B132CF5FE1E}"/>
            </ac:spMkLst>
          </pc:spChg>
          <pc:spChg chg="mod">
            <ac:chgData name="Chuck Tomasi" userId="79514c44-a18e-4aaa-84b1-18f74099d6b1" providerId="ADAL" clId="{18B14563-CCEC-0C42-8C0A-ABD616E2CF02}" dt="2023-11-06T12:11:54.596" v="1937"/>
            <ac:spMkLst>
              <pc:docMk/>
              <pc:sldMasterMk cId="2317532505" sldId="2147483672"/>
              <pc:sldLayoutMk cId="2608486981" sldId="2147483714"/>
              <ac:spMk id="59" creationId="{13ECD023-91DB-F9F6-7E90-B3157DC3608A}"/>
            </ac:spMkLst>
          </pc:spChg>
          <pc:spChg chg="mod">
            <ac:chgData name="Chuck Tomasi" userId="79514c44-a18e-4aaa-84b1-18f74099d6b1" providerId="ADAL" clId="{18B14563-CCEC-0C42-8C0A-ABD616E2CF02}" dt="2023-10-18T20:13:29.750" v="424"/>
            <ac:spMkLst>
              <pc:docMk/>
              <pc:sldMasterMk cId="2317532505" sldId="2147483672"/>
              <pc:sldLayoutMk cId="2608486981" sldId="2147483714"/>
              <ac:spMk id="60" creationId="{26414F4E-7620-881C-BFE1-0DF4A7A1B316}"/>
            </ac:spMkLst>
          </pc:spChg>
          <pc:spChg chg="mod">
            <ac:chgData name="Chuck Tomasi" userId="79514c44-a18e-4aaa-84b1-18f74099d6b1" providerId="ADAL" clId="{18B14563-CCEC-0C42-8C0A-ABD616E2CF02}" dt="2023-11-06T12:11:54.596" v="1937"/>
            <ac:spMkLst>
              <pc:docMk/>
              <pc:sldMasterMk cId="2317532505" sldId="2147483672"/>
              <pc:sldLayoutMk cId="2608486981" sldId="2147483714"/>
              <ac:spMk id="60" creationId="{CF59D003-6C59-BBBC-2F7F-5322F18DEE73}"/>
            </ac:spMkLst>
          </pc:spChg>
          <pc:spChg chg="mod">
            <ac:chgData name="Chuck Tomasi" userId="79514c44-a18e-4aaa-84b1-18f74099d6b1" providerId="ADAL" clId="{18B14563-CCEC-0C42-8C0A-ABD616E2CF02}" dt="2023-11-06T12:11:54.596" v="1937"/>
            <ac:spMkLst>
              <pc:docMk/>
              <pc:sldMasterMk cId="2317532505" sldId="2147483672"/>
              <pc:sldLayoutMk cId="2608486981" sldId="2147483714"/>
              <ac:spMk id="62" creationId="{006C0DC7-E002-E867-3B20-3D62C80B331A}"/>
            </ac:spMkLst>
          </pc:spChg>
          <pc:spChg chg="mod">
            <ac:chgData name="Chuck Tomasi" userId="79514c44-a18e-4aaa-84b1-18f74099d6b1" providerId="ADAL" clId="{18B14563-CCEC-0C42-8C0A-ABD616E2CF02}" dt="2023-10-18T20:13:29.750" v="424"/>
            <ac:spMkLst>
              <pc:docMk/>
              <pc:sldMasterMk cId="2317532505" sldId="2147483672"/>
              <pc:sldLayoutMk cId="2608486981" sldId="2147483714"/>
              <ac:spMk id="62" creationId="{376CE2D0-C57F-6EE1-0ED5-EB193020D256}"/>
            </ac:spMkLst>
          </pc:spChg>
          <pc:spChg chg="mod">
            <ac:chgData name="Chuck Tomasi" userId="79514c44-a18e-4aaa-84b1-18f74099d6b1" providerId="ADAL" clId="{18B14563-CCEC-0C42-8C0A-ABD616E2CF02}" dt="2023-11-05T20:50:57.330" v="1540"/>
            <ac:spMkLst>
              <pc:docMk/>
              <pc:sldMasterMk cId="2317532505" sldId="2147483672"/>
              <pc:sldLayoutMk cId="2608486981" sldId="2147483714"/>
              <ac:spMk id="64" creationId="{BE7E7994-3D78-DFC1-2339-82E89B16EF19}"/>
            </ac:spMkLst>
          </pc:spChg>
          <pc:spChg chg="mod">
            <ac:chgData name="Chuck Tomasi" userId="79514c44-a18e-4aaa-84b1-18f74099d6b1" providerId="ADAL" clId="{18B14563-CCEC-0C42-8C0A-ABD616E2CF02}" dt="2023-11-05T20:50:57.330" v="1540"/>
            <ac:spMkLst>
              <pc:docMk/>
              <pc:sldMasterMk cId="2317532505" sldId="2147483672"/>
              <pc:sldLayoutMk cId="2608486981" sldId="2147483714"/>
              <ac:spMk id="65" creationId="{00D075BA-B275-70BF-4D56-D2E13AE77513}"/>
            </ac:spMkLst>
          </pc:spChg>
          <pc:spChg chg="mod">
            <ac:chgData name="Chuck Tomasi" userId="79514c44-a18e-4aaa-84b1-18f74099d6b1" providerId="ADAL" clId="{18B14563-CCEC-0C42-8C0A-ABD616E2CF02}" dt="2023-11-05T20:50:57.330" v="1540"/>
            <ac:spMkLst>
              <pc:docMk/>
              <pc:sldMasterMk cId="2317532505" sldId="2147483672"/>
              <pc:sldLayoutMk cId="2608486981" sldId="2147483714"/>
              <ac:spMk id="66" creationId="{70E93CE7-DA99-CEB8-F368-6152C2E41469}"/>
            </ac:spMkLst>
          </pc:spChg>
          <pc:spChg chg="mod">
            <ac:chgData name="Chuck Tomasi" userId="79514c44-a18e-4aaa-84b1-18f74099d6b1" providerId="ADAL" clId="{18B14563-CCEC-0C42-8C0A-ABD616E2CF02}" dt="2023-11-05T20:50:57.330" v="1540"/>
            <ac:spMkLst>
              <pc:docMk/>
              <pc:sldMasterMk cId="2317532505" sldId="2147483672"/>
              <pc:sldLayoutMk cId="2608486981" sldId="2147483714"/>
              <ac:spMk id="67" creationId="{AEB88022-FAD8-2BC6-7B78-0C64F9E66FEF}"/>
            </ac:spMkLst>
          </pc:spChg>
          <pc:spChg chg="mod">
            <ac:chgData name="Chuck Tomasi" userId="79514c44-a18e-4aaa-84b1-18f74099d6b1" providerId="ADAL" clId="{18B14563-CCEC-0C42-8C0A-ABD616E2CF02}" dt="2023-11-05T20:50:57.330" v="1540"/>
            <ac:spMkLst>
              <pc:docMk/>
              <pc:sldMasterMk cId="2317532505" sldId="2147483672"/>
              <pc:sldLayoutMk cId="2608486981" sldId="2147483714"/>
              <ac:spMk id="68" creationId="{5BA532C1-BB64-A96C-AA3B-DDCF60019FF4}"/>
            </ac:spMkLst>
          </pc:spChg>
          <pc:spChg chg="mod">
            <ac:chgData name="Chuck Tomasi" userId="79514c44-a18e-4aaa-84b1-18f74099d6b1" providerId="ADAL" clId="{18B14563-CCEC-0C42-8C0A-ABD616E2CF02}" dt="2023-11-05T20:50:57.330" v="1540"/>
            <ac:spMkLst>
              <pc:docMk/>
              <pc:sldMasterMk cId="2317532505" sldId="2147483672"/>
              <pc:sldLayoutMk cId="2608486981" sldId="2147483714"/>
              <ac:spMk id="69" creationId="{D3CC676C-6763-71B2-5B37-7EEE2FB0421B}"/>
            </ac:spMkLst>
          </pc:spChg>
          <pc:spChg chg="mod">
            <ac:chgData name="Chuck Tomasi" userId="79514c44-a18e-4aaa-84b1-18f74099d6b1" providerId="ADAL" clId="{18B14563-CCEC-0C42-8C0A-ABD616E2CF02}" dt="2023-11-05T20:50:57.330" v="1540"/>
            <ac:spMkLst>
              <pc:docMk/>
              <pc:sldMasterMk cId="2317532505" sldId="2147483672"/>
              <pc:sldLayoutMk cId="2608486981" sldId="2147483714"/>
              <ac:spMk id="70" creationId="{60A25B0C-5AD0-C538-19E1-DE6011354952}"/>
            </ac:spMkLst>
          </pc:spChg>
          <pc:spChg chg="mod">
            <ac:chgData name="Chuck Tomasi" userId="79514c44-a18e-4aaa-84b1-18f74099d6b1" providerId="ADAL" clId="{18B14563-CCEC-0C42-8C0A-ABD616E2CF02}" dt="2023-11-05T20:50:57.330" v="1540"/>
            <ac:spMkLst>
              <pc:docMk/>
              <pc:sldMasterMk cId="2317532505" sldId="2147483672"/>
              <pc:sldLayoutMk cId="2608486981" sldId="2147483714"/>
              <ac:spMk id="71" creationId="{9454E646-D499-C767-C4D6-0CC8607A0D0C}"/>
            </ac:spMkLst>
          </pc:spChg>
          <pc:spChg chg="mod">
            <ac:chgData name="Chuck Tomasi" userId="79514c44-a18e-4aaa-84b1-18f74099d6b1" providerId="ADAL" clId="{18B14563-CCEC-0C42-8C0A-ABD616E2CF02}" dt="2023-11-05T20:50:57.330" v="1540"/>
            <ac:spMkLst>
              <pc:docMk/>
              <pc:sldMasterMk cId="2317532505" sldId="2147483672"/>
              <pc:sldLayoutMk cId="2608486981" sldId="2147483714"/>
              <ac:spMk id="72" creationId="{7647F39D-7C02-7CFD-2534-A4CF3AA41A3A}"/>
            </ac:spMkLst>
          </pc:spChg>
          <pc:spChg chg="mod">
            <ac:chgData name="Chuck Tomasi" userId="79514c44-a18e-4aaa-84b1-18f74099d6b1" providerId="ADAL" clId="{18B14563-CCEC-0C42-8C0A-ABD616E2CF02}" dt="2023-11-05T20:50:57.330" v="1540"/>
            <ac:spMkLst>
              <pc:docMk/>
              <pc:sldMasterMk cId="2317532505" sldId="2147483672"/>
              <pc:sldLayoutMk cId="2608486981" sldId="2147483714"/>
              <ac:spMk id="73" creationId="{895FDC45-C620-7976-12D3-351998E60012}"/>
            </ac:spMkLst>
          </pc:spChg>
          <pc:spChg chg="mod">
            <ac:chgData name="Chuck Tomasi" userId="79514c44-a18e-4aaa-84b1-18f74099d6b1" providerId="ADAL" clId="{18B14563-CCEC-0C42-8C0A-ABD616E2CF02}" dt="2023-11-05T20:50:57.330" v="1540"/>
            <ac:spMkLst>
              <pc:docMk/>
              <pc:sldMasterMk cId="2317532505" sldId="2147483672"/>
              <pc:sldLayoutMk cId="2608486981" sldId="2147483714"/>
              <ac:spMk id="74" creationId="{7BEC0539-B78C-FF94-3B19-1D8A33E82C32}"/>
            </ac:spMkLst>
          </pc:spChg>
          <pc:spChg chg="mod">
            <ac:chgData name="Chuck Tomasi" userId="79514c44-a18e-4aaa-84b1-18f74099d6b1" providerId="ADAL" clId="{18B14563-CCEC-0C42-8C0A-ABD616E2CF02}" dt="2023-11-05T20:50:57.330" v="1540"/>
            <ac:spMkLst>
              <pc:docMk/>
              <pc:sldMasterMk cId="2317532505" sldId="2147483672"/>
              <pc:sldLayoutMk cId="2608486981" sldId="2147483714"/>
              <ac:spMk id="75" creationId="{3D8A3873-689A-DFC4-F485-A7A890E6B5B5}"/>
            </ac:spMkLst>
          </pc:spChg>
          <pc:spChg chg="mod">
            <ac:chgData name="Chuck Tomasi" userId="79514c44-a18e-4aaa-84b1-18f74099d6b1" providerId="ADAL" clId="{18B14563-CCEC-0C42-8C0A-ABD616E2CF02}" dt="2023-11-05T20:50:57.330" v="1540"/>
            <ac:spMkLst>
              <pc:docMk/>
              <pc:sldMasterMk cId="2317532505" sldId="2147483672"/>
              <pc:sldLayoutMk cId="2608486981" sldId="2147483714"/>
              <ac:spMk id="76" creationId="{4AADAB85-EBE3-2422-440D-C84D8F662CA9}"/>
            </ac:spMkLst>
          </pc:spChg>
          <pc:spChg chg="mod">
            <ac:chgData name="Chuck Tomasi" userId="79514c44-a18e-4aaa-84b1-18f74099d6b1" providerId="ADAL" clId="{18B14563-CCEC-0C42-8C0A-ABD616E2CF02}" dt="2023-11-05T20:50:57.330" v="1540"/>
            <ac:spMkLst>
              <pc:docMk/>
              <pc:sldMasterMk cId="2317532505" sldId="2147483672"/>
              <pc:sldLayoutMk cId="2608486981" sldId="2147483714"/>
              <ac:spMk id="77" creationId="{CB71F7A2-0C49-2476-46D8-E5C302A1C530}"/>
            </ac:spMkLst>
          </pc:spChg>
          <pc:spChg chg="mod">
            <ac:chgData name="Chuck Tomasi" userId="79514c44-a18e-4aaa-84b1-18f74099d6b1" providerId="ADAL" clId="{18B14563-CCEC-0C42-8C0A-ABD616E2CF02}" dt="2023-11-05T20:50:57.330" v="1540"/>
            <ac:spMkLst>
              <pc:docMk/>
              <pc:sldMasterMk cId="2317532505" sldId="2147483672"/>
              <pc:sldLayoutMk cId="2608486981" sldId="2147483714"/>
              <ac:spMk id="78" creationId="{A0EE2937-B525-9D63-B85D-6A6B8B944A3C}"/>
            </ac:spMkLst>
          </pc:spChg>
          <pc:spChg chg="mod">
            <ac:chgData name="Chuck Tomasi" userId="79514c44-a18e-4aaa-84b1-18f74099d6b1" providerId="ADAL" clId="{18B14563-CCEC-0C42-8C0A-ABD616E2CF02}" dt="2023-11-05T20:50:57.330" v="1540"/>
            <ac:spMkLst>
              <pc:docMk/>
              <pc:sldMasterMk cId="2317532505" sldId="2147483672"/>
              <pc:sldLayoutMk cId="2608486981" sldId="2147483714"/>
              <ac:spMk id="79" creationId="{89A30E2D-DE4E-5288-A6DB-47682519611B}"/>
            </ac:spMkLst>
          </pc:spChg>
          <pc:spChg chg="mod">
            <ac:chgData name="Chuck Tomasi" userId="79514c44-a18e-4aaa-84b1-18f74099d6b1" providerId="ADAL" clId="{18B14563-CCEC-0C42-8C0A-ABD616E2CF02}" dt="2023-11-05T20:50:57.330" v="1540"/>
            <ac:spMkLst>
              <pc:docMk/>
              <pc:sldMasterMk cId="2317532505" sldId="2147483672"/>
              <pc:sldLayoutMk cId="2608486981" sldId="2147483714"/>
              <ac:spMk id="80" creationId="{1EAA1354-2190-4755-258D-1F90F27B420E}"/>
            </ac:spMkLst>
          </pc:spChg>
          <pc:spChg chg="mod">
            <ac:chgData name="Chuck Tomasi" userId="79514c44-a18e-4aaa-84b1-18f74099d6b1" providerId="ADAL" clId="{18B14563-CCEC-0C42-8C0A-ABD616E2CF02}" dt="2023-11-05T20:50:57.330" v="1540"/>
            <ac:spMkLst>
              <pc:docMk/>
              <pc:sldMasterMk cId="2317532505" sldId="2147483672"/>
              <pc:sldLayoutMk cId="2608486981" sldId="2147483714"/>
              <ac:spMk id="81" creationId="{119AF8C4-4FC4-DFED-476D-9AA9B2DA3E9A}"/>
            </ac:spMkLst>
          </pc:spChg>
          <pc:spChg chg="mod">
            <ac:chgData name="Chuck Tomasi" userId="79514c44-a18e-4aaa-84b1-18f74099d6b1" providerId="ADAL" clId="{18B14563-CCEC-0C42-8C0A-ABD616E2CF02}" dt="2023-11-05T20:50:57.330" v="1540"/>
            <ac:spMkLst>
              <pc:docMk/>
              <pc:sldMasterMk cId="2317532505" sldId="2147483672"/>
              <pc:sldLayoutMk cId="2608486981" sldId="2147483714"/>
              <ac:spMk id="82" creationId="{DB919DA1-46F1-8990-7FE0-345D171D4B9D}"/>
            </ac:spMkLst>
          </pc:spChg>
          <pc:spChg chg="mod">
            <ac:chgData name="Chuck Tomasi" userId="79514c44-a18e-4aaa-84b1-18f74099d6b1" providerId="ADAL" clId="{18B14563-CCEC-0C42-8C0A-ABD616E2CF02}" dt="2023-11-05T20:50:57.330" v="1540"/>
            <ac:spMkLst>
              <pc:docMk/>
              <pc:sldMasterMk cId="2317532505" sldId="2147483672"/>
              <pc:sldLayoutMk cId="2608486981" sldId="2147483714"/>
              <ac:spMk id="83" creationId="{063ADD46-C858-6A84-2D09-3BC728622078}"/>
            </ac:spMkLst>
          </pc:spChg>
          <pc:spChg chg="mod">
            <ac:chgData name="Chuck Tomasi" userId="79514c44-a18e-4aaa-84b1-18f74099d6b1" providerId="ADAL" clId="{18B14563-CCEC-0C42-8C0A-ABD616E2CF02}" dt="2023-11-05T20:50:57.330" v="1540"/>
            <ac:spMkLst>
              <pc:docMk/>
              <pc:sldMasterMk cId="2317532505" sldId="2147483672"/>
              <pc:sldLayoutMk cId="2608486981" sldId="2147483714"/>
              <ac:spMk id="84" creationId="{6635473D-B4EF-91C7-0C46-E165382AAE97}"/>
            </ac:spMkLst>
          </pc:spChg>
          <pc:spChg chg="mod">
            <ac:chgData name="Chuck Tomasi" userId="79514c44-a18e-4aaa-84b1-18f74099d6b1" providerId="ADAL" clId="{18B14563-CCEC-0C42-8C0A-ABD616E2CF02}" dt="2023-11-05T20:50:57.330" v="1540"/>
            <ac:spMkLst>
              <pc:docMk/>
              <pc:sldMasterMk cId="2317532505" sldId="2147483672"/>
              <pc:sldLayoutMk cId="2608486981" sldId="2147483714"/>
              <ac:spMk id="85" creationId="{E24C767A-2BE8-F875-5684-41CC2F6133BD}"/>
            </ac:spMkLst>
          </pc:spChg>
          <pc:spChg chg="mod">
            <ac:chgData name="Chuck Tomasi" userId="79514c44-a18e-4aaa-84b1-18f74099d6b1" providerId="ADAL" clId="{18B14563-CCEC-0C42-8C0A-ABD616E2CF02}" dt="2023-11-05T20:50:57.330" v="1540"/>
            <ac:spMkLst>
              <pc:docMk/>
              <pc:sldMasterMk cId="2317532505" sldId="2147483672"/>
              <pc:sldLayoutMk cId="2608486981" sldId="2147483714"/>
              <ac:spMk id="86" creationId="{4DE8DE07-48FA-F610-2CBA-5B3C188EE3A1}"/>
            </ac:spMkLst>
          </pc:spChg>
          <pc:spChg chg="mod">
            <ac:chgData name="Chuck Tomasi" userId="79514c44-a18e-4aaa-84b1-18f74099d6b1" providerId="ADAL" clId="{18B14563-CCEC-0C42-8C0A-ABD616E2CF02}" dt="2023-11-05T20:50:57.330" v="1540"/>
            <ac:spMkLst>
              <pc:docMk/>
              <pc:sldMasterMk cId="2317532505" sldId="2147483672"/>
              <pc:sldLayoutMk cId="2608486981" sldId="2147483714"/>
              <ac:spMk id="87" creationId="{D8A839CB-58C2-8525-74C9-67F1284FDA69}"/>
            </ac:spMkLst>
          </pc:spChg>
          <pc:spChg chg="mod">
            <ac:chgData name="Chuck Tomasi" userId="79514c44-a18e-4aaa-84b1-18f74099d6b1" providerId="ADAL" clId="{18B14563-CCEC-0C42-8C0A-ABD616E2CF02}" dt="2023-11-05T20:50:57.330" v="1540"/>
            <ac:spMkLst>
              <pc:docMk/>
              <pc:sldMasterMk cId="2317532505" sldId="2147483672"/>
              <pc:sldLayoutMk cId="2608486981" sldId="2147483714"/>
              <ac:spMk id="88" creationId="{1A4447B3-7CCE-8C42-241D-70EEC98F85F3}"/>
            </ac:spMkLst>
          </pc:spChg>
          <pc:spChg chg="mod">
            <ac:chgData name="Chuck Tomasi" userId="79514c44-a18e-4aaa-84b1-18f74099d6b1" providerId="ADAL" clId="{18B14563-CCEC-0C42-8C0A-ABD616E2CF02}" dt="2023-11-05T20:50:57.330" v="1540"/>
            <ac:spMkLst>
              <pc:docMk/>
              <pc:sldMasterMk cId="2317532505" sldId="2147483672"/>
              <pc:sldLayoutMk cId="2608486981" sldId="2147483714"/>
              <ac:spMk id="89" creationId="{49CFB3D4-22E3-F052-7596-BF6ACE99DB9A}"/>
            </ac:spMkLst>
          </pc:spChg>
          <pc:spChg chg="mod">
            <ac:chgData name="Chuck Tomasi" userId="79514c44-a18e-4aaa-84b1-18f74099d6b1" providerId="ADAL" clId="{18B14563-CCEC-0C42-8C0A-ABD616E2CF02}" dt="2023-11-05T20:50:57.330" v="1540"/>
            <ac:spMkLst>
              <pc:docMk/>
              <pc:sldMasterMk cId="2317532505" sldId="2147483672"/>
              <pc:sldLayoutMk cId="2608486981" sldId="2147483714"/>
              <ac:spMk id="90" creationId="{E84820D9-5864-3C9A-22C8-66C1C98FD563}"/>
            </ac:spMkLst>
          </pc:spChg>
          <pc:spChg chg="mod">
            <ac:chgData name="Chuck Tomasi" userId="79514c44-a18e-4aaa-84b1-18f74099d6b1" providerId="ADAL" clId="{18B14563-CCEC-0C42-8C0A-ABD616E2CF02}" dt="2023-11-05T20:50:57.330" v="1540"/>
            <ac:spMkLst>
              <pc:docMk/>
              <pc:sldMasterMk cId="2317532505" sldId="2147483672"/>
              <pc:sldLayoutMk cId="2608486981" sldId="2147483714"/>
              <ac:spMk id="91" creationId="{B42E3DBA-134D-8B98-22DC-5897AA573D09}"/>
            </ac:spMkLst>
          </pc:spChg>
          <pc:spChg chg="mod">
            <ac:chgData name="Chuck Tomasi" userId="79514c44-a18e-4aaa-84b1-18f74099d6b1" providerId="ADAL" clId="{18B14563-CCEC-0C42-8C0A-ABD616E2CF02}" dt="2023-11-05T20:50:57.330" v="1540"/>
            <ac:spMkLst>
              <pc:docMk/>
              <pc:sldMasterMk cId="2317532505" sldId="2147483672"/>
              <pc:sldLayoutMk cId="2608486981" sldId="2147483714"/>
              <ac:spMk id="92" creationId="{F69E011B-6901-F04D-F907-1E01014F00E0}"/>
            </ac:spMkLst>
          </pc:spChg>
          <pc:spChg chg="mod">
            <ac:chgData name="Chuck Tomasi" userId="79514c44-a18e-4aaa-84b1-18f74099d6b1" providerId="ADAL" clId="{18B14563-CCEC-0C42-8C0A-ABD616E2CF02}" dt="2023-11-05T20:50:57.330" v="1540"/>
            <ac:spMkLst>
              <pc:docMk/>
              <pc:sldMasterMk cId="2317532505" sldId="2147483672"/>
              <pc:sldLayoutMk cId="2608486981" sldId="2147483714"/>
              <ac:spMk id="93" creationId="{0DFAED5F-1F49-6E80-2D21-8FE12E70DDA9}"/>
            </ac:spMkLst>
          </pc:spChg>
          <pc:spChg chg="mod">
            <ac:chgData name="Chuck Tomasi" userId="79514c44-a18e-4aaa-84b1-18f74099d6b1" providerId="ADAL" clId="{18B14563-CCEC-0C42-8C0A-ABD616E2CF02}" dt="2023-11-05T20:50:57.330" v="1540"/>
            <ac:spMkLst>
              <pc:docMk/>
              <pc:sldMasterMk cId="2317532505" sldId="2147483672"/>
              <pc:sldLayoutMk cId="2608486981" sldId="2147483714"/>
              <ac:spMk id="94" creationId="{86696A58-EE20-D69F-F6C8-BAE8D98AD56C}"/>
            </ac:spMkLst>
          </pc:spChg>
          <pc:spChg chg="mod">
            <ac:chgData name="Chuck Tomasi" userId="79514c44-a18e-4aaa-84b1-18f74099d6b1" providerId="ADAL" clId="{18B14563-CCEC-0C42-8C0A-ABD616E2CF02}" dt="2023-11-05T20:50:57.330" v="1540"/>
            <ac:spMkLst>
              <pc:docMk/>
              <pc:sldMasterMk cId="2317532505" sldId="2147483672"/>
              <pc:sldLayoutMk cId="2608486981" sldId="2147483714"/>
              <ac:spMk id="95" creationId="{50F9981E-0625-CF5E-F045-DFFA2417BD43}"/>
            </ac:spMkLst>
          </pc:spChg>
          <pc:spChg chg="mod">
            <ac:chgData name="Chuck Tomasi" userId="79514c44-a18e-4aaa-84b1-18f74099d6b1" providerId="ADAL" clId="{18B14563-CCEC-0C42-8C0A-ABD616E2CF02}" dt="2023-11-05T20:50:57.330" v="1540"/>
            <ac:spMkLst>
              <pc:docMk/>
              <pc:sldMasterMk cId="2317532505" sldId="2147483672"/>
              <pc:sldLayoutMk cId="2608486981" sldId="2147483714"/>
              <ac:spMk id="96" creationId="{B171B1FF-2E9E-8EB2-F19C-8F4D9DC44267}"/>
            </ac:spMkLst>
          </pc:spChg>
          <pc:spChg chg="mod">
            <ac:chgData name="Chuck Tomasi" userId="79514c44-a18e-4aaa-84b1-18f74099d6b1" providerId="ADAL" clId="{18B14563-CCEC-0C42-8C0A-ABD616E2CF02}" dt="2023-11-05T20:50:57.330" v="1540"/>
            <ac:spMkLst>
              <pc:docMk/>
              <pc:sldMasterMk cId="2317532505" sldId="2147483672"/>
              <pc:sldLayoutMk cId="2608486981" sldId="2147483714"/>
              <ac:spMk id="97" creationId="{41E89444-FC3E-9763-9221-F295CD0B4D9B}"/>
            </ac:spMkLst>
          </pc:spChg>
          <pc:spChg chg="mod">
            <ac:chgData name="Chuck Tomasi" userId="79514c44-a18e-4aaa-84b1-18f74099d6b1" providerId="ADAL" clId="{18B14563-CCEC-0C42-8C0A-ABD616E2CF02}" dt="2023-11-05T20:50:57.330" v="1540"/>
            <ac:spMkLst>
              <pc:docMk/>
              <pc:sldMasterMk cId="2317532505" sldId="2147483672"/>
              <pc:sldLayoutMk cId="2608486981" sldId="2147483714"/>
              <ac:spMk id="98" creationId="{00C7D2E9-55A7-32D2-F228-3B6397EB4663}"/>
            </ac:spMkLst>
          </pc:spChg>
          <pc:spChg chg="mod">
            <ac:chgData name="Chuck Tomasi" userId="79514c44-a18e-4aaa-84b1-18f74099d6b1" providerId="ADAL" clId="{18B14563-CCEC-0C42-8C0A-ABD616E2CF02}" dt="2023-11-05T20:50:57.330" v="1540"/>
            <ac:spMkLst>
              <pc:docMk/>
              <pc:sldMasterMk cId="2317532505" sldId="2147483672"/>
              <pc:sldLayoutMk cId="2608486981" sldId="2147483714"/>
              <ac:spMk id="99" creationId="{907D5CEF-21F3-5373-6C42-88AF51D11513}"/>
            </ac:spMkLst>
          </pc:spChg>
          <pc:spChg chg="mod">
            <ac:chgData name="Chuck Tomasi" userId="79514c44-a18e-4aaa-84b1-18f74099d6b1" providerId="ADAL" clId="{18B14563-CCEC-0C42-8C0A-ABD616E2CF02}" dt="2023-11-05T20:50:57.330" v="1540"/>
            <ac:spMkLst>
              <pc:docMk/>
              <pc:sldMasterMk cId="2317532505" sldId="2147483672"/>
              <pc:sldLayoutMk cId="2608486981" sldId="2147483714"/>
              <ac:spMk id="100" creationId="{7A18A48F-6E88-3EED-88AA-18BB67D001B6}"/>
            </ac:spMkLst>
          </pc:spChg>
          <pc:spChg chg="mod">
            <ac:chgData name="Chuck Tomasi" userId="79514c44-a18e-4aaa-84b1-18f74099d6b1" providerId="ADAL" clId="{18B14563-CCEC-0C42-8C0A-ABD616E2CF02}" dt="2023-11-05T20:50:57.330" v="1540"/>
            <ac:spMkLst>
              <pc:docMk/>
              <pc:sldMasterMk cId="2317532505" sldId="2147483672"/>
              <pc:sldLayoutMk cId="2608486981" sldId="2147483714"/>
              <ac:spMk id="101" creationId="{40463BB4-7D4A-F753-5298-8B30F2E6E381}"/>
            </ac:spMkLst>
          </pc:spChg>
          <pc:spChg chg="mod">
            <ac:chgData name="Chuck Tomasi" userId="79514c44-a18e-4aaa-84b1-18f74099d6b1" providerId="ADAL" clId="{18B14563-CCEC-0C42-8C0A-ABD616E2CF02}" dt="2023-11-05T20:50:57.330" v="1540"/>
            <ac:spMkLst>
              <pc:docMk/>
              <pc:sldMasterMk cId="2317532505" sldId="2147483672"/>
              <pc:sldLayoutMk cId="2608486981" sldId="2147483714"/>
              <ac:spMk id="102" creationId="{73491056-A7EC-A47A-D585-3F2BE745E083}"/>
            </ac:spMkLst>
          </pc:spChg>
          <pc:spChg chg="mod">
            <ac:chgData name="Chuck Tomasi" userId="79514c44-a18e-4aaa-84b1-18f74099d6b1" providerId="ADAL" clId="{18B14563-CCEC-0C42-8C0A-ABD616E2CF02}" dt="2023-11-05T20:50:57.330" v="1540"/>
            <ac:spMkLst>
              <pc:docMk/>
              <pc:sldMasterMk cId="2317532505" sldId="2147483672"/>
              <pc:sldLayoutMk cId="2608486981" sldId="2147483714"/>
              <ac:spMk id="103" creationId="{413D3147-BE9A-1068-CF50-8DF55BF01663}"/>
            </ac:spMkLst>
          </pc:spChg>
          <pc:spChg chg="mod">
            <ac:chgData name="Chuck Tomasi" userId="79514c44-a18e-4aaa-84b1-18f74099d6b1" providerId="ADAL" clId="{18B14563-CCEC-0C42-8C0A-ABD616E2CF02}" dt="2023-11-05T20:50:57.330" v="1540"/>
            <ac:spMkLst>
              <pc:docMk/>
              <pc:sldMasterMk cId="2317532505" sldId="2147483672"/>
              <pc:sldLayoutMk cId="2608486981" sldId="2147483714"/>
              <ac:spMk id="104" creationId="{23B2911A-ED8B-6D4D-951E-9FC24016797E}"/>
            </ac:spMkLst>
          </pc:spChg>
          <pc:spChg chg="mod">
            <ac:chgData name="Chuck Tomasi" userId="79514c44-a18e-4aaa-84b1-18f74099d6b1" providerId="ADAL" clId="{18B14563-CCEC-0C42-8C0A-ABD616E2CF02}" dt="2023-11-05T20:50:57.330" v="1540"/>
            <ac:spMkLst>
              <pc:docMk/>
              <pc:sldMasterMk cId="2317532505" sldId="2147483672"/>
              <pc:sldLayoutMk cId="2608486981" sldId="2147483714"/>
              <ac:spMk id="105" creationId="{48BE4C44-565C-0CF5-F43E-4E1D5FDD5AB5}"/>
            </ac:spMkLst>
          </pc:spChg>
          <pc:spChg chg="mod">
            <ac:chgData name="Chuck Tomasi" userId="79514c44-a18e-4aaa-84b1-18f74099d6b1" providerId="ADAL" clId="{18B14563-CCEC-0C42-8C0A-ABD616E2CF02}" dt="2023-11-06T15:03:31.376" v="3153"/>
            <ac:spMkLst>
              <pc:docMk/>
              <pc:sldMasterMk cId="2317532505" sldId="2147483672"/>
              <pc:sldLayoutMk cId="2608486981" sldId="2147483714"/>
              <ac:spMk id="107" creationId="{DD00660F-421F-5183-B91E-0617622100DC}"/>
            </ac:spMkLst>
          </pc:spChg>
          <pc:spChg chg="mod">
            <ac:chgData name="Chuck Tomasi" userId="79514c44-a18e-4aaa-84b1-18f74099d6b1" providerId="ADAL" clId="{18B14563-CCEC-0C42-8C0A-ABD616E2CF02}" dt="2023-11-06T15:03:31.376" v="3153"/>
            <ac:spMkLst>
              <pc:docMk/>
              <pc:sldMasterMk cId="2317532505" sldId="2147483672"/>
              <pc:sldLayoutMk cId="2608486981" sldId="2147483714"/>
              <ac:spMk id="108" creationId="{659A87EC-3E87-8EA5-6E9D-081A78DCD63F}"/>
            </ac:spMkLst>
          </pc:spChg>
          <pc:spChg chg="mod">
            <ac:chgData name="Chuck Tomasi" userId="79514c44-a18e-4aaa-84b1-18f74099d6b1" providerId="ADAL" clId="{18B14563-CCEC-0C42-8C0A-ABD616E2CF02}" dt="2023-11-06T15:03:31.376" v="3153"/>
            <ac:spMkLst>
              <pc:docMk/>
              <pc:sldMasterMk cId="2317532505" sldId="2147483672"/>
              <pc:sldLayoutMk cId="2608486981" sldId="2147483714"/>
              <ac:spMk id="109" creationId="{23C7C069-F78E-18C5-F0EA-A15433D89FB1}"/>
            </ac:spMkLst>
          </pc:spChg>
          <pc:spChg chg="mod">
            <ac:chgData name="Chuck Tomasi" userId="79514c44-a18e-4aaa-84b1-18f74099d6b1" providerId="ADAL" clId="{18B14563-CCEC-0C42-8C0A-ABD616E2CF02}" dt="2023-11-06T15:03:31.376" v="3153"/>
            <ac:spMkLst>
              <pc:docMk/>
              <pc:sldMasterMk cId="2317532505" sldId="2147483672"/>
              <pc:sldLayoutMk cId="2608486981" sldId="2147483714"/>
              <ac:spMk id="110" creationId="{5C3BE3F8-53F1-7D6E-8446-7AC55710D547}"/>
            </ac:spMkLst>
          </pc:spChg>
          <pc:spChg chg="mod">
            <ac:chgData name="Chuck Tomasi" userId="79514c44-a18e-4aaa-84b1-18f74099d6b1" providerId="ADAL" clId="{18B14563-CCEC-0C42-8C0A-ABD616E2CF02}" dt="2023-11-06T15:03:31.376" v="3153"/>
            <ac:spMkLst>
              <pc:docMk/>
              <pc:sldMasterMk cId="2317532505" sldId="2147483672"/>
              <pc:sldLayoutMk cId="2608486981" sldId="2147483714"/>
              <ac:spMk id="111" creationId="{E6E60298-6887-7FD2-0807-C55533AD930E}"/>
            </ac:spMkLst>
          </pc:spChg>
          <pc:spChg chg="mod">
            <ac:chgData name="Chuck Tomasi" userId="79514c44-a18e-4aaa-84b1-18f74099d6b1" providerId="ADAL" clId="{18B14563-CCEC-0C42-8C0A-ABD616E2CF02}" dt="2023-11-06T15:03:31.376" v="3153"/>
            <ac:spMkLst>
              <pc:docMk/>
              <pc:sldMasterMk cId="2317532505" sldId="2147483672"/>
              <pc:sldLayoutMk cId="2608486981" sldId="2147483714"/>
              <ac:spMk id="112" creationId="{87BFB561-3BF9-EA32-F3E8-53171E2AD8AF}"/>
            </ac:spMkLst>
          </pc:spChg>
          <pc:spChg chg="mod">
            <ac:chgData name="Chuck Tomasi" userId="79514c44-a18e-4aaa-84b1-18f74099d6b1" providerId="ADAL" clId="{18B14563-CCEC-0C42-8C0A-ABD616E2CF02}" dt="2023-11-06T15:03:31.376" v="3153"/>
            <ac:spMkLst>
              <pc:docMk/>
              <pc:sldMasterMk cId="2317532505" sldId="2147483672"/>
              <pc:sldLayoutMk cId="2608486981" sldId="2147483714"/>
              <ac:spMk id="113" creationId="{BD6814A8-2263-BA84-111E-FEDAD98D56DA}"/>
            </ac:spMkLst>
          </pc:spChg>
          <pc:spChg chg="mod">
            <ac:chgData name="Chuck Tomasi" userId="79514c44-a18e-4aaa-84b1-18f74099d6b1" providerId="ADAL" clId="{18B14563-CCEC-0C42-8C0A-ABD616E2CF02}" dt="2023-11-06T15:03:31.376" v="3153"/>
            <ac:spMkLst>
              <pc:docMk/>
              <pc:sldMasterMk cId="2317532505" sldId="2147483672"/>
              <pc:sldLayoutMk cId="2608486981" sldId="2147483714"/>
              <ac:spMk id="114" creationId="{CFBCBB80-AFA2-C2EE-9878-DF12F7AE8E5E}"/>
            </ac:spMkLst>
          </pc:spChg>
          <pc:spChg chg="mod">
            <ac:chgData name="Chuck Tomasi" userId="79514c44-a18e-4aaa-84b1-18f74099d6b1" providerId="ADAL" clId="{18B14563-CCEC-0C42-8C0A-ABD616E2CF02}" dt="2023-11-06T15:03:31.376" v="3153"/>
            <ac:spMkLst>
              <pc:docMk/>
              <pc:sldMasterMk cId="2317532505" sldId="2147483672"/>
              <pc:sldLayoutMk cId="2608486981" sldId="2147483714"/>
              <ac:spMk id="115" creationId="{D1CBBC2E-4E2C-BE04-3601-992280BBDED6}"/>
            </ac:spMkLst>
          </pc:spChg>
          <pc:spChg chg="mod">
            <ac:chgData name="Chuck Tomasi" userId="79514c44-a18e-4aaa-84b1-18f74099d6b1" providerId="ADAL" clId="{18B14563-CCEC-0C42-8C0A-ABD616E2CF02}" dt="2023-11-06T15:03:31.376" v="3153"/>
            <ac:spMkLst>
              <pc:docMk/>
              <pc:sldMasterMk cId="2317532505" sldId="2147483672"/>
              <pc:sldLayoutMk cId="2608486981" sldId="2147483714"/>
              <ac:spMk id="116" creationId="{D4254137-E7AB-0FE3-8AA5-266820789598}"/>
            </ac:spMkLst>
          </pc:spChg>
          <pc:spChg chg="mod">
            <ac:chgData name="Chuck Tomasi" userId="79514c44-a18e-4aaa-84b1-18f74099d6b1" providerId="ADAL" clId="{18B14563-CCEC-0C42-8C0A-ABD616E2CF02}" dt="2023-11-06T15:03:31.376" v="3153"/>
            <ac:spMkLst>
              <pc:docMk/>
              <pc:sldMasterMk cId="2317532505" sldId="2147483672"/>
              <pc:sldLayoutMk cId="2608486981" sldId="2147483714"/>
              <ac:spMk id="117" creationId="{0866E6F1-992D-ED03-7D38-C4FEB92CD023}"/>
            </ac:spMkLst>
          </pc:spChg>
          <pc:spChg chg="mod">
            <ac:chgData name="Chuck Tomasi" userId="79514c44-a18e-4aaa-84b1-18f74099d6b1" providerId="ADAL" clId="{18B14563-CCEC-0C42-8C0A-ABD616E2CF02}" dt="2023-11-06T15:03:31.376" v="3153"/>
            <ac:spMkLst>
              <pc:docMk/>
              <pc:sldMasterMk cId="2317532505" sldId="2147483672"/>
              <pc:sldLayoutMk cId="2608486981" sldId="2147483714"/>
              <ac:spMk id="118" creationId="{956980FB-51F7-270E-BE39-6DC8996EA3C3}"/>
            </ac:spMkLst>
          </pc:spChg>
          <pc:spChg chg="mod">
            <ac:chgData name="Chuck Tomasi" userId="79514c44-a18e-4aaa-84b1-18f74099d6b1" providerId="ADAL" clId="{18B14563-CCEC-0C42-8C0A-ABD616E2CF02}" dt="2023-11-06T15:03:31.376" v="3153"/>
            <ac:spMkLst>
              <pc:docMk/>
              <pc:sldMasterMk cId="2317532505" sldId="2147483672"/>
              <pc:sldLayoutMk cId="2608486981" sldId="2147483714"/>
              <ac:spMk id="119" creationId="{F4DECBF1-50D5-AE46-DABD-64722FBD7FE4}"/>
            </ac:spMkLst>
          </pc:spChg>
          <pc:spChg chg="mod">
            <ac:chgData name="Chuck Tomasi" userId="79514c44-a18e-4aaa-84b1-18f74099d6b1" providerId="ADAL" clId="{18B14563-CCEC-0C42-8C0A-ABD616E2CF02}" dt="2023-11-06T15:03:31.376" v="3153"/>
            <ac:spMkLst>
              <pc:docMk/>
              <pc:sldMasterMk cId="2317532505" sldId="2147483672"/>
              <pc:sldLayoutMk cId="2608486981" sldId="2147483714"/>
              <ac:spMk id="120" creationId="{E9BFDF15-2F56-B127-2593-9163C850B38E}"/>
            </ac:spMkLst>
          </pc:spChg>
          <pc:spChg chg="mod">
            <ac:chgData name="Chuck Tomasi" userId="79514c44-a18e-4aaa-84b1-18f74099d6b1" providerId="ADAL" clId="{18B14563-CCEC-0C42-8C0A-ABD616E2CF02}" dt="2023-11-06T15:03:31.376" v="3153"/>
            <ac:spMkLst>
              <pc:docMk/>
              <pc:sldMasterMk cId="2317532505" sldId="2147483672"/>
              <pc:sldLayoutMk cId="2608486981" sldId="2147483714"/>
              <ac:spMk id="121" creationId="{EC4255DE-2470-4F5F-A2D0-587E2B2E04C4}"/>
            </ac:spMkLst>
          </pc:spChg>
          <pc:spChg chg="mod">
            <ac:chgData name="Chuck Tomasi" userId="79514c44-a18e-4aaa-84b1-18f74099d6b1" providerId="ADAL" clId="{18B14563-CCEC-0C42-8C0A-ABD616E2CF02}" dt="2023-11-06T15:03:31.376" v="3153"/>
            <ac:spMkLst>
              <pc:docMk/>
              <pc:sldMasterMk cId="2317532505" sldId="2147483672"/>
              <pc:sldLayoutMk cId="2608486981" sldId="2147483714"/>
              <ac:spMk id="122" creationId="{6736A853-904C-2B67-CCA2-D093D6026D54}"/>
            </ac:spMkLst>
          </pc:spChg>
          <pc:spChg chg="mod">
            <ac:chgData name="Chuck Tomasi" userId="79514c44-a18e-4aaa-84b1-18f74099d6b1" providerId="ADAL" clId="{18B14563-CCEC-0C42-8C0A-ABD616E2CF02}" dt="2023-11-06T15:03:31.376" v="3153"/>
            <ac:spMkLst>
              <pc:docMk/>
              <pc:sldMasterMk cId="2317532505" sldId="2147483672"/>
              <pc:sldLayoutMk cId="2608486981" sldId="2147483714"/>
              <ac:spMk id="123" creationId="{05E0E0D3-53D6-6C67-2FE2-F6B9F05A060D}"/>
            </ac:spMkLst>
          </pc:spChg>
          <pc:spChg chg="mod">
            <ac:chgData name="Chuck Tomasi" userId="79514c44-a18e-4aaa-84b1-18f74099d6b1" providerId="ADAL" clId="{18B14563-CCEC-0C42-8C0A-ABD616E2CF02}" dt="2023-11-06T15:03:31.376" v="3153"/>
            <ac:spMkLst>
              <pc:docMk/>
              <pc:sldMasterMk cId="2317532505" sldId="2147483672"/>
              <pc:sldLayoutMk cId="2608486981" sldId="2147483714"/>
              <ac:spMk id="124" creationId="{B34BDDD4-A494-EE06-6B94-5793842F8EA3}"/>
            </ac:spMkLst>
          </pc:spChg>
          <pc:spChg chg="mod">
            <ac:chgData name="Chuck Tomasi" userId="79514c44-a18e-4aaa-84b1-18f74099d6b1" providerId="ADAL" clId="{18B14563-CCEC-0C42-8C0A-ABD616E2CF02}" dt="2023-11-06T15:03:31.376" v="3153"/>
            <ac:spMkLst>
              <pc:docMk/>
              <pc:sldMasterMk cId="2317532505" sldId="2147483672"/>
              <pc:sldLayoutMk cId="2608486981" sldId="2147483714"/>
              <ac:spMk id="125" creationId="{B13C9C8A-3DBE-F04F-788D-8C005FF2A1E1}"/>
            </ac:spMkLst>
          </pc:spChg>
          <pc:spChg chg="mod">
            <ac:chgData name="Chuck Tomasi" userId="79514c44-a18e-4aaa-84b1-18f74099d6b1" providerId="ADAL" clId="{18B14563-CCEC-0C42-8C0A-ABD616E2CF02}" dt="2023-11-06T15:03:31.376" v="3153"/>
            <ac:spMkLst>
              <pc:docMk/>
              <pc:sldMasterMk cId="2317532505" sldId="2147483672"/>
              <pc:sldLayoutMk cId="2608486981" sldId="2147483714"/>
              <ac:spMk id="126" creationId="{E9F55725-AAAB-B183-8C6C-9F0684BEDDCA}"/>
            </ac:spMkLst>
          </pc:spChg>
          <pc:spChg chg="mod">
            <ac:chgData name="Chuck Tomasi" userId="79514c44-a18e-4aaa-84b1-18f74099d6b1" providerId="ADAL" clId="{18B14563-CCEC-0C42-8C0A-ABD616E2CF02}" dt="2023-11-06T15:03:31.376" v="3153"/>
            <ac:spMkLst>
              <pc:docMk/>
              <pc:sldMasterMk cId="2317532505" sldId="2147483672"/>
              <pc:sldLayoutMk cId="2608486981" sldId="2147483714"/>
              <ac:spMk id="127" creationId="{3E3DB762-9D6C-5DA0-D9CE-5E67D6E29794}"/>
            </ac:spMkLst>
          </pc:spChg>
          <pc:spChg chg="mod">
            <ac:chgData name="Chuck Tomasi" userId="79514c44-a18e-4aaa-84b1-18f74099d6b1" providerId="ADAL" clId="{18B14563-CCEC-0C42-8C0A-ABD616E2CF02}" dt="2023-11-06T15:03:31.376" v="3153"/>
            <ac:spMkLst>
              <pc:docMk/>
              <pc:sldMasterMk cId="2317532505" sldId="2147483672"/>
              <pc:sldLayoutMk cId="2608486981" sldId="2147483714"/>
              <ac:spMk id="128" creationId="{D03A9DE2-84BA-0FDC-63D3-9E5DD607AD98}"/>
            </ac:spMkLst>
          </pc:spChg>
          <pc:spChg chg="mod">
            <ac:chgData name="Chuck Tomasi" userId="79514c44-a18e-4aaa-84b1-18f74099d6b1" providerId="ADAL" clId="{18B14563-CCEC-0C42-8C0A-ABD616E2CF02}" dt="2023-11-06T15:03:31.376" v="3153"/>
            <ac:spMkLst>
              <pc:docMk/>
              <pc:sldMasterMk cId="2317532505" sldId="2147483672"/>
              <pc:sldLayoutMk cId="2608486981" sldId="2147483714"/>
              <ac:spMk id="129" creationId="{D412947E-C319-9071-1810-D127B8CFEA03}"/>
            </ac:spMkLst>
          </pc:spChg>
          <pc:spChg chg="mod">
            <ac:chgData name="Chuck Tomasi" userId="79514c44-a18e-4aaa-84b1-18f74099d6b1" providerId="ADAL" clId="{18B14563-CCEC-0C42-8C0A-ABD616E2CF02}" dt="2023-11-06T15:03:31.376" v="3153"/>
            <ac:spMkLst>
              <pc:docMk/>
              <pc:sldMasterMk cId="2317532505" sldId="2147483672"/>
              <pc:sldLayoutMk cId="2608486981" sldId="2147483714"/>
              <ac:spMk id="130" creationId="{1D4A9B15-3D14-2D99-51BE-0329A7882A34}"/>
            </ac:spMkLst>
          </pc:spChg>
          <pc:spChg chg="mod">
            <ac:chgData name="Chuck Tomasi" userId="79514c44-a18e-4aaa-84b1-18f74099d6b1" providerId="ADAL" clId="{18B14563-CCEC-0C42-8C0A-ABD616E2CF02}" dt="2023-11-06T15:03:31.376" v="3153"/>
            <ac:spMkLst>
              <pc:docMk/>
              <pc:sldMasterMk cId="2317532505" sldId="2147483672"/>
              <pc:sldLayoutMk cId="2608486981" sldId="2147483714"/>
              <ac:spMk id="131" creationId="{84C1E4D2-F69E-0098-DFC3-634C88E81453}"/>
            </ac:spMkLst>
          </pc:spChg>
          <pc:spChg chg="mod">
            <ac:chgData name="Chuck Tomasi" userId="79514c44-a18e-4aaa-84b1-18f74099d6b1" providerId="ADAL" clId="{18B14563-CCEC-0C42-8C0A-ABD616E2CF02}" dt="2023-11-06T15:03:31.376" v="3153"/>
            <ac:spMkLst>
              <pc:docMk/>
              <pc:sldMasterMk cId="2317532505" sldId="2147483672"/>
              <pc:sldLayoutMk cId="2608486981" sldId="2147483714"/>
              <ac:spMk id="132" creationId="{F2C077DC-62C9-0C74-327B-4AA73F76A557}"/>
            </ac:spMkLst>
          </pc:spChg>
          <pc:spChg chg="mod">
            <ac:chgData name="Chuck Tomasi" userId="79514c44-a18e-4aaa-84b1-18f74099d6b1" providerId="ADAL" clId="{18B14563-CCEC-0C42-8C0A-ABD616E2CF02}" dt="2023-11-06T15:03:31.376" v="3153"/>
            <ac:spMkLst>
              <pc:docMk/>
              <pc:sldMasterMk cId="2317532505" sldId="2147483672"/>
              <pc:sldLayoutMk cId="2608486981" sldId="2147483714"/>
              <ac:spMk id="133" creationId="{BD467D4E-AEC5-084D-D2CD-086EC3EA15B7}"/>
            </ac:spMkLst>
          </pc:spChg>
          <pc:spChg chg="mod">
            <ac:chgData name="Chuck Tomasi" userId="79514c44-a18e-4aaa-84b1-18f74099d6b1" providerId="ADAL" clId="{18B14563-CCEC-0C42-8C0A-ABD616E2CF02}" dt="2023-11-06T15:03:31.376" v="3153"/>
            <ac:spMkLst>
              <pc:docMk/>
              <pc:sldMasterMk cId="2317532505" sldId="2147483672"/>
              <pc:sldLayoutMk cId="2608486981" sldId="2147483714"/>
              <ac:spMk id="134" creationId="{CB0CA5EF-88D6-7BEB-2B9B-D4F94076B616}"/>
            </ac:spMkLst>
          </pc:spChg>
          <pc:spChg chg="mod">
            <ac:chgData name="Chuck Tomasi" userId="79514c44-a18e-4aaa-84b1-18f74099d6b1" providerId="ADAL" clId="{18B14563-CCEC-0C42-8C0A-ABD616E2CF02}" dt="2023-11-06T15:03:31.376" v="3153"/>
            <ac:spMkLst>
              <pc:docMk/>
              <pc:sldMasterMk cId="2317532505" sldId="2147483672"/>
              <pc:sldLayoutMk cId="2608486981" sldId="2147483714"/>
              <ac:spMk id="135" creationId="{6E05C257-E921-DB1D-D1DD-3834DB7B597B}"/>
            </ac:spMkLst>
          </pc:spChg>
          <pc:spChg chg="mod">
            <ac:chgData name="Chuck Tomasi" userId="79514c44-a18e-4aaa-84b1-18f74099d6b1" providerId="ADAL" clId="{18B14563-CCEC-0C42-8C0A-ABD616E2CF02}" dt="2023-11-06T15:03:31.376" v="3153"/>
            <ac:spMkLst>
              <pc:docMk/>
              <pc:sldMasterMk cId="2317532505" sldId="2147483672"/>
              <pc:sldLayoutMk cId="2608486981" sldId="2147483714"/>
              <ac:spMk id="136" creationId="{A94B238E-CB50-7E08-9D21-9101CBF7E597}"/>
            </ac:spMkLst>
          </pc:spChg>
          <pc:spChg chg="mod">
            <ac:chgData name="Chuck Tomasi" userId="79514c44-a18e-4aaa-84b1-18f74099d6b1" providerId="ADAL" clId="{18B14563-CCEC-0C42-8C0A-ABD616E2CF02}" dt="2023-11-06T15:03:31.376" v="3153"/>
            <ac:spMkLst>
              <pc:docMk/>
              <pc:sldMasterMk cId="2317532505" sldId="2147483672"/>
              <pc:sldLayoutMk cId="2608486981" sldId="2147483714"/>
              <ac:spMk id="137" creationId="{98FC1F06-2D42-CD2A-6A4E-9BF7E059F0DF}"/>
            </ac:spMkLst>
          </pc:spChg>
          <pc:spChg chg="mod">
            <ac:chgData name="Chuck Tomasi" userId="79514c44-a18e-4aaa-84b1-18f74099d6b1" providerId="ADAL" clId="{18B14563-CCEC-0C42-8C0A-ABD616E2CF02}" dt="2023-11-06T15:03:31.376" v="3153"/>
            <ac:spMkLst>
              <pc:docMk/>
              <pc:sldMasterMk cId="2317532505" sldId="2147483672"/>
              <pc:sldLayoutMk cId="2608486981" sldId="2147483714"/>
              <ac:spMk id="138" creationId="{64AE1783-47C0-EB11-15EF-A12206247C99}"/>
            </ac:spMkLst>
          </pc:spChg>
          <pc:spChg chg="mod">
            <ac:chgData name="Chuck Tomasi" userId="79514c44-a18e-4aaa-84b1-18f74099d6b1" providerId="ADAL" clId="{18B14563-CCEC-0C42-8C0A-ABD616E2CF02}" dt="2023-11-06T15:03:31.376" v="3153"/>
            <ac:spMkLst>
              <pc:docMk/>
              <pc:sldMasterMk cId="2317532505" sldId="2147483672"/>
              <pc:sldLayoutMk cId="2608486981" sldId="2147483714"/>
              <ac:spMk id="139" creationId="{0711A28E-BD69-379F-E1BC-37A0B7A7F073}"/>
            </ac:spMkLst>
          </pc:spChg>
          <pc:spChg chg="mod">
            <ac:chgData name="Chuck Tomasi" userId="79514c44-a18e-4aaa-84b1-18f74099d6b1" providerId="ADAL" clId="{18B14563-CCEC-0C42-8C0A-ABD616E2CF02}" dt="2023-11-06T15:03:31.376" v="3153"/>
            <ac:spMkLst>
              <pc:docMk/>
              <pc:sldMasterMk cId="2317532505" sldId="2147483672"/>
              <pc:sldLayoutMk cId="2608486981" sldId="2147483714"/>
              <ac:spMk id="140" creationId="{C882B449-0601-9284-1F3B-263289DD7237}"/>
            </ac:spMkLst>
          </pc:spChg>
          <pc:spChg chg="mod">
            <ac:chgData name="Chuck Tomasi" userId="79514c44-a18e-4aaa-84b1-18f74099d6b1" providerId="ADAL" clId="{18B14563-CCEC-0C42-8C0A-ABD616E2CF02}" dt="2023-11-06T15:03:31.376" v="3153"/>
            <ac:spMkLst>
              <pc:docMk/>
              <pc:sldMasterMk cId="2317532505" sldId="2147483672"/>
              <pc:sldLayoutMk cId="2608486981" sldId="2147483714"/>
              <ac:spMk id="141" creationId="{B11BF559-9826-2670-1642-E39B982F93FB}"/>
            </ac:spMkLst>
          </pc:spChg>
          <pc:spChg chg="mod">
            <ac:chgData name="Chuck Tomasi" userId="79514c44-a18e-4aaa-84b1-18f74099d6b1" providerId="ADAL" clId="{18B14563-CCEC-0C42-8C0A-ABD616E2CF02}" dt="2023-11-06T15:03:31.376" v="3153"/>
            <ac:spMkLst>
              <pc:docMk/>
              <pc:sldMasterMk cId="2317532505" sldId="2147483672"/>
              <pc:sldLayoutMk cId="2608486981" sldId="2147483714"/>
              <ac:spMk id="142" creationId="{2F907007-97F1-D446-C611-0E38A1851AA6}"/>
            </ac:spMkLst>
          </pc:spChg>
          <pc:spChg chg="mod">
            <ac:chgData name="Chuck Tomasi" userId="79514c44-a18e-4aaa-84b1-18f74099d6b1" providerId="ADAL" clId="{18B14563-CCEC-0C42-8C0A-ABD616E2CF02}" dt="2023-11-06T15:03:31.376" v="3153"/>
            <ac:spMkLst>
              <pc:docMk/>
              <pc:sldMasterMk cId="2317532505" sldId="2147483672"/>
              <pc:sldLayoutMk cId="2608486981" sldId="2147483714"/>
              <ac:spMk id="143" creationId="{0066B84B-3DF8-D67E-C591-1745DBFD743C}"/>
            </ac:spMkLst>
          </pc:spChg>
          <pc:spChg chg="mod">
            <ac:chgData name="Chuck Tomasi" userId="79514c44-a18e-4aaa-84b1-18f74099d6b1" providerId="ADAL" clId="{18B14563-CCEC-0C42-8C0A-ABD616E2CF02}" dt="2023-11-06T15:03:31.376" v="3153"/>
            <ac:spMkLst>
              <pc:docMk/>
              <pc:sldMasterMk cId="2317532505" sldId="2147483672"/>
              <pc:sldLayoutMk cId="2608486981" sldId="2147483714"/>
              <ac:spMk id="144" creationId="{419C51DD-E140-F864-BA12-3C9685C76884}"/>
            </ac:spMkLst>
          </pc:spChg>
          <pc:spChg chg="mod">
            <ac:chgData name="Chuck Tomasi" userId="79514c44-a18e-4aaa-84b1-18f74099d6b1" providerId="ADAL" clId="{18B14563-CCEC-0C42-8C0A-ABD616E2CF02}" dt="2023-11-06T15:03:31.376" v="3153"/>
            <ac:spMkLst>
              <pc:docMk/>
              <pc:sldMasterMk cId="2317532505" sldId="2147483672"/>
              <pc:sldLayoutMk cId="2608486981" sldId="2147483714"/>
              <ac:spMk id="145" creationId="{56FF8FCF-C48D-C70A-C864-A2E7EF36AFF5}"/>
            </ac:spMkLst>
          </pc:spChg>
          <pc:spChg chg="mod">
            <ac:chgData name="Chuck Tomasi" userId="79514c44-a18e-4aaa-84b1-18f74099d6b1" providerId="ADAL" clId="{18B14563-CCEC-0C42-8C0A-ABD616E2CF02}" dt="2023-11-06T15:03:31.376" v="3153"/>
            <ac:spMkLst>
              <pc:docMk/>
              <pc:sldMasterMk cId="2317532505" sldId="2147483672"/>
              <pc:sldLayoutMk cId="2608486981" sldId="2147483714"/>
              <ac:spMk id="146" creationId="{1F9C9591-0DC2-9F06-66D3-072ADB7C2325}"/>
            </ac:spMkLst>
          </pc:spChg>
          <pc:spChg chg="mod">
            <ac:chgData name="Chuck Tomasi" userId="79514c44-a18e-4aaa-84b1-18f74099d6b1" providerId="ADAL" clId="{18B14563-CCEC-0C42-8C0A-ABD616E2CF02}" dt="2023-11-06T15:03:31.376" v="3153"/>
            <ac:spMkLst>
              <pc:docMk/>
              <pc:sldMasterMk cId="2317532505" sldId="2147483672"/>
              <pc:sldLayoutMk cId="2608486981" sldId="2147483714"/>
              <ac:spMk id="147" creationId="{9F0A5C7C-62E2-EABE-4771-5E34CD84965F}"/>
            </ac:spMkLst>
          </pc:spChg>
          <pc:spChg chg="mod">
            <ac:chgData name="Chuck Tomasi" userId="79514c44-a18e-4aaa-84b1-18f74099d6b1" providerId="ADAL" clId="{18B14563-CCEC-0C42-8C0A-ABD616E2CF02}" dt="2023-11-06T15:03:31.376" v="3153"/>
            <ac:spMkLst>
              <pc:docMk/>
              <pc:sldMasterMk cId="2317532505" sldId="2147483672"/>
              <pc:sldLayoutMk cId="2608486981" sldId="2147483714"/>
              <ac:spMk id="148" creationId="{5F33A353-4154-D325-4C2B-4ADB625E6C53}"/>
            </ac:spMkLst>
          </pc:spChg>
          <pc:grpChg chg="add del mod">
            <ac:chgData name="Chuck Tomasi" userId="79514c44-a18e-4aaa-84b1-18f74099d6b1" providerId="ADAL" clId="{18B14563-CCEC-0C42-8C0A-ABD616E2CF02}" dt="2023-11-05T20:37:33.259" v="1441" actId="478"/>
            <ac:grpSpMkLst>
              <pc:docMk/>
              <pc:sldMasterMk cId="2317532505" sldId="2147483672"/>
              <pc:sldLayoutMk cId="2608486981" sldId="2147483714"/>
              <ac:grpSpMk id="18" creationId="{AA3EBC07-489D-FB63-689B-69BD7DF69732}"/>
            </ac:grpSpMkLst>
          </pc:grpChg>
          <pc:grpChg chg="add del mod">
            <ac:chgData name="Chuck Tomasi" userId="79514c44-a18e-4aaa-84b1-18f74099d6b1" providerId="ADAL" clId="{18B14563-CCEC-0C42-8C0A-ABD616E2CF02}" dt="2023-11-06T15:00:40.804" v="3133" actId="478"/>
            <ac:grpSpMkLst>
              <pc:docMk/>
              <pc:sldMasterMk cId="2317532505" sldId="2147483672"/>
              <pc:sldLayoutMk cId="2608486981" sldId="2147483714"/>
              <ac:grpSpMk id="18" creationId="{EE17E476-1C55-D970-5D83-87280AC785CA}"/>
            </ac:grpSpMkLst>
          </pc:grpChg>
          <pc:grpChg chg="add del mod">
            <ac:chgData name="Chuck Tomasi" userId="79514c44-a18e-4aaa-84b1-18f74099d6b1" providerId="ADAL" clId="{18B14563-CCEC-0C42-8C0A-ABD616E2CF02}" dt="2023-11-06T12:11:54.094" v="1936" actId="478"/>
            <ac:grpSpMkLst>
              <pc:docMk/>
              <pc:sldMasterMk cId="2317532505" sldId="2147483672"/>
              <pc:sldLayoutMk cId="2608486981" sldId="2147483714"/>
              <ac:grpSpMk id="63" creationId="{9F535C65-7583-8728-7024-D23A9B0A5747}"/>
            </ac:grpSpMkLst>
          </pc:grpChg>
          <pc:grpChg chg="add mod">
            <ac:chgData name="Chuck Tomasi" userId="79514c44-a18e-4aaa-84b1-18f74099d6b1" providerId="ADAL" clId="{18B14563-CCEC-0C42-8C0A-ABD616E2CF02}" dt="2023-11-06T15:03:41.109" v="3155" actId="1076"/>
            <ac:grpSpMkLst>
              <pc:docMk/>
              <pc:sldMasterMk cId="2317532505" sldId="2147483672"/>
              <pc:sldLayoutMk cId="2608486981" sldId="2147483714"/>
              <ac:grpSpMk id="106" creationId="{2486C4C8-BAF6-B668-5989-CDCABAD9677E}"/>
            </ac:grpSpMkLst>
          </pc:grpChg>
        </pc:sldLayoutChg>
        <pc:sldLayoutChg chg="addSp delSp modSp add mod ord modTransition">
          <pc:chgData name="Chuck Tomasi" userId="79514c44-a18e-4aaa-84b1-18f74099d6b1" providerId="ADAL" clId="{18B14563-CCEC-0C42-8C0A-ABD616E2CF02}" dt="2023-11-06T15:04:13.329" v="3160" actId="1076"/>
          <pc:sldLayoutMkLst>
            <pc:docMk/>
            <pc:sldMasterMk cId="2317532505" sldId="2147483672"/>
            <pc:sldLayoutMk cId="1583283327" sldId="2147483715"/>
          </pc:sldLayoutMkLst>
          <pc:spChg chg="add mod">
            <ac:chgData name="Chuck Tomasi" userId="79514c44-a18e-4aaa-84b1-18f74099d6b1" providerId="ADAL" clId="{18B14563-CCEC-0C42-8C0A-ABD616E2CF02}" dt="2023-10-18T20:14:25.247" v="430"/>
            <ac:spMkLst>
              <pc:docMk/>
              <pc:sldMasterMk cId="2317532505" sldId="2147483672"/>
              <pc:sldLayoutMk cId="1583283327" sldId="2147483715"/>
              <ac:spMk id="2" creationId="{35826054-E9A8-E8F0-FAE5-6555EEC1DCF9}"/>
            </ac:spMkLst>
          </pc:spChg>
          <pc:spChg chg="add mod">
            <ac:chgData name="Chuck Tomasi" userId="79514c44-a18e-4aaa-84b1-18f74099d6b1" providerId="ADAL" clId="{18B14563-CCEC-0C42-8C0A-ABD616E2CF02}" dt="2023-10-18T20:14:25.247" v="430"/>
            <ac:spMkLst>
              <pc:docMk/>
              <pc:sldMasterMk cId="2317532505" sldId="2147483672"/>
              <pc:sldLayoutMk cId="1583283327" sldId="2147483715"/>
              <ac:spMk id="4" creationId="{F865210E-D3CD-CF59-9BBF-80A179C2DF58}"/>
            </ac:spMkLst>
          </pc:spChg>
          <pc:spChg chg="add mod">
            <ac:chgData name="Chuck Tomasi" userId="79514c44-a18e-4aaa-84b1-18f74099d6b1" providerId="ADAL" clId="{18B14563-CCEC-0C42-8C0A-ABD616E2CF02}" dt="2023-10-18T20:14:25.247" v="430"/>
            <ac:spMkLst>
              <pc:docMk/>
              <pc:sldMasterMk cId="2317532505" sldId="2147483672"/>
              <pc:sldLayoutMk cId="1583283327" sldId="2147483715"/>
              <ac:spMk id="5" creationId="{595DDE1C-E849-FA5C-7AD2-BDCD10C26BCC}"/>
            </ac:spMkLst>
          </pc:spChg>
          <pc:spChg chg="add mod">
            <ac:chgData name="Chuck Tomasi" userId="79514c44-a18e-4aaa-84b1-18f74099d6b1" providerId="ADAL" clId="{18B14563-CCEC-0C42-8C0A-ABD616E2CF02}" dt="2023-10-18T20:14:25.247" v="430"/>
            <ac:spMkLst>
              <pc:docMk/>
              <pc:sldMasterMk cId="2317532505" sldId="2147483672"/>
              <pc:sldLayoutMk cId="1583283327" sldId="2147483715"/>
              <ac:spMk id="6" creationId="{C90E20A3-CAD6-12B3-90F4-393D672C96CA}"/>
            </ac:spMkLst>
          </pc:spChg>
          <pc:spChg chg="add mod">
            <ac:chgData name="Chuck Tomasi" userId="79514c44-a18e-4aaa-84b1-18f74099d6b1" providerId="ADAL" clId="{18B14563-CCEC-0C42-8C0A-ABD616E2CF02}" dt="2023-10-18T20:14:25.247" v="430"/>
            <ac:spMkLst>
              <pc:docMk/>
              <pc:sldMasterMk cId="2317532505" sldId="2147483672"/>
              <pc:sldLayoutMk cId="1583283327" sldId="2147483715"/>
              <ac:spMk id="7" creationId="{1E113406-B619-6983-805E-731F03DCC582}"/>
            </ac:spMkLst>
          </pc:spChg>
          <pc:spChg chg="add mod">
            <ac:chgData name="Chuck Tomasi" userId="79514c44-a18e-4aaa-84b1-18f74099d6b1" providerId="ADAL" clId="{18B14563-CCEC-0C42-8C0A-ABD616E2CF02}" dt="2023-10-18T20:14:25.247" v="430"/>
            <ac:spMkLst>
              <pc:docMk/>
              <pc:sldMasterMk cId="2317532505" sldId="2147483672"/>
              <pc:sldLayoutMk cId="1583283327" sldId="2147483715"/>
              <ac:spMk id="10" creationId="{55553F3D-3ED6-2978-4482-41A461F4A135}"/>
            </ac:spMkLst>
          </pc:spChg>
          <pc:spChg chg="add mod">
            <ac:chgData name="Chuck Tomasi" userId="79514c44-a18e-4aaa-84b1-18f74099d6b1" providerId="ADAL" clId="{18B14563-CCEC-0C42-8C0A-ABD616E2CF02}" dt="2023-10-18T20:14:25.247" v="430"/>
            <ac:spMkLst>
              <pc:docMk/>
              <pc:sldMasterMk cId="2317532505" sldId="2147483672"/>
              <pc:sldLayoutMk cId="1583283327" sldId="2147483715"/>
              <ac:spMk id="11" creationId="{AD890646-1D3D-F246-A22F-88A57AD4C99A}"/>
            </ac:spMkLst>
          </pc:spChg>
          <pc:spChg chg="add mod">
            <ac:chgData name="Chuck Tomasi" userId="79514c44-a18e-4aaa-84b1-18f74099d6b1" providerId="ADAL" clId="{18B14563-CCEC-0C42-8C0A-ABD616E2CF02}" dt="2023-10-18T20:14:25.247" v="430"/>
            <ac:spMkLst>
              <pc:docMk/>
              <pc:sldMasterMk cId="2317532505" sldId="2147483672"/>
              <pc:sldLayoutMk cId="1583283327" sldId="2147483715"/>
              <ac:spMk id="12" creationId="{E0ABD8B0-4058-14FA-FDDB-8B4CB5509417}"/>
            </ac:spMkLst>
          </pc:spChg>
          <pc:spChg chg="add mod">
            <ac:chgData name="Chuck Tomasi" userId="79514c44-a18e-4aaa-84b1-18f74099d6b1" providerId="ADAL" clId="{18B14563-CCEC-0C42-8C0A-ABD616E2CF02}" dt="2023-10-18T20:14:25.247" v="430"/>
            <ac:spMkLst>
              <pc:docMk/>
              <pc:sldMasterMk cId="2317532505" sldId="2147483672"/>
              <pc:sldLayoutMk cId="1583283327" sldId="2147483715"/>
              <ac:spMk id="13" creationId="{50C8B015-2E26-3A30-DAC6-8911E63FA8A3}"/>
            </ac:spMkLst>
          </pc:spChg>
          <pc:spChg chg="add mod">
            <ac:chgData name="Chuck Tomasi" userId="79514c44-a18e-4aaa-84b1-18f74099d6b1" providerId="ADAL" clId="{18B14563-CCEC-0C42-8C0A-ABD616E2CF02}" dt="2023-10-18T20:14:25.247" v="430"/>
            <ac:spMkLst>
              <pc:docMk/>
              <pc:sldMasterMk cId="2317532505" sldId="2147483672"/>
              <pc:sldLayoutMk cId="1583283327" sldId="2147483715"/>
              <ac:spMk id="14" creationId="{7EF1BEC0-0541-F677-92B8-6C56BDB43397}"/>
            </ac:spMkLst>
          </pc:spChg>
          <pc:spChg chg="add mod">
            <ac:chgData name="Chuck Tomasi" userId="79514c44-a18e-4aaa-84b1-18f74099d6b1" providerId="ADAL" clId="{18B14563-CCEC-0C42-8C0A-ABD616E2CF02}" dt="2023-10-18T20:14:25.247" v="430"/>
            <ac:spMkLst>
              <pc:docMk/>
              <pc:sldMasterMk cId="2317532505" sldId="2147483672"/>
              <pc:sldLayoutMk cId="1583283327" sldId="2147483715"/>
              <ac:spMk id="15" creationId="{9C87FFC1-A936-3457-D0BD-D14169140497}"/>
            </ac:spMkLst>
          </pc:spChg>
          <pc:spChg chg="add mod">
            <ac:chgData name="Chuck Tomasi" userId="79514c44-a18e-4aaa-84b1-18f74099d6b1" providerId="ADAL" clId="{18B14563-CCEC-0C42-8C0A-ABD616E2CF02}" dt="2023-10-18T20:14:25.247" v="430"/>
            <ac:spMkLst>
              <pc:docMk/>
              <pc:sldMasterMk cId="2317532505" sldId="2147483672"/>
              <pc:sldLayoutMk cId="1583283327" sldId="2147483715"/>
              <ac:spMk id="16" creationId="{C8E4C5DC-330A-258B-A3D8-E3C4EEB940E6}"/>
            </ac:spMkLst>
          </pc:spChg>
          <pc:spChg chg="add mod">
            <ac:chgData name="Chuck Tomasi" userId="79514c44-a18e-4aaa-84b1-18f74099d6b1" providerId="ADAL" clId="{18B14563-CCEC-0C42-8C0A-ABD616E2CF02}" dt="2023-10-18T20:14:25.247" v="430"/>
            <ac:spMkLst>
              <pc:docMk/>
              <pc:sldMasterMk cId="2317532505" sldId="2147483672"/>
              <pc:sldLayoutMk cId="1583283327" sldId="2147483715"/>
              <ac:spMk id="17" creationId="{3B19AC97-5953-01AD-56B6-80DF4B33272A}"/>
            </ac:spMkLst>
          </pc:spChg>
          <pc:spChg chg="mod">
            <ac:chgData name="Chuck Tomasi" userId="79514c44-a18e-4aaa-84b1-18f74099d6b1" providerId="ADAL" clId="{18B14563-CCEC-0C42-8C0A-ABD616E2CF02}" dt="2023-10-18T20:14:25.247" v="430"/>
            <ac:spMkLst>
              <pc:docMk/>
              <pc:sldMasterMk cId="2317532505" sldId="2147483672"/>
              <pc:sldLayoutMk cId="1583283327" sldId="2147483715"/>
              <ac:spMk id="19" creationId="{9C0689E1-88CA-DAD0-88D6-980D5380CB02}"/>
            </ac:spMkLst>
          </pc:spChg>
          <pc:spChg chg="mod">
            <ac:chgData name="Chuck Tomasi" userId="79514c44-a18e-4aaa-84b1-18f74099d6b1" providerId="ADAL" clId="{18B14563-CCEC-0C42-8C0A-ABD616E2CF02}" dt="2023-11-06T12:11:00.155" v="1929"/>
            <ac:spMkLst>
              <pc:docMk/>
              <pc:sldMasterMk cId="2317532505" sldId="2147483672"/>
              <pc:sldLayoutMk cId="1583283327" sldId="2147483715"/>
              <ac:spMk id="19" creationId="{9C93CB4B-0B22-40F5-4CAA-8CEE7B0CE857}"/>
            </ac:spMkLst>
          </pc:spChg>
          <pc:spChg chg="mod">
            <ac:chgData name="Chuck Tomasi" userId="79514c44-a18e-4aaa-84b1-18f74099d6b1" providerId="ADAL" clId="{18B14563-CCEC-0C42-8C0A-ABD616E2CF02}" dt="2023-11-06T12:11:00.155" v="1929"/>
            <ac:spMkLst>
              <pc:docMk/>
              <pc:sldMasterMk cId="2317532505" sldId="2147483672"/>
              <pc:sldLayoutMk cId="1583283327" sldId="2147483715"/>
              <ac:spMk id="20" creationId="{1578866A-5C3A-DFFC-A05F-33DBC24092C2}"/>
            </ac:spMkLst>
          </pc:spChg>
          <pc:spChg chg="mod">
            <ac:chgData name="Chuck Tomasi" userId="79514c44-a18e-4aaa-84b1-18f74099d6b1" providerId="ADAL" clId="{18B14563-CCEC-0C42-8C0A-ABD616E2CF02}" dt="2023-10-18T20:14:25.247" v="430"/>
            <ac:spMkLst>
              <pc:docMk/>
              <pc:sldMasterMk cId="2317532505" sldId="2147483672"/>
              <pc:sldLayoutMk cId="1583283327" sldId="2147483715"/>
              <ac:spMk id="20" creationId="{D85C8791-4A5B-3CDA-4A97-9E67C4066373}"/>
            </ac:spMkLst>
          </pc:spChg>
          <pc:spChg chg="mod">
            <ac:chgData name="Chuck Tomasi" userId="79514c44-a18e-4aaa-84b1-18f74099d6b1" providerId="ADAL" clId="{18B14563-CCEC-0C42-8C0A-ABD616E2CF02}" dt="2023-11-06T12:11:00.155" v="1929"/>
            <ac:spMkLst>
              <pc:docMk/>
              <pc:sldMasterMk cId="2317532505" sldId="2147483672"/>
              <pc:sldLayoutMk cId="1583283327" sldId="2147483715"/>
              <ac:spMk id="21" creationId="{824CABFB-E437-8041-23F1-F3CBC68A8D73}"/>
            </ac:spMkLst>
          </pc:spChg>
          <pc:spChg chg="mod">
            <ac:chgData name="Chuck Tomasi" userId="79514c44-a18e-4aaa-84b1-18f74099d6b1" providerId="ADAL" clId="{18B14563-CCEC-0C42-8C0A-ABD616E2CF02}" dt="2023-10-18T20:14:25.247" v="430"/>
            <ac:spMkLst>
              <pc:docMk/>
              <pc:sldMasterMk cId="2317532505" sldId="2147483672"/>
              <pc:sldLayoutMk cId="1583283327" sldId="2147483715"/>
              <ac:spMk id="21" creationId="{F67E389E-D6AD-57AF-5F96-0ED57E0AFB13}"/>
            </ac:spMkLst>
          </pc:spChg>
          <pc:spChg chg="mod">
            <ac:chgData name="Chuck Tomasi" userId="79514c44-a18e-4aaa-84b1-18f74099d6b1" providerId="ADAL" clId="{18B14563-CCEC-0C42-8C0A-ABD616E2CF02}" dt="2023-11-06T12:11:00.155" v="1929"/>
            <ac:spMkLst>
              <pc:docMk/>
              <pc:sldMasterMk cId="2317532505" sldId="2147483672"/>
              <pc:sldLayoutMk cId="1583283327" sldId="2147483715"/>
              <ac:spMk id="22" creationId="{8E4754F0-7E14-9269-B18B-106B100A9613}"/>
            </ac:spMkLst>
          </pc:spChg>
          <pc:spChg chg="mod">
            <ac:chgData name="Chuck Tomasi" userId="79514c44-a18e-4aaa-84b1-18f74099d6b1" providerId="ADAL" clId="{18B14563-CCEC-0C42-8C0A-ABD616E2CF02}" dt="2023-10-18T20:14:25.247" v="430"/>
            <ac:spMkLst>
              <pc:docMk/>
              <pc:sldMasterMk cId="2317532505" sldId="2147483672"/>
              <pc:sldLayoutMk cId="1583283327" sldId="2147483715"/>
              <ac:spMk id="22" creationId="{EE49FB50-5C16-4BD2-5BCE-1ADC5C7B9F6A}"/>
            </ac:spMkLst>
          </pc:spChg>
          <pc:spChg chg="mod">
            <ac:chgData name="Chuck Tomasi" userId="79514c44-a18e-4aaa-84b1-18f74099d6b1" providerId="ADAL" clId="{18B14563-CCEC-0C42-8C0A-ABD616E2CF02}" dt="2023-11-06T12:11:00.155" v="1929"/>
            <ac:spMkLst>
              <pc:docMk/>
              <pc:sldMasterMk cId="2317532505" sldId="2147483672"/>
              <pc:sldLayoutMk cId="1583283327" sldId="2147483715"/>
              <ac:spMk id="23" creationId="{9A4ED7C3-E8FC-2750-1CB5-87177A7CBD04}"/>
            </ac:spMkLst>
          </pc:spChg>
          <pc:spChg chg="mod">
            <ac:chgData name="Chuck Tomasi" userId="79514c44-a18e-4aaa-84b1-18f74099d6b1" providerId="ADAL" clId="{18B14563-CCEC-0C42-8C0A-ABD616E2CF02}" dt="2023-10-18T20:14:25.247" v="430"/>
            <ac:spMkLst>
              <pc:docMk/>
              <pc:sldMasterMk cId="2317532505" sldId="2147483672"/>
              <pc:sldLayoutMk cId="1583283327" sldId="2147483715"/>
              <ac:spMk id="23" creationId="{E4BBEE11-6C31-645C-250F-25C7E1282BD8}"/>
            </ac:spMkLst>
          </pc:spChg>
          <pc:spChg chg="mod">
            <ac:chgData name="Chuck Tomasi" userId="79514c44-a18e-4aaa-84b1-18f74099d6b1" providerId="ADAL" clId="{18B14563-CCEC-0C42-8C0A-ABD616E2CF02}" dt="2023-11-06T12:11:00.155" v="1929"/>
            <ac:spMkLst>
              <pc:docMk/>
              <pc:sldMasterMk cId="2317532505" sldId="2147483672"/>
              <pc:sldLayoutMk cId="1583283327" sldId="2147483715"/>
              <ac:spMk id="24" creationId="{381FA58C-96CD-9C68-182A-08E4B05FE3FD}"/>
            </ac:spMkLst>
          </pc:spChg>
          <pc:spChg chg="mod">
            <ac:chgData name="Chuck Tomasi" userId="79514c44-a18e-4aaa-84b1-18f74099d6b1" providerId="ADAL" clId="{18B14563-CCEC-0C42-8C0A-ABD616E2CF02}" dt="2023-10-18T20:14:25.247" v="430"/>
            <ac:spMkLst>
              <pc:docMk/>
              <pc:sldMasterMk cId="2317532505" sldId="2147483672"/>
              <pc:sldLayoutMk cId="1583283327" sldId="2147483715"/>
              <ac:spMk id="24" creationId="{4B938652-8E5A-DFB2-9D6D-F9A3EE3B4728}"/>
            </ac:spMkLst>
          </pc:spChg>
          <pc:spChg chg="mod">
            <ac:chgData name="Chuck Tomasi" userId="79514c44-a18e-4aaa-84b1-18f74099d6b1" providerId="ADAL" clId="{18B14563-CCEC-0C42-8C0A-ABD616E2CF02}" dt="2023-10-18T20:14:25.247" v="430"/>
            <ac:spMkLst>
              <pc:docMk/>
              <pc:sldMasterMk cId="2317532505" sldId="2147483672"/>
              <pc:sldLayoutMk cId="1583283327" sldId="2147483715"/>
              <ac:spMk id="25" creationId="{611B151F-6645-70A5-0215-D4A3FC55CD67}"/>
            </ac:spMkLst>
          </pc:spChg>
          <pc:spChg chg="mod">
            <ac:chgData name="Chuck Tomasi" userId="79514c44-a18e-4aaa-84b1-18f74099d6b1" providerId="ADAL" clId="{18B14563-CCEC-0C42-8C0A-ABD616E2CF02}" dt="2023-11-06T12:11:00.155" v="1929"/>
            <ac:spMkLst>
              <pc:docMk/>
              <pc:sldMasterMk cId="2317532505" sldId="2147483672"/>
              <pc:sldLayoutMk cId="1583283327" sldId="2147483715"/>
              <ac:spMk id="25" creationId="{B5139961-4001-35E7-5C29-392493A78795}"/>
            </ac:spMkLst>
          </pc:spChg>
          <pc:spChg chg="mod">
            <ac:chgData name="Chuck Tomasi" userId="79514c44-a18e-4aaa-84b1-18f74099d6b1" providerId="ADAL" clId="{18B14563-CCEC-0C42-8C0A-ABD616E2CF02}" dt="2023-11-06T12:11:00.155" v="1929"/>
            <ac:spMkLst>
              <pc:docMk/>
              <pc:sldMasterMk cId="2317532505" sldId="2147483672"/>
              <pc:sldLayoutMk cId="1583283327" sldId="2147483715"/>
              <ac:spMk id="26" creationId="{8A590058-2E27-88A2-380C-9D2FD5B3CD50}"/>
            </ac:spMkLst>
          </pc:spChg>
          <pc:spChg chg="mod">
            <ac:chgData name="Chuck Tomasi" userId="79514c44-a18e-4aaa-84b1-18f74099d6b1" providerId="ADAL" clId="{18B14563-CCEC-0C42-8C0A-ABD616E2CF02}" dt="2023-10-18T20:14:25.247" v="430"/>
            <ac:spMkLst>
              <pc:docMk/>
              <pc:sldMasterMk cId="2317532505" sldId="2147483672"/>
              <pc:sldLayoutMk cId="1583283327" sldId="2147483715"/>
              <ac:spMk id="26" creationId="{BC5D4C02-6CF6-8D2F-1CE5-8CA9F8492521}"/>
            </ac:spMkLst>
          </pc:spChg>
          <pc:spChg chg="mod">
            <ac:chgData name="Chuck Tomasi" userId="79514c44-a18e-4aaa-84b1-18f74099d6b1" providerId="ADAL" clId="{18B14563-CCEC-0C42-8C0A-ABD616E2CF02}" dt="2023-10-18T20:14:25.247" v="430"/>
            <ac:spMkLst>
              <pc:docMk/>
              <pc:sldMasterMk cId="2317532505" sldId="2147483672"/>
              <pc:sldLayoutMk cId="1583283327" sldId="2147483715"/>
              <ac:spMk id="27" creationId="{5CB523FD-5273-2862-72D3-9EA661782B84}"/>
            </ac:spMkLst>
          </pc:spChg>
          <pc:spChg chg="mod">
            <ac:chgData name="Chuck Tomasi" userId="79514c44-a18e-4aaa-84b1-18f74099d6b1" providerId="ADAL" clId="{18B14563-CCEC-0C42-8C0A-ABD616E2CF02}" dt="2023-11-06T12:11:00.155" v="1929"/>
            <ac:spMkLst>
              <pc:docMk/>
              <pc:sldMasterMk cId="2317532505" sldId="2147483672"/>
              <pc:sldLayoutMk cId="1583283327" sldId="2147483715"/>
              <ac:spMk id="27" creationId="{B9EAC28E-1912-EB57-ECAC-684D9F94D5E8}"/>
            </ac:spMkLst>
          </pc:spChg>
          <pc:spChg chg="mod">
            <ac:chgData name="Chuck Tomasi" userId="79514c44-a18e-4aaa-84b1-18f74099d6b1" providerId="ADAL" clId="{18B14563-CCEC-0C42-8C0A-ABD616E2CF02}" dt="2023-11-06T12:11:00.155" v="1929"/>
            <ac:spMkLst>
              <pc:docMk/>
              <pc:sldMasterMk cId="2317532505" sldId="2147483672"/>
              <pc:sldLayoutMk cId="1583283327" sldId="2147483715"/>
              <ac:spMk id="28" creationId="{398D163D-79C0-A009-3016-D3C0C498C3C3}"/>
            </ac:spMkLst>
          </pc:spChg>
          <pc:spChg chg="mod">
            <ac:chgData name="Chuck Tomasi" userId="79514c44-a18e-4aaa-84b1-18f74099d6b1" providerId="ADAL" clId="{18B14563-CCEC-0C42-8C0A-ABD616E2CF02}" dt="2023-10-18T20:14:25.247" v="430"/>
            <ac:spMkLst>
              <pc:docMk/>
              <pc:sldMasterMk cId="2317532505" sldId="2147483672"/>
              <pc:sldLayoutMk cId="1583283327" sldId="2147483715"/>
              <ac:spMk id="28" creationId="{D3267634-31D1-6F10-2653-A55DFBA67E54}"/>
            </ac:spMkLst>
          </pc:spChg>
          <pc:spChg chg="mod">
            <ac:chgData name="Chuck Tomasi" userId="79514c44-a18e-4aaa-84b1-18f74099d6b1" providerId="ADAL" clId="{18B14563-CCEC-0C42-8C0A-ABD616E2CF02}" dt="2023-10-18T20:14:25.247" v="430"/>
            <ac:spMkLst>
              <pc:docMk/>
              <pc:sldMasterMk cId="2317532505" sldId="2147483672"/>
              <pc:sldLayoutMk cId="1583283327" sldId="2147483715"/>
              <ac:spMk id="29" creationId="{274CE3F2-ED83-3F42-B022-BE5404C9BCCA}"/>
            </ac:spMkLst>
          </pc:spChg>
          <pc:spChg chg="mod">
            <ac:chgData name="Chuck Tomasi" userId="79514c44-a18e-4aaa-84b1-18f74099d6b1" providerId="ADAL" clId="{18B14563-CCEC-0C42-8C0A-ABD616E2CF02}" dt="2023-11-06T12:11:00.155" v="1929"/>
            <ac:spMkLst>
              <pc:docMk/>
              <pc:sldMasterMk cId="2317532505" sldId="2147483672"/>
              <pc:sldLayoutMk cId="1583283327" sldId="2147483715"/>
              <ac:spMk id="29" creationId="{6D5E671B-5AB5-36A8-A69C-373648590424}"/>
            </ac:spMkLst>
          </pc:spChg>
          <pc:spChg chg="mod">
            <ac:chgData name="Chuck Tomasi" userId="79514c44-a18e-4aaa-84b1-18f74099d6b1" providerId="ADAL" clId="{18B14563-CCEC-0C42-8C0A-ABD616E2CF02}" dt="2023-10-18T20:14:25.247" v="430"/>
            <ac:spMkLst>
              <pc:docMk/>
              <pc:sldMasterMk cId="2317532505" sldId="2147483672"/>
              <pc:sldLayoutMk cId="1583283327" sldId="2147483715"/>
              <ac:spMk id="30" creationId="{0C6E2002-019D-F12D-4E1D-816695903DEB}"/>
            </ac:spMkLst>
          </pc:spChg>
          <pc:spChg chg="mod">
            <ac:chgData name="Chuck Tomasi" userId="79514c44-a18e-4aaa-84b1-18f74099d6b1" providerId="ADAL" clId="{18B14563-CCEC-0C42-8C0A-ABD616E2CF02}" dt="2023-11-06T12:11:00.155" v="1929"/>
            <ac:spMkLst>
              <pc:docMk/>
              <pc:sldMasterMk cId="2317532505" sldId="2147483672"/>
              <pc:sldLayoutMk cId="1583283327" sldId="2147483715"/>
              <ac:spMk id="30" creationId="{A9ED75F1-901E-8782-E68B-B6D5FA13BE61}"/>
            </ac:spMkLst>
          </pc:spChg>
          <pc:spChg chg="mod">
            <ac:chgData name="Chuck Tomasi" userId="79514c44-a18e-4aaa-84b1-18f74099d6b1" providerId="ADAL" clId="{18B14563-CCEC-0C42-8C0A-ABD616E2CF02}" dt="2023-11-06T12:11:00.155" v="1929"/>
            <ac:spMkLst>
              <pc:docMk/>
              <pc:sldMasterMk cId="2317532505" sldId="2147483672"/>
              <pc:sldLayoutMk cId="1583283327" sldId="2147483715"/>
              <ac:spMk id="31" creationId="{24C000D5-B11E-CB17-C448-207F01E5B9B2}"/>
            </ac:spMkLst>
          </pc:spChg>
          <pc:spChg chg="mod">
            <ac:chgData name="Chuck Tomasi" userId="79514c44-a18e-4aaa-84b1-18f74099d6b1" providerId="ADAL" clId="{18B14563-CCEC-0C42-8C0A-ABD616E2CF02}" dt="2023-10-18T20:14:25.247" v="430"/>
            <ac:spMkLst>
              <pc:docMk/>
              <pc:sldMasterMk cId="2317532505" sldId="2147483672"/>
              <pc:sldLayoutMk cId="1583283327" sldId="2147483715"/>
              <ac:spMk id="31" creationId="{CF2809E5-1AC4-628E-51BE-1A7B2A72E916}"/>
            </ac:spMkLst>
          </pc:spChg>
          <pc:spChg chg="mod">
            <ac:chgData name="Chuck Tomasi" userId="79514c44-a18e-4aaa-84b1-18f74099d6b1" providerId="ADAL" clId="{18B14563-CCEC-0C42-8C0A-ABD616E2CF02}" dt="2023-11-06T12:11:00.155" v="1929"/>
            <ac:spMkLst>
              <pc:docMk/>
              <pc:sldMasterMk cId="2317532505" sldId="2147483672"/>
              <pc:sldLayoutMk cId="1583283327" sldId="2147483715"/>
              <ac:spMk id="32" creationId="{04C7AD38-D2D8-CF46-427B-CB20CEA54D86}"/>
            </ac:spMkLst>
          </pc:spChg>
          <pc:spChg chg="mod">
            <ac:chgData name="Chuck Tomasi" userId="79514c44-a18e-4aaa-84b1-18f74099d6b1" providerId="ADAL" clId="{18B14563-CCEC-0C42-8C0A-ABD616E2CF02}" dt="2023-10-18T20:14:25.247" v="430"/>
            <ac:spMkLst>
              <pc:docMk/>
              <pc:sldMasterMk cId="2317532505" sldId="2147483672"/>
              <pc:sldLayoutMk cId="1583283327" sldId="2147483715"/>
              <ac:spMk id="32" creationId="{32DE34B3-4502-B9F3-FCCB-6EBECBF97E32}"/>
            </ac:spMkLst>
          </pc:spChg>
          <pc:spChg chg="mod">
            <ac:chgData name="Chuck Tomasi" userId="79514c44-a18e-4aaa-84b1-18f74099d6b1" providerId="ADAL" clId="{18B14563-CCEC-0C42-8C0A-ABD616E2CF02}" dt="2023-10-18T20:14:25.247" v="430"/>
            <ac:spMkLst>
              <pc:docMk/>
              <pc:sldMasterMk cId="2317532505" sldId="2147483672"/>
              <pc:sldLayoutMk cId="1583283327" sldId="2147483715"/>
              <ac:spMk id="33" creationId="{6026DA3F-C294-6E20-8593-12D5CDCC81E8}"/>
            </ac:spMkLst>
          </pc:spChg>
          <pc:spChg chg="mod">
            <ac:chgData name="Chuck Tomasi" userId="79514c44-a18e-4aaa-84b1-18f74099d6b1" providerId="ADAL" clId="{18B14563-CCEC-0C42-8C0A-ABD616E2CF02}" dt="2023-11-06T12:11:00.155" v="1929"/>
            <ac:spMkLst>
              <pc:docMk/>
              <pc:sldMasterMk cId="2317532505" sldId="2147483672"/>
              <pc:sldLayoutMk cId="1583283327" sldId="2147483715"/>
              <ac:spMk id="33" creationId="{7D3EA790-0EE8-DA6F-B33C-A56463EC039F}"/>
            </ac:spMkLst>
          </pc:spChg>
          <pc:spChg chg="mod">
            <ac:chgData name="Chuck Tomasi" userId="79514c44-a18e-4aaa-84b1-18f74099d6b1" providerId="ADAL" clId="{18B14563-CCEC-0C42-8C0A-ABD616E2CF02}" dt="2023-11-06T12:11:00.155" v="1929"/>
            <ac:spMkLst>
              <pc:docMk/>
              <pc:sldMasterMk cId="2317532505" sldId="2147483672"/>
              <pc:sldLayoutMk cId="1583283327" sldId="2147483715"/>
              <ac:spMk id="34" creationId="{3FFE9043-26E6-78DE-85E5-E4C44AA9D4DF}"/>
            </ac:spMkLst>
          </pc:spChg>
          <pc:spChg chg="mod">
            <ac:chgData name="Chuck Tomasi" userId="79514c44-a18e-4aaa-84b1-18f74099d6b1" providerId="ADAL" clId="{18B14563-CCEC-0C42-8C0A-ABD616E2CF02}" dt="2023-10-18T20:14:25.247" v="430"/>
            <ac:spMkLst>
              <pc:docMk/>
              <pc:sldMasterMk cId="2317532505" sldId="2147483672"/>
              <pc:sldLayoutMk cId="1583283327" sldId="2147483715"/>
              <ac:spMk id="34" creationId="{E9E02770-4C0B-F69A-43AA-6E4C64968F71}"/>
            </ac:spMkLst>
          </pc:spChg>
          <pc:spChg chg="mod">
            <ac:chgData name="Chuck Tomasi" userId="79514c44-a18e-4aaa-84b1-18f74099d6b1" providerId="ADAL" clId="{18B14563-CCEC-0C42-8C0A-ABD616E2CF02}" dt="2023-10-18T20:14:25.247" v="430"/>
            <ac:spMkLst>
              <pc:docMk/>
              <pc:sldMasterMk cId="2317532505" sldId="2147483672"/>
              <pc:sldLayoutMk cId="1583283327" sldId="2147483715"/>
              <ac:spMk id="35" creationId="{A1DCC90F-8791-2A00-033A-0E587B8F36EC}"/>
            </ac:spMkLst>
          </pc:spChg>
          <pc:spChg chg="mod">
            <ac:chgData name="Chuck Tomasi" userId="79514c44-a18e-4aaa-84b1-18f74099d6b1" providerId="ADAL" clId="{18B14563-CCEC-0C42-8C0A-ABD616E2CF02}" dt="2023-11-06T12:11:00.155" v="1929"/>
            <ac:spMkLst>
              <pc:docMk/>
              <pc:sldMasterMk cId="2317532505" sldId="2147483672"/>
              <pc:sldLayoutMk cId="1583283327" sldId="2147483715"/>
              <ac:spMk id="35" creationId="{BA5F2F50-9624-8373-6FE0-926359E8921C}"/>
            </ac:spMkLst>
          </pc:spChg>
          <pc:spChg chg="mod">
            <ac:chgData name="Chuck Tomasi" userId="79514c44-a18e-4aaa-84b1-18f74099d6b1" providerId="ADAL" clId="{18B14563-CCEC-0C42-8C0A-ABD616E2CF02}" dt="2023-10-18T20:14:25.247" v="430"/>
            <ac:spMkLst>
              <pc:docMk/>
              <pc:sldMasterMk cId="2317532505" sldId="2147483672"/>
              <pc:sldLayoutMk cId="1583283327" sldId="2147483715"/>
              <ac:spMk id="36" creationId="{38AD5A7E-8E90-4D4D-884A-A34FF8C2F401}"/>
            </ac:spMkLst>
          </pc:spChg>
          <pc:spChg chg="mod">
            <ac:chgData name="Chuck Tomasi" userId="79514c44-a18e-4aaa-84b1-18f74099d6b1" providerId="ADAL" clId="{18B14563-CCEC-0C42-8C0A-ABD616E2CF02}" dt="2023-11-06T12:11:00.155" v="1929"/>
            <ac:spMkLst>
              <pc:docMk/>
              <pc:sldMasterMk cId="2317532505" sldId="2147483672"/>
              <pc:sldLayoutMk cId="1583283327" sldId="2147483715"/>
              <ac:spMk id="36" creationId="{E747F538-E9A1-BBAC-CCA8-4AE21FAE881E}"/>
            </ac:spMkLst>
          </pc:spChg>
          <pc:spChg chg="mod">
            <ac:chgData name="Chuck Tomasi" userId="79514c44-a18e-4aaa-84b1-18f74099d6b1" providerId="ADAL" clId="{18B14563-CCEC-0C42-8C0A-ABD616E2CF02}" dt="2023-10-18T20:14:25.247" v="430"/>
            <ac:spMkLst>
              <pc:docMk/>
              <pc:sldMasterMk cId="2317532505" sldId="2147483672"/>
              <pc:sldLayoutMk cId="1583283327" sldId="2147483715"/>
              <ac:spMk id="37" creationId="{08408D3A-EFE2-05CF-F352-202E6C2D96ED}"/>
            </ac:spMkLst>
          </pc:spChg>
          <pc:spChg chg="mod">
            <ac:chgData name="Chuck Tomasi" userId="79514c44-a18e-4aaa-84b1-18f74099d6b1" providerId="ADAL" clId="{18B14563-CCEC-0C42-8C0A-ABD616E2CF02}" dt="2023-11-06T12:11:00.155" v="1929"/>
            <ac:spMkLst>
              <pc:docMk/>
              <pc:sldMasterMk cId="2317532505" sldId="2147483672"/>
              <pc:sldLayoutMk cId="1583283327" sldId="2147483715"/>
              <ac:spMk id="37" creationId="{A4F0174E-F6D6-FACC-BEB9-6FE0FE5FC312}"/>
            </ac:spMkLst>
          </pc:spChg>
          <pc:spChg chg="mod">
            <ac:chgData name="Chuck Tomasi" userId="79514c44-a18e-4aaa-84b1-18f74099d6b1" providerId="ADAL" clId="{18B14563-CCEC-0C42-8C0A-ABD616E2CF02}" dt="2023-11-06T12:11:00.155" v="1929"/>
            <ac:spMkLst>
              <pc:docMk/>
              <pc:sldMasterMk cId="2317532505" sldId="2147483672"/>
              <pc:sldLayoutMk cId="1583283327" sldId="2147483715"/>
              <ac:spMk id="38" creationId="{621FC895-1632-9C4F-95FD-763378DC009B}"/>
            </ac:spMkLst>
          </pc:spChg>
          <pc:spChg chg="mod">
            <ac:chgData name="Chuck Tomasi" userId="79514c44-a18e-4aaa-84b1-18f74099d6b1" providerId="ADAL" clId="{18B14563-CCEC-0C42-8C0A-ABD616E2CF02}" dt="2023-10-18T20:14:25.247" v="430"/>
            <ac:spMkLst>
              <pc:docMk/>
              <pc:sldMasterMk cId="2317532505" sldId="2147483672"/>
              <pc:sldLayoutMk cId="1583283327" sldId="2147483715"/>
              <ac:spMk id="38" creationId="{DC3AB0AA-16DA-8AD8-DF1B-840E9D6CA664}"/>
            </ac:spMkLst>
          </pc:spChg>
          <pc:spChg chg="mod">
            <ac:chgData name="Chuck Tomasi" userId="79514c44-a18e-4aaa-84b1-18f74099d6b1" providerId="ADAL" clId="{18B14563-CCEC-0C42-8C0A-ABD616E2CF02}" dt="2023-10-18T20:14:25.247" v="430"/>
            <ac:spMkLst>
              <pc:docMk/>
              <pc:sldMasterMk cId="2317532505" sldId="2147483672"/>
              <pc:sldLayoutMk cId="1583283327" sldId="2147483715"/>
              <ac:spMk id="39" creationId="{A1FD1B22-1941-35C3-8410-51AF61F016DA}"/>
            </ac:spMkLst>
          </pc:spChg>
          <pc:spChg chg="mod">
            <ac:chgData name="Chuck Tomasi" userId="79514c44-a18e-4aaa-84b1-18f74099d6b1" providerId="ADAL" clId="{18B14563-CCEC-0C42-8C0A-ABD616E2CF02}" dt="2023-11-06T12:11:00.155" v="1929"/>
            <ac:spMkLst>
              <pc:docMk/>
              <pc:sldMasterMk cId="2317532505" sldId="2147483672"/>
              <pc:sldLayoutMk cId="1583283327" sldId="2147483715"/>
              <ac:spMk id="39" creationId="{EE0325BD-AB50-79DA-2D3D-25B3A8A14F65}"/>
            </ac:spMkLst>
          </pc:spChg>
          <pc:spChg chg="mod">
            <ac:chgData name="Chuck Tomasi" userId="79514c44-a18e-4aaa-84b1-18f74099d6b1" providerId="ADAL" clId="{18B14563-CCEC-0C42-8C0A-ABD616E2CF02}" dt="2023-10-18T20:14:25.247" v="430"/>
            <ac:spMkLst>
              <pc:docMk/>
              <pc:sldMasterMk cId="2317532505" sldId="2147483672"/>
              <pc:sldLayoutMk cId="1583283327" sldId="2147483715"/>
              <ac:spMk id="40" creationId="{CC4DCEA7-4110-3D5C-F3B3-04A55E66F9AE}"/>
            </ac:spMkLst>
          </pc:spChg>
          <pc:spChg chg="mod">
            <ac:chgData name="Chuck Tomasi" userId="79514c44-a18e-4aaa-84b1-18f74099d6b1" providerId="ADAL" clId="{18B14563-CCEC-0C42-8C0A-ABD616E2CF02}" dt="2023-11-06T12:11:00.155" v="1929"/>
            <ac:spMkLst>
              <pc:docMk/>
              <pc:sldMasterMk cId="2317532505" sldId="2147483672"/>
              <pc:sldLayoutMk cId="1583283327" sldId="2147483715"/>
              <ac:spMk id="40" creationId="{DA840D77-ED67-C601-0934-A9ABE8A46DE5}"/>
            </ac:spMkLst>
          </pc:spChg>
          <pc:spChg chg="mod">
            <ac:chgData name="Chuck Tomasi" userId="79514c44-a18e-4aaa-84b1-18f74099d6b1" providerId="ADAL" clId="{18B14563-CCEC-0C42-8C0A-ABD616E2CF02}" dt="2023-10-18T20:14:25.247" v="430"/>
            <ac:spMkLst>
              <pc:docMk/>
              <pc:sldMasterMk cId="2317532505" sldId="2147483672"/>
              <pc:sldLayoutMk cId="1583283327" sldId="2147483715"/>
              <ac:spMk id="41" creationId="{0040F4AF-DE2A-7A13-CA00-B23EAEAA9270}"/>
            </ac:spMkLst>
          </pc:spChg>
          <pc:spChg chg="mod">
            <ac:chgData name="Chuck Tomasi" userId="79514c44-a18e-4aaa-84b1-18f74099d6b1" providerId="ADAL" clId="{18B14563-CCEC-0C42-8C0A-ABD616E2CF02}" dt="2023-11-06T12:11:00.155" v="1929"/>
            <ac:spMkLst>
              <pc:docMk/>
              <pc:sldMasterMk cId="2317532505" sldId="2147483672"/>
              <pc:sldLayoutMk cId="1583283327" sldId="2147483715"/>
              <ac:spMk id="41" creationId="{F801B4CC-E4B1-C366-98EC-A743DBADCDBC}"/>
            </ac:spMkLst>
          </pc:spChg>
          <pc:spChg chg="mod">
            <ac:chgData name="Chuck Tomasi" userId="79514c44-a18e-4aaa-84b1-18f74099d6b1" providerId="ADAL" clId="{18B14563-CCEC-0C42-8C0A-ABD616E2CF02}" dt="2023-10-18T20:14:25.247" v="430"/>
            <ac:spMkLst>
              <pc:docMk/>
              <pc:sldMasterMk cId="2317532505" sldId="2147483672"/>
              <pc:sldLayoutMk cId="1583283327" sldId="2147483715"/>
              <ac:spMk id="42" creationId="{8A4F8500-4974-FEBF-FE4F-7A1F1E0A8445}"/>
            </ac:spMkLst>
          </pc:spChg>
          <pc:spChg chg="mod">
            <ac:chgData name="Chuck Tomasi" userId="79514c44-a18e-4aaa-84b1-18f74099d6b1" providerId="ADAL" clId="{18B14563-CCEC-0C42-8C0A-ABD616E2CF02}" dt="2023-11-06T12:11:00.155" v="1929"/>
            <ac:spMkLst>
              <pc:docMk/>
              <pc:sldMasterMk cId="2317532505" sldId="2147483672"/>
              <pc:sldLayoutMk cId="1583283327" sldId="2147483715"/>
              <ac:spMk id="42" creationId="{C8FBBFBB-AD68-0F2D-2795-3F8A1BC51EB1}"/>
            </ac:spMkLst>
          </pc:spChg>
          <pc:spChg chg="mod">
            <ac:chgData name="Chuck Tomasi" userId="79514c44-a18e-4aaa-84b1-18f74099d6b1" providerId="ADAL" clId="{18B14563-CCEC-0C42-8C0A-ABD616E2CF02}" dt="2023-11-06T12:11:00.155" v="1929"/>
            <ac:spMkLst>
              <pc:docMk/>
              <pc:sldMasterMk cId="2317532505" sldId="2147483672"/>
              <pc:sldLayoutMk cId="1583283327" sldId="2147483715"/>
              <ac:spMk id="43" creationId="{A54DA177-9754-2627-1FB6-77473392FD1B}"/>
            </ac:spMkLst>
          </pc:spChg>
          <pc:spChg chg="mod">
            <ac:chgData name="Chuck Tomasi" userId="79514c44-a18e-4aaa-84b1-18f74099d6b1" providerId="ADAL" clId="{18B14563-CCEC-0C42-8C0A-ABD616E2CF02}" dt="2023-10-18T20:14:25.247" v="430"/>
            <ac:spMkLst>
              <pc:docMk/>
              <pc:sldMasterMk cId="2317532505" sldId="2147483672"/>
              <pc:sldLayoutMk cId="1583283327" sldId="2147483715"/>
              <ac:spMk id="43" creationId="{C88D1D78-CBCE-F209-453A-8C69AA5E2A02}"/>
            </ac:spMkLst>
          </pc:spChg>
          <pc:spChg chg="mod">
            <ac:chgData name="Chuck Tomasi" userId="79514c44-a18e-4aaa-84b1-18f74099d6b1" providerId="ADAL" clId="{18B14563-CCEC-0C42-8C0A-ABD616E2CF02}" dt="2023-10-18T20:14:25.247" v="430"/>
            <ac:spMkLst>
              <pc:docMk/>
              <pc:sldMasterMk cId="2317532505" sldId="2147483672"/>
              <pc:sldLayoutMk cId="1583283327" sldId="2147483715"/>
              <ac:spMk id="44" creationId="{ED36DB23-6183-3AEB-8907-419A8F258485}"/>
            </ac:spMkLst>
          </pc:spChg>
          <pc:spChg chg="mod">
            <ac:chgData name="Chuck Tomasi" userId="79514c44-a18e-4aaa-84b1-18f74099d6b1" providerId="ADAL" clId="{18B14563-CCEC-0C42-8C0A-ABD616E2CF02}" dt="2023-11-06T12:11:00.155" v="1929"/>
            <ac:spMkLst>
              <pc:docMk/>
              <pc:sldMasterMk cId="2317532505" sldId="2147483672"/>
              <pc:sldLayoutMk cId="1583283327" sldId="2147483715"/>
              <ac:spMk id="44" creationId="{FB991E02-1101-E678-CF69-887419CADF86}"/>
            </ac:spMkLst>
          </pc:spChg>
          <pc:spChg chg="mod">
            <ac:chgData name="Chuck Tomasi" userId="79514c44-a18e-4aaa-84b1-18f74099d6b1" providerId="ADAL" clId="{18B14563-CCEC-0C42-8C0A-ABD616E2CF02}" dt="2023-11-06T12:11:00.155" v="1929"/>
            <ac:spMkLst>
              <pc:docMk/>
              <pc:sldMasterMk cId="2317532505" sldId="2147483672"/>
              <pc:sldLayoutMk cId="1583283327" sldId="2147483715"/>
              <ac:spMk id="45" creationId="{204E9D87-8212-3AF5-A58B-21F04CA1A0C7}"/>
            </ac:spMkLst>
          </pc:spChg>
          <pc:spChg chg="mod">
            <ac:chgData name="Chuck Tomasi" userId="79514c44-a18e-4aaa-84b1-18f74099d6b1" providerId="ADAL" clId="{18B14563-CCEC-0C42-8C0A-ABD616E2CF02}" dt="2023-10-18T20:14:25.247" v="430"/>
            <ac:spMkLst>
              <pc:docMk/>
              <pc:sldMasterMk cId="2317532505" sldId="2147483672"/>
              <pc:sldLayoutMk cId="1583283327" sldId="2147483715"/>
              <ac:spMk id="45" creationId="{F766C3FA-C76E-A05B-9BC7-122DBC989168}"/>
            </ac:spMkLst>
          </pc:spChg>
          <pc:spChg chg="mod">
            <ac:chgData name="Chuck Tomasi" userId="79514c44-a18e-4aaa-84b1-18f74099d6b1" providerId="ADAL" clId="{18B14563-CCEC-0C42-8C0A-ABD616E2CF02}" dt="2023-10-18T20:14:25.247" v="430"/>
            <ac:spMkLst>
              <pc:docMk/>
              <pc:sldMasterMk cId="2317532505" sldId="2147483672"/>
              <pc:sldLayoutMk cId="1583283327" sldId="2147483715"/>
              <ac:spMk id="46" creationId="{996CA7CC-D0CC-C395-850B-6DF04EAA1BD7}"/>
            </ac:spMkLst>
          </pc:spChg>
          <pc:spChg chg="mod">
            <ac:chgData name="Chuck Tomasi" userId="79514c44-a18e-4aaa-84b1-18f74099d6b1" providerId="ADAL" clId="{18B14563-CCEC-0C42-8C0A-ABD616E2CF02}" dt="2023-11-06T12:11:00.155" v="1929"/>
            <ac:spMkLst>
              <pc:docMk/>
              <pc:sldMasterMk cId="2317532505" sldId="2147483672"/>
              <pc:sldLayoutMk cId="1583283327" sldId="2147483715"/>
              <ac:spMk id="46" creationId="{BB25A639-5273-2982-86E2-C412C2259FFB}"/>
            </ac:spMkLst>
          </pc:spChg>
          <pc:spChg chg="mod">
            <ac:chgData name="Chuck Tomasi" userId="79514c44-a18e-4aaa-84b1-18f74099d6b1" providerId="ADAL" clId="{18B14563-CCEC-0C42-8C0A-ABD616E2CF02}" dt="2023-11-06T12:11:00.155" v="1929"/>
            <ac:spMkLst>
              <pc:docMk/>
              <pc:sldMasterMk cId="2317532505" sldId="2147483672"/>
              <pc:sldLayoutMk cId="1583283327" sldId="2147483715"/>
              <ac:spMk id="47" creationId="{605F82A3-8770-5AF0-5C33-C85CAEDD6C8A}"/>
            </ac:spMkLst>
          </pc:spChg>
          <pc:spChg chg="mod">
            <ac:chgData name="Chuck Tomasi" userId="79514c44-a18e-4aaa-84b1-18f74099d6b1" providerId="ADAL" clId="{18B14563-CCEC-0C42-8C0A-ABD616E2CF02}" dt="2023-10-18T20:14:25.247" v="430"/>
            <ac:spMkLst>
              <pc:docMk/>
              <pc:sldMasterMk cId="2317532505" sldId="2147483672"/>
              <pc:sldLayoutMk cId="1583283327" sldId="2147483715"/>
              <ac:spMk id="47" creationId="{631EC08E-B1ED-2124-6641-FAE3F12BB143}"/>
            </ac:spMkLst>
          </pc:spChg>
          <pc:spChg chg="mod">
            <ac:chgData name="Chuck Tomasi" userId="79514c44-a18e-4aaa-84b1-18f74099d6b1" providerId="ADAL" clId="{18B14563-CCEC-0C42-8C0A-ABD616E2CF02}" dt="2023-10-18T20:14:25.247" v="430"/>
            <ac:spMkLst>
              <pc:docMk/>
              <pc:sldMasterMk cId="2317532505" sldId="2147483672"/>
              <pc:sldLayoutMk cId="1583283327" sldId="2147483715"/>
              <ac:spMk id="48" creationId="{0FA5E068-81C2-E46C-210A-F6804B43A7A4}"/>
            </ac:spMkLst>
          </pc:spChg>
          <pc:spChg chg="mod">
            <ac:chgData name="Chuck Tomasi" userId="79514c44-a18e-4aaa-84b1-18f74099d6b1" providerId="ADAL" clId="{18B14563-CCEC-0C42-8C0A-ABD616E2CF02}" dt="2023-11-06T12:11:00.155" v="1929"/>
            <ac:spMkLst>
              <pc:docMk/>
              <pc:sldMasterMk cId="2317532505" sldId="2147483672"/>
              <pc:sldLayoutMk cId="1583283327" sldId="2147483715"/>
              <ac:spMk id="48" creationId="{32C4C602-B0D4-1768-837A-69B646714517}"/>
            </ac:spMkLst>
          </pc:spChg>
          <pc:spChg chg="mod">
            <ac:chgData name="Chuck Tomasi" userId="79514c44-a18e-4aaa-84b1-18f74099d6b1" providerId="ADAL" clId="{18B14563-CCEC-0C42-8C0A-ABD616E2CF02}" dt="2023-11-06T12:11:00.155" v="1929"/>
            <ac:spMkLst>
              <pc:docMk/>
              <pc:sldMasterMk cId="2317532505" sldId="2147483672"/>
              <pc:sldLayoutMk cId="1583283327" sldId="2147483715"/>
              <ac:spMk id="49" creationId="{07E7D248-9672-05F8-97FA-BC94036FFF69}"/>
            </ac:spMkLst>
          </pc:spChg>
          <pc:spChg chg="mod">
            <ac:chgData name="Chuck Tomasi" userId="79514c44-a18e-4aaa-84b1-18f74099d6b1" providerId="ADAL" clId="{18B14563-CCEC-0C42-8C0A-ABD616E2CF02}" dt="2023-10-18T20:14:25.247" v="430"/>
            <ac:spMkLst>
              <pc:docMk/>
              <pc:sldMasterMk cId="2317532505" sldId="2147483672"/>
              <pc:sldLayoutMk cId="1583283327" sldId="2147483715"/>
              <ac:spMk id="49" creationId="{2CB952C8-B573-457F-3BC6-BA3938AB53F6}"/>
            </ac:spMkLst>
          </pc:spChg>
          <pc:spChg chg="mod">
            <ac:chgData name="Chuck Tomasi" userId="79514c44-a18e-4aaa-84b1-18f74099d6b1" providerId="ADAL" clId="{18B14563-CCEC-0C42-8C0A-ABD616E2CF02}" dt="2023-11-06T12:11:00.155" v="1929"/>
            <ac:spMkLst>
              <pc:docMk/>
              <pc:sldMasterMk cId="2317532505" sldId="2147483672"/>
              <pc:sldLayoutMk cId="1583283327" sldId="2147483715"/>
              <ac:spMk id="50" creationId="{AAC870FC-641E-31C2-62CB-C452714FF88E}"/>
            </ac:spMkLst>
          </pc:spChg>
          <pc:spChg chg="mod">
            <ac:chgData name="Chuck Tomasi" userId="79514c44-a18e-4aaa-84b1-18f74099d6b1" providerId="ADAL" clId="{18B14563-CCEC-0C42-8C0A-ABD616E2CF02}" dt="2023-10-18T20:14:25.247" v="430"/>
            <ac:spMkLst>
              <pc:docMk/>
              <pc:sldMasterMk cId="2317532505" sldId="2147483672"/>
              <pc:sldLayoutMk cId="1583283327" sldId="2147483715"/>
              <ac:spMk id="50" creationId="{FDA4673D-A35C-D994-414F-5FED05564489}"/>
            </ac:spMkLst>
          </pc:spChg>
          <pc:spChg chg="mod">
            <ac:chgData name="Chuck Tomasi" userId="79514c44-a18e-4aaa-84b1-18f74099d6b1" providerId="ADAL" clId="{18B14563-CCEC-0C42-8C0A-ABD616E2CF02}" dt="2023-11-06T12:11:00.155" v="1929"/>
            <ac:spMkLst>
              <pc:docMk/>
              <pc:sldMasterMk cId="2317532505" sldId="2147483672"/>
              <pc:sldLayoutMk cId="1583283327" sldId="2147483715"/>
              <ac:spMk id="51" creationId="{9E3FCDA5-1922-AE38-8B49-63DD6F916DB7}"/>
            </ac:spMkLst>
          </pc:spChg>
          <pc:spChg chg="mod">
            <ac:chgData name="Chuck Tomasi" userId="79514c44-a18e-4aaa-84b1-18f74099d6b1" providerId="ADAL" clId="{18B14563-CCEC-0C42-8C0A-ABD616E2CF02}" dt="2023-10-18T20:14:25.247" v="430"/>
            <ac:spMkLst>
              <pc:docMk/>
              <pc:sldMasterMk cId="2317532505" sldId="2147483672"/>
              <pc:sldLayoutMk cId="1583283327" sldId="2147483715"/>
              <ac:spMk id="51" creationId="{C551CB72-4033-0B35-534D-BAC87E5F9B73}"/>
            </ac:spMkLst>
          </pc:spChg>
          <pc:spChg chg="mod">
            <ac:chgData name="Chuck Tomasi" userId="79514c44-a18e-4aaa-84b1-18f74099d6b1" providerId="ADAL" clId="{18B14563-CCEC-0C42-8C0A-ABD616E2CF02}" dt="2023-10-18T20:14:25.247" v="430"/>
            <ac:spMkLst>
              <pc:docMk/>
              <pc:sldMasterMk cId="2317532505" sldId="2147483672"/>
              <pc:sldLayoutMk cId="1583283327" sldId="2147483715"/>
              <ac:spMk id="52" creationId="{5C49B26D-0956-E8B6-27B4-08888DCC8AD4}"/>
            </ac:spMkLst>
          </pc:spChg>
          <pc:spChg chg="mod">
            <ac:chgData name="Chuck Tomasi" userId="79514c44-a18e-4aaa-84b1-18f74099d6b1" providerId="ADAL" clId="{18B14563-CCEC-0C42-8C0A-ABD616E2CF02}" dt="2023-11-06T12:11:00.155" v="1929"/>
            <ac:spMkLst>
              <pc:docMk/>
              <pc:sldMasterMk cId="2317532505" sldId="2147483672"/>
              <pc:sldLayoutMk cId="1583283327" sldId="2147483715"/>
              <ac:spMk id="52" creationId="{A030A335-018A-6FF7-AAFE-AB9DE34A9CAD}"/>
            </ac:spMkLst>
          </pc:spChg>
          <pc:spChg chg="mod">
            <ac:chgData name="Chuck Tomasi" userId="79514c44-a18e-4aaa-84b1-18f74099d6b1" providerId="ADAL" clId="{18B14563-CCEC-0C42-8C0A-ABD616E2CF02}" dt="2023-11-06T12:11:00.155" v="1929"/>
            <ac:spMkLst>
              <pc:docMk/>
              <pc:sldMasterMk cId="2317532505" sldId="2147483672"/>
              <pc:sldLayoutMk cId="1583283327" sldId="2147483715"/>
              <ac:spMk id="53" creationId="{96217C83-C917-6763-EB62-C95DCEC38596}"/>
            </ac:spMkLst>
          </pc:spChg>
          <pc:spChg chg="mod">
            <ac:chgData name="Chuck Tomasi" userId="79514c44-a18e-4aaa-84b1-18f74099d6b1" providerId="ADAL" clId="{18B14563-CCEC-0C42-8C0A-ABD616E2CF02}" dt="2023-10-18T20:14:25.247" v="430"/>
            <ac:spMkLst>
              <pc:docMk/>
              <pc:sldMasterMk cId="2317532505" sldId="2147483672"/>
              <pc:sldLayoutMk cId="1583283327" sldId="2147483715"/>
              <ac:spMk id="53" creationId="{EF3534EA-2B79-F592-1CF5-D51116397069}"/>
            </ac:spMkLst>
          </pc:spChg>
          <pc:spChg chg="mod">
            <ac:chgData name="Chuck Tomasi" userId="79514c44-a18e-4aaa-84b1-18f74099d6b1" providerId="ADAL" clId="{18B14563-CCEC-0C42-8C0A-ABD616E2CF02}" dt="2023-10-18T20:14:25.247" v="430"/>
            <ac:spMkLst>
              <pc:docMk/>
              <pc:sldMasterMk cId="2317532505" sldId="2147483672"/>
              <pc:sldLayoutMk cId="1583283327" sldId="2147483715"/>
              <ac:spMk id="54" creationId="{56C5E739-5DF1-9158-BCF4-D411BC7AE396}"/>
            </ac:spMkLst>
          </pc:spChg>
          <pc:spChg chg="mod">
            <ac:chgData name="Chuck Tomasi" userId="79514c44-a18e-4aaa-84b1-18f74099d6b1" providerId="ADAL" clId="{18B14563-CCEC-0C42-8C0A-ABD616E2CF02}" dt="2023-11-06T12:11:00.155" v="1929"/>
            <ac:spMkLst>
              <pc:docMk/>
              <pc:sldMasterMk cId="2317532505" sldId="2147483672"/>
              <pc:sldLayoutMk cId="1583283327" sldId="2147483715"/>
              <ac:spMk id="54" creationId="{59D01000-D2DB-24CA-ADCC-BB691596B28E}"/>
            </ac:spMkLst>
          </pc:spChg>
          <pc:spChg chg="mod">
            <ac:chgData name="Chuck Tomasi" userId="79514c44-a18e-4aaa-84b1-18f74099d6b1" providerId="ADAL" clId="{18B14563-CCEC-0C42-8C0A-ABD616E2CF02}" dt="2023-10-18T20:14:25.247" v="430"/>
            <ac:spMkLst>
              <pc:docMk/>
              <pc:sldMasterMk cId="2317532505" sldId="2147483672"/>
              <pc:sldLayoutMk cId="1583283327" sldId="2147483715"/>
              <ac:spMk id="55" creationId="{8D6C89F6-B73E-B5C4-EF6B-99BFF8D9BCBB}"/>
            </ac:spMkLst>
          </pc:spChg>
          <pc:spChg chg="mod">
            <ac:chgData name="Chuck Tomasi" userId="79514c44-a18e-4aaa-84b1-18f74099d6b1" providerId="ADAL" clId="{18B14563-CCEC-0C42-8C0A-ABD616E2CF02}" dt="2023-11-06T12:11:00.155" v="1929"/>
            <ac:spMkLst>
              <pc:docMk/>
              <pc:sldMasterMk cId="2317532505" sldId="2147483672"/>
              <pc:sldLayoutMk cId="1583283327" sldId="2147483715"/>
              <ac:spMk id="55" creationId="{8F3061D2-F9EA-B2B3-7711-896CDEC1021B}"/>
            </ac:spMkLst>
          </pc:spChg>
          <pc:spChg chg="mod">
            <ac:chgData name="Chuck Tomasi" userId="79514c44-a18e-4aaa-84b1-18f74099d6b1" providerId="ADAL" clId="{18B14563-CCEC-0C42-8C0A-ABD616E2CF02}" dt="2023-10-18T20:14:25.247" v="430"/>
            <ac:spMkLst>
              <pc:docMk/>
              <pc:sldMasterMk cId="2317532505" sldId="2147483672"/>
              <pc:sldLayoutMk cId="1583283327" sldId="2147483715"/>
              <ac:spMk id="56" creationId="{2A16883A-9BD2-0B44-F5D3-9F46A84C4B09}"/>
            </ac:spMkLst>
          </pc:spChg>
          <pc:spChg chg="mod">
            <ac:chgData name="Chuck Tomasi" userId="79514c44-a18e-4aaa-84b1-18f74099d6b1" providerId="ADAL" clId="{18B14563-CCEC-0C42-8C0A-ABD616E2CF02}" dt="2023-11-06T12:11:00.155" v="1929"/>
            <ac:spMkLst>
              <pc:docMk/>
              <pc:sldMasterMk cId="2317532505" sldId="2147483672"/>
              <pc:sldLayoutMk cId="1583283327" sldId="2147483715"/>
              <ac:spMk id="56" creationId="{931FD4B8-4B0E-2829-A811-F76575AC3AB8}"/>
            </ac:spMkLst>
          </pc:spChg>
          <pc:spChg chg="mod">
            <ac:chgData name="Chuck Tomasi" userId="79514c44-a18e-4aaa-84b1-18f74099d6b1" providerId="ADAL" clId="{18B14563-CCEC-0C42-8C0A-ABD616E2CF02}" dt="2023-10-18T20:14:25.247" v="430"/>
            <ac:spMkLst>
              <pc:docMk/>
              <pc:sldMasterMk cId="2317532505" sldId="2147483672"/>
              <pc:sldLayoutMk cId="1583283327" sldId="2147483715"/>
              <ac:spMk id="58" creationId="{C1ABC25A-1BD8-530A-A5DD-F4C1778F80DE}"/>
            </ac:spMkLst>
          </pc:spChg>
          <pc:spChg chg="mod">
            <ac:chgData name="Chuck Tomasi" userId="79514c44-a18e-4aaa-84b1-18f74099d6b1" providerId="ADAL" clId="{18B14563-CCEC-0C42-8C0A-ABD616E2CF02}" dt="2023-11-06T12:11:00.155" v="1929"/>
            <ac:spMkLst>
              <pc:docMk/>
              <pc:sldMasterMk cId="2317532505" sldId="2147483672"/>
              <pc:sldLayoutMk cId="1583283327" sldId="2147483715"/>
              <ac:spMk id="58" creationId="{D8422B1E-CD19-C7D3-3E52-DE2DD00806E8}"/>
            </ac:spMkLst>
          </pc:spChg>
          <pc:spChg chg="mod">
            <ac:chgData name="Chuck Tomasi" userId="79514c44-a18e-4aaa-84b1-18f74099d6b1" providerId="ADAL" clId="{18B14563-CCEC-0C42-8C0A-ABD616E2CF02}" dt="2023-11-06T12:11:00.155" v="1929"/>
            <ac:spMkLst>
              <pc:docMk/>
              <pc:sldMasterMk cId="2317532505" sldId="2147483672"/>
              <pc:sldLayoutMk cId="1583283327" sldId="2147483715"/>
              <ac:spMk id="59" creationId="{12691F07-BF03-8AC8-FC54-AEC483A1F360}"/>
            </ac:spMkLst>
          </pc:spChg>
          <pc:spChg chg="mod">
            <ac:chgData name="Chuck Tomasi" userId="79514c44-a18e-4aaa-84b1-18f74099d6b1" providerId="ADAL" clId="{18B14563-CCEC-0C42-8C0A-ABD616E2CF02}" dt="2023-10-18T20:14:25.247" v="430"/>
            <ac:spMkLst>
              <pc:docMk/>
              <pc:sldMasterMk cId="2317532505" sldId="2147483672"/>
              <pc:sldLayoutMk cId="1583283327" sldId="2147483715"/>
              <ac:spMk id="59" creationId="{5DC11FA6-9B8A-3349-C3C9-80C362AE650B}"/>
            </ac:spMkLst>
          </pc:spChg>
          <pc:spChg chg="mod">
            <ac:chgData name="Chuck Tomasi" userId="79514c44-a18e-4aaa-84b1-18f74099d6b1" providerId="ADAL" clId="{18B14563-CCEC-0C42-8C0A-ABD616E2CF02}" dt="2023-11-06T12:11:00.155" v="1929"/>
            <ac:spMkLst>
              <pc:docMk/>
              <pc:sldMasterMk cId="2317532505" sldId="2147483672"/>
              <pc:sldLayoutMk cId="1583283327" sldId="2147483715"/>
              <ac:spMk id="60" creationId="{2B974D9F-EC3F-4922-677E-5070D5C52481}"/>
            </ac:spMkLst>
          </pc:spChg>
          <pc:spChg chg="mod">
            <ac:chgData name="Chuck Tomasi" userId="79514c44-a18e-4aaa-84b1-18f74099d6b1" providerId="ADAL" clId="{18B14563-CCEC-0C42-8C0A-ABD616E2CF02}" dt="2023-10-18T20:14:25.247" v="430"/>
            <ac:spMkLst>
              <pc:docMk/>
              <pc:sldMasterMk cId="2317532505" sldId="2147483672"/>
              <pc:sldLayoutMk cId="1583283327" sldId="2147483715"/>
              <ac:spMk id="60" creationId="{76140D1D-B993-CF11-DE07-2B27CD03695E}"/>
            </ac:spMkLst>
          </pc:spChg>
          <pc:spChg chg="mod">
            <ac:chgData name="Chuck Tomasi" userId="79514c44-a18e-4aaa-84b1-18f74099d6b1" providerId="ADAL" clId="{18B14563-CCEC-0C42-8C0A-ABD616E2CF02}" dt="2023-11-06T12:11:00.155" v="1929"/>
            <ac:spMkLst>
              <pc:docMk/>
              <pc:sldMasterMk cId="2317532505" sldId="2147483672"/>
              <pc:sldLayoutMk cId="1583283327" sldId="2147483715"/>
              <ac:spMk id="62" creationId="{8E53B786-512C-3C46-D4C1-82ABB497557C}"/>
            </ac:spMkLst>
          </pc:spChg>
          <pc:spChg chg="mod">
            <ac:chgData name="Chuck Tomasi" userId="79514c44-a18e-4aaa-84b1-18f74099d6b1" providerId="ADAL" clId="{18B14563-CCEC-0C42-8C0A-ABD616E2CF02}" dt="2023-10-18T20:14:25.247" v="430"/>
            <ac:spMkLst>
              <pc:docMk/>
              <pc:sldMasterMk cId="2317532505" sldId="2147483672"/>
              <pc:sldLayoutMk cId="1583283327" sldId="2147483715"/>
              <ac:spMk id="62" creationId="{93435E18-B58B-86B6-4706-D5EBF3FF4265}"/>
            </ac:spMkLst>
          </pc:spChg>
          <pc:spChg chg="add del">
            <ac:chgData name="Chuck Tomasi" userId="79514c44-a18e-4aaa-84b1-18f74099d6b1" providerId="ADAL" clId="{18B14563-CCEC-0C42-8C0A-ABD616E2CF02}" dt="2023-11-05T20:38:19.454" v="1458" actId="22"/>
            <ac:spMkLst>
              <pc:docMk/>
              <pc:sldMasterMk cId="2317532505" sldId="2147483672"/>
              <pc:sldLayoutMk cId="1583283327" sldId="2147483715"/>
              <ac:spMk id="64" creationId="{4F5B881C-E7D3-01E4-CE8F-C8056872A63A}"/>
            </ac:spMkLst>
          </pc:spChg>
          <pc:spChg chg="mod">
            <ac:chgData name="Chuck Tomasi" userId="79514c44-a18e-4aaa-84b1-18f74099d6b1" providerId="ADAL" clId="{18B14563-CCEC-0C42-8C0A-ABD616E2CF02}" dt="2023-11-06T15:04:05.810" v="3158"/>
            <ac:spMkLst>
              <pc:docMk/>
              <pc:sldMasterMk cId="2317532505" sldId="2147483672"/>
              <pc:sldLayoutMk cId="1583283327" sldId="2147483715"/>
              <ac:spMk id="64" creationId="{8C4E6999-5132-1CAB-A643-A15425E57BCA}"/>
            </ac:spMkLst>
          </pc:spChg>
          <pc:spChg chg="mod">
            <ac:chgData name="Chuck Tomasi" userId="79514c44-a18e-4aaa-84b1-18f74099d6b1" providerId="ADAL" clId="{18B14563-CCEC-0C42-8C0A-ABD616E2CF02}" dt="2023-11-05T20:38:27.824" v="1459"/>
            <ac:spMkLst>
              <pc:docMk/>
              <pc:sldMasterMk cId="2317532505" sldId="2147483672"/>
              <pc:sldLayoutMk cId="1583283327" sldId="2147483715"/>
              <ac:spMk id="66" creationId="{D1C9C259-948C-1A46-C61B-5A424AB12A18}"/>
            </ac:spMkLst>
          </pc:spChg>
          <pc:spChg chg="mod">
            <ac:chgData name="Chuck Tomasi" userId="79514c44-a18e-4aaa-84b1-18f74099d6b1" providerId="ADAL" clId="{18B14563-CCEC-0C42-8C0A-ABD616E2CF02}" dt="2023-11-05T20:38:27.824" v="1459"/>
            <ac:spMkLst>
              <pc:docMk/>
              <pc:sldMasterMk cId="2317532505" sldId="2147483672"/>
              <pc:sldLayoutMk cId="1583283327" sldId="2147483715"/>
              <ac:spMk id="67" creationId="{DAC42081-D329-8C4F-41B4-715C3F41D0BF}"/>
            </ac:spMkLst>
          </pc:spChg>
          <pc:spChg chg="mod">
            <ac:chgData name="Chuck Tomasi" userId="79514c44-a18e-4aaa-84b1-18f74099d6b1" providerId="ADAL" clId="{18B14563-CCEC-0C42-8C0A-ABD616E2CF02}" dt="2023-11-05T20:38:27.824" v="1459"/>
            <ac:spMkLst>
              <pc:docMk/>
              <pc:sldMasterMk cId="2317532505" sldId="2147483672"/>
              <pc:sldLayoutMk cId="1583283327" sldId="2147483715"/>
              <ac:spMk id="68" creationId="{ACED4931-2FD9-5190-CFB9-F16EC4EB7FDA}"/>
            </ac:spMkLst>
          </pc:spChg>
          <pc:spChg chg="mod">
            <ac:chgData name="Chuck Tomasi" userId="79514c44-a18e-4aaa-84b1-18f74099d6b1" providerId="ADAL" clId="{18B14563-CCEC-0C42-8C0A-ABD616E2CF02}" dt="2023-11-05T20:38:27.824" v="1459"/>
            <ac:spMkLst>
              <pc:docMk/>
              <pc:sldMasterMk cId="2317532505" sldId="2147483672"/>
              <pc:sldLayoutMk cId="1583283327" sldId="2147483715"/>
              <ac:spMk id="69" creationId="{0B4E6E05-1B2C-7A31-7648-9A7E3B451C7F}"/>
            </ac:spMkLst>
          </pc:spChg>
          <pc:spChg chg="mod">
            <ac:chgData name="Chuck Tomasi" userId="79514c44-a18e-4aaa-84b1-18f74099d6b1" providerId="ADAL" clId="{18B14563-CCEC-0C42-8C0A-ABD616E2CF02}" dt="2023-11-05T20:38:27.824" v="1459"/>
            <ac:spMkLst>
              <pc:docMk/>
              <pc:sldMasterMk cId="2317532505" sldId="2147483672"/>
              <pc:sldLayoutMk cId="1583283327" sldId="2147483715"/>
              <ac:spMk id="70" creationId="{5D46F772-4BCA-5C96-B4C3-96E956E721B1}"/>
            </ac:spMkLst>
          </pc:spChg>
          <pc:spChg chg="mod">
            <ac:chgData name="Chuck Tomasi" userId="79514c44-a18e-4aaa-84b1-18f74099d6b1" providerId="ADAL" clId="{18B14563-CCEC-0C42-8C0A-ABD616E2CF02}" dt="2023-11-05T20:38:27.824" v="1459"/>
            <ac:spMkLst>
              <pc:docMk/>
              <pc:sldMasterMk cId="2317532505" sldId="2147483672"/>
              <pc:sldLayoutMk cId="1583283327" sldId="2147483715"/>
              <ac:spMk id="71" creationId="{C9E7CA8B-B0D6-94BA-1323-1E0AB16AD21C}"/>
            </ac:spMkLst>
          </pc:spChg>
          <pc:spChg chg="mod">
            <ac:chgData name="Chuck Tomasi" userId="79514c44-a18e-4aaa-84b1-18f74099d6b1" providerId="ADAL" clId="{18B14563-CCEC-0C42-8C0A-ABD616E2CF02}" dt="2023-11-05T20:38:27.824" v="1459"/>
            <ac:spMkLst>
              <pc:docMk/>
              <pc:sldMasterMk cId="2317532505" sldId="2147483672"/>
              <pc:sldLayoutMk cId="1583283327" sldId="2147483715"/>
              <ac:spMk id="72" creationId="{9B81C619-F0A2-60A0-467E-E26E898CDDC3}"/>
            </ac:spMkLst>
          </pc:spChg>
          <pc:spChg chg="mod">
            <ac:chgData name="Chuck Tomasi" userId="79514c44-a18e-4aaa-84b1-18f74099d6b1" providerId="ADAL" clId="{18B14563-CCEC-0C42-8C0A-ABD616E2CF02}" dt="2023-11-05T20:38:27.824" v="1459"/>
            <ac:spMkLst>
              <pc:docMk/>
              <pc:sldMasterMk cId="2317532505" sldId="2147483672"/>
              <pc:sldLayoutMk cId="1583283327" sldId="2147483715"/>
              <ac:spMk id="73" creationId="{9CCF6131-A70F-8004-F2A4-DD6D55F7BF13}"/>
            </ac:spMkLst>
          </pc:spChg>
          <pc:spChg chg="mod">
            <ac:chgData name="Chuck Tomasi" userId="79514c44-a18e-4aaa-84b1-18f74099d6b1" providerId="ADAL" clId="{18B14563-CCEC-0C42-8C0A-ABD616E2CF02}" dt="2023-11-05T20:38:27.824" v="1459"/>
            <ac:spMkLst>
              <pc:docMk/>
              <pc:sldMasterMk cId="2317532505" sldId="2147483672"/>
              <pc:sldLayoutMk cId="1583283327" sldId="2147483715"/>
              <ac:spMk id="74" creationId="{690897C4-D41D-D161-F913-92B670007B40}"/>
            </ac:spMkLst>
          </pc:spChg>
          <pc:spChg chg="mod">
            <ac:chgData name="Chuck Tomasi" userId="79514c44-a18e-4aaa-84b1-18f74099d6b1" providerId="ADAL" clId="{18B14563-CCEC-0C42-8C0A-ABD616E2CF02}" dt="2023-11-05T20:38:27.824" v="1459"/>
            <ac:spMkLst>
              <pc:docMk/>
              <pc:sldMasterMk cId="2317532505" sldId="2147483672"/>
              <pc:sldLayoutMk cId="1583283327" sldId="2147483715"/>
              <ac:spMk id="75" creationId="{2CCD336F-26FC-509A-7F33-3DAD7E0EB9D9}"/>
            </ac:spMkLst>
          </pc:spChg>
          <pc:spChg chg="mod">
            <ac:chgData name="Chuck Tomasi" userId="79514c44-a18e-4aaa-84b1-18f74099d6b1" providerId="ADAL" clId="{18B14563-CCEC-0C42-8C0A-ABD616E2CF02}" dt="2023-11-05T20:38:27.824" v="1459"/>
            <ac:spMkLst>
              <pc:docMk/>
              <pc:sldMasterMk cId="2317532505" sldId="2147483672"/>
              <pc:sldLayoutMk cId="1583283327" sldId="2147483715"/>
              <ac:spMk id="76" creationId="{369F739C-63A6-A81B-4454-4FEF4E8550A0}"/>
            </ac:spMkLst>
          </pc:spChg>
          <pc:spChg chg="mod">
            <ac:chgData name="Chuck Tomasi" userId="79514c44-a18e-4aaa-84b1-18f74099d6b1" providerId="ADAL" clId="{18B14563-CCEC-0C42-8C0A-ABD616E2CF02}" dt="2023-11-05T20:38:27.824" v="1459"/>
            <ac:spMkLst>
              <pc:docMk/>
              <pc:sldMasterMk cId="2317532505" sldId="2147483672"/>
              <pc:sldLayoutMk cId="1583283327" sldId="2147483715"/>
              <ac:spMk id="77" creationId="{A011151F-8CF1-4BFE-507C-CEC7C088EDCA}"/>
            </ac:spMkLst>
          </pc:spChg>
          <pc:spChg chg="mod">
            <ac:chgData name="Chuck Tomasi" userId="79514c44-a18e-4aaa-84b1-18f74099d6b1" providerId="ADAL" clId="{18B14563-CCEC-0C42-8C0A-ABD616E2CF02}" dt="2023-11-05T20:38:27.824" v="1459"/>
            <ac:spMkLst>
              <pc:docMk/>
              <pc:sldMasterMk cId="2317532505" sldId="2147483672"/>
              <pc:sldLayoutMk cId="1583283327" sldId="2147483715"/>
              <ac:spMk id="78" creationId="{E3CD9218-A73B-FBFE-8A1B-01100AA6AB6E}"/>
            </ac:spMkLst>
          </pc:spChg>
          <pc:spChg chg="mod">
            <ac:chgData name="Chuck Tomasi" userId="79514c44-a18e-4aaa-84b1-18f74099d6b1" providerId="ADAL" clId="{18B14563-CCEC-0C42-8C0A-ABD616E2CF02}" dt="2023-11-05T20:38:27.824" v="1459"/>
            <ac:spMkLst>
              <pc:docMk/>
              <pc:sldMasterMk cId="2317532505" sldId="2147483672"/>
              <pc:sldLayoutMk cId="1583283327" sldId="2147483715"/>
              <ac:spMk id="79" creationId="{1FD6D6DF-5E9A-F949-A989-BE4AC5F267FB}"/>
            </ac:spMkLst>
          </pc:spChg>
          <pc:spChg chg="mod">
            <ac:chgData name="Chuck Tomasi" userId="79514c44-a18e-4aaa-84b1-18f74099d6b1" providerId="ADAL" clId="{18B14563-CCEC-0C42-8C0A-ABD616E2CF02}" dt="2023-11-05T20:38:27.824" v="1459"/>
            <ac:spMkLst>
              <pc:docMk/>
              <pc:sldMasterMk cId="2317532505" sldId="2147483672"/>
              <pc:sldLayoutMk cId="1583283327" sldId="2147483715"/>
              <ac:spMk id="80" creationId="{3A67510C-A568-D4E6-10C7-F5427F6048F5}"/>
            </ac:spMkLst>
          </pc:spChg>
          <pc:spChg chg="mod">
            <ac:chgData name="Chuck Tomasi" userId="79514c44-a18e-4aaa-84b1-18f74099d6b1" providerId="ADAL" clId="{18B14563-CCEC-0C42-8C0A-ABD616E2CF02}" dt="2023-11-05T20:38:27.824" v="1459"/>
            <ac:spMkLst>
              <pc:docMk/>
              <pc:sldMasterMk cId="2317532505" sldId="2147483672"/>
              <pc:sldLayoutMk cId="1583283327" sldId="2147483715"/>
              <ac:spMk id="81" creationId="{C73242E5-A3C4-4584-B732-D94E187370DD}"/>
            </ac:spMkLst>
          </pc:spChg>
          <pc:spChg chg="mod">
            <ac:chgData name="Chuck Tomasi" userId="79514c44-a18e-4aaa-84b1-18f74099d6b1" providerId="ADAL" clId="{18B14563-CCEC-0C42-8C0A-ABD616E2CF02}" dt="2023-11-05T20:38:27.824" v="1459"/>
            <ac:spMkLst>
              <pc:docMk/>
              <pc:sldMasterMk cId="2317532505" sldId="2147483672"/>
              <pc:sldLayoutMk cId="1583283327" sldId="2147483715"/>
              <ac:spMk id="82" creationId="{7DCC1585-85AA-F88F-3071-DF9D33934F50}"/>
            </ac:spMkLst>
          </pc:spChg>
          <pc:spChg chg="mod">
            <ac:chgData name="Chuck Tomasi" userId="79514c44-a18e-4aaa-84b1-18f74099d6b1" providerId="ADAL" clId="{18B14563-CCEC-0C42-8C0A-ABD616E2CF02}" dt="2023-11-05T20:38:27.824" v="1459"/>
            <ac:spMkLst>
              <pc:docMk/>
              <pc:sldMasterMk cId="2317532505" sldId="2147483672"/>
              <pc:sldLayoutMk cId="1583283327" sldId="2147483715"/>
              <ac:spMk id="83" creationId="{8AB89612-C8B2-8AE7-C18D-01CF604ECD1A}"/>
            </ac:spMkLst>
          </pc:spChg>
          <pc:spChg chg="mod">
            <ac:chgData name="Chuck Tomasi" userId="79514c44-a18e-4aaa-84b1-18f74099d6b1" providerId="ADAL" clId="{18B14563-CCEC-0C42-8C0A-ABD616E2CF02}" dt="2023-11-05T20:38:27.824" v="1459"/>
            <ac:spMkLst>
              <pc:docMk/>
              <pc:sldMasterMk cId="2317532505" sldId="2147483672"/>
              <pc:sldLayoutMk cId="1583283327" sldId="2147483715"/>
              <ac:spMk id="84" creationId="{EB8EC6EB-7A5E-1AAD-1A0A-D3F85DAACD40}"/>
            </ac:spMkLst>
          </pc:spChg>
          <pc:spChg chg="mod">
            <ac:chgData name="Chuck Tomasi" userId="79514c44-a18e-4aaa-84b1-18f74099d6b1" providerId="ADAL" clId="{18B14563-CCEC-0C42-8C0A-ABD616E2CF02}" dt="2023-11-05T20:38:27.824" v="1459"/>
            <ac:spMkLst>
              <pc:docMk/>
              <pc:sldMasterMk cId="2317532505" sldId="2147483672"/>
              <pc:sldLayoutMk cId="1583283327" sldId="2147483715"/>
              <ac:spMk id="85" creationId="{575DFF92-F221-3EB5-AA39-A2632BB8B3A5}"/>
            </ac:spMkLst>
          </pc:spChg>
          <pc:spChg chg="mod">
            <ac:chgData name="Chuck Tomasi" userId="79514c44-a18e-4aaa-84b1-18f74099d6b1" providerId="ADAL" clId="{18B14563-CCEC-0C42-8C0A-ABD616E2CF02}" dt="2023-11-05T20:38:27.824" v="1459"/>
            <ac:spMkLst>
              <pc:docMk/>
              <pc:sldMasterMk cId="2317532505" sldId="2147483672"/>
              <pc:sldLayoutMk cId="1583283327" sldId="2147483715"/>
              <ac:spMk id="86" creationId="{782E6720-7783-F054-0277-44A99F8ADC07}"/>
            </ac:spMkLst>
          </pc:spChg>
          <pc:spChg chg="mod">
            <ac:chgData name="Chuck Tomasi" userId="79514c44-a18e-4aaa-84b1-18f74099d6b1" providerId="ADAL" clId="{18B14563-CCEC-0C42-8C0A-ABD616E2CF02}" dt="2023-11-05T20:38:27.824" v="1459"/>
            <ac:spMkLst>
              <pc:docMk/>
              <pc:sldMasterMk cId="2317532505" sldId="2147483672"/>
              <pc:sldLayoutMk cId="1583283327" sldId="2147483715"/>
              <ac:spMk id="87" creationId="{5949B0FD-9E0B-2895-3F27-3781B6394D3C}"/>
            </ac:spMkLst>
          </pc:spChg>
          <pc:spChg chg="mod">
            <ac:chgData name="Chuck Tomasi" userId="79514c44-a18e-4aaa-84b1-18f74099d6b1" providerId="ADAL" clId="{18B14563-CCEC-0C42-8C0A-ABD616E2CF02}" dt="2023-11-05T20:38:27.824" v="1459"/>
            <ac:spMkLst>
              <pc:docMk/>
              <pc:sldMasterMk cId="2317532505" sldId="2147483672"/>
              <pc:sldLayoutMk cId="1583283327" sldId="2147483715"/>
              <ac:spMk id="88" creationId="{623A8DEF-6F3A-2185-E7C1-D1E439CDAD80}"/>
            </ac:spMkLst>
          </pc:spChg>
          <pc:spChg chg="mod">
            <ac:chgData name="Chuck Tomasi" userId="79514c44-a18e-4aaa-84b1-18f74099d6b1" providerId="ADAL" clId="{18B14563-CCEC-0C42-8C0A-ABD616E2CF02}" dt="2023-11-05T20:38:27.824" v="1459"/>
            <ac:spMkLst>
              <pc:docMk/>
              <pc:sldMasterMk cId="2317532505" sldId="2147483672"/>
              <pc:sldLayoutMk cId="1583283327" sldId="2147483715"/>
              <ac:spMk id="89" creationId="{C35929D7-B241-E64D-B92D-6D0D83044512}"/>
            </ac:spMkLst>
          </pc:spChg>
          <pc:spChg chg="mod">
            <ac:chgData name="Chuck Tomasi" userId="79514c44-a18e-4aaa-84b1-18f74099d6b1" providerId="ADAL" clId="{18B14563-CCEC-0C42-8C0A-ABD616E2CF02}" dt="2023-11-05T20:38:27.824" v="1459"/>
            <ac:spMkLst>
              <pc:docMk/>
              <pc:sldMasterMk cId="2317532505" sldId="2147483672"/>
              <pc:sldLayoutMk cId="1583283327" sldId="2147483715"/>
              <ac:spMk id="90" creationId="{1318D037-ACBA-2AEF-F7CA-1D34EBB92AAC}"/>
            </ac:spMkLst>
          </pc:spChg>
          <pc:spChg chg="mod">
            <ac:chgData name="Chuck Tomasi" userId="79514c44-a18e-4aaa-84b1-18f74099d6b1" providerId="ADAL" clId="{18B14563-CCEC-0C42-8C0A-ABD616E2CF02}" dt="2023-11-05T20:38:27.824" v="1459"/>
            <ac:spMkLst>
              <pc:docMk/>
              <pc:sldMasterMk cId="2317532505" sldId="2147483672"/>
              <pc:sldLayoutMk cId="1583283327" sldId="2147483715"/>
              <ac:spMk id="91" creationId="{37C60F4F-47B2-46CB-1F14-94D2ED71067C}"/>
            </ac:spMkLst>
          </pc:spChg>
          <pc:spChg chg="mod">
            <ac:chgData name="Chuck Tomasi" userId="79514c44-a18e-4aaa-84b1-18f74099d6b1" providerId="ADAL" clId="{18B14563-CCEC-0C42-8C0A-ABD616E2CF02}" dt="2023-11-05T20:38:27.824" v="1459"/>
            <ac:spMkLst>
              <pc:docMk/>
              <pc:sldMasterMk cId="2317532505" sldId="2147483672"/>
              <pc:sldLayoutMk cId="1583283327" sldId="2147483715"/>
              <ac:spMk id="92" creationId="{42E6F18B-56EB-CDD5-BCB0-7E1D13F842B8}"/>
            </ac:spMkLst>
          </pc:spChg>
          <pc:spChg chg="mod">
            <ac:chgData name="Chuck Tomasi" userId="79514c44-a18e-4aaa-84b1-18f74099d6b1" providerId="ADAL" clId="{18B14563-CCEC-0C42-8C0A-ABD616E2CF02}" dt="2023-11-05T20:38:27.824" v="1459"/>
            <ac:spMkLst>
              <pc:docMk/>
              <pc:sldMasterMk cId="2317532505" sldId="2147483672"/>
              <pc:sldLayoutMk cId="1583283327" sldId="2147483715"/>
              <ac:spMk id="93" creationId="{1E8A037A-ECD5-22E4-517E-3AB24FCCB181}"/>
            </ac:spMkLst>
          </pc:spChg>
          <pc:spChg chg="mod">
            <ac:chgData name="Chuck Tomasi" userId="79514c44-a18e-4aaa-84b1-18f74099d6b1" providerId="ADAL" clId="{18B14563-CCEC-0C42-8C0A-ABD616E2CF02}" dt="2023-11-05T20:38:27.824" v="1459"/>
            <ac:spMkLst>
              <pc:docMk/>
              <pc:sldMasterMk cId="2317532505" sldId="2147483672"/>
              <pc:sldLayoutMk cId="1583283327" sldId="2147483715"/>
              <ac:spMk id="94" creationId="{2F5BABDE-23E0-9C78-4641-5EC0AD33E26B}"/>
            </ac:spMkLst>
          </pc:spChg>
          <pc:spChg chg="mod">
            <ac:chgData name="Chuck Tomasi" userId="79514c44-a18e-4aaa-84b1-18f74099d6b1" providerId="ADAL" clId="{18B14563-CCEC-0C42-8C0A-ABD616E2CF02}" dt="2023-11-05T20:38:27.824" v="1459"/>
            <ac:spMkLst>
              <pc:docMk/>
              <pc:sldMasterMk cId="2317532505" sldId="2147483672"/>
              <pc:sldLayoutMk cId="1583283327" sldId="2147483715"/>
              <ac:spMk id="95" creationId="{20FD0607-554E-5D12-24F3-66A4F34C41CE}"/>
            </ac:spMkLst>
          </pc:spChg>
          <pc:spChg chg="mod">
            <ac:chgData name="Chuck Tomasi" userId="79514c44-a18e-4aaa-84b1-18f74099d6b1" providerId="ADAL" clId="{18B14563-CCEC-0C42-8C0A-ABD616E2CF02}" dt="2023-11-05T20:38:27.824" v="1459"/>
            <ac:spMkLst>
              <pc:docMk/>
              <pc:sldMasterMk cId="2317532505" sldId="2147483672"/>
              <pc:sldLayoutMk cId="1583283327" sldId="2147483715"/>
              <ac:spMk id="96" creationId="{61826712-CB0C-55BC-C12B-A08EFE19BF3B}"/>
            </ac:spMkLst>
          </pc:spChg>
          <pc:spChg chg="mod">
            <ac:chgData name="Chuck Tomasi" userId="79514c44-a18e-4aaa-84b1-18f74099d6b1" providerId="ADAL" clId="{18B14563-CCEC-0C42-8C0A-ABD616E2CF02}" dt="2023-11-05T20:38:27.824" v="1459"/>
            <ac:spMkLst>
              <pc:docMk/>
              <pc:sldMasterMk cId="2317532505" sldId="2147483672"/>
              <pc:sldLayoutMk cId="1583283327" sldId="2147483715"/>
              <ac:spMk id="97" creationId="{060B98FB-AA43-4451-7C28-5E000DE2E368}"/>
            </ac:spMkLst>
          </pc:spChg>
          <pc:spChg chg="mod">
            <ac:chgData name="Chuck Tomasi" userId="79514c44-a18e-4aaa-84b1-18f74099d6b1" providerId="ADAL" clId="{18B14563-CCEC-0C42-8C0A-ABD616E2CF02}" dt="2023-11-05T20:38:27.824" v="1459"/>
            <ac:spMkLst>
              <pc:docMk/>
              <pc:sldMasterMk cId="2317532505" sldId="2147483672"/>
              <pc:sldLayoutMk cId="1583283327" sldId="2147483715"/>
              <ac:spMk id="98" creationId="{D0E14B3D-5D5E-0D2A-364E-3F0EAAF67B56}"/>
            </ac:spMkLst>
          </pc:spChg>
          <pc:spChg chg="mod">
            <ac:chgData name="Chuck Tomasi" userId="79514c44-a18e-4aaa-84b1-18f74099d6b1" providerId="ADAL" clId="{18B14563-CCEC-0C42-8C0A-ABD616E2CF02}" dt="2023-11-05T20:38:27.824" v="1459"/>
            <ac:spMkLst>
              <pc:docMk/>
              <pc:sldMasterMk cId="2317532505" sldId="2147483672"/>
              <pc:sldLayoutMk cId="1583283327" sldId="2147483715"/>
              <ac:spMk id="99" creationId="{7FDFE939-CDD8-9DA0-A1EB-FC088B52DE83}"/>
            </ac:spMkLst>
          </pc:spChg>
          <pc:spChg chg="mod">
            <ac:chgData name="Chuck Tomasi" userId="79514c44-a18e-4aaa-84b1-18f74099d6b1" providerId="ADAL" clId="{18B14563-CCEC-0C42-8C0A-ABD616E2CF02}" dt="2023-11-05T20:38:27.824" v="1459"/>
            <ac:spMkLst>
              <pc:docMk/>
              <pc:sldMasterMk cId="2317532505" sldId="2147483672"/>
              <pc:sldLayoutMk cId="1583283327" sldId="2147483715"/>
              <ac:spMk id="100" creationId="{A6BBAD02-FEFF-0870-9553-93F55358E1ED}"/>
            </ac:spMkLst>
          </pc:spChg>
          <pc:spChg chg="mod">
            <ac:chgData name="Chuck Tomasi" userId="79514c44-a18e-4aaa-84b1-18f74099d6b1" providerId="ADAL" clId="{18B14563-CCEC-0C42-8C0A-ABD616E2CF02}" dt="2023-11-05T20:38:27.824" v="1459"/>
            <ac:spMkLst>
              <pc:docMk/>
              <pc:sldMasterMk cId="2317532505" sldId="2147483672"/>
              <pc:sldLayoutMk cId="1583283327" sldId="2147483715"/>
              <ac:spMk id="101" creationId="{B4F67CDE-6FEE-CE77-C8D2-521AAA427E24}"/>
            </ac:spMkLst>
          </pc:spChg>
          <pc:spChg chg="mod">
            <ac:chgData name="Chuck Tomasi" userId="79514c44-a18e-4aaa-84b1-18f74099d6b1" providerId="ADAL" clId="{18B14563-CCEC-0C42-8C0A-ABD616E2CF02}" dt="2023-11-05T20:38:27.824" v="1459"/>
            <ac:spMkLst>
              <pc:docMk/>
              <pc:sldMasterMk cId="2317532505" sldId="2147483672"/>
              <pc:sldLayoutMk cId="1583283327" sldId="2147483715"/>
              <ac:spMk id="102" creationId="{0A6806B4-ADED-4CED-4B24-A90E90521E02}"/>
            </ac:spMkLst>
          </pc:spChg>
          <pc:spChg chg="mod">
            <ac:chgData name="Chuck Tomasi" userId="79514c44-a18e-4aaa-84b1-18f74099d6b1" providerId="ADAL" clId="{18B14563-CCEC-0C42-8C0A-ABD616E2CF02}" dt="2023-11-05T20:38:27.824" v="1459"/>
            <ac:spMkLst>
              <pc:docMk/>
              <pc:sldMasterMk cId="2317532505" sldId="2147483672"/>
              <pc:sldLayoutMk cId="1583283327" sldId="2147483715"/>
              <ac:spMk id="103" creationId="{C6221ADE-E1B3-D97D-8F5A-2382111C6728}"/>
            </ac:spMkLst>
          </pc:spChg>
          <pc:spChg chg="mod">
            <ac:chgData name="Chuck Tomasi" userId="79514c44-a18e-4aaa-84b1-18f74099d6b1" providerId="ADAL" clId="{18B14563-CCEC-0C42-8C0A-ABD616E2CF02}" dt="2023-11-05T20:38:27.824" v="1459"/>
            <ac:spMkLst>
              <pc:docMk/>
              <pc:sldMasterMk cId="2317532505" sldId="2147483672"/>
              <pc:sldLayoutMk cId="1583283327" sldId="2147483715"/>
              <ac:spMk id="104" creationId="{BC696816-FBF8-09B2-EBA7-2903331735FF}"/>
            </ac:spMkLst>
          </pc:spChg>
          <pc:spChg chg="mod">
            <ac:chgData name="Chuck Tomasi" userId="79514c44-a18e-4aaa-84b1-18f74099d6b1" providerId="ADAL" clId="{18B14563-CCEC-0C42-8C0A-ABD616E2CF02}" dt="2023-11-05T20:38:27.824" v="1459"/>
            <ac:spMkLst>
              <pc:docMk/>
              <pc:sldMasterMk cId="2317532505" sldId="2147483672"/>
              <pc:sldLayoutMk cId="1583283327" sldId="2147483715"/>
              <ac:spMk id="105" creationId="{9387A751-A4B0-73A6-FCCF-2F3E0C6131DB}"/>
            </ac:spMkLst>
          </pc:spChg>
          <pc:spChg chg="mod">
            <ac:chgData name="Chuck Tomasi" userId="79514c44-a18e-4aaa-84b1-18f74099d6b1" providerId="ADAL" clId="{18B14563-CCEC-0C42-8C0A-ABD616E2CF02}" dt="2023-11-05T20:38:27.824" v="1459"/>
            <ac:spMkLst>
              <pc:docMk/>
              <pc:sldMasterMk cId="2317532505" sldId="2147483672"/>
              <pc:sldLayoutMk cId="1583283327" sldId="2147483715"/>
              <ac:spMk id="106" creationId="{3E34793F-CDE9-C94D-590E-EA573865619D}"/>
            </ac:spMkLst>
          </pc:spChg>
          <pc:spChg chg="mod">
            <ac:chgData name="Chuck Tomasi" userId="79514c44-a18e-4aaa-84b1-18f74099d6b1" providerId="ADAL" clId="{18B14563-CCEC-0C42-8C0A-ABD616E2CF02}" dt="2023-11-05T20:38:27.824" v="1459"/>
            <ac:spMkLst>
              <pc:docMk/>
              <pc:sldMasterMk cId="2317532505" sldId="2147483672"/>
              <pc:sldLayoutMk cId="1583283327" sldId="2147483715"/>
              <ac:spMk id="107" creationId="{C20F2EC0-E82B-AF71-60A0-1A8A42219F88}"/>
            </ac:spMkLst>
          </pc:spChg>
          <pc:spChg chg="mod">
            <ac:chgData name="Chuck Tomasi" userId="79514c44-a18e-4aaa-84b1-18f74099d6b1" providerId="ADAL" clId="{18B14563-CCEC-0C42-8C0A-ABD616E2CF02}" dt="2023-11-06T15:04:05.810" v="3158"/>
            <ac:spMkLst>
              <pc:docMk/>
              <pc:sldMasterMk cId="2317532505" sldId="2147483672"/>
              <pc:sldLayoutMk cId="1583283327" sldId="2147483715"/>
              <ac:spMk id="108" creationId="{73FAFE93-2A5F-C435-5221-D7F0BBE7438B}"/>
            </ac:spMkLst>
          </pc:spChg>
          <pc:spChg chg="mod">
            <ac:chgData name="Chuck Tomasi" userId="79514c44-a18e-4aaa-84b1-18f74099d6b1" providerId="ADAL" clId="{18B14563-CCEC-0C42-8C0A-ABD616E2CF02}" dt="2023-11-06T15:04:05.810" v="3158"/>
            <ac:spMkLst>
              <pc:docMk/>
              <pc:sldMasterMk cId="2317532505" sldId="2147483672"/>
              <pc:sldLayoutMk cId="1583283327" sldId="2147483715"/>
              <ac:spMk id="109" creationId="{87A87996-9CDF-F7D9-B53E-023119FD523D}"/>
            </ac:spMkLst>
          </pc:spChg>
          <pc:spChg chg="mod">
            <ac:chgData name="Chuck Tomasi" userId="79514c44-a18e-4aaa-84b1-18f74099d6b1" providerId="ADAL" clId="{18B14563-CCEC-0C42-8C0A-ABD616E2CF02}" dt="2023-11-06T15:04:05.810" v="3158"/>
            <ac:spMkLst>
              <pc:docMk/>
              <pc:sldMasterMk cId="2317532505" sldId="2147483672"/>
              <pc:sldLayoutMk cId="1583283327" sldId="2147483715"/>
              <ac:spMk id="110" creationId="{647C3E5F-8AFF-2CB9-2062-29E74C55D18A}"/>
            </ac:spMkLst>
          </pc:spChg>
          <pc:spChg chg="mod">
            <ac:chgData name="Chuck Tomasi" userId="79514c44-a18e-4aaa-84b1-18f74099d6b1" providerId="ADAL" clId="{18B14563-CCEC-0C42-8C0A-ABD616E2CF02}" dt="2023-11-06T15:04:05.810" v="3158"/>
            <ac:spMkLst>
              <pc:docMk/>
              <pc:sldMasterMk cId="2317532505" sldId="2147483672"/>
              <pc:sldLayoutMk cId="1583283327" sldId="2147483715"/>
              <ac:spMk id="111" creationId="{FB91715E-FB5F-DDE9-4D75-DE3241BF1CDB}"/>
            </ac:spMkLst>
          </pc:spChg>
          <pc:spChg chg="mod">
            <ac:chgData name="Chuck Tomasi" userId="79514c44-a18e-4aaa-84b1-18f74099d6b1" providerId="ADAL" clId="{18B14563-CCEC-0C42-8C0A-ABD616E2CF02}" dt="2023-11-06T15:04:05.810" v="3158"/>
            <ac:spMkLst>
              <pc:docMk/>
              <pc:sldMasterMk cId="2317532505" sldId="2147483672"/>
              <pc:sldLayoutMk cId="1583283327" sldId="2147483715"/>
              <ac:spMk id="112" creationId="{00714F87-B390-8BF6-01D2-C68E0A37B169}"/>
            </ac:spMkLst>
          </pc:spChg>
          <pc:spChg chg="mod">
            <ac:chgData name="Chuck Tomasi" userId="79514c44-a18e-4aaa-84b1-18f74099d6b1" providerId="ADAL" clId="{18B14563-CCEC-0C42-8C0A-ABD616E2CF02}" dt="2023-11-06T15:04:05.810" v="3158"/>
            <ac:spMkLst>
              <pc:docMk/>
              <pc:sldMasterMk cId="2317532505" sldId="2147483672"/>
              <pc:sldLayoutMk cId="1583283327" sldId="2147483715"/>
              <ac:spMk id="113" creationId="{605CCDCA-42B2-B53E-90DB-60973699AF23}"/>
            </ac:spMkLst>
          </pc:spChg>
          <pc:spChg chg="mod">
            <ac:chgData name="Chuck Tomasi" userId="79514c44-a18e-4aaa-84b1-18f74099d6b1" providerId="ADAL" clId="{18B14563-CCEC-0C42-8C0A-ABD616E2CF02}" dt="2023-11-06T15:04:05.810" v="3158"/>
            <ac:spMkLst>
              <pc:docMk/>
              <pc:sldMasterMk cId="2317532505" sldId="2147483672"/>
              <pc:sldLayoutMk cId="1583283327" sldId="2147483715"/>
              <ac:spMk id="114" creationId="{B2ED1F1A-ECE6-13F2-8EF3-FEFF39A12F91}"/>
            </ac:spMkLst>
          </pc:spChg>
          <pc:spChg chg="mod">
            <ac:chgData name="Chuck Tomasi" userId="79514c44-a18e-4aaa-84b1-18f74099d6b1" providerId="ADAL" clId="{18B14563-CCEC-0C42-8C0A-ABD616E2CF02}" dt="2023-11-06T15:04:05.810" v="3158"/>
            <ac:spMkLst>
              <pc:docMk/>
              <pc:sldMasterMk cId="2317532505" sldId="2147483672"/>
              <pc:sldLayoutMk cId="1583283327" sldId="2147483715"/>
              <ac:spMk id="115" creationId="{E2C272CB-1352-50F9-D199-EE002E4E66E0}"/>
            </ac:spMkLst>
          </pc:spChg>
          <pc:spChg chg="mod">
            <ac:chgData name="Chuck Tomasi" userId="79514c44-a18e-4aaa-84b1-18f74099d6b1" providerId="ADAL" clId="{18B14563-CCEC-0C42-8C0A-ABD616E2CF02}" dt="2023-11-06T15:04:05.810" v="3158"/>
            <ac:spMkLst>
              <pc:docMk/>
              <pc:sldMasterMk cId="2317532505" sldId="2147483672"/>
              <pc:sldLayoutMk cId="1583283327" sldId="2147483715"/>
              <ac:spMk id="116" creationId="{8D06711B-00C5-F39D-01C9-09D7D32BD54D}"/>
            </ac:spMkLst>
          </pc:spChg>
          <pc:spChg chg="mod">
            <ac:chgData name="Chuck Tomasi" userId="79514c44-a18e-4aaa-84b1-18f74099d6b1" providerId="ADAL" clId="{18B14563-CCEC-0C42-8C0A-ABD616E2CF02}" dt="2023-11-06T15:04:05.810" v="3158"/>
            <ac:spMkLst>
              <pc:docMk/>
              <pc:sldMasterMk cId="2317532505" sldId="2147483672"/>
              <pc:sldLayoutMk cId="1583283327" sldId="2147483715"/>
              <ac:spMk id="117" creationId="{9AD54502-1D06-7D34-DE48-7EF78ADD98C2}"/>
            </ac:spMkLst>
          </pc:spChg>
          <pc:spChg chg="mod">
            <ac:chgData name="Chuck Tomasi" userId="79514c44-a18e-4aaa-84b1-18f74099d6b1" providerId="ADAL" clId="{18B14563-CCEC-0C42-8C0A-ABD616E2CF02}" dt="2023-11-06T15:04:05.810" v="3158"/>
            <ac:spMkLst>
              <pc:docMk/>
              <pc:sldMasterMk cId="2317532505" sldId="2147483672"/>
              <pc:sldLayoutMk cId="1583283327" sldId="2147483715"/>
              <ac:spMk id="118" creationId="{612348A9-3083-EA6E-968F-8CBA5E9AB42C}"/>
            </ac:spMkLst>
          </pc:spChg>
          <pc:spChg chg="mod">
            <ac:chgData name="Chuck Tomasi" userId="79514c44-a18e-4aaa-84b1-18f74099d6b1" providerId="ADAL" clId="{18B14563-CCEC-0C42-8C0A-ABD616E2CF02}" dt="2023-11-06T15:04:05.810" v="3158"/>
            <ac:spMkLst>
              <pc:docMk/>
              <pc:sldMasterMk cId="2317532505" sldId="2147483672"/>
              <pc:sldLayoutMk cId="1583283327" sldId="2147483715"/>
              <ac:spMk id="119" creationId="{4B8C2FD4-6A5B-6D58-E383-FF778A76F2FF}"/>
            </ac:spMkLst>
          </pc:spChg>
          <pc:spChg chg="mod">
            <ac:chgData name="Chuck Tomasi" userId="79514c44-a18e-4aaa-84b1-18f74099d6b1" providerId="ADAL" clId="{18B14563-CCEC-0C42-8C0A-ABD616E2CF02}" dt="2023-11-06T15:04:05.810" v="3158"/>
            <ac:spMkLst>
              <pc:docMk/>
              <pc:sldMasterMk cId="2317532505" sldId="2147483672"/>
              <pc:sldLayoutMk cId="1583283327" sldId="2147483715"/>
              <ac:spMk id="120" creationId="{1F9A36C5-B658-23FC-1734-D81E3D637BE5}"/>
            </ac:spMkLst>
          </pc:spChg>
          <pc:spChg chg="mod">
            <ac:chgData name="Chuck Tomasi" userId="79514c44-a18e-4aaa-84b1-18f74099d6b1" providerId="ADAL" clId="{18B14563-CCEC-0C42-8C0A-ABD616E2CF02}" dt="2023-11-06T15:04:05.810" v="3158"/>
            <ac:spMkLst>
              <pc:docMk/>
              <pc:sldMasterMk cId="2317532505" sldId="2147483672"/>
              <pc:sldLayoutMk cId="1583283327" sldId="2147483715"/>
              <ac:spMk id="121" creationId="{AA4F01C8-630B-3016-6326-D9FB39977DA5}"/>
            </ac:spMkLst>
          </pc:spChg>
          <pc:spChg chg="mod">
            <ac:chgData name="Chuck Tomasi" userId="79514c44-a18e-4aaa-84b1-18f74099d6b1" providerId="ADAL" clId="{18B14563-CCEC-0C42-8C0A-ABD616E2CF02}" dt="2023-11-06T15:04:05.810" v="3158"/>
            <ac:spMkLst>
              <pc:docMk/>
              <pc:sldMasterMk cId="2317532505" sldId="2147483672"/>
              <pc:sldLayoutMk cId="1583283327" sldId="2147483715"/>
              <ac:spMk id="122" creationId="{188CD788-0797-31DE-845C-F7F34B39EBB7}"/>
            </ac:spMkLst>
          </pc:spChg>
          <pc:spChg chg="mod">
            <ac:chgData name="Chuck Tomasi" userId="79514c44-a18e-4aaa-84b1-18f74099d6b1" providerId="ADAL" clId="{18B14563-CCEC-0C42-8C0A-ABD616E2CF02}" dt="2023-11-06T15:04:05.810" v="3158"/>
            <ac:spMkLst>
              <pc:docMk/>
              <pc:sldMasterMk cId="2317532505" sldId="2147483672"/>
              <pc:sldLayoutMk cId="1583283327" sldId="2147483715"/>
              <ac:spMk id="123" creationId="{020D3F9B-AF7B-AA39-628D-7889FFF5B639}"/>
            </ac:spMkLst>
          </pc:spChg>
          <pc:spChg chg="mod">
            <ac:chgData name="Chuck Tomasi" userId="79514c44-a18e-4aaa-84b1-18f74099d6b1" providerId="ADAL" clId="{18B14563-CCEC-0C42-8C0A-ABD616E2CF02}" dt="2023-11-06T15:04:05.810" v="3158"/>
            <ac:spMkLst>
              <pc:docMk/>
              <pc:sldMasterMk cId="2317532505" sldId="2147483672"/>
              <pc:sldLayoutMk cId="1583283327" sldId="2147483715"/>
              <ac:spMk id="124" creationId="{BE4DA23F-A2C9-A65D-16DE-C6D4A8556BBC}"/>
            </ac:spMkLst>
          </pc:spChg>
          <pc:spChg chg="mod">
            <ac:chgData name="Chuck Tomasi" userId="79514c44-a18e-4aaa-84b1-18f74099d6b1" providerId="ADAL" clId="{18B14563-CCEC-0C42-8C0A-ABD616E2CF02}" dt="2023-11-06T15:04:05.810" v="3158"/>
            <ac:spMkLst>
              <pc:docMk/>
              <pc:sldMasterMk cId="2317532505" sldId="2147483672"/>
              <pc:sldLayoutMk cId="1583283327" sldId="2147483715"/>
              <ac:spMk id="125" creationId="{3471674F-6D75-D85A-AAA3-A4966AF6AA2D}"/>
            </ac:spMkLst>
          </pc:spChg>
          <pc:spChg chg="mod">
            <ac:chgData name="Chuck Tomasi" userId="79514c44-a18e-4aaa-84b1-18f74099d6b1" providerId="ADAL" clId="{18B14563-CCEC-0C42-8C0A-ABD616E2CF02}" dt="2023-11-06T15:04:05.810" v="3158"/>
            <ac:spMkLst>
              <pc:docMk/>
              <pc:sldMasterMk cId="2317532505" sldId="2147483672"/>
              <pc:sldLayoutMk cId="1583283327" sldId="2147483715"/>
              <ac:spMk id="126" creationId="{F0CA0036-E7A1-08C9-A826-6FCC16FE8EF9}"/>
            </ac:spMkLst>
          </pc:spChg>
          <pc:spChg chg="mod">
            <ac:chgData name="Chuck Tomasi" userId="79514c44-a18e-4aaa-84b1-18f74099d6b1" providerId="ADAL" clId="{18B14563-CCEC-0C42-8C0A-ABD616E2CF02}" dt="2023-11-06T15:04:05.810" v="3158"/>
            <ac:spMkLst>
              <pc:docMk/>
              <pc:sldMasterMk cId="2317532505" sldId="2147483672"/>
              <pc:sldLayoutMk cId="1583283327" sldId="2147483715"/>
              <ac:spMk id="127" creationId="{A463D974-3503-3211-6BAC-43851B3B8EE6}"/>
            </ac:spMkLst>
          </pc:spChg>
          <pc:spChg chg="mod">
            <ac:chgData name="Chuck Tomasi" userId="79514c44-a18e-4aaa-84b1-18f74099d6b1" providerId="ADAL" clId="{18B14563-CCEC-0C42-8C0A-ABD616E2CF02}" dt="2023-11-06T15:04:05.810" v="3158"/>
            <ac:spMkLst>
              <pc:docMk/>
              <pc:sldMasterMk cId="2317532505" sldId="2147483672"/>
              <pc:sldLayoutMk cId="1583283327" sldId="2147483715"/>
              <ac:spMk id="128" creationId="{823178E3-B419-A663-01DE-43B5DD3CF5EC}"/>
            </ac:spMkLst>
          </pc:spChg>
          <pc:spChg chg="mod">
            <ac:chgData name="Chuck Tomasi" userId="79514c44-a18e-4aaa-84b1-18f74099d6b1" providerId="ADAL" clId="{18B14563-CCEC-0C42-8C0A-ABD616E2CF02}" dt="2023-11-06T15:04:05.810" v="3158"/>
            <ac:spMkLst>
              <pc:docMk/>
              <pc:sldMasterMk cId="2317532505" sldId="2147483672"/>
              <pc:sldLayoutMk cId="1583283327" sldId="2147483715"/>
              <ac:spMk id="129" creationId="{3BB3FB51-9BEA-315B-F1B2-03BC32198CD1}"/>
            </ac:spMkLst>
          </pc:spChg>
          <pc:spChg chg="mod">
            <ac:chgData name="Chuck Tomasi" userId="79514c44-a18e-4aaa-84b1-18f74099d6b1" providerId="ADAL" clId="{18B14563-CCEC-0C42-8C0A-ABD616E2CF02}" dt="2023-11-06T15:04:05.810" v="3158"/>
            <ac:spMkLst>
              <pc:docMk/>
              <pc:sldMasterMk cId="2317532505" sldId="2147483672"/>
              <pc:sldLayoutMk cId="1583283327" sldId="2147483715"/>
              <ac:spMk id="130" creationId="{FD58C1FF-1E9F-C21E-8910-349343043EF9}"/>
            </ac:spMkLst>
          </pc:spChg>
          <pc:spChg chg="mod">
            <ac:chgData name="Chuck Tomasi" userId="79514c44-a18e-4aaa-84b1-18f74099d6b1" providerId="ADAL" clId="{18B14563-CCEC-0C42-8C0A-ABD616E2CF02}" dt="2023-11-06T15:04:05.810" v="3158"/>
            <ac:spMkLst>
              <pc:docMk/>
              <pc:sldMasterMk cId="2317532505" sldId="2147483672"/>
              <pc:sldLayoutMk cId="1583283327" sldId="2147483715"/>
              <ac:spMk id="131" creationId="{C03A79ED-A720-6D80-637F-773A58E2A6FF}"/>
            </ac:spMkLst>
          </pc:spChg>
          <pc:spChg chg="mod">
            <ac:chgData name="Chuck Tomasi" userId="79514c44-a18e-4aaa-84b1-18f74099d6b1" providerId="ADAL" clId="{18B14563-CCEC-0C42-8C0A-ABD616E2CF02}" dt="2023-11-06T15:04:05.810" v="3158"/>
            <ac:spMkLst>
              <pc:docMk/>
              <pc:sldMasterMk cId="2317532505" sldId="2147483672"/>
              <pc:sldLayoutMk cId="1583283327" sldId="2147483715"/>
              <ac:spMk id="132" creationId="{7ACBFAB7-C631-8561-A1FA-A1F39C588DD9}"/>
            </ac:spMkLst>
          </pc:spChg>
          <pc:spChg chg="mod">
            <ac:chgData name="Chuck Tomasi" userId="79514c44-a18e-4aaa-84b1-18f74099d6b1" providerId="ADAL" clId="{18B14563-CCEC-0C42-8C0A-ABD616E2CF02}" dt="2023-11-06T15:04:05.810" v="3158"/>
            <ac:spMkLst>
              <pc:docMk/>
              <pc:sldMasterMk cId="2317532505" sldId="2147483672"/>
              <pc:sldLayoutMk cId="1583283327" sldId="2147483715"/>
              <ac:spMk id="133" creationId="{1B1179DF-2DA7-84DA-7D07-321C45302230}"/>
            </ac:spMkLst>
          </pc:spChg>
          <pc:spChg chg="mod">
            <ac:chgData name="Chuck Tomasi" userId="79514c44-a18e-4aaa-84b1-18f74099d6b1" providerId="ADAL" clId="{18B14563-CCEC-0C42-8C0A-ABD616E2CF02}" dt="2023-11-06T15:04:05.810" v="3158"/>
            <ac:spMkLst>
              <pc:docMk/>
              <pc:sldMasterMk cId="2317532505" sldId="2147483672"/>
              <pc:sldLayoutMk cId="1583283327" sldId="2147483715"/>
              <ac:spMk id="134" creationId="{7A5E0698-A704-883A-5833-7037E9B5987C}"/>
            </ac:spMkLst>
          </pc:spChg>
          <pc:spChg chg="mod">
            <ac:chgData name="Chuck Tomasi" userId="79514c44-a18e-4aaa-84b1-18f74099d6b1" providerId="ADAL" clId="{18B14563-CCEC-0C42-8C0A-ABD616E2CF02}" dt="2023-11-06T15:04:05.810" v="3158"/>
            <ac:spMkLst>
              <pc:docMk/>
              <pc:sldMasterMk cId="2317532505" sldId="2147483672"/>
              <pc:sldLayoutMk cId="1583283327" sldId="2147483715"/>
              <ac:spMk id="135" creationId="{0D867353-5D3E-5671-CFFF-6F66EE86208D}"/>
            </ac:spMkLst>
          </pc:spChg>
          <pc:spChg chg="mod">
            <ac:chgData name="Chuck Tomasi" userId="79514c44-a18e-4aaa-84b1-18f74099d6b1" providerId="ADAL" clId="{18B14563-CCEC-0C42-8C0A-ABD616E2CF02}" dt="2023-11-06T15:04:05.810" v="3158"/>
            <ac:spMkLst>
              <pc:docMk/>
              <pc:sldMasterMk cId="2317532505" sldId="2147483672"/>
              <pc:sldLayoutMk cId="1583283327" sldId="2147483715"/>
              <ac:spMk id="136" creationId="{F3654A75-2682-B6A4-19F5-35F226458816}"/>
            </ac:spMkLst>
          </pc:spChg>
          <pc:spChg chg="mod">
            <ac:chgData name="Chuck Tomasi" userId="79514c44-a18e-4aaa-84b1-18f74099d6b1" providerId="ADAL" clId="{18B14563-CCEC-0C42-8C0A-ABD616E2CF02}" dt="2023-11-06T15:04:05.810" v="3158"/>
            <ac:spMkLst>
              <pc:docMk/>
              <pc:sldMasterMk cId="2317532505" sldId="2147483672"/>
              <pc:sldLayoutMk cId="1583283327" sldId="2147483715"/>
              <ac:spMk id="137" creationId="{86303E76-EAB3-408A-5137-D4AD4ED5D59F}"/>
            </ac:spMkLst>
          </pc:spChg>
          <pc:spChg chg="mod">
            <ac:chgData name="Chuck Tomasi" userId="79514c44-a18e-4aaa-84b1-18f74099d6b1" providerId="ADAL" clId="{18B14563-CCEC-0C42-8C0A-ABD616E2CF02}" dt="2023-11-06T15:04:05.810" v="3158"/>
            <ac:spMkLst>
              <pc:docMk/>
              <pc:sldMasterMk cId="2317532505" sldId="2147483672"/>
              <pc:sldLayoutMk cId="1583283327" sldId="2147483715"/>
              <ac:spMk id="138" creationId="{34BD490E-B5DA-E3B5-3BE6-96C9A69223B2}"/>
            </ac:spMkLst>
          </pc:spChg>
          <pc:spChg chg="mod">
            <ac:chgData name="Chuck Tomasi" userId="79514c44-a18e-4aaa-84b1-18f74099d6b1" providerId="ADAL" clId="{18B14563-CCEC-0C42-8C0A-ABD616E2CF02}" dt="2023-11-06T15:04:05.810" v="3158"/>
            <ac:spMkLst>
              <pc:docMk/>
              <pc:sldMasterMk cId="2317532505" sldId="2147483672"/>
              <pc:sldLayoutMk cId="1583283327" sldId="2147483715"/>
              <ac:spMk id="139" creationId="{24B2C3B8-BA1B-DAD8-5252-57C49E1A12BC}"/>
            </ac:spMkLst>
          </pc:spChg>
          <pc:spChg chg="mod">
            <ac:chgData name="Chuck Tomasi" userId="79514c44-a18e-4aaa-84b1-18f74099d6b1" providerId="ADAL" clId="{18B14563-CCEC-0C42-8C0A-ABD616E2CF02}" dt="2023-11-06T15:04:05.810" v="3158"/>
            <ac:spMkLst>
              <pc:docMk/>
              <pc:sldMasterMk cId="2317532505" sldId="2147483672"/>
              <pc:sldLayoutMk cId="1583283327" sldId="2147483715"/>
              <ac:spMk id="140" creationId="{C9638A1E-ADED-A055-3C02-79B1496A08C0}"/>
            </ac:spMkLst>
          </pc:spChg>
          <pc:spChg chg="mod">
            <ac:chgData name="Chuck Tomasi" userId="79514c44-a18e-4aaa-84b1-18f74099d6b1" providerId="ADAL" clId="{18B14563-CCEC-0C42-8C0A-ABD616E2CF02}" dt="2023-11-06T15:04:05.810" v="3158"/>
            <ac:spMkLst>
              <pc:docMk/>
              <pc:sldMasterMk cId="2317532505" sldId="2147483672"/>
              <pc:sldLayoutMk cId="1583283327" sldId="2147483715"/>
              <ac:spMk id="141" creationId="{6D001C66-4352-2F29-DD89-9A87E685DCFD}"/>
            </ac:spMkLst>
          </pc:spChg>
          <pc:spChg chg="mod">
            <ac:chgData name="Chuck Tomasi" userId="79514c44-a18e-4aaa-84b1-18f74099d6b1" providerId="ADAL" clId="{18B14563-CCEC-0C42-8C0A-ABD616E2CF02}" dt="2023-11-06T15:04:05.810" v="3158"/>
            <ac:spMkLst>
              <pc:docMk/>
              <pc:sldMasterMk cId="2317532505" sldId="2147483672"/>
              <pc:sldLayoutMk cId="1583283327" sldId="2147483715"/>
              <ac:spMk id="142" creationId="{6315E0A5-7C74-380D-6681-378E2C4C2692}"/>
            </ac:spMkLst>
          </pc:spChg>
          <pc:spChg chg="mod">
            <ac:chgData name="Chuck Tomasi" userId="79514c44-a18e-4aaa-84b1-18f74099d6b1" providerId="ADAL" clId="{18B14563-CCEC-0C42-8C0A-ABD616E2CF02}" dt="2023-11-06T15:04:05.810" v="3158"/>
            <ac:spMkLst>
              <pc:docMk/>
              <pc:sldMasterMk cId="2317532505" sldId="2147483672"/>
              <pc:sldLayoutMk cId="1583283327" sldId="2147483715"/>
              <ac:spMk id="143" creationId="{91497171-8DB9-48EE-4532-E9E2A70F1046}"/>
            </ac:spMkLst>
          </pc:spChg>
          <pc:spChg chg="mod">
            <ac:chgData name="Chuck Tomasi" userId="79514c44-a18e-4aaa-84b1-18f74099d6b1" providerId="ADAL" clId="{18B14563-CCEC-0C42-8C0A-ABD616E2CF02}" dt="2023-11-06T15:04:05.810" v="3158"/>
            <ac:spMkLst>
              <pc:docMk/>
              <pc:sldMasterMk cId="2317532505" sldId="2147483672"/>
              <pc:sldLayoutMk cId="1583283327" sldId="2147483715"/>
              <ac:spMk id="144" creationId="{D4CAA731-FFDD-D0F3-114A-045C19C50C20}"/>
            </ac:spMkLst>
          </pc:spChg>
          <pc:spChg chg="mod">
            <ac:chgData name="Chuck Tomasi" userId="79514c44-a18e-4aaa-84b1-18f74099d6b1" providerId="ADAL" clId="{18B14563-CCEC-0C42-8C0A-ABD616E2CF02}" dt="2023-11-06T15:04:05.810" v="3158"/>
            <ac:spMkLst>
              <pc:docMk/>
              <pc:sldMasterMk cId="2317532505" sldId="2147483672"/>
              <pc:sldLayoutMk cId="1583283327" sldId="2147483715"/>
              <ac:spMk id="145" creationId="{5782D00B-1FC6-16EC-7B6D-21D50161C7EE}"/>
            </ac:spMkLst>
          </pc:spChg>
          <pc:spChg chg="mod">
            <ac:chgData name="Chuck Tomasi" userId="79514c44-a18e-4aaa-84b1-18f74099d6b1" providerId="ADAL" clId="{18B14563-CCEC-0C42-8C0A-ABD616E2CF02}" dt="2023-11-06T15:04:05.810" v="3158"/>
            <ac:spMkLst>
              <pc:docMk/>
              <pc:sldMasterMk cId="2317532505" sldId="2147483672"/>
              <pc:sldLayoutMk cId="1583283327" sldId="2147483715"/>
              <ac:spMk id="146" creationId="{B4474F5B-6A81-E6D3-DD9C-638446145FE7}"/>
            </ac:spMkLst>
          </pc:spChg>
          <pc:spChg chg="mod">
            <ac:chgData name="Chuck Tomasi" userId="79514c44-a18e-4aaa-84b1-18f74099d6b1" providerId="ADAL" clId="{18B14563-CCEC-0C42-8C0A-ABD616E2CF02}" dt="2023-11-06T15:04:05.810" v="3158"/>
            <ac:spMkLst>
              <pc:docMk/>
              <pc:sldMasterMk cId="2317532505" sldId="2147483672"/>
              <pc:sldLayoutMk cId="1583283327" sldId="2147483715"/>
              <ac:spMk id="147" creationId="{1AEEFF80-27AD-7CCB-9886-C87F600D9279}"/>
            </ac:spMkLst>
          </pc:spChg>
          <pc:spChg chg="mod">
            <ac:chgData name="Chuck Tomasi" userId="79514c44-a18e-4aaa-84b1-18f74099d6b1" providerId="ADAL" clId="{18B14563-CCEC-0C42-8C0A-ABD616E2CF02}" dt="2023-11-06T15:04:05.810" v="3158"/>
            <ac:spMkLst>
              <pc:docMk/>
              <pc:sldMasterMk cId="2317532505" sldId="2147483672"/>
              <pc:sldLayoutMk cId="1583283327" sldId="2147483715"/>
              <ac:spMk id="148" creationId="{07A477B3-E69C-FBA3-C64B-C47313294272}"/>
            </ac:spMkLst>
          </pc:spChg>
          <pc:grpChg chg="add del mod">
            <ac:chgData name="Chuck Tomasi" userId="79514c44-a18e-4aaa-84b1-18f74099d6b1" providerId="ADAL" clId="{18B14563-CCEC-0C42-8C0A-ABD616E2CF02}" dt="2023-11-05T20:37:44.546" v="1444" actId="478"/>
            <ac:grpSpMkLst>
              <pc:docMk/>
              <pc:sldMasterMk cId="2317532505" sldId="2147483672"/>
              <pc:sldLayoutMk cId="1583283327" sldId="2147483715"/>
              <ac:grpSpMk id="18" creationId="{67AA2CC3-8C6B-F7AF-0B30-35E94242BAA6}"/>
            </ac:grpSpMkLst>
          </pc:grpChg>
          <pc:grpChg chg="add del mod">
            <ac:chgData name="Chuck Tomasi" userId="79514c44-a18e-4aaa-84b1-18f74099d6b1" providerId="ADAL" clId="{18B14563-CCEC-0C42-8C0A-ABD616E2CF02}" dt="2023-11-06T15:00:47.845" v="3135" actId="478"/>
            <ac:grpSpMkLst>
              <pc:docMk/>
              <pc:sldMasterMk cId="2317532505" sldId="2147483672"/>
              <pc:sldLayoutMk cId="1583283327" sldId="2147483715"/>
              <ac:grpSpMk id="18" creationId="{8E70DAAB-8697-517D-AE00-A6E606B68080}"/>
            </ac:grpSpMkLst>
          </pc:grpChg>
          <pc:grpChg chg="add mod">
            <ac:chgData name="Chuck Tomasi" userId="79514c44-a18e-4aaa-84b1-18f74099d6b1" providerId="ADAL" clId="{18B14563-CCEC-0C42-8C0A-ABD616E2CF02}" dt="2023-11-06T15:04:13.329" v="3160" actId="1076"/>
            <ac:grpSpMkLst>
              <pc:docMk/>
              <pc:sldMasterMk cId="2317532505" sldId="2147483672"/>
              <pc:sldLayoutMk cId="1583283327" sldId="2147483715"/>
              <ac:grpSpMk id="63" creationId="{7055C367-5C3E-465D-7A6C-127BF6D168BE}"/>
            </ac:grpSpMkLst>
          </pc:grpChg>
          <pc:grpChg chg="add del mod">
            <ac:chgData name="Chuck Tomasi" userId="79514c44-a18e-4aaa-84b1-18f74099d6b1" providerId="ADAL" clId="{18B14563-CCEC-0C42-8C0A-ABD616E2CF02}" dt="2023-11-06T12:10:59.649" v="1928" actId="478"/>
            <ac:grpSpMkLst>
              <pc:docMk/>
              <pc:sldMasterMk cId="2317532505" sldId="2147483672"/>
              <pc:sldLayoutMk cId="1583283327" sldId="2147483715"/>
              <ac:grpSpMk id="65" creationId="{1BE7318F-8F23-7186-A956-D7951B6B62EA}"/>
            </ac:grpSpMkLst>
          </pc:gr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4A83CC-EF74-C44E-86DD-A8201A69F9EA}" type="datetimeFigureOut">
              <a:rPr lang="en-US" smtClean="0"/>
              <a:t>11/11/23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60638" y="1143000"/>
            <a:ext cx="17367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EB2680-1712-6240-8BE6-8E97E8C58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6734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EB2680-1712-6240-8BE6-8E97E8C5838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0246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EB2680-1712-6240-8BE6-8E97E8C58380}" type="slidenum">
              <a:rPr lang="en-US" smtClean="0"/>
              <a:t>255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0532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EB2680-1712-6240-8BE6-8E97E8C58380}" type="slidenum">
              <a:rPr lang="en-US" smtClean="0"/>
              <a:t>286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2458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EB2680-1712-6240-8BE6-8E97E8C58380}" type="slidenum">
              <a:rPr lang="en-US" smtClean="0"/>
              <a:t>318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13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EB2680-1712-6240-8BE6-8E97E8C58380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183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EB2680-1712-6240-8BE6-8E97E8C58380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8267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EB2680-1712-6240-8BE6-8E97E8C58380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6620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EB2680-1712-6240-8BE6-8E97E8C58380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42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EB2680-1712-6240-8BE6-8E97E8C58380}" type="slidenum">
              <a:rPr lang="en-US" smtClean="0"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7845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EB2680-1712-6240-8BE6-8E97E8C58380}" type="slidenum">
              <a:rPr lang="en-US" smtClean="0"/>
              <a:t>128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6797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EB2680-1712-6240-8BE6-8E97E8C58380}" type="slidenum">
              <a:rPr lang="en-US" smtClean="0"/>
              <a:t>160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2491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EB2680-1712-6240-8BE6-8E97E8C58380}" type="slidenum">
              <a:rPr lang="en-US" smtClean="0"/>
              <a:t>223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010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17" Type="http://schemas.openxmlformats.org/officeDocument/2006/relationships/slide" Target="../slides/slide152.xml"/><Relationship Id="rId299" Type="http://schemas.openxmlformats.org/officeDocument/2006/relationships/slide" Target="../slides/slide171.xml"/><Relationship Id="rId21" Type="http://schemas.openxmlformats.org/officeDocument/2006/relationships/slide" Target="../slides/slide369.xml"/><Relationship Id="rId63" Type="http://schemas.openxmlformats.org/officeDocument/2006/relationships/slide" Target="../slides/slide222.xml"/><Relationship Id="rId159" Type="http://schemas.openxmlformats.org/officeDocument/2006/relationships/slide" Target="../slides/slide97.xml"/><Relationship Id="rId324" Type="http://schemas.openxmlformats.org/officeDocument/2006/relationships/slide" Target="../slides/slide229.xml"/><Relationship Id="rId366" Type="http://schemas.openxmlformats.org/officeDocument/2006/relationships/slide" Target="../slides/slide335.xml"/><Relationship Id="rId170" Type="http://schemas.openxmlformats.org/officeDocument/2006/relationships/slide" Target="../slides/slide288.xml"/><Relationship Id="rId226" Type="http://schemas.openxmlformats.org/officeDocument/2006/relationships/slide" Target="../slides/slide123.xml"/><Relationship Id="rId268" Type="http://schemas.openxmlformats.org/officeDocument/2006/relationships/slide" Target="../slides/slide76.xml"/><Relationship Id="rId32" Type="http://schemas.openxmlformats.org/officeDocument/2006/relationships/slide" Target="../slides/slide380.xml"/><Relationship Id="rId74" Type="http://schemas.openxmlformats.org/officeDocument/2006/relationships/slide" Target="../slides/slide266.xml"/><Relationship Id="rId128" Type="http://schemas.openxmlformats.org/officeDocument/2006/relationships/slide" Target="../slides/slide7.xml"/><Relationship Id="rId335" Type="http://schemas.openxmlformats.org/officeDocument/2006/relationships/slide" Target="../slides/slide240.xml"/><Relationship Id="rId377" Type="http://schemas.openxmlformats.org/officeDocument/2006/relationships/slide" Target="../slides/slide346.xml"/><Relationship Id="rId5" Type="http://schemas.openxmlformats.org/officeDocument/2006/relationships/slide" Target="../slides/slide353.xml"/><Relationship Id="rId181" Type="http://schemas.openxmlformats.org/officeDocument/2006/relationships/slide" Target="../slides/slide299.xml"/><Relationship Id="rId237" Type="http://schemas.openxmlformats.org/officeDocument/2006/relationships/slide" Target="../slides/slide40.xml"/><Relationship Id="rId279" Type="http://schemas.openxmlformats.org/officeDocument/2006/relationships/slide" Target="../slides/slide87.xml"/><Relationship Id="rId43" Type="http://schemas.openxmlformats.org/officeDocument/2006/relationships/slide" Target="../slides/slide202.xml"/><Relationship Id="rId139" Type="http://schemas.openxmlformats.org/officeDocument/2006/relationships/slide" Target="../slides/slide19.xml"/><Relationship Id="rId290" Type="http://schemas.openxmlformats.org/officeDocument/2006/relationships/slide" Target="../slides/slide162.xml"/><Relationship Id="rId304" Type="http://schemas.openxmlformats.org/officeDocument/2006/relationships/slide" Target="../slides/slide176.xml"/><Relationship Id="rId346" Type="http://schemas.openxmlformats.org/officeDocument/2006/relationships/slide" Target="../slides/slide251.xml"/><Relationship Id="rId85" Type="http://schemas.openxmlformats.org/officeDocument/2006/relationships/slide" Target="../slides/slide277.xml"/><Relationship Id="rId150" Type="http://schemas.openxmlformats.org/officeDocument/2006/relationships/slide" Target="../slides/slide30.xml"/><Relationship Id="rId192" Type="http://schemas.openxmlformats.org/officeDocument/2006/relationships/slide" Target="../slides/slide310.xml"/><Relationship Id="rId206" Type="http://schemas.openxmlformats.org/officeDocument/2006/relationships/slide" Target="../slides/slide103.xml"/><Relationship Id="rId248" Type="http://schemas.openxmlformats.org/officeDocument/2006/relationships/slide" Target="../slides/slide53.xml"/><Relationship Id="rId12" Type="http://schemas.openxmlformats.org/officeDocument/2006/relationships/slide" Target="../slides/slide360.xml"/><Relationship Id="rId108" Type="http://schemas.openxmlformats.org/officeDocument/2006/relationships/slide" Target="../slides/slide143.xml"/><Relationship Id="rId315" Type="http://schemas.openxmlformats.org/officeDocument/2006/relationships/slide" Target="../slides/slide187.xml"/><Relationship Id="rId357" Type="http://schemas.openxmlformats.org/officeDocument/2006/relationships/slide" Target="../slides/slide326.xml"/><Relationship Id="rId54" Type="http://schemas.openxmlformats.org/officeDocument/2006/relationships/slide" Target="../slides/slide213.xml"/><Relationship Id="rId96" Type="http://schemas.openxmlformats.org/officeDocument/2006/relationships/slide" Target="../slides/slide131.xml"/><Relationship Id="rId161" Type="http://schemas.openxmlformats.org/officeDocument/2006/relationships/slide" Target="../slides/slide160.xml"/><Relationship Id="rId217" Type="http://schemas.openxmlformats.org/officeDocument/2006/relationships/slide" Target="../slides/slide114.xml"/><Relationship Id="rId259" Type="http://schemas.openxmlformats.org/officeDocument/2006/relationships/slide" Target="../slides/slide67.xml"/><Relationship Id="rId23" Type="http://schemas.openxmlformats.org/officeDocument/2006/relationships/slide" Target="../slides/slide371.xml"/><Relationship Id="rId119" Type="http://schemas.openxmlformats.org/officeDocument/2006/relationships/slide" Target="../slides/slide154.xml"/><Relationship Id="rId270" Type="http://schemas.openxmlformats.org/officeDocument/2006/relationships/slide" Target="../slides/slide78.xml"/><Relationship Id="rId326" Type="http://schemas.openxmlformats.org/officeDocument/2006/relationships/slide" Target="../slides/slide231.xml"/><Relationship Id="rId65" Type="http://schemas.openxmlformats.org/officeDocument/2006/relationships/slide" Target="../slides/slide257.xml"/><Relationship Id="rId130" Type="http://schemas.openxmlformats.org/officeDocument/2006/relationships/slide" Target="../slides/slide10.xml"/><Relationship Id="rId368" Type="http://schemas.openxmlformats.org/officeDocument/2006/relationships/slide" Target="../slides/slide337.xml"/><Relationship Id="rId172" Type="http://schemas.openxmlformats.org/officeDocument/2006/relationships/slide" Target="../slides/slide290.xml"/><Relationship Id="rId228" Type="http://schemas.openxmlformats.org/officeDocument/2006/relationships/slide" Target="../slides/slide125.xml"/><Relationship Id="rId281" Type="http://schemas.openxmlformats.org/officeDocument/2006/relationships/slide" Target="../slides/slide89.xml"/><Relationship Id="rId337" Type="http://schemas.openxmlformats.org/officeDocument/2006/relationships/slide" Target="../slides/slide242.xml"/><Relationship Id="rId34" Type="http://schemas.openxmlformats.org/officeDocument/2006/relationships/slide" Target="../slides/slide193.xml"/><Relationship Id="rId76" Type="http://schemas.openxmlformats.org/officeDocument/2006/relationships/slide" Target="../slides/slide268.xml"/><Relationship Id="rId141" Type="http://schemas.openxmlformats.org/officeDocument/2006/relationships/slide" Target="../slides/slide21.xml"/><Relationship Id="rId379" Type="http://schemas.openxmlformats.org/officeDocument/2006/relationships/slide" Target="../slides/slide348.xml"/><Relationship Id="rId7" Type="http://schemas.openxmlformats.org/officeDocument/2006/relationships/slide" Target="../slides/slide355.xml"/><Relationship Id="rId183" Type="http://schemas.openxmlformats.org/officeDocument/2006/relationships/slide" Target="../slides/slide301.xml"/><Relationship Id="rId239" Type="http://schemas.openxmlformats.org/officeDocument/2006/relationships/slide" Target="../slides/slide42.xml"/><Relationship Id="rId250" Type="http://schemas.openxmlformats.org/officeDocument/2006/relationships/slide" Target="../slides/slide55.xml"/><Relationship Id="rId292" Type="http://schemas.openxmlformats.org/officeDocument/2006/relationships/slide" Target="../slides/slide164.xml"/><Relationship Id="rId306" Type="http://schemas.openxmlformats.org/officeDocument/2006/relationships/slide" Target="../slides/slide178.xml"/><Relationship Id="rId45" Type="http://schemas.openxmlformats.org/officeDocument/2006/relationships/slide" Target="../slides/slide204.xml"/><Relationship Id="rId87" Type="http://schemas.openxmlformats.org/officeDocument/2006/relationships/slide" Target="../slides/slide279.xml"/><Relationship Id="rId110" Type="http://schemas.openxmlformats.org/officeDocument/2006/relationships/slide" Target="../slides/slide145.xml"/><Relationship Id="rId348" Type="http://schemas.openxmlformats.org/officeDocument/2006/relationships/slide" Target="../slides/slide253.xml"/><Relationship Id="rId152" Type="http://schemas.openxmlformats.org/officeDocument/2006/relationships/slide" Target="../slides/slide32.xml"/><Relationship Id="rId194" Type="http://schemas.openxmlformats.org/officeDocument/2006/relationships/slide" Target="../slides/slide312.xml"/><Relationship Id="rId208" Type="http://schemas.openxmlformats.org/officeDocument/2006/relationships/slide" Target="../slides/slide105.xml"/><Relationship Id="rId261" Type="http://schemas.openxmlformats.org/officeDocument/2006/relationships/slide" Target="../slides/slide69.xml"/><Relationship Id="rId14" Type="http://schemas.openxmlformats.org/officeDocument/2006/relationships/slide" Target="../slides/slide362.xml"/><Relationship Id="rId56" Type="http://schemas.openxmlformats.org/officeDocument/2006/relationships/slide" Target="../slides/slide215.xml"/><Relationship Id="rId317" Type="http://schemas.openxmlformats.org/officeDocument/2006/relationships/slide" Target="../slides/slide189.xml"/><Relationship Id="rId359" Type="http://schemas.openxmlformats.org/officeDocument/2006/relationships/slide" Target="../slides/slide328.xml"/><Relationship Id="rId98" Type="http://schemas.openxmlformats.org/officeDocument/2006/relationships/slide" Target="../slides/slide133.xml"/><Relationship Id="rId121" Type="http://schemas.openxmlformats.org/officeDocument/2006/relationships/slide" Target="../slides/slide156.xml"/><Relationship Id="rId163" Type="http://schemas.openxmlformats.org/officeDocument/2006/relationships/slide" Target="../slides/slide223.xml"/><Relationship Id="rId219" Type="http://schemas.openxmlformats.org/officeDocument/2006/relationships/slide" Target="../slides/slide116.xml"/><Relationship Id="rId370" Type="http://schemas.openxmlformats.org/officeDocument/2006/relationships/slide" Target="../slides/slide339.xml"/><Relationship Id="rId230" Type="http://schemas.openxmlformats.org/officeDocument/2006/relationships/slide" Target="../slides/slide43.xml"/><Relationship Id="rId25" Type="http://schemas.openxmlformats.org/officeDocument/2006/relationships/slide" Target="../slides/slide373.xml"/><Relationship Id="rId67" Type="http://schemas.openxmlformats.org/officeDocument/2006/relationships/slide" Target="../slides/slide259.xml"/><Relationship Id="rId272" Type="http://schemas.openxmlformats.org/officeDocument/2006/relationships/slide" Target="../slides/slide80.xml"/><Relationship Id="rId328" Type="http://schemas.openxmlformats.org/officeDocument/2006/relationships/slide" Target="../slides/slide233.xml"/><Relationship Id="rId132" Type="http://schemas.openxmlformats.org/officeDocument/2006/relationships/slide" Target="../slides/slide12.xml"/><Relationship Id="rId174" Type="http://schemas.openxmlformats.org/officeDocument/2006/relationships/slide" Target="../slides/slide292.xml"/><Relationship Id="rId241" Type="http://schemas.openxmlformats.org/officeDocument/2006/relationships/slide" Target="../slides/slide45.xml"/><Relationship Id="rId36" Type="http://schemas.openxmlformats.org/officeDocument/2006/relationships/slide" Target="../slides/slide195.xml"/><Relationship Id="rId283" Type="http://schemas.openxmlformats.org/officeDocument/2006/relationships/slide" Target="../slides/slide91.xml"/><Relationship Id="rId339" Type="http://schemas.openxmlformats.org/officeDocument/2006/relationships/slide" Target="../slides/slide244.xml"/><Relationship Id="rId78" Type="http://schemas.openxmlformats.org/officeDocument/2006/relationships/slide" Target="../slides/slide270.xml"/><Relationship Id="rId101" Type="http://schemas.openxmlformats.org/officeDocument/2006/relationships/slide" Target="../slides/slide136.xml"/><Relationship Id="rId143" Type="http://schemas.openxmlformats.org/officeDocument/2006/relationships/slide" Target="../slides/slide23.xml"/><Relationship Id="rId185" Type="http://schemas.openxmlformats.org/officeDocument/2006/relationships/slide" Target="../slides/slide303.xml"/><Relationship Id="rId350" Type="http://schemas.openxmlformats.org/officeDocument/2006/relationships/slide" Target="../slides/slide319.xml"/><Relationship Id="rId9" Type="http://schemas.openxmlformats.org/officeDocument/2006/relationships/slide" Target="../slides/slide357.xml"/><Relationship Id="rId210" Type="http://schemas.openxmlformats.org/officeDocument/2006/relationships/slide" Target="../slides/slide107.xml"/><Relationship Id="rId26" Type="http://schemas.openxmlformats.org/officeDocument/2006/relationships/slide" Target="../slides/slide374.xml"/><Relationship Id="rId231" Type="http://schemas.openxmlformats.org/officeDocument/2006/relationships/slide" Target="../slides/slide50.xml"/><Relationship Id="rId252" Type="http://schemas.openxmlformats.org/officeDocument/2006/relationships/slide" Target="../slides/slide58.xml"/><Relationship Id="rId273" Type="http://schemas.openxmlformats.org/officeDocument/2006/relationships/slide" Target="../slides/slide81.xml"/><Relationship Id="rId294" Type="http://schemas.openxmlformats.org/officeDocument/2006/relationships/slide" Target="../slides/slide166.xml"/><Relationship Id="rId308" Type="http://schemas.openxmlformats.org/officeDocument/2006/relationships/slide" Target="../slides/slide180.xml"/><Relationship Id="rId329" Type="http://schemas.openxmlformats.org/officeDocument/2006/relationships/slide" Target="../slides/slide234.xml"/><Relationship Id="rId47" Type="http://schemas.openxmlformats.org/officeDocument/2006/relationships/slide" Target="../slides/slide206.xml"/><Relationship Id="rId68" Type="http://schemas.openxmlformats.org/officeDocument/2006/relationships/slide" Target="../slides/slide260.xml"/><Relationship Id="rId89" Type="http://schemas.openxmlformats.org/officeDocument/2006/relationships/slide" Target="../slides/slide281.xml"/><Relationship Id="rId112" Type="http://schemas.openxmlformats.org/officeDocument/2006/relationships/slide" Target="../slides/slide147.xml"/><Relationship Id="rId133" Type="http://schemas.openxmlformats.org/officeDocument/2006/relationships/slide" Target="../slides/slide13.xml"/><Relationship Id="rId154" Type="http://schemas.openxmlformats.org/officeDocument/2006/relationships/slide" Target="../slides/slide34.xml"/><Relationship Id="rId175" Type="http://schemas.openxmlformats.org/officeDocument/2006/relationships/slide" Target="../slides/slide293.xml"/><Relationship Id="rId340" Type="http://schemas.openxmlformats.org/officeDocument/2006/relationships/slide" Target="../slides/slide245.xml"/><Relationship Id="rId361" Type="http://schemas.openxmlformats.org/officeDocument/2006/relationships/slide" Target="../slides/slide330.xml"/><Relationship Id="rId196" Type="http://schemas.openxmlformats.org/officeDocument/2006/relationships/slide" Target="../slides/slide314.xml"/><Relationship Id="rId200" Type="http://schemas.openxmlformats.org/officeDocument/2006/relationships/slide" Target="../slides/slide126.xml"/><Relationship Id="rId16" Type="http://schemas.openxmlformats.org/officeDocument/2006/relationships/slide" Target="../slides/slide364.xml"/><Relationship Id="rId221" Type="http://schemas.openxmlformats.org/officeDocument/2006/relationships/slide" Target="../slides/slide118.xml"/><Relationship Id="rId242" Type="http://schemas.openxmlformats.org/officeDocument/2006/relationships/slide" Target="../slides/slide46.xml"/><Relationship Id="rId263" Type="http://schemas.openxmlformats.org/officeDocument/2006/relationships/slide" Target="../slides/slide71.xml"/><Relationship Id="rId284" Type="http://schemas.openxmlformats.org/officeDocument/2006/relationships/slide" Target="../slides/slide92.xml"/><Relationship Id="rId319" Type="http://schemas.openxmlformats.org/officeDocument/2006/relationships/slide" Target="../slides/slide224.xml"/><Relationship Id="rId37" Type="http://schemas.openxmlformats.org/officeDocument/2006/relationships/slide" Target="../slides/slide196.xml"/><Relationship Id="rId58" Type="http://schemas.openxmlformats.org/officeDocument/2006/relationships/slide" Target="../slides/slide217.xml"/><Relationship Id="rId79" Type="http://schemas.openxmlformats.org/officeDocument/2006/relationships/slide" Target="../slides/slide271.xml"/><Relationship Id="rId102" Type="http://schemas.openxmlformats.org/officeDocument/2006/relationships/slide" Target="../slides/slide137.xml"/><Relationship Id="rId123" Type="http://schemas.openxmlformats.org/officeDocument/2006/relationships/slide" Target="../slides/slide158.xml"/><Relationship Id="rId144" Type="http://schemas.openxmlformats.org/officeDocument/2006/relationships/slide" Target="../slides/slide24.xml"/><Relationship Id="rId330" Type="http://schemas.openxmlformats.org/officeDocument/2006/relationships/slide" Target="../slides/slide235.xml"/><Relationship Id="rId90" Type="http://schemas.openxmlformats.org/officeDocument/2006/relationships/slide" Target="../slides/slide282.xml"/><Relationship Id="rId165" Type="http://schemas.openxmlformats.org/officeDocument/2006/relationships/slide" Target="../slides/slide286.xml"/><Relationship Id="rId186" Type="http://schemas.openxmlformats.org/officeDocument/2006/relationships/slide" Target="../slides/slide304.xml"/><Relationship Id="rId351" Type="http://schemas.openxmlformats.org/officeDocument/2006/relationships/slide" Target="../slides/slide320.xml"/><Relationship Id="rId372" Type="http://schemas.openxmlformats.org/officeDocument/2006/relationships/slide" Target="../slides/slide341.xml"/><Relationship Id="rId211" Type="http://schemas.openxmlformats.org/officeDocument/2006/relationships/slide" Target="../slides/slide108.xml"/><Relationship Id="rId232" Type="http://schemas.openxmlformats.org/officeDocument/2006/relationships/slide" Target="../slides/slide57.xml"/><Relationship Id="rId253" Type="http://schemas.openxmlformats.org/officeDocument/2006/relationships/slide" Target="../slides/slide59.xml"/><Relationship Id="rId274" Type="http://schemas.openxmlformats.org/officeDocument/2006/relationships/slide" Target="../slides/slide82.xml"/><Relationship Id="rId295" Type="http://schemas.openxmlformats.org/officeDocument/2006/relationships/slide" Target="../slides/slide167.xml"/><Relationship Id="rId309" Type="http://schemas.openxmlformats.org/officeDocument/2006/relationships/slide" Target="../slides/slide181.xml"/><Relationship Id="rId27" Type="http://schemas.openxmlformats.org/officeDocument/2006/relationships/slide" Target="../slides/slide375.xml"/><Relationship Id="rId48" Type="http://schemas.openxmlformats.org/officeDocument/2006/relationships/slide" Target="../slides/slide207.xml"/><Relationship Id="rId69" Type="http://schemas.openxmlformats.org/officeDocument/2006/relationships/slide" Target="../slides/slide261.xml"/><Relationship Id="rId113" Type="http://schemas.openxmlformats.org/officeDocument/2006/relationships/slide" Target="../slides/slide148.xml"/><Relationship Id="rId134" Type="http://schemas.openxmlformats.org/officeDocument/2006/relationships/slide" Target="../slides/slide14.xml"/><Relationship Id="rId320" Type="http://schemas.openxmlformats.org/officeDocument/2006/relationships/slide" Target="../slides/slide225.xml"/><Relationship Id="rId80" Type="http://schemas.openxmlformats.org/officeDocument/2006/relationships/slide" Target="../slides/slide272.xml"/><Relationship Id="rId155" Type="http://schemas.openxmlformats.org/officeDocument/2006/relationships/slide" Target="../slides/slide35.xml"/><Relationship Id="rId176" Type="http://schemas.openxmlformats.org/officeDocument/2006/relationships/slide" Target="../slides/slide294.xml"/><Relationship Id="rId197" Type="http://schemas.openxmlformats.org/officeDocument/2006/relationships/slide" Target="../slides/slide315.xml"/><Relationship Id="rId341" Type="http://schemas.openxmlformats.org/officeDocument/2006/relationships/slide" Target="../slides/slide246.xml"/><Relationship Id="rId362" Type="http://schemas.openxmlformats.org/officeDocument/2006/relationships/slide" Target="../slides/slide331.xml"/><Relationship Id="rId201" Type="http://schemas.openxmlformats.org/officeDocument/2006/relationships/slide" Target="../slides/slide98.xml"/><Relationship Id="rId222" Type="http://schemas.openxmlformats.org/officeDocument/2006/relationships/slide" Target="../slides/slide119.xml"/><Relationship Id="rId243" Type="http://schemas.openxmlformats.org/officeDocument/2006/relationships/slide" Target="../slides/slide47.xml"/><Relationship Id="rId264" Type="http://schemas.openxmlformats.org/officeDocument/2006/relationships/slide" Target="../slides/slide72.xml"/><Relationship Id="rId285" Type="http://schemas.openxmlformats.org/officeDocument/2006/relationships/slide" Target="../slides/slide93.xml"/><Relationship Id="rId17" Type="http://schemas.openxmlformats.org/officeDocument/2006/relationships/slide" Target="../slides/slide365.xml"/><Relationship Id="rId38" Type="http://schemas.openxmlformats.org/officeDocument/2006/relationships/slide" Target="../slides/slide197.xml"/><Relationship Id="rId59" Type="http://schemas.openxmlformats.org/officeDocument/2006/relationships/slide" Target="../slides/slide218.xml"/><Relationship Id="rId103" Type="http://schemas.openxmlformats.org/officeDocument/2006/relationships/slide" Target="../slides/slide138.xml"/><Relationship Id="rId124" Type="http://schemas.openxmlformats.org/officeDocument/2006/relationships/slide" Target="../slides/slide159.xml"/><Relationship Id="rId310" Type="http://schemas.openxmlformats.org/officeDocument/2006/relationships/slide" Target="../slides/slide182.xml"/><Relationship Id="rId70" Type="http://schemas.openxmlformats.org/officeDocument/2006/relationships/slide" Target="../slides/slide262.xml"/><Relationship Id="rId91" Type="http://schemas.openxmlformats.org/officeDocument/2006/relationships/slide" Target="../slides/slide283.xml"/><Relationship Id="rId145" Type="http://schemas.openxmlformats.org/officeDocument/2006/relationships/slide" Target="../slides/slide25.xml"/><Relationship Id="rId166" Type="http://schemas.openxmlformats.org/officeDocument/2006/relationships/slide" Target="../slides/slide318.xml"/><Relationship Id="rId187" Type="http://schemas.openxmlformats.org/officeDocument/2006/relationships/slide" Target="../slides/slide305.xml"/><Relationship Id="rId331" Type="http://schemas.openxmlformats.org/officeDocument/2006/relationships/slide" Target="../slides/slide236.xml"/><Relationship Id="rId352" Type="http://schemas.openxmlformats.org/officeDocument/2006/relationships/slide" Target="../slides/slide321.xml"/><Relationship Id="rId373" Type="http://schemas.openxmlformats.org/officeDocument/2006/relationships/slide" Target="../slides/slide342.xml"/><Relationship Id="rId1" Type="http://schemas.openxmlformats.org/officeDocument/2006/relationships/slideMaster" Target="../slideMasters/slideMaster1.xml"/><Relationship Id="rId212" Type="http://schemas.openxmlformats.org/officeDocument/2006/relationships/slide" Target="../slides/slide109.xml"/><Relationship Id="rId233" Type="http://schemas.openxmlformats.org/officeDocument/2006/relationships/slide" Target="../slides/slide64.xml"/><Relationship Id="rId254" Type="http://schemas.openxmlformats.org/officeDocument/2006/relationships/slide" Target="../slides/slide60.xml"/><Relationship Id="rId28" Type="http://schemas.openxmlformats.org/officeDocument/2006/relationships/slide" Target="../slides/slide376.xml"/><Relationship Id="rId49" Type="http://schemas.openxmlformats.org/officeDocument/2006/relationships/slide" Target="../slides/slide208.xml"/><Relationship Id="rId114" Type="http://schemas.openxmlformats.org/officeDocument/2006/relationships/slide" Target="../slides/slide149.xml"/><Relationship Id="rId275" Type="http://schemas.openxmlformats.org/officeDocument/2006/relationships/slide" Target="../slides/slide83.xml"/><Relationship Id="rId296" Type="http://schemas.openxmlformats.org/officeDocument/2006/relationships/slide" Target="../slides/slide168.xml"/><Relationship Id="rId300" Type="http://schemas.openxmlformats.org/officeDocument/2006/relationships/slide" Target="../slides/slide172.xml"/><Relationship Id="rId60" Type="http://schemas.openxmlformats.org/officeDocument/2006/relationships/slide" Target="../slides/slide219.xml"/><Relationship Id="rId81" Type="http://schemas.openxmlformats.org/officeDocument/2006/relationships/slide" Target="../slides/slide273.xml"/><Relationship Id="rId135" Type="http://schemas.openxmlformats.org/officeDocument/2006/relationships/slide" Target="../slides/slide15.xml"/><Relationship Id="rId156" Type="http://schemas.openxmlformats.org/officeDocument/2006/relationships/slide" Target="../slides/slide4.xml"/><Relationship Id="rId177" Type="http://schemas.openxmlformats.org/officeDocument/2006/relationships/slide" Target="../slides/slide295.xml"/><Relationship Id="rId198" Type="http://schemas.openxmlformats.org/officeDocument/2006/relationships/slide" Target="../slides/slide316.xml"/><Relationship Id="rId321" Type="http://schemas.openxmlformats.org/officeDocument/2006/relationships/slide" Target="../slides/slide226.xml"/><Relationship Id="rId342" Type="http://schemas.openxmlformats.org/officeDocument/2006/relationships/slide" Target="../slides/slide247.xml"/><Relationship Id="rId363" Type="http://schemas.openxmlformats.org/officeDocument/2006/relationships/slide" Target="../slides/slide332.xml"/><Relationship Id="rId202" Type="http://schemas.openxmlformats.org/officeDocument/2006/relationships/slide" Target="../slides/slide99.xml"/><Relationship Id="rId223" Type="http://schemas.openxmlformats.org/officeDocument/2006/relationships/slide" Target="../slides/slide120.xml"/><Relationship Id="rId244" Type="http://schemas.openxmlformats.org/officeDocument/2006/relationships/slide" Target="../slides/slide48.xml"/><Relationship Id="rId18" Type="http://schemas.openxmlformats.org/officeDocument/2006/relationships/slide" Target="../slides/slide366.xml"/><Relationship Id="rId39" Type="http://schemas.openxmlformats.org/officeDocument/2006/relationships/slide" Target="../slides/slide198.xml"/><Relationship Id="rId265" Type="http://schemas.openxmlformats.org/officeDocument/2006/relationships/slide" Target="../slides/slide73.xml"/><Relationship Id="rId286" Type="http://schemas.openxmlformats.org/officeDocument/2006/relationships/slide" Target="../slides/slide94.xml"/><Relationship Id="rId50" Type="http://schemas.openxmlformats.org/officeDocument/2006/relationships/slide" Target="../slides/slide209.xml"/><Relationship Id="rId104" Type="http://schemas.openxmlformats.org/officeDocument/2006/relationships/slide" Target="../slides/slide139.xml"/><Relationship Id="rId125" Type="http://schemas.openxmlformats.org/officeDocument/2006/relationships/slide" Target="../slides/slide9.xml"/><Relationship Id="rId146" Type="http://schemas.openxmlformats.org/officeDocument/2006/relationships/slide" Target="../slides/slide26.xml"/><Relationship Id="rId167" Type="http://schemas.openxmlformats.org/officeDocument/2006/relationships/slide" Target="../slides/slide349.xml"/><Relationship Id="rId188" Type="http://schemas.openxmlformats.org/officeDocument/2006/relationships/slide" Target="../slides/slide306.xml"/><Relationship Id="rId311" Type="http://schemas.openxmlformats.org/officeDocument/2006/relationships/slide" Target="../slides/slide183.xml"/><Relationship Id="rId332" Type="http://schemas.openxmlformats.org/officeDocument/2006/relationships/slide" Target="../slides/slide237.xml"/><Relationship Id="rId353" Type="http://schemas.openxmlformats.org/officeDocument/2006/relationships/slide" Target="../slides/slide322.xml"/><Relationship Id="rId374" Type="http://schemas.openxmlformats.org/officeDocument/2006/relationships/slide" Target="../slides/slide343.xml"/><Relationship Id="rId71" Type="http://schemas.openxmlformats.org/officeDocument/2006/relationships/slide" Target="../slides/slide263.xml"/><Relationship Id="rId92" Type="http://schemas.openxmlformats.org/officeDocument/2006/relationships/slide" Target="../slides/slide284.xml"/><Relationship Id="rId213" Type="http://schemas.openxmlformats.org/officeDocument/2006/relationships/slide" Target="../slides/slide110.xml"/><Relationship Id="rId234" Type="http://schemas.openxmlformats.org/officeDocument/2006/relationships/slide" Target="../slides/slide37.xml"/><Relationship Id="rId2" Type="http://schemas.openxmlformats.org/officeDocument/2006/relationships/slide" Target="../slides/slide350.xml"/><Relationship Id="rId29" Type="http://schemas.openxmlformats.org/officeDocument/2006/relationships/slide" Target="../slides/slide377.xml"/><Relationship Id="rId255" Type="http://schemas.openxmlformats.org/officeDocument/2006/relationships/slide" Target="../slides/slide61.xml"/><Relationship Id="rId276" Type="http://schemas.openxmlformats.org/officeDocument/2006/relationships/slide" Target="../slides/slide84.xml"/><Relationship Id="rId297" Type="http://schemas.openxmlformats.org/officeDocument/2006/relationships/slide" Target="../slides/slide169.xml"/><Relationship Id="rId40" Type="http://schemas.openxmlformats.org/officeDocument/2006/relationships/slide" Target="../slides/slide199.xml"/><Relationship Id="rId115" Type="http://schemas.openxmlformats.org/officeDocument/2006/relationships/slide" Target="../slides/slide150.xml"/><Relationship Id="rId136" Type="http://schemas.openxmlformats.org/officeDocument/2006/relationships/slide" Target="../slides/slide16.xml"/><Relationship Id="rId157" Type="http://schemas.openxmlformats.org/officeDocument/2006/relationships/slide" Target="../slides/slide36.xml"/><Relationship Id="rId178" Type="http://schemas.openxmlformats.org/officeDocument/2006/relationships/slide" Target="../slides/slide296.xml"/><Relationship Id="rId301" Type="http://schemas.openxmlformats.org/officeDocument/2006/relationships/slide" Target="../slides/slide173.xml"/><Relationship Id="rId322" Type="http://schemas.openxmlformats.org/officeDocument/2006/relationships/slide" Target="../slides/slide227.xml"/><Relationship Id="rId343" Type="http://schemas.openxmlformats.org/officeDocument/2006/relationships/slide" Target="../slides/slide248.xml"/><Relationship Id="rId364" Type="http://schemas.openxmlformats.org/officeDocument/2006/relationships/slide" Target="../slides/slide333.xml"/><Relationship Id="rId61" Type="http://schemas.openxmlformats.org/officeDocument/2006/relationships/slide" Target="../slides/slide220.xml"/><Relationship Id="rId82" Type="http://schemas.openxmlformats.org/officeDocument/2006/relationships/slide" Target="../slides/slide274.xml"/><Relationship Id="rId199" Type="http://schemas.openxmlformats.org/officeDocument/2006/relationships/slide" Target="../slides/slide317.xml"/><Relationship Id="rId203" Type="http://schemas.openxmlformats.org/officeDocument/2006/relationships/slide" Target="../slides/slide100.xml"/><Relationship Id="rId19" Type="http://schemas.openxmlformats.org/officeDocument/2006/relationships/slide" Target="../slides/slide367.xml"/><Relationship Id="rId224" Type="http://schemas.openxmlformats.org/officeDocument/2006/relationships/slide" Target="../slides/slide121.xml"/><Relationship Id="rId245" Type="http://schemas.openxmlformats.org/officeDocument/2006/relationships/slide" Target="../slides/slide49.xml"/><Relationship Id="rId266" Type="http://schemas.openxmlformats.org/officeDocument/2006/relationships/slide" Target="../slides/slide74.xml"/><Relationship Id="rId287" Type="http://schemas.openxmlformats.org/officeDocument/2006/relationships/slide" Target="../slides/slide95.xml"/><Relationship Id="rId30" Type="http://schemas.openxmlformats.org/officeDocument/2006/relationships/slide" Target="../slides/slide378.xml"/><Relationship Id="rId105" Type="http://schemas.openxmlformats.org/officeDocument/2006/relationships/slide" Target="../slides/slide140.xml"/><Relationship Id="rId126" Type="http://schemas.openxmlformats.org/officeDocument/2006/relationships/slide" Target="../slides/slide5.xml"/><Relationship Id="rId147" Type="http://schemas.openxmlformats.org/officeDocument/2006/relationships/slide" Target="../slides/slide27.xml"/><Relationship Id="rId168" Type="http://schemas.openxmlformats.org/officeDocument/2006/relationships/slide" Target="../slides/slide3.xml"/><Relationship Id="rId312" Type="http://schemas.openxmlformats.org/officeDocument/2006/relationships/slide" Target="../slides/slide184.xml"/><Relationship Id="rId333" Type="http://schemas.openxmlformats.org/officeDocument/2006/relationships/slide" Target="../slides/slide238.xml"/><Relationship Id="rId354" Type="http://schemas.openxmlformats.org/officeDocument/2006/relationships/slide" Target="../slides/slide323.xml"/><Relationship Id="rId51" Type="http://schemas.openxmlformats.org/officeDocument/2006/relationships/slide" Target="../slides/slide210.xml"/><Relationship Id="rId72" Type="http://schemas.openxmlformats.org/officeDocument/2006/relationships/slide" Target="../slides/slide264.xml"/><Relationship Id="rId93" Type="http://schemas.openxmlformats.org/officeDocument/2006/relationships/slide" Target="../slides/slide285.xml"/><Relationship Id="rId189" Type="http://schemas.openxmlformats.org/officeDocument/2006/relationships/slide" Target="../slides/slide307.xml"/><Relationship Id="rId375" Type="http://schemas.openxmlformats.org/officeDocument/2006/relationships/slide" Target="../slides/slide344.xml"/><Relationship Id="rId3" Type="http://schemas.openxmlformats.org/officeDocument/2006/relationships/slide" Target="../slides/slide351.xml"/><Relationship Id="rId214" Type="http://schemas.openxmlformats.org/officeDocument/2006/relationships/slide" Target="../slides/slide111.xml"/><Relationship Id="rId235" Type="http://schemas.openxmlformats.org/officeDocument/2006/relationships/slide" Target="../slides/slide38.xml"/><Relationship Id="rId256" Type="http://schemas.openxmlformats.org/officeDocument/2006/relationships/slide" Target="../slides/slide62.xml"/><Relationship Id="rId277" Type="http://schemas.openxmlformats.org/officeDocument/2006/relationships/slide" Target="../slides/slide85.xml"/><Relationship Id="rId298" Type="http://schemas.openxmlformats.org/officeDocument/2006/relationships/slide" Target="../slides/slide170.xml"/><Relationship Id="rId116" Type="http://schemas.openxmlformats.org/officeDocument/2006/relationships/slide" Target="../slides/slide151.xml"/><Relationship Id="rId137" Type="http://schemas.openxmlformats.org/officeDocument/2006/relationships/slide" Target="../slides/slide17.xml"/><Relationship Id="rId158" Type="http://schemas.openxmlformats.org/officeDocument/2006/relationships/slide" Target="../slides/slide65.xml"/><Relationship Id="rId302" Type="http://schemas.openxmlformats.org/officeDocument/2006/relationships/slide" Target="../slides/slide174.xml"/><Relationship Id="rId323" Type="http://schemas.openxmlformats.org/officeDocument/2006/relationships/slide" Target="../slides/slide228.xml"/><Relationship Id="rId344" Type="http://schemas.openxmlformats.org/officeDocument/2006/relationships/slide" Target="../slides/slide249.xml"/><Relationship Id="rId20" Type="http://schemas.openxmlformats.org/officeDocument/2006/relationships/slide" Target="../slides/slide368.xml"/><Relationship Id="rId41" Type="http://schemas.openxmlformats.org/officeDocument/2006/relationships/slide" Target="../slides/slide200.xml"/><Relationship Id="rId62" Type="http://schemas.openxmlformats.org/officeDocument/2006/relationships/slide" Target="../slides/slide221.xml"/><Relationship Id="rId83" Type="http://schemas.openxmlformats.org/officeDocument/2006/relationships/slide" Target="../slides/slide275.xml"/><Relationship Id="rId179" Type="http://schemas.openxmlformats.org/officeDocument/2006/relationships/slide" Target="../slides/slide297.xml"/><Relationship Id="rId365" Type="http://schemas.openxmlformats.org/officeDocument/2006/relationships/slide" Target="../slides/slide334.xml"/><Relationship Id="rId190" Type="http://schemas.openxmlformats.org/officeDocument/2006/relationships/slide" Target="../slides/slide308.xml"/><Relationship Id="rId204" Type="http://schemas.openxmlformats.org/officeDocument/2006/relationships/slide" Target="../slides/slide101.xml"/><Relationship Id="rId225" Type="http://schemas.openxmlformats.org/officeDocument/2006/relationships/slide" Target="../slides/slide122.xml"/><Relationship Id="rId246" Type="http://schemas.openxmlformats.org/officeDocument/2006/relationships/slide" Target="../slides/slide51.xml"/><Relationship Id="rId267" Type="http://schemas.openxmlformats.org/officeDocument/2006/relationships/slide" Target="../slides/slide75.xml"/><Relationship Id="rId288" Type="http://schemas.openxmlformats.org/officeDocument/2006/relationships/slide" Target="../slides/slide96.xml"/><Relationship Id="rId106" Type="http://schemas.openxmlformats.org/officeDocument/2006/relationships/slide" Target="../slides/slide141.xml"/><Relationship Id="rId127" Type="http://schemas.openxmlformats.org/officeDocument/2006/relationships/slide" Target="../slides/slide6.xml"/><Relationship Id="rId313" Type="http://schemas.openxmlformats.org/officeDocument/2006/relationships/slide" Target="../slides/slide185.xml"/><Relationship Id="rId10" Type="http://schemas.openxmlformats.org/officeDocument/2006/relationships/slide" Target="../slides/slide358.xml"/><Relationship Id="rId31" Type="http://schemas.openxmlformats.org/officeDocument/2006/relationships/slide" Target="../slides/slide379.xml"/><Relationship Id="rId52" Type="http://schemas.openxmlformats.org/officeDocument/2006/relationships/slide" Target="../slides/slide211.xml"/><Relationship Id="rId73" Type="http://schemas.openxmlformats.org/officeDocument/2006/relationships/slide" Target="../slides/slide265.xml"/><Relationship Id="rId94" Type="http://schemas.openxmlformats.org/officeDocument/2006/relationships/slide" Target="../slides/slide129.xml"/><Relationship Id="rId148" Type="http://schemas.openxmlformats.org/officeDocument/2006/relationships/slide" Target="../slides/slide28.xml"/><Relationship Id="rId169" Type="http://schemas.openxmlformats.org/officeDocument/2006/relationships/slide" Target="../slides/slide287.xml"/><Relationship Id="rId334" Type="http://schemas.openxmlformats.org/officeDocument/2006/relationships/slide" Target="../slides/slide239.xml"/><Relationship Id="rId355" Type="http://schemas.openxmlformats.org/officeDocument/2006/relationships/slide" Target="../slides/slide324.xml"/><Relationship Id="rId376" Type="http://schemas.openxmlformats.org/officeDocument/2006/relationships/slide" Target="../slides/slide345.xml"/><Relationship Id="rId4" Type="http://schemas.openxmlformats.org/officeDocument/2006/relationships/slide" Target="../slides/slide352.xml"/><Relationship Id="rId180" Type="http://schemas.openxmlformats.org/officeDocument/2006/relationships/slide" Target="../slides/slide298.xml"/><Relationship Id="rId215" Type="http://schemas.openxmlformats.org/officeDocument/2006/relationships/slide" Target="../slides/slide112.xml"/><Relationship Id="rId236" Type="http://schemas.openxmlformats.org/officeDocument/2006/relationships/slide" Target="../slides/slide39.xml"/><Relationship Id="rId257" Type="http://schemas.openxmlformats.org/officeDocument/2006/relationships/slide" Target="../slides/slide63.xml"/><Relationship Id="rId278" Type="http://schemas.openxmlformats.org/officeDocument/2006/relationships/slide" Target="../slides/slide86.xml"/><Relationship Id="rId303" Type="http://schemas.openxmlformats.org/officeDocument/2006/relationships/slide" Target="../slides/slide175.xml"/><Relationship Id="rId42" Type="http://schemas.openxmlformats.org/officeDocument/2006/relationships/slide" Target="../slides/slide201.xml"/><Relationship Id="rId84" Type="http://schemas.openxmlformats.org/officeDocument/2006/relationships/slide" Target="../slides/slide276.xml"/><Relationship Id="rId138" Type="http://schemas.openxmlformats.org/officeDocument/2006/relationships/slide" Target="../slides/slide18.xml"/><Relationship Id="rId345" Type="http://schemas.openxmlformats.org/officeDocument/2006/relationships/slide" Target="../slides/slide250.xml"/><Relationship Id="rId191" Type="http://schemas.openxmlformats.org/officeDocument/2006/relationships/slide" Target="../slides/slide309.xml"/><Relationship Id="rId205" Type="http://schemas.openxmlformats.org/officeDocument/2006/relationships/slide" Target="../slides/slide102.xml"/><Relationship Id="rId247" Type="http://schemas.openxmlformats.org/officeDocument/2006/relationships/slide" Target="../slides/slide52.xml"/><Relationship Id="rId107" Type="http://schemas.openxmlformats.org/officeDocument/2006/relationships/slide" Target="../slides/slide142.xml"/><Relationship Id="rId289" Type="http://schemas.openxmlformats.org/officeDocument/2006/relationships/slide" Target="../slides/slide161.xml"/><Relationship Id="rId11" Type="http://schemas.openxmlformats.org/officeDocument/2006/relationships/slide" Target="../slides/slide359.xml"/><Relationship Id="rId53" Type="http://schemas.openxmlformats.org/officeDocument/2006/relationships/slide" Target="../slides/slide212.xml"/><Relationship Id="rId149" Type="http://schemas.openxmlformats.org/officeDocument/2006/relationships/slide" Target="../slides/slide29.xml"/><Relationship Id="rId314" Type="http://schemas.openxmlformats.org/officeDocument/2006/relationships/slide" Target="../slides/slide186.xml"/><Relationship Id="rId356" Type="http://schemas.openxmlformats.org/officeDocument/2006/relationships/slide" Target="../slides/slide325.xml"/><Relationship Id="rId95" Type="http://schemas.openxmlformats.org/officeDocument/2006/relationships/slide" Target="../slides/slide130.xml"/><Relationship Id="rId160" Type="http://schemas.openxmlformats.org/officeDocument/2006/relationships/slide" Target="../slides/slide128.xml"/><Relationship Id="rId216" Type="http://schemas.openxmlformats.org/officeDocument/2006/relationships/slide" Target="../slides/slide113.xml"/><Relationship Id="rId258" Type="http://schemas.openxmlformats.org/officeDocument/2006/relationships/slide" Target="../slides/slide66.xml"/><Relationship Id="rId22" Type="http://schemas.openxmlformats.org/officeDocument/2006/relationships/slide" Target="../slides/slide370.xml"/><Relationship Id="rId64" Type="http://schemas.openxmlformats.org/officeDocument/2006/relationships/slide" Target="../slides/slide256.xml"/><Relationship Id="rId118" Type="http://schemas.openxmlformats.org/officeDocument/2006/relationships/slide" Target="../slides/slide153.xml"/><Relationship Id="rId325" Type="http://schemas.openxmlformats.org/officeDocument/2006/relationships/slide" Target="../slides/slide230.xml"/><Relationship Id="rId367" Type="http://schemas.openxmlformats.org/officeDocument/2006/relationships/slide" Target="../slides/slide336.xml"/><Relationship Id="rId171" Type="http://schemas.openxmlformats.org/officeDocument/2006/relationships/slide" Target="../slides/slide289.xml"/><Relationship Id="rId227" Type="http://schemas.openxmlformats.org/officeDocument/2006/relationships/slide" Target="../slides/slide124.xml"/><Relationship Id="rId269" Type="http://schemas.openxmlformats.org/officeDocument/2006/relationships/slide" Target="../slides/slide77.xml"/><Relationship Id="rId33" Type="http://schemas.openxmlformats.org/officeDocument/2006/relationships/slide" Target="../slides/slide192.xml"/><Relationship Id="rId129" Type="http://schemas.openxmlformats.org/officeDocument/2006/relationships/slide" Target="../slides/slide8.xml"/><Relationship Id="rId280" Type="http://schemas.openxmlformats.org/officeDocument/2006/relationships/slide" Target="../slides/slide88.xml"/><Relationship Id="rId336" Type="http://schemas.openxmlformats.org/officeDocument/2006/relationships/slide" Target="../slides/slide241.xml"/><Relationship Id="rId75" Type="http://schemas.openxmlformats.org/officeDocument/2006/relationships/slide" Target="../slides/slide267.xml"/><Relationship Id="rId140" Type="http://schemas.openxmlformats.org/officeDocument/2006/relationships/slide" Target="../slides/slide20.xml"/><Relationship Id="rId182" Type="http://schemas.openxmlformats.org/officeDocument/2006/relationships/slide" Target="../slides/slide300.xml"/><Relationship Id="rId378" Type="http://schemas.openxmlformats.org/officeDocument/2006/relationships/slide" Target="../slides/slide347.xml"/><Relationship Id="rId6" Type="http://schemas.openxmlformats.org/officeDocument/2006/relationships/slide" Target="../slides/slide354.xml"/><Relationship Id="rId238" Type="http://schemas.openxmlformats.org/officeDocument/2006/relationships/slide" Target="../slides/slide41.xml"/><Relationship Id="rId291" Type="http://schemas.openxmlformats.org/officeDocument/2006/relationships/slide" Target="../slides/slide163.xml"/><Relationship Id="rId305" Type="http://schemas.openxmlformats.org/officeDocument/2006/relationships/slide" Target="../slides/slide177.xml"/><Relationship Id="rId347" Type="http://schemas.openxmlformats.org/officeDocument/2006/relationships/slide" Target="../slides/slide252.xml"/><Relationship Id="rId44" Type="http://schemas.openxmlformats.org/officeDocument/2006/relationships/slide" Target="../slides/slide203.xml"/><Relationship Id="rId86" Type="http://schemas.openxmlformats.org/officeDocument/2006/relationships/slide" Target="../slides/slide278.xml"/><Relationship Id="rId151" Type="http://schemas.openxmlformats.org/officeDocument/2006/relationships/slide" Target="../slides/slide31.xml"/><Relationship Id="rId193" Type="http://schemas.openxmlformats.org/officeDocument/2006/relationships/slide" Target="../slides/slide311.xml"/><Relationship Id="rId207" Type="http://schemas.openxmlformats.org/officeDocument/2006/relationships/slide" Target="../slides/slide104.xml"/><Relationship Id="rId249" Type="http://schemas.openxmlformats.org/officeDocument/2006/relationships/slide" Target="../slides/slide54.xml"/><Relationship Id="rId13" Type="http://schemas.openxmlformats.org/officeDocument/2006/relationships/slide" Target="../slides/slide361.xml"/><Relationship Id="rId109" Type="http://schemas.openxmlformats.org/officeDocument/2006/relationships/slide" Target="../slides/slide144.xml"/><Relationship Id="rId260" Type="http://schemas.openxmlformats.org/officeDocument/2006/relationships/slide" Target="../slides/slide68.xml"/><Relationship Id="rId316" Type="http://schemas.openxmlformats.org/officeDocument/2006/relationships/slide" Target="../slides/slide188.xml"/><Relationship Id="rId55" Type="http://schemas.openxmlformats.org/officeDocument/2006/relationships/slide" Target="../slides/slide214.xml"/><Relationship Id="rId97" Type="http://schemas.openxmlformats.org/officeDocument/2006/relationships/slide" Target="../slides/slide132.xml"/><Relationship Id="rId120" Type="http://schemas.openxmlformats.org/officeDocument/2006/relationships/slide" Target="../slides/slide155.xml"/><Relationship Id="rId358" Type="http://schemas.openxmlformats.org/officeDocument/2006/relationships/slide" Target="../slides/slide327.xml"/><Relationship Id="rId162" Type="http://schemas.openxmlformats.org/officeDocument/2006/relationships/slide" Target="../slides/slide191.xml"/><Relationship Id="rId218" Type="http://schemas.openxmlformats.org/officeDocument/2006/relationships/slide" Target="../slides/slide115.xml"/><Relationship Id="rId271" Type="http://schemas.openxmlformats.org/officeDocument/2006/relationships/slide" Target="../slides/slide79.xml"/><Relationship Id="rId24" Type="http://schemas.openxmlformats.org/officeDocument/2006/relationships/slide" Target="../slides/slide372.xml"/><Relationship Id="rId66" Type="http://schemas.openxmlformats.org/officeDocument/2006/relationships/slide" Target="../slides/slide258.xml"/><Relationship Id="rId131" Type="http://schemas.openxmlformats.org/officeDocument/2006/relationships/slide" Target="../slides/slide11.xml"/><Relationship Id="rId327" Type="http://schemas.openxmlformats.org/officeDocument/2006/relationships/slide" Target="../slides/slide232.xml"/><Relationship Id="rId369" Type="http://schemas.openxmlformats.org/officeDocument/2006/relationships/slide" Target="../slides/slide338.xml"/><Relationship Id="rId173" Type="http://schemas.openxmlformats.org/officeDocument/2006/relationships/slide" Target="../slides/slide291.xml"/><Relationship Id="rId229" Type="http://schemas.openxmlformats.org/officeDocument/2006/relationships/slide" Target="../slides/slide127.xml"/><Relationship Id="rId240" Type="http://schemas.openxmlformats.org/officeDocument/2006/relationships/slide" Target="../slides/slide44.xml"/><Relationship Id="rId35" Type="http://schemas.openxmlformats.org/officeDocument/2006/relationships/slide" Target="../slides/slide194.xml"/><Relationship Id="rId77" Type="http://schemas.openxmlformats.org/officeDocument/2006/relationships/slide" Target="../slides/slide269.xml"/><Relationship Id="rId100" Type="http://schemas.openxmlformats.org/officeDocument/2006/relationships/slide" Target="../slides/slide135.xml"/><Relationship Id="rId282" Type="http://schemas.openxmlformats.org/officeDocument/2006/relationships/slide" Target="../slides/slide90.xml"/><Relationship Id="rId338" Type="http://schemas.openxmlformats.org/officeDocument/2006/relationships/slide" Target="../slides/slide243.xml"/><Relationship Id="rId8" Type="http://schemas.openxmlformats.org/officeDocument/2006/relationships/slide" Target="../slides/slide356.xml"/><Relationship Id="rId142" Type="http://schemas.openxmlformats.org/officeDocument/2006/relationships/slide" Target="../slides/slide22.xml"/><Relationship Id="rId184" Type="http://schemas.openxmlformats.org/officeDocument/2006/relationships/slide" Target="../slides/slide302.xml"/><Relationship Id="rId251" Type="http://schemas.openxmlformats.org/officeDocument/2006/relationships/slide" Target="../slides/slide56.xml"/><Relationship Id="rId46" Type="http://schemas.openxmlformats.org/officeDocument/2006/relationships/slide" Target="../slides/slide205.xml"/><Relationship Id="rId293" Type="http://schemas.openxmlformats.org/officeDocument/2006/relationships/slide" Target="../slides/slide165.xml"/><Relationship Id="rId307" Type="http://schemas.openxmlformats.org/officeDocument/2006/relationships/slide" Target="../slides/slide179.xml"/><Relationship Id="rId349" Type="http://schemas.openxmlformats.org/officeDocument/2006/relationships/slide" Target="../slides/slide254.xml"/><Relationship Id="rId88" Type="http://schemas.openxmlformats.org/officeDocument/2006/relationships/slide" Target="../slides/slide280.xml"/><Relationship Id="rId111" Type="http://schemas.openxmlformats.org/officeDocument/2006/relationships/slide" Target="../slides/slide146.xml"/><Relationship Id="rId153" Type="http://schemas.openxmlformats.org/officeDocument/2006/relationships/slide" Target="../slides/slide33.xml"/><Relationship Id="rId195" Type="http://schemas.openxmlformats.org/officeDocument/2006/relationships/slide" Target="../slides/slide313.xml"/><Relationship Id="rId209" Type="http://schemas.openxmlformats.org/officeDocument/2006/relationships/slide" Target="../slides/slide106.xml"/><Relationship Id="rId360" Type="http://schemas.openxmlformats.org/officeDocument/2006/relationships/slide" Target="../slides/slide329.xml"/><Relationship Id="rId220" Type="http://schemas.openxmlformats.org/officeDocument/2006/relationships/slide" Target="../slides/slide117.xml"/><Relationship Id="rId15" Type="http://schemas.openxmlformats.org/officeDocument/2006/relationships/slide" Target="../slides/slide363.xml"/><Relationship Id="rId57" Type="http://schemas.openxmlformats.org/officeDocument/2006/relationships/slide" Target="../slides/slide216.xml"/><Relationship Id="rId262" Type="http://schemas.openxmlformats.org/officeDocument/2006/relationships/slide" Target="../slides/slide70.xml"/><Relationship Id="rId318" Type="http://schemas.openxmlformats.org/officeDocument/2006/relationships/slide" Target="../slides/slide190.xml"/><Relationship Id="rId99" Type="http://schemas.openxmlformats.org/officeDocument/2006/relationships/slide" Target="../slides/slide134.xml"/><Relationship Id="rId122" Type="http://schemas.openxmlformats.org/officeDocument/2006/relationships/slide" Target="../slides/slide157.xml"/><Relationship Id="rId164" Type="http://schemas.openxmlformats.org/officeDocument/2006/relationships/slide" Target="../slides/slide255.xml"/><Relationship Id="rId371" Type="http://schemas.openxmlformats.org/officeDocument/2006/relationships/slide" Target="../slides/slide340.xml"/></Relationships>
</file>

<file path=ppt/slideLayouts/_rels/slideLayout10.xml.rels><?xml version="1.0" encoding="UTF-8" standalone="yes"?>
<Relationships xmlns="http://schemas.openxmlformats.org/package/2006/relationships"><Relationship Id="rId13" Type="http://schemas.openxmlformats.org/officeDocument/2006/relationships/slide" Target="../slides/slide255.xml"/><Relationship Id="rId18" Type="http://schemas.openxmlformats.org/officeDocument/2006/relationships/slide" Target="../slides/slide126.xml"/><Relationship Id="rId26" Type="http://schemas.openxmlformats.org/officeDocument/2006/relationships/slide" Target="../slides/slide105.xml"/><Relationship Id="rId39" Type="http://schemas.openxmlformats.org/officeDocument/2006/relationships/slide" Target="../slides/slide118.xml"/><Relationship Id="rId21" Type="http://schemas.openxmlformats.org/officeDocument/2006/relationships/slide" Target="../slides/slide100.xml"/><Relationship Id="rId34" Type="http://schemas.openxmlformats.org/officeDocument/2006/relationships/slide" Target="../slides/slide113.xml"/><Relationship Id="rId42" Type="http://schemas.openxmlformats.org/officeDocument/2006/relationships/slide" Target="../slides/slide121.xml"/><Relationship Id="rId47" Type="http://schemas.openxmlformats.org/officeDocument/2006/relationships/slide" Target="../slides/slide127.xml"/><Relationship Id="rId7" Type="http://schemas.openxmlformats.org/officeDocument/2006/relationships/slide" Target="../slides/slide65.xml"/><Relationship Id="rId2" Type="http://schemas.openxmlformats.org/officeDocument/2006/relationships/slide" Target="../slides/slide2.xml"/><Relationship Id="rId16" Type="http://schemas.openxmlformats.org/officeDocument/2006/relationships/slide" Target="../slides/slide349.xml"/><Relationship Id="rId29" Type="http://schemas.openxmlformats.org/officeDocument/2006/relationships/slide" Target="../slides/slide108.xml"/><Relationship Id="rId1" Type="http://schemas.openxmlformats.org/officeDocument/2006/relationships/slideMaster" Target="../slideMasters/slideMaster1.xml"/><Relationship Id="rId6" Type="http://schemas.openxmlformats.org/officeDocument/2006/relationships/slide" Target="../slides/slide36.xml"/><Relationship Id="rId11" Type="http://schemas.openxmlformats.org/officeDocument/2006/relationships/slide" Target="../slides/slide191.xml"/><Relationship Id="rId24" Type="http://schemas.openxmlformats.org/officeDocument/2006/relationships/slide" Target="../slides/slide103.xml"/><Relationship Id="rId32" Type="http://schemas.openxmlformats.org/officeDocument/2006/relationships/slide" Target="../slides/slide111.xml"/><Relationship Id="rId37" Type="http://schemas.openxmlformats.org/officeDocument/2006/relationships/slide" Target="../slides/slide116.xml"/><Relationship Id="rId40" Type="http://schemas.openxmlformats.org/officeDocument/2006/relationships/slide" Target="../slides/slide119.xml"/><Relationship Id="rId45" Type="http://schemas.openxmlformats.org/officeDocument/2006/relationships/slide" Target="../slides/slide124.xml"/><Relationship Id="rId5" Type="http://schemas.openxmlformats.org/officeDocument/2006/relationships/slide" Target="../slides/slide4.xml"/><Relationship Id="rId15" Type="http://schemas.openxmlformats.org/officeDocument/2006/relationships/slide" Target="../slides/slide318.xml"/><Relationship Id="rId23" Type="http://schemas.openxmlformats.org/officeDocument/2006/relationships/slide" Target="../slides/slide102.xml"/><Relationship Id="rId28" Type="http://schemas.openxmlformats.org/officeDocument/2006/relationships/slide" Target="../slides/slide107.xml"/><Relationship Id="rId36" Type="http://schemas.openxmlformats.org/officeDocument/2006/relationships/slide" Target="../slides/slide115.xml"/><Relationship Id="rId10" Type="http://schemas.openxmlformats.org/officeDocument/2006/relationships/slide" Target="../slides/slide160.xml"/><Relationship Id="rId19" Type="http://schemas.openxmlformats.org/officeDocument/2006/relationships/slide" Target="../slides/slide98.xml"/><Relationship Id="rId31" Type="http://schemas.openxmlformats.org/officeDocument/2006/relationships/slide" Target="../slides/slide110.xml"/><Relationship Id="rId44" Type="http://schemas.openxmlformats.org/officeDocument/2006/relationships/slide" Target="../slides/slide123.xml"/><Relationship Id="rId4" Type="http://schemas.openxmlformats.org/officeDocument/2006/relationships/image" Target="../media/image3.svg"/><Relationship Id="rId9" Type="http://schemas.openxmlformats.org/officeDocument/2006/relationships/slide" Target="../slides/slide128.xml"/><Relationship Id="rId14" Type="http://schemas.openxmlformats.org/officeDocument/2006/relationships/slide" Target="../slides/slide286.xml"/><Relationship Id="rId22" Type="http://schemas.openxmlformats.org/officeDocument/2006/relationships/slide" Target="../slides/slide101.xml"/><Relationship Id="rId27" Type="http://schemas.openxmlformats.org/officeDocument/2006/relationships/slide" Target="../slides/slide106.xml"/><Relationship Id="rId30" Type="http://schemas.openxmlformats.org/officeDocument/2006/relationships/slide" Target="../slides/slide109.xml"/><Relationship Id="rId35" Type="http://schemas.openxmlformats.org/officeDocument/2006/relationships/slide" Target="../slides/slide114.xml"/><Relationship Id="rId43" Type="http://schemas.openxmlformats.org/officeDocument/2006/relationships/slide" Target="../slides/slide122.xml"/><Relationship Id="rId8" Type="http://schemas.openxmlformats.org/officeDocument/2006/relationships/slide" Target="../slides/slide97.xml"/><Relationship Id="rId3" Type="http://schemas.openxmlformats.org/officeDocument/2006/relationships/image" Target="../media/image1.png"/><Relationship Id="rId12" Type="http://schemas.openxmlformats.org/officeDocument/2006/relationships/slide" Target="../slides/slide223.xml"/><Relationship Id="rId17" Type="http://schemas.openxmlformats.org/officeDocument/2006/relationships/slide" Target="../slides/slide3.xml"/><Relationship Id="rId25" Type="http://schemas.openxmlformats.org/officeDocument/2006/relationships/slide" Target="../slides/slide104.xml"/><Relationship Id="rId33" Type="http://schemas.openxmlformats.org/officeDocument/2006/relationships/slide" Target="../slides/slide112.xml"/><Relationship Id="rId38" Type="http://schemas.openxmlformats.org/officeDocument/2006/relationships/slide" Target="../slides/slide117.xml"/><Relationship Id="rId46" Type="http://schemas.openxmlformats.org/officeDocument/2006/relationships/slide" Target="../slides/slide125.xml"/><Relationship Id="rId20" Type="http://schemas.openxmlformats.org/officeDocument/2006/relationships/slide" Target="../slides/slide99.xml"/><Relationship Id="rId41" Type="http://schemas.openxmlformats.org/officeDocument/2006/relationships/slide" Target="../slides/slide120.xml"/></Relationships>
</file>

<file path=ppt/slideLayouts/_rels/slideLayout11.xml.rels><?xml version="1.0" encoding="UTF-8" standalone="yes"?>
<Relationships xmlns="http://schemas.openxmlformats.org/package/2006/relationships"><Relationship Id="rId13" Type="http://schemas.openxmlformats.org/officeDocument/2006/relationships/slide" Target="../slides/slide349.xml"/><Relationship Id="rId18" Type="http://schemas.openxmlformats.org/officeDocument/2006/relationships/slide" Target="../slides/slide126.xml"/><Relationship Id="rId26" Type="http://schemas.openxmlformats.org/officeDocument/2006/relationships/slide" Target="../slides/slide105.xml"/><Relationship Id="rId39" Type="http://schemas.openxmlformats.org/officeDocument/2006/relationships/slide" Target="../slides/slide118.xml"/><Relationship Id="rId21" Type="http://schemas.openxmlformats.org/officeDocument/2006/relationships/slide" Target="../slides/slide100.xml"/><Relationship Id="rId34" Type="http://schemas.openxmlformats.org/officeDocument/2006/relationships/slide" Target="../slides/slide113.xml"/><Relationship Id="rId42" Type="http://schemas.openxmlformats.org/officeDocument/2006/relationships/slide" Target="../slides/slide121.xml"/><Relationship Id="rId47" Type="http://schemas.openxmlformats.org/officeDocument/2006/relationships/slide" Target="../slides/slide127.xml"/><Relationship Id="rId7" Type="http://schemas.openxmlformats.org/officeDocument/2006/relationships/slide" Target="../slides/slide160.xml"/><Relationship Id="rId2" Type="http://schemas.openxmlformats.org/officeDocument/2006/relationships/slide" Target="../slides/slide4.xml"/><Relationship Id="rId16" Type="http://schemas.openxmlformats.org/officeDocument/2006/relationships/image" Target="../media/image1.png"/><Relationship Id="rId29" Type="http://schemas.openxmlformats.org/officeDocument/2006/relationships/slide" Target="../slides/slide108.xml"/><Relationship Id="rId1" Type="http://schemas.openxmlformats.org/officeDocument/2006/relationships/slideMaster" Target="../slideMasters/slideMaster1.xml"/><Relationship Id="rId6" Type="http://schemas.openxmlformats.org/officeDocument/2006/relationships/slide" Target="../slides/slide128.xml"/><Relationship Id="rId11" Type="http://schemas.openxmlformats.org/officeDocument/2006/relationships/slide" Target="../slides/slide286.xml"/><Relationship Id="rId24" Type="http://schemas.openxmlformats.org/officeDocument/2006/relationships/slide" Target="../slides/slide103.xml"/><Relationship Id="rId32" Type="http://schemas.openxmlformats.org/officeDocument/2006/relationships/slide" Target="../slides/slide111.xml"/><Relationship Id="rId37" Type="http://schemas.openxmlformats.org/officeDocument/2006/relationships/slide" Target="../slides/slide116.xml"/><Relationship Id="rId40" Type="http://schemas.openxmlformats.org/officeDocument/2006/relationships/slide" Target="../slides/slide119.xml"/><Relationship Id="rId45" Type="http://schemas.openxmlformats.org/officeDocument/2006/relationships/slide" Target="../slides/slide124.xml"/><Relationship Id="rId5" Type="http://schemas.openxmlformats.org/officeDocument/2006/relationships/slide" Target="../slides/slide97.xml"/><Relationship Id="rId15" Type="http://schemas.openxmlformats.org/officeDocument/2006/relationships/slide" Target="../slides/slide2.xml"/><Relationship Id="rId23" Type="http://schemas.openxmlformats.org/officeDocument/2006/relationships/slide" Target="../slides/slide102.xml"/><Relationship Id="rId28" Type="http://schemas.openxmlformats.org/officeDocument/2006/relationships/slide" Target="../slides/slide107.xml"/><Relationship Id="rId36" Type="http://schemas.openxmlformats.org/officeDocument/2006/relationships/slide" Target="../slides/slide115.xml"/><Relationship Id="rId10" Type="http://schemas.openxmlformats.org/officeDocument/2006/relationships/slide" Target="../slides/slide255.xml"/><Relationship Id="rId19" Type="http://schemas.openxmlformats.org/officeDocument/2006/relationships/slide" Target="../slides/slide98.xml"/><Relationship Id="rId31" Type="http://schemas.openxmlformats.org/officeDocument/2006/relationships/slide" Target="../slides/slide110.xml"/><Relationship Id="rId44" Type="http://schemas.openxmlformats.org/officeDocument/2006/relationships/slide" Target="../slides/slide123.xml"/><Relationship Id="rId4" Type="http://schemas.openxmlformats.org/officeDocument/2006/relationships/slide" Target="../slides/slide65.xml"/><Relationship Id="rId9" Type="http://schemas.openxmlformats.org/officeDocument/2006/relationships/slide" Target="../slides/slide223.xml"/><Relationship Id="rId14" Type="http://schemas.openxmlformats.org/officeDocument/2006/relationships/slide" Target="../slides/slide3.xml"/><Relationship Id="rId22" Type="http://schemas.openxmlformats.org/officeDocument/2006/relationships/slide" Target="../slides/slide101.xml"/><Relationship Id="rId27" Type="http://schemas.openxmlformats.org/officeDocument/2006/relationships/slide" Target="../slides/slide106.xml"/><Relationship Id="rId30" Type="http://schemas.openxmlformats.org/officeDocument/2006/relationships/slide" Target="../slides/slide109.xml"/><Relationship Id="rId35" Type="http://schemas.openxmlformats.org/officeDocument/2006/relationships/slide" Target="../slides/slide114.xml"/><Relationship Id="rId43" Type="http://schemas.openxmlformats.org/officeDocument/2006/relationships/slide" Target="../slides/slide122.xml"/><Relationship Id="rId8" Type="http://schemas.openxmlformats.org/officeDocument/2006/relationships/slide" Target="../slides/slide191.xml"/><Relationship Id="rId3" Type="http://schemas.openxmlformats.org/officeDocument/2006/relationships/slide" Target="../slides/slide36.xml"/><Relationship Id="rId12" Type="http://schemas.openxmlformats.org/officeDocument/2006/relationships/slide" Target="../slides/slide318.xml"/><Relationship Id="rId17" Type="http://schemas.openxmlformats.org/officeDocument/2006/relationships/image" Target="../media/image3.svg"/><Relationship Id="rId25" Type="http://schemas.openxmlformats.org/officeDocument/2006/relationships/slide" Target="../slides/slide104.xml"/><Relationship Id="rId33" Type="http://schemas.openxmlformats.org/officeDocument/2006/relationships/slide" Target="../slides/slide112.xml"/><Relationship Id="rId38" Type="http://schemas.openxmlformats.org/officeDocument/2006/relationships/slide" Target="../slides/slide117.xml"/><Relationship Id="rId46" Type="http://schemas.openxmlformats.org/officeDocument/2006/relationships/slide" Target="../slides/slide125.xml"/><Relationship Id="rId20" Type="http://schemas.openxmlformats.org/officeDocument/2006/relationships/slide" Target="../slides/slide99.xml"/><Relationship Id="rId41" Type="http://schemas.openxmlformats.org/officeDocument/2006/relationships/slide" Target="../slides/slide120.xml"/></Relationships>
</file>

<file path=ppt/slideLayouts/_rels/slideLayout12.xml.rels><?xml version="1.0" encoding="UTF-8" standalone="yes"?>
<Relationships xmlns="http://schemas.openxmlformats.org/package/2006/relationships"><Relationship Id="rId13" Type="http://schemas.openxmlformats.org/officeDocument/2006/relationships/slide" Target="../slides/slide255.xml"/><Relationship Id="rId18" Type="http://schemas.openxmlformats.org/officeDocument/2006/relationships/slide" Target="../slides/slide129.xml"/><Relationship Id="rId26" Type="http://schemas.openxmlformats.org/officeDocument/2006/relationships/slide" Target="../slides/slide137.xml"/><Relationship Id="rId39" Type="http://schemas.openxmlformats.org/officeDocument/2006/relationships/slide" Target="../slides/slide150.xml"/><Relationship Id="rId21" Type="http://schemas.openxmlformats.org/officeDocument/2006/relationships/slide" Target="../slides/slide132.xml"/><Relationship Id="rId34" Type="http://schemas.openxmlformats.org/officeDocument/2006/relationships/slide" Target="../slides/slide145.xml"/><Relationship Id="rId42" Type="http://schemas.openxmlformats.org/officeDocument/2006/relationships/slide" Target="../slides/slide153.xml"/><Relationship Id="rId47" Type="http://schemas.openxmlformats.org/officeDocument/2006/relationships/slide" Target="../slides/slide158.xml"/><Relationship Id="rId7" Type="http://schemas.openxmlformats.org/officeDocument/2006/relationships/slide" Target="../slides/slide65.xml"/><Relationship Id="rId2" Type="http://schemas.openxmlformats.org/officeDocument/2006/relationships/slide" Target="../slides/slide2.xml"/><Relationship Id="rId16" Type="http://schemas.openxmlformats.org/officeDocument/2006/relationships/slide" Target="../slides/slide349.xml"/><Relationship Id="rId29" Type="http://schemas.openxmlformats.org/officeDocument/2006/relationships/slide" Target="../slides/slide140.xml"/><Relationship Id="rId1" Type="http://schemas.openxmlformats.org/officeDocument/2006/relationships/slideMaster" Target="../slideMasters/slideMaster1.xml"/><Relationship Id="rId6" Type="http://schemas.openxmlformats.org/officeDocument/2006/relationships/slide" Target="../slides/slide36.xml"/><Relationship Id="rId11" Type="http://schemas.openxmlformats.org/officeDocument/2006/relationships/slide" Target="../slides/slide191.xml"/><Relationship Id="rId24" Type="http://schemas.openxmlformats.org/officeDocument/2006/relationships/slide" Target="../slides/slide135.xml"/><Relationship Id="rId32" Type="http://schemas.openxmlformats.org/officeDocument/2006/relationships/slide" Target="../slides/slide143.xml"/><Relationship Id="rId37" Type="http://schemas.openxmlformats.org/officeDocument/2006/relationships/slide" Target="../slides/slide148.xml"/><Relationship Id="rId40" Type="http://schemas.openxmlformats.org/officeDocument/2006/relationships/slide" Target="../slides/slide151.xml"/><Relationship Id="rId45" Type="http://schemas.openxmlformats.org/officeDocument/2006/relationships/slide" Target="../slides/slide156.xml"/><Relationship Id="rId5" Type="http://schemas.openxmlformats.org/officeDocument/2006/relationships/slide" Target="../slides/slide4.xml"/><Relationship Id="rId15" Type="http://schemas.openxmlformats.org/officeDocument/2006/relationships/slide" Target="../slides/slide318.xml"/><Relationship Id="rId23" Type="http://schemas.openxmlformats.org/officeDocument/2006/relationships/slide" Target="../slides/slide134.xml"/><Relationship Id="rId28" Type="http://schemas.openxmlformats.org/officeDocument/2006/relationships/slide" Target="../slides/slide139.xml"/><Relationship Id="rId36" Type="http://schemas.openxmlformats.org/officeDocument/2006/relationships/slide" Target="../slides/slide147.xml"/><Relationship Id="rId10" Type="http://schemas.openxmlformats.org/officeDocument/2006/relationships/slide" Target="../slides/slide160.xml"/><Relationship Id="rId19" Type="http://schemas.openxmlformats.org/officeDocument/2006/relationships/slide" Target="../slides/slide130.xml"/><Relationship Id="rId31" Type="http://schemas.openxmlformats.org/officeDocument/2006/relationships/slide" Target="../slides/slide142.xml"/><Relationship Id="rId44" Type="http://schemas.openxmlformats.org/officeDocument/2006/relationships/slide" Target="../slides/slide155.xml"/><Relationship Id="rId4" Type="http://schemas.openxmlformats.org/officeDocument/2006/relationships/image" Target="../media/image3.svg"/><Relationship Id="rId9" Type="http://schemas.openxmlformats.org/officeDocument/2006/relationships/slide" Target="../slides/slide128.xml"/><Relationship Id="rId14" Type="http://schemas.openxmlformats.org/officeDocument/2006/relationships/slide" Target="../slides/slide286.xml"/><Relationship Id="rId22" Type="http://schemas.openxmlformats.org/officeDocument/2006/relationships/slide" Target="../slides/slide133.xml"/><Relationship Id="rId27" Type="http://schemas.openxmlformats.org/officeDocument/2006/relationships/slide" Target="../slides/slide138.xml"/><Relationship Id="rId30" Type="http://schemas.openxmlformats.org/officeDocument/2006/relationships/slide" Target="../slides/slide141.xml"/><Relationship Id="rId35" Type="http://schemas.openxmlformats.org/officeDocument/2006/relationships/slide" Target="../slides/slide146.xml"/><Relationship Id="rId43" Type="http://schemas.openxmlformats.org/officeDocument/2006/relationships/slide" Target="../slides/slide154.xml"/><Relationship Id="rId48" Type="http://schemas.openxmlformats.org/officeDocument/2006/relationships/slide" Target="../slides/slide159.xml"/><Relationship Id="rId8" Type="http://schemas.openxmlformats.org/officeDocument/2006/relationships/slide" Target="../slides/slide97.xml"/><Relationship Id="rId3" Type="http://schemas.openxmlformats.org/officeDocument/2006/relationships/image" Target="../media/image1.png"/><Relationship Id="rId12" Type="http://schemas.openxmlformats.org/officeDocument/2006/relationships/slide" Target="../slides/slide223.xml"/><Relationship Id="rId17" Type="http://schemas.openxmlformats.org/officeDocument/2006/relationships/slide" Target="../slides/slide3.xml"/><Relationship Id="rId25" Type="http://schemas.openxmlformats.org/officeDocument/2006/relationships/slide" Target="../slides/slide136.xml"/><Relationship Id="rId33" Type="http://schemas.openxmlformats.org/officeDocument/2006/relationships/slide" Target="../slides/slide144.xml"/><Relationship Id="rId38" Type="http://schemas.openxmlformats.org/officeDocument/2006/relationships/slide" Target="../slides/slide149.xml"/><Relationship Id="rId46" Type="http://schemas.openxmlformats.org/officeDocument/2006/relationships/slide" Target="../slides/slide157.xml"/><Relationship Id="rId20" Type="http://schemas.openxmlformats.org/officeDocument/2006/relationships/slide" Target="../slides/slide131.xml"/><Relationship Id="rId41" Type="http://schemas.openxmlformats.org/officeDocument/2006/relationships/slide" Target="../slides/slide152.xml"/></Relationships>
</file>

<file path=ppt/slideLayouts/_rels/slideLayout13.xml.rels><?xml version="1.0" encoding="UTF-8" standalone="yes"?>
<Relationships xmlns="http://schemas.openxmlformats.org/package/2006/relationships"><Relationship Id="rId13" Type="http://schemas.openxmlformats.org/officeDocument/2006/relationships/slide" Target="../slides/slide349.xml"/><Relationship Id="rId18" Type="http://schemas.openxmlformats.org/officeDocument/2006/relationships/slide" Target="../slides/slide129.xml"/><Relationship Id="rId26" Type="http://schemas.openxmlformats.org/officeDocument/2006/relationships/slide" Target="../slides/slide137.xml"/><Relationship Id="rId39" Type="http://schemas.openxmlformats.org/officeDocument/2006/relationships/slide" Target="../slides/slide150.xml"/><Relationship Id="rId21" Type="http://schemas.openxmlformats.org/officeDocument/2006/relationships/slide" Target="../slides/slide132.xml"/><Relationship Id="rId34" Type="http://schemas.openxmlformats.org/officeDocument/2006/relationships/slide" Target="../slides/slide145.xml"/><Relationship Id="rId42" Type="http://schemas.openxmlformats.org/officeDocument/2006/relationships/slide" Target="../slides/slide153.xml"/><Relationship Id="rId47" Type="http://schemas.openxmlformats.org/officeDocument/2006/relationships/slide" Target="../slides/slide158.xml"/><Relationship Id="rId7" Type="http://schemas.openxmlformats.org/officeDocument/2006/relationships/slide" Target="../slides/slide160.xml"/><Relationship Id="rId2" Type="http://schemas.openxmlformats.org/officeDocument/2006/relationships/slide" Target="../slides/slide4.xml"/><Relationship Id="rId16" Type="http://schemas.openxmlformats.org/officeDocument/2006/relationships/image" Target="../media/image1.png"/><Relationship Id="rId29" Type="http://schemas.openxmlformats.org/officeDocument/2006/relationships/slide" Target="../slides/slide140.xml"/><Relationship Id="rId1" Type="http://schemas.openxmlformats.org/officeDocument/2006/relationships/slideMaster" Target="../slideMasters/slideMaster1.xml"/><Relationship Id="rId6" Type="http://schemas.openxmlformats.org/officeDocument/2006/relationships/slide" Target="../slides/slide128.xml"/><Relationship Id="rId11" Type="http://schemas.openxmlformats.org/officeDocument/2006/relationships/slide" Target="../slides/slide286.xml"/><Relationship Id="rId24" Type="http://schemas.openxmlformats.org/officeDocument/2006/relationships/slide" Target="../slides/slide135.xml"/><Relationship Id="rId32" Type="http://schemas.openxmlformats.org/officeDocument/2006/relationships/slide" Target="../slides/slide143.xml"/><Relationship Id="rId37" Type="http://schemas.openxmlformats.org/officeDocument/2006/relationships/slide" Target="../slides/slide148.xml"/><Relationship Id="rId40" Type="http://schemas.openxmlformats.org/officeDocument/2006/relationships/slide" Target="../slides/slide151.xml"/><Relationship Id="rId45" Type="http://schemas.openxmlformats.org/officeDocument/2006/relationships/slide" Target="../slides/slide156.xml"/><Relationship Id="rId5" Type="http://schemas.openxmlformats.org/officeDocument/2006/relationships/slide" Target="../slides/slide97.xml"/><Relationship Id="rId15" Type="http://schemas.openxmlformats.org/officeDocument/2006/relationships/slide" Target="../slides/slide2.xml"/><Relationship Id="rId23" Type="http://schemas.openxmlformats.org/officeDocument/2006/relationships/slide" Target="../slides/slide134.xml"/><Relationship Id="rId28" Type="http://schemas.openxmlformats.org/officeDocument/2006/relationships/slide" Target="../slides/slide139.xml"/><Relationship Id="rId36" Type="http://schemas.openxmlformats.org/officeDocument/2006/relationships/slide" Target="../slides/slide147.xml"/><Relationship Id="rId10" Type="http://schemas.openxmlformats.org/officeDocument/2006/relationships/slide" Target="../slides/slide255.xml"/><Relationship Id="rId19" Type="http://schemas.openxmlformats.org/officeDocument/2006/relationships/slide" Target="../slides/slide130.xml"/><Relationship Id="rId31" Type="http://schemas.openxmlformats.org/officeDocument/2006/relationships/slide" Target="../slides/slide142.xml"/><Relationship Id="rId44" Type="http://schemas.openxmlformats.org/officeDocument/2006/relationships/slide" Target="../slides/slide155.xml"/><Relationship Id="rId4" Type="http://schemas.openxmlformats.org/officeDocument/2006/relationships/slide" Target="../slides/slide65.xml"/><Relationship Id="rId9" Type="http://schemas.openxmlformats.org/officeDocument/2006/relationships/slide" Target="../slides/slide223.xml"/><Relationship Id="rId14" Type="http://schemas.openxmlformats.org/officeDocument/2006/relationships/slide" Target="../slides/slide3.xml"/><Relationship Id="rId22" Type="http://schemas.openxmlformats.org/officeDocument/2006/relationships/slide" Target="../slides/slide133.xml"/><Relationship Id="rId27" Type="http://schemas.openxmlformats.org/officeDocument/2006/relationships/slide" Target="../slides/slide138.xml"/><Relationship Id="rId30" Type="http://schemas.openxmlformats.org/officeDocument/2006/relationships/slide" Target="../slides/slide141.xml"/><Relationship Id="rId35" Type="http://schemas.openxmlformats.org/officeDocument/2006/relationships/slide" Target="../slides/slide146.xml"/><Relationship Id="rId43" Type="http://schemas.openxmlformats.org/officeDocument/2006/relationships/slide" Target="../slides/slide154.xml"/><Relationship Id="rId48" Type="http://schemas.openxmlformats.org/officeDocument/2006/relationships/slide" Target="../slides/slide159.xml"/><Relationship Id="rId8" Type="http://schemas.openxmlformats.org/officeDocument/2006/relationships/slide" Target="../slides/slide191.xml"/><Relationship Id="rId3" Type="http://schemas.openxmlformats.org/officeDocument/2006/relationships/slide" Target="../slides/slide36.xml"/><Relationship Id="rId12" Type="http://schemas.openxmlformats.org/officeDocument/2006/relationships/slide" Target="../slides/slide318.xml"/><Relationship Id="rId17" Type="http://schemas.openxmlformats.org/officeDocument/2006/relationships/image" Target="../media/image3.svg"/><Relationship Id="rId25" Type="http://schemas.openxmlformats.org/officeDocument/2006/relationships/slide" Target="../slides/slide136.xml"/><Relationship Id="rId33" Type="http://schemas.openxmlformats.org/officeDocument/2006/relationships/slide" Target="../slides/slide144.xml"/><Relationship Id="rId38" Type="http://schemas.openxmlformats.org/officeDocument/2006/relationships/slide" Target="../slides/slide149.xml"/><Relationship Id="rId46" Type="http://schemas.openxmlformats.org/officeDocument/2006/relationships/slide" Target="../slides/slide157.xml"/><Relationship Id="rId20" Type="http://schemas.openxmlformats.org/officeDocument/2006/relationships/slide" Target="../slides/slide131.xml"/><Relationship Id="rId41" Type="http://schemas.openxmlformats.org/officeDocument/2006/relationships/slide" Target="../slides/slide152.xml"/></Relationships>
</file>

<file path=ppt/slideLayouts/_rels/slideLayout14.xml.rels><?xml version="1.0" encoding="UTF-8" standalone="yes"?>
<Relationships xmlns="http://schemas.openxmlformats.org/package/2006/relationships"><Relationship Id="rId13" Type="http://schemas.openxmlformats.org/officeDocument/2006/relationships/slide" Target="../slides/slide255.xml"/><Relationship Id="rId18" Type="http://schemas.openxmlformats.org/officeDocument/2006/relationships/slide" Target="../slides/slide161.xml"/><Relationship Id="rId26" Type="http://schemas.openxmlformats.org/officeDocument/2006/relationships/slide" Target="../slides/slide169.xml"/><Relationship Id="rId39" Type="http://schemas.openxmlformats.org/officeDocument/2006/relationships/slide" Target="../slides/slide182.xml"/><Relationship Id="rId21" Type="http://schemas.openxmlformats.org/officeDocument/2006/relationships/slide" Target="../slides/slide164.xml"/><Relationship Id="rId34" Type="http://schemas.openxmlformats.org/officeDocument/2006/relationships/slide" Target="../slides/slide177.xml"/><Relationship Id="rId42" Type="http://schemas.openxmlformats.org/officeDocument/2006/relationships/slide" Target="../slides/slide185.xml"/><Relationship Id="rId47" Type="http://schemas.openxmlformats.org/officeDocument/2006/relationships/slide" Target="../slides/slide190.xml"/><Relationship Id="rId7" Type="http://schemas.openxmlformats.org/officeDocument/2006/relationships/slide" Target="../slides/slide65.xml"/><Relationship Id="rId2" Type="http://schemas.openxmlformats.org/officeDocument/2006/relationships/slide" Target="../slides/slide2.xml"/><Relationship Id="rId16" Type="http://schemas.openxmlformats.org/officeDocument/2006/relationships/slide" Target="../slides/slide349.xml"/><Relationship Id="rId29" Type="http://schemas.openxmlformats.org/officeDocument/2006/relationships/slide" Target="../slides/slide172.xml"/><Relationship Id="rId1" Type="http://schemas.openxmlformats.org/officeDocument/2006/relationships/slideMaster" Target="../slideMasters/slideMaster1.xml"/><Relationship Id="rId6" Type="http://schemas.openxmlformats.org/officeDocument/2006/relationships/slide" Target="../slides/slide36.xml"/><Relationship Id="rId11" Type="http://schemas.openxmlformats.org/officeDocument/2006/relationships/slide" Target="../slides/slide191.xml"/><Relationship Id="rId24" Type="http://schemas.openxmlformats.org/officeDocument/2006/relationships/slide" Target="../slides/slide167.xml"/><Relationship Id="rId32" Type="http://schemas.openxmlformats.org/officeDocument/2006/relationships/slide" Target="../slides/slide175.xml"/><Relationship Id="rId37" Type="http://schemas.openxmlformats.org/officeDocument/2006/relationships/slide" Target="../slides/slide180.xml"/><Relationship Id="rId40" Type="http://schemas.openxmlformats.org/officeDocument/2006/relationships/slide" Target="../slides/slide183.xml"/><Relationship Id="rId45" Type="http://schemas.openxmlformats.org/officeDocument/2006/relationships/slide" Target="../slides/slide188.xml"/><Relationship Id="rId5" Type="http://schemas.openxmlformats.org/officeDocument/2006/relationships/slide" Target="../slides/slide4.xml"/><Relationship Id="rId15" Type="http://schemas.openxmlformats.org/officeDocument/2006/relationships/slide" Target="../slides/slide318.xml"/><Relationship Id="rId23" Type="http://schemas.openxmlformats.org/officeDocument/2006/relationships/slide" Target="../slides/slide166.xml"/><Relationship Id="rId28" Type="http://schemas.openxmlformats.org/officeDocument/2006/relationships/slide" Target="../slides/slide171.xml"/><Relationship Id="rId36" Type="http://schemas.openxmlformats.org/officeDocument/2006/relationships/slide" Target="../slides/slide179.xml"/><Relationship Id="rId10" Type="http://schemas.openxmlformats.org/officeDocument/2006/relationships/slide" Target="../slides/slide160.xml"/><Relationship Id="rId19" Type="http://schemas.openxmlformats.org/officeDocument/2006/relationships/slide" Target="../slides/slide162.xml"/><Relationship Id="rId31" Type="http://schemas.openxmlformats.org/officeDocument/2006/relationships/slide" Target="../slides/slide174.xml"/><Relationship Id="rId44" Type="http://schemas.openxmlformats.org/officeDocument/2006/relationships/slide" Target="../slides/slide187.xml"/><Relationship Id="rId4" Type="http://schemas.openxmlformats.org/officeDocument/2006/relationships/image" Target="../media/image3.svg"/><Relationship Id="rId9" Type="http://schemas.openxmlformats.org/officeDocument/2006/relationships/slide" Target="../slides/slide128.xml"/><Relationship Id="rId14" Type="http://schemas.openxmlformats.org/officeDocument/2006/relationships/slide" Target="../slides/slide286.xml"/><Relationship Id="rId22" Type="http://schemas.openxmlformats.org/officeDocument/2006/relationships/slide" Target="../slides/slide165.xml"/><Relationship Id="rId27" Type="http://schemas.openxmlformats.org/officeDocument/2006/relationships/slide" Target="../slides/slide170.xml"/><Relationship Id="rId30" Type="http://schemas.openxmlformats.org/officeDocument/2006/relationships/slide" Target="../slides/slide173.xml"/><Relationship Id="rId35" Type="http://schemas.openxmlformats.org/officeDocument/2006/relationships/slide" Target="../slides/slide178.xml"/><Relationship Id="rId43" Type="http://schemas.openxmlformats.org/officeDocument/2006/relationships/slide" Target="../slides/slide186.xml"/><Relationship Id="rId8" Type="http://schemas.openxmlformats.org/officeDocument/2006/relationships/slide" Target="../slides/slide97.xml"/><Relationship Id="rId3" Type="http://schemas.openxmlformats.org/officeDocument/2006/relationships/image" Target="../media/image1.png"/><Relationship Id="rId12" Type="http://schemas.openxmlformats.org/officeDocument/2006/relationships/slide" Target="../slides/slide223.xml"/><Relationship Id="rId17" Type="http://schemas.openxmlformats.org/officeDocument/2006/relationships/slide" Target="../slides/slide3.xml"/><Relationship Id="rId25" Type="http://schemas.openxmlformats.org/officeDocument/2006/relationships/slide" Target="../slides/slide168.xml"/><Relationship Id="rId33" Type="http://schemas.openxmlformats.org/officeDocument/2006/relationships/slide" Target="../slides/slide176.xml"/><Relationship Id="rId38" Type="http://schemas.openxmlformats.org/officeDocument/2006/relationships/slide" Target="../slides/slide181.xml"/><Relationship Id="rId46" Type="http://schemas.openxmlformats.org/officeDocument/2006/relationships/slide" Target="../slides/slide189.xml"/><Relationship Id="rId20" Type="http://schemas.openxmlformats.org/officeDocument/2006/relationships/slide" Target="../slides/slide163.xml"/><Relationship Id="rId41" Type="http://schemas.openxmlformats.org/officeDocument/2006/relationships/slide" Target="../slides/slide184.xml"/></Relationships>
</file>

<file path=ppt/slideLayouts/_rels/slideLayout15.xml.rels><?xml version="1.0" encoding="UTF-8" standalone="yes"?>
<Relationships xmlns="http://schemas.openxmlformats.org/package/2006/relationships"><Relationship Id="rId13" Type="http://schemas.openxmlformats.org/officeDocument/2006/relationships/slide" Target="../slides/slide349.xml"/><Relationship Id="rId18" Type="http://schemas.openxmlformats.org/officeDocument/2006/relationships/slide" Target="../slides/slide161.xml"/><Relationship Id="rId26" Type="http://schemas.openxmlformats.org/officeDocument/2006/relationships/slide" Target="../slides/slide169.xml"/><Relationship Id="rId39" Type="http://schemas.openxmlformats.org/officeDocument/2006/relationships/slide" Target="../slides/slide182.xml"/><Relationship Id="rId21" Type="http://schemas.openxmlformats.org/officeDocument/2006/relationships/slide" Target="../slides/slide164.xml"/><Relationship Id="rId34" Type="http://schemas.openxmlformats.org/officeDocument/2006/relationships/slide" Target="../slides/slide177.xml"/><Relationship Id="rId42" Type="http://schemas.openxmlformats.org/officeDocument/2006/relationships/slide" Target="../slides/slide185.xml"/><Relationship Id="rId47" Type="http://schemas.openxmlformats.org/officeDocument/2006/relationships/slide" Target="../slides/slide190.xml"/><Relationship Id="rId7" Type="http://schemas.openxmlformats.org/officeDocument/2006/relationships/slide" Target="../slides/slide160.xml"/><Relationship Id="rId2" Type="http://schemas.openxmlformats.org/officeDocument/2006/relationships/slide" Target="../slides/slide4.xml"/><Relationship Id="rId16" Type="http://schemas.openxmlformats.org/officeDocument/2006/relationships/image" Target="../media/image1.png"/><Relationship Id="rId29" Type="http://schemas.openxmlformats.org/officeDocument/2006/relationships/slide" Target="../slides/slide172.xml"/><Relationship Id="rId1" Type="http://schemas.openxmlformats.org/officeDocument/2006/relationships/slideMaster" Target="../slideMasters/slideMaster1.xml"/><Relationship Id="rId6" Type="http://schemas.openxmlformats.org/officeDocument/2006/relationships/slide" Target="../slides/slide128.xml"/><Relationship Id="rId11" Type="http://schemas.openxmlformats.org/officeDocument/2006/relationships/slide" Target="../slides/slide286.xml"/><Relationship Id="rId24" Type="http://schemas.openxmlformats.org/officeDocument/2006/relationships/slide" Target="../slides/slide167.xml"/><Relationship Id="rId32" Type="http://schemas.openxmlformats.org/officeDocument/2006/relationships/slide" Target="../slides/slide175.xml"/><Relationship Id="rId37" Type="http://schemas.openxmlformats.org/officeDocument/2006/relationships/slide" Target="../slides/slide180.xml"/><Relationship Id="rId40" Type="http://schemas.openxmlformats.org/officeDocument/2006/relationships/slide" Target="../slides/slide183.xml"/><Relationship Id="rId45" Type="http://schemas.openxmlformats.org/officeDocument/2006/relationships/slide" Target="../slides/slide188.xml"/><Relationship Id="rId5" Type="http://schemas.openxmlformats.org/officeDocument/2006/relationships/slide" Target="../slides/slide97.xml"/><Relationship Id="rId15" Type="http://schemas.openxmlformats.org/officeDocument/2006/relationships/slide" Target="../slides/slide2.xml"/><Relationship Id="rId23" Type="http://schemas.openxmlformats.org/officeDocument/2006/relationships/slide" Target="../slides/slide166.xml"/><Relationship Id="rId28" Type="http://schemas.openxmlformats.org/officeDocument/2006/relationships/slide" Target="../slides/slide171.xml"/><Relationship Id="rId36" Type="http://schemas.openxmlformats.org/officeDocument/2006/relationships/slide" Target="../slides/slide179.xml"/><Relationship Id="rId10" Type="http://schemas.openxmlformats.org/officeDocument/2006/relationships/slide" Target="../slides/slide255.xml"/><Relationship Id="rId19" Type="http://schemas.openxmlformats.org/officeDocument/2006/relationships/slide" Target="../slides/slide162.xml"/><Relationship Id="rId31" Type="http://schemas.openxmlformats.org/officeDocument/2006/relationships/slide" Target="../slides/slide174.xml"/><Relationship Id="rId44" Type="http://schemas.openxmlformats.org/officeDocument/2006/relationships/slide" Target="../slides/slide187.xml"/><Relationship Id="rId4" Type="http://schemas.openxmlformats.org/officeDocument/2006/relationships/slide" Target="../slides/slide65.xml"/><Relationship Id="rId9" Type="http://schemas.openxmlformats.org/officeDocument/2006/relationships/slide" Target="../slides/slide223.xml"/><Relationship Id="rId14" Type="http://schemas.openxmlformats.org/officeDocument/2006/relationships/slide" Target="../slides/slide3.xml"/><Relationship Id="rId22" Type="http://schemas.openxmlformats.org/officeDocument/2006/relationships/slide" Target="../slides/slide165.xml"/><Relationship Id="rId27" Type="http://schemas.openxmlformats.org/officeDocument/2006/relationships/slide" Target="../slides/slide170.xml"/><Relationship Id="rId30" Type="http://schemas.openxmlformats.org/officeDocument/2006/relationships/slide" Target="../slides/slide173.xml"/><Relationship Id="rId35" Type="http://schemas.openxmlformats.org/officeDocument/2006/relationships/slide" Target="../slides/slide178.xml"/><Relationship Id="rId43" Type="http://schemas.openxmlformats.org/officeDocument/2006/relationships/slide" Target="../slides/slide186.xml"/><Relationship Id="rId8" Type="http://schemas.openxmlformats.org/officeDocument/2006/relationships/slide" Target="../slides/slide191.xml"/><Relationship Id="rId3" Type="http://schemas.openxmlformats.org/officeDocument/2006/relationships/slide" Target="../slides/slide36.xml"/><Relationship Id="rId12" Type="http://schemas.openxmlformats.org/officeDocument/2006/relationships/slide" Target="../slides/slide318.xml"/><Relationship Id="rId17" Type="http://schemas.openxmlformats.org/officeDocument/2006/relationships/image" Target="../media/image3.svg"/><Relationship Id="rId25" Type="http://schemas.openxmlformats.org/officeDocument/2006/relationships/slide" Target="../slides/slide168.xml"/><Relationship Id="rId33" Type="http://schemas.openxmlformats.org/officeDocument/2006/relationships/slide" Target="../slides/slide176.xml"/><Relationship Id="rId38" Type="http://schemas.openxmlformats.org/officeDocument/2006/relationships/slide" Target="../slides/slide181.xml"/><Relationship Id="rId46" Type="http://schemas.openxmlformats.org/officeDocument/2006/relationships/slide" Target="../slides/slide189.xml"/><Relationship Id="rId20" Type="http://schemas.openxmlformats.org/officeDocument/2006/relationships/slide" Target="../slides/slide163.xml"/><Relationship Id="rId41" Type="http://schemas.openxmlformats.org/officeDocument/2006/relationships/slide" Target="../slides/slide184.xml"/></Relationships>
</file>

<file path=ppt/slideLayouts/_rels/slideLayout16.xml.rels><?xml version="1.0" encoding="UTF-8" standalone="yes"?>
<Relationships xmlns="http://schemas.openxmlformats.org/package/2006/relationships"><Relationship Id="rId13" Type="http://schemas.openxmlformats.org/officeDocument/2006/relationships/slide" Target="../slides/slide255.xml"/><Relationship Id="rId18" Type="http://schemas.openxmlformats.org/officeDocument/2006/relationships/slide" Target="../slides/slide192.xml"/><Relationship Id="rId26" Type="http://schemas.openxmlformats.org/officeDocument/2006/relationships/slide" Target="../slides/slide200.xml"/><Relationship Id="rId39" Type="http://schemas.openxmlformats.org/officeDocument/2006/relationships/slide" Target="../slides/slide213.xml"/><Relationship Id="rId21" Type="http://schemas.openxmlformats.org/officeDocument/2006/relationships/slide" Target="../slides/slide195.xml"/><Relationship Id="rId34" Type="http://schemas.openxmlformats.org/officeDocument/2006/relationships/slide" Target="../slides/slide208.xml"/><Relationship Id="rId42" Type="http://schemas.openxmlformats.org/officeDocument/2006/relationships/slide" Target="../slides/slide216.xml"/><Relationship Id="rId47" Type="http://schemas.openxmlformats.org/officeDocument/2006/relationships/slide" Target="../slides/slide221.xml"/><Relationship Id="rId7" Type="http://schemas.openxmlformats.org/officeDocument/2006/relationships/slide" Target="../slides/slide65.xml"/><Relationship Id="rId2" Type="http://schemas.openxmlformats.org/officeDocument/2006/relationships/slide" Target="../slides/slide2.xml"/><Relationship Id="rId16" Type="http://schemas.openxmlformats.org/officeDocument/2006/relationships/slide" Target="../slides/slide349.xml"/><Relationship Id="rId29" Type="http://schemas.openxmlformats.org/officeDocument/2006/relationships/slide" Target="../slides/slide203.xml"/><Relationship Id="rId1" Type="http://schemas.openxmlformats.org/officeDocument/2006/relationships/slideMaster" Target="../slideMasters/slideMaster1.xml"/><Relationship Id="rId6" Type="http://schemas.openxmlformats.org/officeDocument/2006/relationships/slide" Target="../slides/slide36.xml"/><Relationship Id="rId11" Type="http://schemas.openxmlformats.org/officeDocument/2006/relationships/slide" Target="../slides/slide191.xml"/><Relationship Id="rId24" Type="http://schemas.openxmlformats.org/officeDocument/2006/relationships/slide" Target="../slides/slide198.xml"/><Relationship Id="rId32" Type="http://schemas.openxmlformats.org/officeDocument/2006/relationships/slide" Target="../slides/slide206.xml"/><Relationship Id="rId37" Type="http://schemas.openxmlformats.org/officeDocument/2006/relationships/slide" Target="../slides/slide211.xml"/><Relationship Id="rId40" Type="http://schemas.openxmlformats.org/officeDocument/2006/relationships/slide" Target="../slides/slide214.xml"/><Relationship Id="rId45" Type="http://schemas.openxmlformats.org/officeDocument/2006/relationships/slide" Target="../slides/slide219.xml"/><Relationship Id="rId5" Type="http://schemas.openxmlformats.org/officeDocument/2006/relationships/slide" Target="../slides/slide4.xml"/><Relationship Id="rId15" Type="http://schemas.openxmlformats.org/officeDocument/2006/relationships/slide" Target="../slides/slide318.xml"/><Relationship Id="rId23" Type="http://schemas.openxmlformats.org/officeDocument/2006/relationships/slide" Target="../slides/slide197.xml"/><Relationship Id="rId28" Type="http://schemas.openxmlformats.org/officeDocument/2006/relationships/slide" Target="../slides/slide202.xml"/><Relationship Id="rId36" Type="http://schemas.openxmlformats.org/officeDocument/2006/relationships/slide" Target="../slides/slide210.xml"/><Relationship Id="rId10" Type="http://schemas.openxmlformats.org/officeDocument/2006/relationships/slide" Target="../slides/slide160.xml"/><Relationship Id="rId19" Type="http://schemas.openxmlformats.org/officeDocument/2006/relationships/slide" Target="../slides/slide193.xml"/><Relationship Id="rId31" Type="http://schemas.openxmlformats.org/officeDocument/2006/relationships/slide" Target="../slides/slide205.xml"/><Relationship Id="rId44" Type="http://schemas.openxmlformats.org/officeDocument/2006/relationships/slide" Target="../slides/slide218.xml"/><Relationship Id="rId4" Type="http://schemas.openxmlformats.org/officeDocument/2006/relationships/image" Target="../media/image3.svg"/><Relationship Id="rId9" Type="http://schemas.openxmlformats.org/officeDocument/2006/relationships/slide" Target="../slides/slide128.xml"/><Relationship Id="rId14" Type="http://schemas.openxmlformats.org/officeDocument/2006/relationships/slide" Target="../slides/slide286.xml"/><Relationship Id="rId22" Type="http://schemas.openxmlformats.org/officeDocument/2006/relationships/slide" Target="../slides/slide196.xml"/><Relationship Id="rId27" Type="http://schemas.openxmlformats.org/officeDocument/2006/relationships/slide" Target="../slides/slide201.xml"/><Relationship Id="rId30" Type="http://schemas.openxmlformats.org/officeDocument/2006/relationships/slide" Target="../slides/slide204.xml"/><Relationship Id="rId35" Type="http://schemas.openxmlformats.org/officeDocument/2006/relationships/slide" Target="../slides/slide209.xml"/><Relationship Id="rId43" Type="http://schemas.openxmlformats.org/officeDocument/2006/relationships/slide" Target="../slides/slide217.xml"/><Relationship Id="rId48" Type="http://schemas.openxmlformats.org/officeDocument/2006/relationships/slide" Target="../slides/slide222.xml"/><Relationship Id="rId8" Type="http://schemas.openxmlformats.org/officeDocument/2006/relationships/slide" Target="../slides/slide97.xml"/><Relationship Id="rId3" Type="http://schemas.openxmlformats.org/officeDocument/2006/relationships/image" Target="../media/image1.png"/><Relationship Id="rId12" Type="http://schemas.openxmlformats.org/officeDocument/2006/relationships/slide" Target="../slides/slide223.xml"/><Relationship Id="rId17" Type="http://schemas.openxmlformats.org/officeDocument/2006/relationships/slide" Target="../slides/slide3.xml"/><Relationship Id="rId25" Type="http://schemas.openxmlformats.org/officeDocument/2006/relationships/slide" Target="../slides/slide199.xml"/><Relationship Id="rId33" Type="http://schemas.openxmlformats.org/officeDocument/2006/relationships/slide" Target="../slides/slide207.xml"/><Relationship Id="rId38" Type="http://schemas.openxmlformats.org/officeDocument/2006/relationships/slide" Target="../slides/slide212.xml"/><Relationship Id="rId46" Type="http://schemas.openxmlformats.org/officeDocument/2006/relationships/slide" Target="../slides/slide220.xml"/><Relationship Id="rId20" Type="http://schemas.openxmlformats.org/officeDocument/2006/relationships/slide" Target="../slides/slide194.xml"/><Relationship Id="rId41" Type="http://schemas.openxmlformats.org/officeDocument/2006/relationships/slide" Target="../slides/slide215.xml"/></Relationships>
</file>

<file path=ppt/slideLayouts/_rels/slideLayout17.xml.rels><?xml version="1.0" encoding="UTF-8" standalone="yes"?>
<Relationships xmlns="http://schemas.openxmlformats.org/package/2006/relationships"><Relationship Id="rId13" Type="http://schemas.openxmlformats.org/officeDocument/2006/relationships/slide" Target="../slides/slide349.xml"/><Relationship Id="rId18" Type="http://schemas.openxmlformats.org/officeDocument/2006/relationships/slide" Target="../slides/slide192.xml"/><Relationship Id="rId26" Type="http://schemas.openxmlformats.org/officeDocument/2006/relationships/slide" Target="../slides/slide200.xml"/><Relationship Id="rId39" Type="http://schemas.openxmlformats.org/officeDocument/2006/relationships/slide" Target="../slides/slide213.xml"/><Relationship Id="rId21" Type="http://schemas.openxmlformats.org/officeDocument/2006/relationships/slide" Target="../slides/slide195.xml"/><Relationship Id="rId34" Type="http://schemas.openxmlformats.org/officeDocument/2006/relationships/slide" Target="../slides/slide208.xml"/><Relationship Id="rId42" Type="http://schemas.openxmlformats.org/officeDocument/2006/relationships/slide" Target="../slides/slide216.xml"/><Relationship Id="rId47" Type="http://schemas.openxmlformats.org/officeDocument/2006/relationships/slide" Target="../slides/slide221.xml"/><Relationship Id="rId7" Type="http://schemas.openxmlformats.org/officeDocument/2006/relationships/slide" Target="../slides/slide160.xml"/><Relationship Id="rId2" Type="http://schemas.openxmlformats.org/officeDocument/2006/relationships/slide" Target="../slides/slide4.xml"/><Relationship Id="rId16" Type="http://schemas.openxmlformats.org/officeDocument/2006/relationships/image" Target="../media/image1.png"/><Relationship Id="rId29" Type="http://schemas.openxmlformats.org/officeDocument/2006/relationships/slide" Target="../slides/slide203.xml"/><Relationship Id="rId1" Type="http://schemas.openxmlformats.org/officeDocument/2006/relationships/slideMaster" Target="../slideMasters/slideMaster1.xml"/><Relationship Id="rId6" Type="http://schemas.openxmlformats.org/officeDocument/2006/relationships/slide" Target="../slides/slide128.xml"/><Relationship Id="rId11" Type="http://schemas.openxmlformats.org/officeDocument/2006/relationships/slide" Target="../slides/slide286.xml"/><Relationship Id="rId24" Type="http://schemas.openxmlformats.org/officeDocument/2006/relationships/slide" Target="../slides/slide198.xml"/><Relationship Id="rId32" Type="http://schemas.openxmlformats.org/officeDocument/2006/relationships/slide" Target="../slides/slide206.xml"/><Relationship Id="rId37" Type="http://schemas.openxmlformats.org/officeDocument/2006/relationships/slide" Target="../slides/slide211.xml"/><Relationship Id="rId40" Type="http://schemas.openxmlformats.org/officeDocument/2006/relationships/slide" Target="../slides/slide214.xml"/><Relationship Id="rId45" Type="http://schemas.openxmlformats.org/officeDocument/2006/relationships/slide" Target="../slides/slide219.xml"/><Relationship Id="rId5" Type="http://schemas.openxmlformats.org/officeDocument/2006/relationships/slide" Target="../slides/slide97.xml"/><Relationship Id="rId15" Type="http://schemas.openxmlformats.org/officeDocument/2006/relationships/slide" Target="../slides/slide2.xml"/><Relationship Id="rId23" Type="http://schemas.openxmlformats.org/officeDocument/2006/relationships/slide" Target="../slides/slide197.xml"/><Relationship Id="rId28" Type="http://schemas.openxmlformats.org/officeDocument/2006/relationships/slide" Target="../slides/slide202.xml"/><Relationship Id="rId36" Type="http://schemas.openxmlformats.org/officeDocument/2006/relationships/slide" Target="../slides/slide210.xml"/><Relationship Id="rId10" Type="http://schemas.openxmlformats.org/officeDocument/2006/relationships/slide" Target="../slides/slide255.xml"/><Relationship Id="rId19" Type="http://schemas.openxmlformats.org/officeDocument/2006/relationships/slide" Target="../slides/slide193.xml"/><Relationship Id="rId31" Type="http://schemas.openxmlformats.org/officeDocument/2006/relationships/slide" Target="../slides/slide205.xml"/><Relationship Id="rId44" Type="http://schemas.openxmlformats.org/officeDocument/2006/relationships/slide" Target="../slides/slide218.xml"/><Relationship Id="rId4" Type="http://schemas.openxmlformats.org/officeDocument/2006/relationships/slide" Target="../slides/slide65.xml"/><Relationship Id="rId9" Type="http://schemas.openxmlformats.org/officeDocument/2006/relationships/slide" Target="../slides/slide223.xml"/><Relationship Id="rId14" Type="http://schemas.openxmlformats.org/officeDocument/2006/relationships/slide" Target="../slides/slide3.xml"/><Relationship Id="rId22" Type="http://schemas.openxmlformats.org/officeDocument/2006/relationships/slide" Target="../slides/slide196.xml"/><Relationship Id="rId27" Type="http://schemas.openxmlformats.org/officeDocument/2006/relationships/slide" Target="../slides/slide201.xml"/><Relationship Id="rId30" Type="http://schemas.openxmlformats.org/officeDocument/2006/relationships/slide" Target="../slides/slide204.xml"/><Relationship Id="rId35" Type="http://schemas.openxmlformats.org/officeDocument/2006/relationships/slide" Target="../slides/slide209.xml"/><Relationship Id="rId43" Type="http://schemas.openxmlformats.org/officeDocument/2006/relationships/slide" Target="../slides/slide217.xml"/><Relationship Id="rId48" Type="http://schemas.openxmlformats.org/officeDocument/2006/relationships/slide" Target="../slides/slide222.xml"/><Relationship Id="rId8" Type="http://schemas.openxmlformats.org/officeDocument/2006/relationships/slide" Target="../slides/slide191.xml"/><Relationship Id="rId3" Type="http://schemas.openxmlformats.org/officeDocument/2006/relationships/slide" Target="../slides/slide36.xml"/><Relationship Id="rId12" Type="http://schemas.openxmlformats.org/officeDocument/2006/relationships/slide" Target="../slides/slide318.xml"/><Relationship Id="rId17" Type="http://schemas.openxmlformats.org/officeDocument/2006/relationships/image" Target="../media/image3.svg"/><Relationship Id="rId25" Type="http://schemas.openxmlformats.org/officeDocument/2006/relationships/slide" Target="../slides/slide199.xml"/><Relationship Id="rId33" Type="http://schemas.openxmlformats.org/officeDocument/2006/relationships/slide" Target="../slides/slide207.xml"/><Relationship Id="rId38" Type="http://schemas.openxmlformats.org/officeDocument/2006/relationships/slide" Target="../slides/slide212.xml"/><Relationship Id="rId46" Type="http://schemas.openxmlformats.org/officeDocument/2006/relationships/slide" Target="../slides/slide220.xml"/><Relationship Id="rId20" Type="http://schemas.openxmlformats.org/officeDocument/2006/relationships/slide" Target="../slides/slide194.xml"/><Relationship Id="rId41" Type="http://schemas.openxmlformats.org/officeDocument/2006/relationships/slide" Target="../slides/slide215.xml"/></Relationships>
</file>

<file path=ppt/slideLayouts/_rels/slideLayout18.xml.rels><?xml version="1.0" encoding="UTF-8" standalone="yes"?>
<Relationships xmlns="http://schemas.openxmlformats.org/package/2006/relationships"><Relationship Id="rId13" Type="http://schemas.openxmlformats.org/officeDocument/2006/relationships/slide" Target="../slides/slide255.xml"/><Relationship Id="rId18" Type="http://schemas.openxmlformats.org/officeDocument/2006/relationships/slide" Target="../slides/slide224.xml"/><Relationship Id="rId26" Type="http://schemas.openxmlformats.org/officeDocument/2006/relationships/slide" Target="../slides/slide232.xml"/><Relationship Id="rId39" Type="http://schemas.openxmlformats.org/officeDocument/2006/relationships/slide" Target="../slides/slide245.xml"/><Relationship Id="rId21" Type="http://schemas.openxmlformats.org/officeDocument/2006/relationships/slide" Target="../slides/slide227.xml"/><Relationship Id="rId34" Type="http://schemas.openxmlformats.org/officeDocument/2006/relationships/slide" Target="../slides/slide240.xml"/><Relationship Id="rId42" Type="http://schemas.openxmlformats.org/officeDocument/2006/relationships/slide" Target="../slides/slide248.xml"/><Relationship Id="rId47" Type="http://schemas.openxmlformats.org/officeDocument/2006/relationships/slide" Target="../slides/slide253.xml"/><Relationship Id="rId7" Type="http://schemas.openxmlformats.org/officeDocument/2006/relationships/slide" Target="../slides/slide65.xml"/><Relationship Id="rId2" Type="http://schemas.openxmlformats.org/officeDocument/2006/relationships/slide" Target="../slides/slide2.xml"/><Relationship Id="rId16" Type="http://schemas.openxmlformats.org/officeDocument/2006/relationships/slide" Target="../slides/slide349.xml"/><Relationship Id="rId29" Type="http://schemas.openxmlformats.org/officeDocument/2006/relationships/slide" Target="../slides/slide235.xml"/><Relationship Id="rId1" Type="http://schemas.openxmlformats.org/officeDocument/2006/relationships/slideMaster" Target="../slideMasters/slideMaster1.xml"/><Relationship Id="rId6" Type="http://schemas.openxmlformats.org/officeDocument/2006/relationships/slide" Target="../slides/slide36.xml"/><Relationship Id="rId11" Type="http://schemas.openxmlformats.org/officeDocument/2006/relationships/slide" Target="../slides/slide191.xml"/><Relationship Id="rId24" Type="http://schemas.openxmlformats.org/officeDocument/2006/relationships/slide" Target="../slides/slide230.xml"/><Relationship Id="rId32" Type="http://schemas.openxmlformats.org/officeDocument/2006/relationships/slide" Target="../slides/slide238.xml"/><Relationship Id="rId37" Type="http://schemas.openxmlformats.org/officeDocument/2006/relationships/slide" Target="../slides/slide243.xml"/><Relationship Id="rId40" Type="http://schemas.openxmlformats.org/officeDocument/2006/relationships/slide" Target="../slides/slide246.xml"/><Relationship Id="rId45" Type="http://schemas.openxmlformats.org/officeDocument/2006/relationships/slide" Target="../slides/slide251.xml"/><Relationship Id="rId5" Type="http://schemas.openxmlformats.org/officeDocument/2006/relationships/slide" Target="../slides/slide4.xml"/><Relationship Id="rId15" Type="http://schemas.openxmlformats.org/officeDocument/2006/relationships/slide" Target="../slides/slide318.xml"/><Relationship Id="rId23" Type="http://schemas.openxmlformats.org/officeDocument/2006/relationships/slide" Target="../slides/slide229.xml"/><Relationship Id="rId28" Type="http://schemas.openxmlformats.org/officeDocument/2006/relationships/slide" Target="../slides/slide234.xml"/><Relationship Id="rId36" Type="http://schemas.openxmlformats.org/officeDocument/2006/relationships/slide" Target="../slides/slide242.xml"/><Relationship Id="rId10" Type="http://schemas.openxmlformats.org/officeDocument/2006/relationships/slide" Target="../slides/slide160.xml"/><Relationship Id="rId19" Type="http://schemas.openxmlformats.org/officeDocument/2006/relationships/slide" Target="../slides/slide225.xml"/><Relationship Id="rId31" Type="http://schemas.openxmlformats.org/officeDocument/2006/relationships/slide" Target="../slides/slide237.xml"/><Relationship Id="rId44" Type="http://schemas.openxmlformats.org/officeDocument/2006/relationships/slide" Target="../slides/slide250.xml"/><Relationship Id="rId4" Type="http://schemas.openxmlformats.org/officeDocument/2006/relationships/image" Target="../media/image3.svg"/><Relationship Id="rId9" Type="http://schemas.openxmlformats.org/officeDocument/2006/relationships/slide" Target="../slides/slide128.xml"/><Relationship Id="rId14" Type="http://schemas.openxmlformats.org/officeDocument/2006/relationships/slide" Target="../slides/slide286.xml"/><Relationship Id="rId22" Type="http://schemas.openxmlformats.org/officeDocument/2006/relationships/slide" Target="../slides/slide228.xml"/><Relationship Id="rId27" Type="http://schemas.openxmlformats.org/officeDocument/2006/relationships/slide" Target="../slides/slide233.xml"/><Relationship Id="rId30" Type="http://schemas.openxmlformats.org/officeDocument/2006/relationships/slide" Target="../slides/slide236.xml"/><Relationship Id="rId35" Type="http://schemas.openxmlformats.org/officeDocument/2006/relationships/slide" Target="../slides/slide241.xml"/><Relationship Id="rId43" Type="http://schemas.openxmlformats.org/officeDocument/2006/relationships/slide" Target="../slides/slide249.xml"/><Relationship Id="rId48" Type="http://schemas.openxmlformats.org/officeDocument/2006/relationships/slide" Target="../slides/slide254.xml"/><Relationship Id="rId8" Type="http://schemas.openxmlformats.org/officeDocument/2006/relationships/slide" Target="../slides/slide97.xml"/><Relationship Id="rId3" Type="http://schemas.openxmlformats.org/officeDocument/2006/relationships/image" Target="../media/image1.png"/><Relationship Id="rId12" Type="http://schemas.openxmlformats.org/officeDocument/2006/relationships/slide" Target="../slides/slide223.xml"/><Relationship Id="rId17" Type="http://schemas.openxmlformats.org/officeDocument/2006/relationships/slide" Target="../slides/slide3.xml"/><Relationship Id="rId25" Type="http://schemas.openxmlformats.org/officeDocument/2006/relationships/slide" Target="../slides/slide231.xml"/><Relationship Id="rId33" Type="http://schemas.openxmlformats.org/officeDocument/2006/relationships/slide" Target="../slides/slide239.xml"/><Relationship Id="rId38" Type="http://schemas.openxmlformats.org/officeDocument/2006/relationships/slide" Target="../slides/slide244.xml"/><Relationship Id="rId46" Type="http://schemas.openxmlformats.org/officeDocument/2006/relationships/slide" Target="../slides/slide252.xml"/><Relationship Id="rId20" Type="http://schemas.openxmlformats.org/officeDocument/2006/relationships/slide" Target="../slides/slide226.xml"/><Relationship Id="rId41" Type="http://schemas.openxmlformats.org/officeDocument/2006/relationships/slide" Target="../slides/slide247.xml"/></Relationships>
</file>

<file path=ppt/slideLayouts/_rels/slideLayout19.xml.rels><?xml version="1.0" encoding="UTF-8" standalone="yes"?>
<Relationships xmlns="http://schemas.openxmlformats.org/package/2006/relationships"><Relationship Id="rId13" Type="http://schemas.openxmlformats.org/officeDocument/2006/relationships/slide" Target="../slides/slide349.xml"/><Relationship Id="rId18" Type="http://schemas.openxmlformats.org/officeDocument/2006/relationships/slide" Target="../slides/slide224.xml"/><Relationship Id="rId26" Type="http://schemas.openxmlformats.org/officeDocument/2006/relationships/slide" Target="../slides/slide232.xml"/><Relationship Id="rId39" Type="http://schemas.openxmlformats.org/officeDocument/2006/relationships/slide" Target="../slides/slide245.xml"/><Relationship Id="rId21" Type="http://schemas.openxmlformats.org/officeDocument/2006/relationships/slide" Target="../slides/slide227.xml"/><Relationship Id="rId34" Type="http://schemas.openxmlformats.org/officeDocument/2006/relationships/slide" Target="../slides/slide240.xml"/><Relationship Id="rId42" Type="http://schemas.openxmlformats.org/officeDocument/2006/relationships/slide" Target="../slides/slide248.xml"/><Relationship Id="rId47" Type="http://schemas.openxmlformats.org/officeDocument/2006/relationships/slide" Target="../slides/slide253.xml"/><Relationship Id="rId7" Type="http://schemas.openxmlformats.org/officeDocument/2006/relationships/slide" Target="../slides/slide160.xml"/><Relationship Id="rId2" Type="http://schemas.openxmlformats.org/officeDocument/2006/relationships/slide" Target="../slides/slide4.xml"/><Relationship Id="rId16" Type="http://schemas.openxmlformats.org/officeDocument/2006/relationships/image" Target="../media/image1.png"/><Relationship Id="rId29" Type="http://schemas.openxmlformats.org/officeDocument/2006/relationships/slide" Target="../slides/slide235.xml"/><Relationship Id="rId1" Type="http://schemas.openxmlformats.org/officeDocument/2006/relationships/slideMaster" Target="../slideMasters/slideMaster1.xml"/><Relationship Id="rId6" Type="http://schemas.openxmlformats.org/officeDocument/2006/relationships/slide" Target="../slides/slide128.xml"/><Relationship Id="rId11" Type="http://schemas.openxmlformats.org/officeDocument/2006/relationships/slide" Target="../slides/slide286.xml"/><Relationship Id="rId24" Type="http://schemas.openxmlformats.org/officeDocument/2006/relationships/slide" Target="../slides/slide230.xml"/><Relationship Id="rId32" Type="http://schemas.openxmlformats.org/officeDocument/2006/relationships/slide" Target="../slides/slide238.xml"/><Relationship Id="rId37" Type="http://schemas.openxmlformats.org/officeDocument/2006/relationships/slide" Target="../slides/slide243.xml"/><Relationship Id="rId40" Type="http://schemas.openxmlformats.org/officeDocument/2006/relationships/slide" Target="../slides/slide246.xml"/><Relationship Id="rId45" Type="http://schemas.openxmlformats.org/officeDocument/2006/relationships/slide" Target="../slides/slide251.xml"/><Relationship Id="rId5" Type="http://schemas.openxmlformats.org/officeDocument/2006/relationships/slide" Target="../slides/slide97.xml"/><Relationship Id="rId15" Type="http://schemas.openxmlformats.org/officeDocument/2006/relationships/slide" Target="../slides/slide2.xml"/><Relationship Id="rId23" Type="http://schemas.openxmlformats.org/officeDocument/2006/relationships/slide" Target="../slides/slide229.xml"/><Relationship Id="rId28" Type="http://schemas.openxmlformats.org/officeDocument/2006/relationships/slide" Target="../slides/slide234.xml"/><Relationship Id="rId36" Type="http://schemas.openxmlformats.org/officeDocument/2006/relationships/slide" Target="../slides/slide242.xml"/><Relationship Id="rId10" Type="http://schemas.openxmlformats.org/officeDocument/2006/relationships/slide" Target="../slides/slide255.xml"/><Relationship Id="rId19" Type="http://schemas.openxmlformats.org/officeDocument/2006/relationships/slide" Target="../slides/slide225.xml"/><Relationship Id="rId31" Type="http://schemas.openxmlformats.org/officeDocument/2006/relationships/slide" Target="../slides/slide237.xml"/><Relationship Id="rId44" Type="http://schemas.openxmlformats.org/officeDocument/2006/relationships/slide" Target="../slides/slide250.xml"/><Relationship Id="rId4" Type="http://schemas.openxmlformats.org/officeDocument/2006/relationships/slide" Target="../slides/slide65.xml"/><Relationship Id="rId9" Type="http://schemas.openxmlformats.org/officeDocument/2006/relationships/slide" Target="../slides/slide223.xml"/><Relationship Id="rId14" Type="http://schemas.openxmlformats.org/officeDocument/2006/relationships/slide" Target="../slides/slide3.xml"/><Relationship Id="rId22" Type="http://schemas.openxmlformats.org/officeDocument/2006/relationships/slide" Target="../slides/slide228.xml"/><Relationship Id="rId27" Type="http://schemas.openxmlformats.org/officeDocument/2006/relationships/slide" Target="../slides/slide233.xml"/><Relationship Id="rId30" Type="http://schemas.openxmlformats.org/officeDocument/2006/relationships/slide" Target="../slides/slide236.xml"/><Relationship Id="rId35" Type="http://schemas.openxmlformats.org/officeDocument/2006/relationships/slide" Target="../slides/slide241.xml"/><Relationship Id="rId43" Type="http://schemas.openxmlformats.org/officeDocument/2006/relationships/slide" Target="../slides/slide249.xml"/><Relationship Id="rId48" Type="http://schemas.openxmlformats.org/officeDocument/2006/relationships/slide" Target="../slides/slide254.xml"/><Relationship Id="rId8" Type="http://schemas.openxmlformats.org/officeDocument/2006/relationships/slide" Target="../slides/slide191.xml"/><Relationship Id="rId3" Type="http://schemas.openxmlformats.org/officeDocument/2006/relationships/slide" Target="../slides/slide36.xml"/><Relationship Id="rId12" Type="http://schemas.openxmlformats.org/officeDocument/2006/relationships/slide" Target="../slides/slide318.xml"/><Relationship Id="rId17" Type="http://schemas.openxmlformats.org/officeDocument/2006/relationships/image" Target="../media/image3.svg"/><Relationship Id="rId25" Type="http://schemas.openxmlformats.org/officeDocument/2006/relationships/slide" Target="../slides/slide231.xml"/><Relationship Id="rId33" Type="http://schemas.openxmlformats.org/officeDocument/2006/relationships/slide" Target="../slides/slide239.xml"/><Relationship Id="rId38" Type="http://schemas.openxmlformats.org/officeDocument/2006/relationships/slide" Target="../slides/slide244.xml"/><Relationship Id="rId46" Type="http://schemas.openxmlformats.org/officeDocument/2006/relationships/slide" Target="../slides/slide252.xml"/><Relationship Id="rId20" Type="http://schemas.openxmlformats.org/officeDocument/2006/relationships/slide" Target="../slides/slide226.xml"/><Relationship Id="rId41" Type="http://schemas.openxmlformats.org/officeDocument/2006/relationships/slide" Target="../slides/slide247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slide" Target="../slides/slide97.xml"/><Relationship Id="rId13" Type="http://schemas.openxmlformats.org/officeDocument/2006/relationships/slide" Target="../slides/slide255.xml"/><Relationship Id="rId3" Type="http://schemas.openxmlformats.org/officeDocument/2006/relationships/image" Target="../media/image1.png"/><Relationship Id="rId7" Type="http://schemas.openxmlformats.org/officeDocument/2006/relationships/slide" Target="../slides/slide65.xml"/><Relationship Id="rId12" Type="http://schemas.openxmlformats.org/officeDocument/2006/relationships/slide" Target="../slides/slide223.xml"/><Relationship Id="rId17" Type="http://schemas.openxmlformats.org/officeDocument/2006/relationships/slide" Target="../slides/slide3.xml"/><Relationship Id="rId2" Type="http://schemas.openxmlformats.org/officeDocument/2006/relationships/slide" Target="../slides/slide2.xml"/><Relationship Id="rId16" Type="http://schemas.openxmlformats.org/officeDocument/2006/relationships/slide" Target="../slides/slide349.xml"/><Relationship Id="rId1" Type="http://schemas.openxmlformats.org/officeDocument/2006/relationships/slideMaster" Target="../slideMasters/slideMaster1.xml"/><Relationship Id="rId6" Type="http://schemas.openxmlformats.org/officeDocument/2006/relationships/slide" Target="../slides/slide36.xml"/><Relationship Id="rId11" Type="http://schemas.openxmlformats.org/officeDocument/2006/relationships/slide" Target="../slides/slide191.xml"/><Relationship Id="rId5" Type="http://schemas.openxmlformats.org/officeDocument/2006/relationships/slide" Target="../slides/slide4.xml"/><Relationship Id="rId15" Type="http://schemas.openxmlformats.org/officeDocument/2006/relationships/slide" Target="../slides/slide318.xml"/><Relationship Id="rId10" Type="http://schemas.openxmlformats.org/officeDocument/2006/relationships/slide" Target="../slides/slide160.xml"/><Relationship Id="rId4" Type="http://schemas.openxmlformats.org/officeDocument/2006/relationships/image" Target="../media/image2.svg"/><Relationship Id="rId9" Type="http://schemas.openxmlformats.org/officeDocument/2006/relationships/slide" Target="../slides/slide128.xml"/><Relationship Id="rId14" Type="http://schemas.openxmlformats.org/officeDocument/2006/relationships/slide" Target="../slides/slide286.xml"/></Relationships>
</file>

<file path=ppt/slideLayouts/_rels/slideLayout20.xml.rels><?xml version="1.0" encoding="UTF-8" standalone="yes"?>
<Relationships xmlns="http://schemas.openxmlformats.org/package/2006/relationships"><Relationship Id="rId13" Type="http://schemas.openxmlformats.org/officeDocument/2006/relationships/slide" Target="../slides/slide255.xml"/><Relationship Id="rId18" Type="http://schemas.openxmlformats.org/officeDocument/2006/relationships/slide" Target="../slides/slide256.xml"/><Relationship Id="rId26" Type="http://schemas.openxmlformats.org/officeDocument/2006/relationships/slide" Target="../slides/slide264.xml"/><Relationship Id="rId39" Type="http://schemas.openxmlformats.org/officeDocument/2006/relationships/slide" Target="../slides/slide277.xml"/><Relationship Id="rId21" Type="http://schemas.openxmlformats.org/officeDocument/2006/relationships/slide" Target="../slides/slide259.xml"/><Relationship Id="rId34" Type="http://schemas.openxmlformats.org/officeDocument/2006/relationships/slide" Target="../slides/slide272.xml"/><Relationship Id="rId42" Type="http://schemas.openxmlformats.org/officeDocument/2006/relationships/slide" Target="../slides/slide280.xml"/><Relationship Id="rId47" Type="http://schemas.openxmlformats.org/officeDocument/2006/relationships/slide" Target="../slides/slide285.xml"/><Relationship Id="rId7" Type="http://schemas.openxmlformats.org/officeDocument/2006/relationships/slide" Target="../slides/slide65.xml"/><Relationship Id="rId2" Type="http://schemas.openxmlformats.org/officeDocument/2006/relationships/slide" Target="../slides/slide2.xml"/><Relationship Id="rId16" Type="http://schemas.openxmlformats.org/officeDocument/2006/relationships/slide" Target="../slides/slide349.xml"/><Relationship Id="rId29" Type="http://schemas.openxmlformats.org/officeDocument/2006/relationships/slide" Target="../slides/slide267.xml"/><Relationship Id="rId1" Type="http://schemas.openxmlformats.org/officeDocument/2006/relationships/slideMaster" Target="../slideMasters/slideMaster1.xml"/><Relationship Id="rId6" Type="http://schemas.openxmlformats.org/officeDocument/2006/relationships/slide" Target="../slides/slide36.xml"/><Relationship Id="rId11" Type="http://schemas.openxmlformats.org/officeDocument/2006/relationships/slide" Target="../slides/slide191.xml"/><Relationship Id="rId24" Type="http://schemas.openxmlformats.org/officeDocument/2006/relationships/slide" Target="../slides/slide262.xml"/><Relationship Id="rId32" Type="http://schemas.openxmlformats.org/officeDocument/2006/relationships/slide" Target="../slides/slide270.xml"/><Relationship Id="rId37" Type="http://schemas.openxmlformats.org/officeDocument/2006/relationships/slide" Target="../slides/slide275.xml"/><Relationship Id="rId40" Type="http://schemas.openxmlformats.org/officeDocument/2006/relationships/slide" Target="../slides/slide278.xml"/><Relationship Id="rId45" Type="http://schemas.openxmlformats.org/officeDocument/2006/relationships/slide" Target="../slides/slide283.xml"/><Relationship Id="rId5" Type="http://schemas.openxmlformats.org/officeDocument/2006/relationships/slide" Target="../slides/slide4.xml"/><Relationship Id="rId15" Type="http://schemas.openxmlformats.org/officeDocument/2006/relationships/slide" Target="../slides/slide318.xml"/><Relationship Id="rId23" Type="http://schemas.openxmlformats.org/officeDocument/2006/relationships/slide" Target="../slides/slide261.xml"/><Relationship Id="rId28" Type="http://schemas.openxmlformats.org/officeDocument/2006/relationships/slide" Target="../slides/slide266.xml"/><Relationship Id="rId36" Type="http://schemas.openxmlformats.org/officeDocument/2006/relationships/slide" Target="../slides/slide274.xml"/><Relationship Id="rId10" Type="http://schemas.openxmlformats.org/officeDocument/2006/relationships/slide" Target="../slides/slide160.xml"/><Relationship Id="rId19" Type="http://schemas.openxmlformats.org/officeDocument/2006/relationships/slide" Target="../slides/slide257.xml"/><Relationship Id="rId31" Type="http://schemas.openxmlformats.org/officeDocument/2006/relationships/slide" Target="../slides/slide269.xml"/><Relationship Id="rId44" Type="http://schemas.openxmlformats.org/officeDocument/2006/relationships/slide" Target="../slides/slide282.xml"/><Relationship Id="rId4" Type="http://schemas.openxmlformats.org/officeDocument/2006/relationships/image" Target="../media/image3.svg"/><Relationship Id="rId9" Type="http://schemas.openxmlformats.org/officeDocument/2006/relationships/slide" Target="../slides/slide128.xml"/><Relationship Id="rId14" Type="http://schemas.openxmlformats.org/officeDocument/2006/relationships/slide" Target="../slides/slide286.xml"/><Relationship Id="rId22" Type="http://schemas.openxmlformats.org/officeDocument/2006/relationships/slide" Target="../slides/slide260.xml"/><Relationship Id="rId27" Type="http://schemas.openxmlformats.org/officeDocument/2006/relationships/slide" Target="../slides/slide265.xml"/><Relationship Id="rId30" Type="http://schemas.openxmlformats.org/officeDocument/2006/relationships/slide" Target="../slides/slide268.xml"/><Relationship Id="rId35" Type="http://schemas.openxmlformats.org/officeDocument/2006/relationships/slide" Target="../slides/slide273.xml"/><Relationship Id="rId43" Type="http://schemas.openxmlformats.org/officeDocument/2006/relationships/slide" Target="../slides/slide281.xml"/><Relationship Id="rId8" Type="http://schemas.openxmlformats.org/officeDocument/2006/relationships/slide" Target="../slides/slide97.xml"/><Relationship Id="rId3" Type="http://schemas.openxmlformats.org/officeDocument/2006/relationships/image" Target="../media/image1.png"/><Relationship Id="rId12" Type="http://schemas.openxmlformats.org/officeDocument/2006/relationships/slide" Target="../slides/slide223.xml"/><Relationship Id="rId17" Type="http://schemas.openxmlformats.org/officeDocument/2006/relationships/slide" Target="../slides/slide3.xml"/><Relationship Id="rId25" Type="http://schemas.openxmlformats.org/officeDocument/2006/relationships/slide" Target="../slides/slide263.xml"/><Relationship Id="rId33" Type="http://schemas.openxmlformats.org/officeDocument/2006/relationships/slide" Target="../slides/slide271.xml"/><Relationship Id="rId38" Type="http://schemas.openxmlformats.org/officeDocument/2006/relationships/slide" Target="../slides/slide276.xml"/><Relationship Id="rId46" Type="http://schemas.openxmlformats.org/officeDocument/2006/relationships/slide" Target="../slides/slide284.xml"/><Relationship Id="rId20" Type="http://schemas.openxmlformats.org/officeDocument/2006/relationships/slide" Target="../slides/slide258.xml"/><Relationship Id="rId41" Type="http://schemas.openxmlformats.org/officeDocument/2006/relationships/slide" Target="../slides/slide279.xml"/></Relationships>
</file>

<file path=ppt/slideLayouts/_rels/slideLayout21.xml.rels><?xml version="1.0" encoding="UTF-8" standalone="yes"?>
<Relationships xmlns="http://schemas.openxmlformats.org/package/2006/relationships"><Relationship Id="rId13" Type="http://schemas.openxmlformats.org/officeDocument/2006/relationships/slide" Target="../slides/slide349.xml"/><Relationship Id="rId18" Type="http://schemas.openxmlformats.org/officeDocument/2006/relationships/slide" Target="../slides/slide256.xml"/><Relationship Id="rId26" Type="http://schemas.openxmlformats.org/officeDocument/2006/relationships/slide" Target="../slides/slide264.xml"/><Relationship Id="rId39" Type="http://schemas.openxmlformats.org/officeDocument/2006/relationships/slide" Target="../slides/slide277.xml"/><Relationship Id="rId21" Type="http://schemas.openxmlformats.org/officeDocument/2006/relationships/slide" Target="../slides/slide259.xml"/><Relationship Id="rId34" Type="http://schemas.openxmlformats.org/officeDocument/2006/relationships/slide" Target="../slides/slide272.xml"/><Relationship Id="rId42" Type="http://schemas.openxmlformats.org/officeDocument/2006/relationships/slide" Target="../slides/slide280.xml"/><Relationship Id="rId47" Type="http://schemas.openxmlformats.org/officeDocument/2006/relationships/slide" Target="../slides/slide285.xml"/><Relationship Id="rId7" Type="http://schemas.openxmlformats.org/officeDocument/2006/relationships/slide" Target="../slides/slide160.xml"/><Relationship Id="rId2" Type="http://schemas.openxmlformats.org/officeDocument/2006/relationships/slide" Target="../slides/slide4.xml"/><Relationship Id="rId16" Type="http://schemas.openxmlformats.org/officeDocument/2006/relationships/image" Target="../media/image1.png"/><Relationship Id="rId29" Type="http://schemas.openxmlformats.org/officeDocument/2006/relationships/slide" Target="../slides/slide267.xml"/><Relationship Id="rId1" Type="http://schemas.openxmlformats.org/officeDocument/2006/relationships/slideMaster" Target="../slideMasters/slideMaster1.xml"/><Relationship Id="rId6" Type="http://schemas.openxmlformats.org/officeDocument/2006/relationships/slide" Target="../slides/slide128.xml"/><Relationship Id="rId11" Type="http://schemas.openxmlformats.org/officeDocument/2006/relationships/slide" Target="../slides/slide286.xml"/><Relationship Id="rId24" Type="http://schemas.openxmlformats.org/officeDocument/2006/relationships/slide" Target="../slides/slide262.xml"/><Relationship Id="rId32" Type="http://schemas.openxmlformats.org/officeDocument/2006/relationships/slide" Target="../slides/slide270.xml"/><Relationship Id="rId37" Type="http://schemas.openxmlformats.org/officeDocument/2006/relationships/slide" Target="../slides/slide275.xml"/><Relationship Id="rId40" Type="http://schemas.openxmlformats.org/officeDocument/2006/relationships/slide" Target="../slides/slide278.xml"/><Relationship Id="rId45" Type="http://schemas.openxmlformats.org/officeDocument/2006/relationships/slide" Target="../slides/slide283.xml"/><Relationship Id="rId5" Type="http://schemas.openxmlformats.org/officeDocument/2006/relationships/slide" Target="../slides/slide97.xml"/><Relationship Id="rId15" Type="http://schemas.openxmlformats.org/officeDocument/2006/relationships/slide" Target="../slides/slide2.xml"/><Relationship Id="rId23" Type="http://schemas.openxmlformats.org/officeDocument/2006/relationships/slide" Target="../slides/slide261.xml"/><Relationship Id="rId28" Type="http://schemas.openxmlformats.org/officeDocument/2006/relationships/slide" Target="../slides/slide266.xml"/><Relationship Id="rId36" Type="http://schemas.openxmlformats.org/officeDocument/2006/relationships/slide" Target="../slides/slide274.xml"/><Relationship Id="rId10" Type="http://schemas.openxmlformats.org/officeDocument/2006/relationships/slide" Target="../slides/slide255.xml"/><Relationship Id="rId19" Type="http://schemas.openxmlformats.org/officeDocument/2006/relationships/slide" Target="../slides/slide257.xml"/><Relationship Id="rId31" Type="http://schemas.openxmlformats.org/officeDocument/2006/relationships/slide" Target="../slides/slide269.xml"/><Relationship Id="rId44" Type="http://schemas.openxmlformats.org/officeDocument/2006/relationships/slide" Target="../slides/slide282.xml"/><Relationship Id="rId4" Type="http://schemas.openxmlformats.org/officeDocument/2006/relationships/slide" Target="../slides/slide65.xml"/><Relationship Id="rId9" Type="http://schemas.openxmlformats.org/officeDocument/2006/relationships/slide" Target="../slides/slide223.xml"/><Relationship Id="rId14" Type="http://schemas.openxmlformats.org/officeDocument/2006/relationships/slide" Target="../slides/slide3.xml"/><Relationship Id="rId22" Type="http://schemas.openxmlformats.org/officeDocument/2006/relationships/slide" Target="../slides/slide260.xml"/><Relationship Id="rId27" Type="http://schemas.openxmlformats.org/officeDocument/2006/relationships/slide" Target="../slides/slide265.xml"/><Relationship Id="rId30" Type="http://schemas.openxmlformats.org/officeDocument/2006/relationships/slide" Target="../slides/slide268.xml"/><Relationship Id="rId35" Type="http://schemas.openxmlformats.org/officeDocument/2006/relationships/slide" Target="../slides/slide273.xml"/><Relationship Id="rId43" Type="http://schemas.openxmlformats.org/officeDocument/2006/relationships/slide" Target="../slides/slide281.xml"/><Relationship Id="rId8" Type="http://schemas.openxmlformats.org/officeDocument/2006/relationships/slide" Target="../slides/slide191.xml"/><Relationship Id="rId3" Type="http://schemas.openxmlformats.org/officeDocument/2006/relationships/slide" Target="../slides/slide36.xml"/><Relationship Id="rId12" Type="http://schemas.openxmlformats.org/officeDocument/2006/relationships/slide" Target="../slides/slide318.xml"/><Relationship Id="rId17" Type="http://schemas.openxmlformats.org/officeDocument/2006/relationships/image" Target="../media/image3.svg"/><Relationship Id="rId25" Type="http://schemas.openxmlformats.org/officeDocument/2006/relationships/slide" Target="../slides/slide263.xml"/><Relationship Id="rId33" Type="http://schemas.openxmlformats.org/officeDocument/2006/relationships/slide" Target="../slides/slide271.xml"/><Relationship Id="rId38" Type="http://schemas.openxmlformats.org/officeDocument/2006/relationships/slide" Target="../slides/slide276.xml"/><Relationship Id="rId46" Type="http://schemas.openxmlformats.org/officeDocument/2006/relationships/slide" Target="../slides/slide284.xml"/><Relationship Id="rId20" Type="http://schemas.openxmlformats.org/officeDocument/2006/relationships/slide" Target="../slides/slide258.xml"/><Relationship Id="rId41" Type="http://schemas.openxmlformats.org/officeDocument/2006/relationships/slide" Target="../slides/slide279.xml"/></Relationships>
</file>

<file path=ppt/slideLayouts/_rels/slideLayout22.xml.rels><?xml version="1.0" encoding="UTF-8" standalone="yes"?>
<Relationships xmlns="http://schemas.openxmlformats.org/package/2006/relationships"><Relationship Id="rId13" Type="http://schemas.openxmlformats.org/officeDocument/2006/relationships/slide" Target="../slides/slide255.xml"/><Relationship Id="rId18" Type="http://schemas.openxmlformats.org/officeDocument/2006/relationships/slide" Target="../slides/slide287.xml"/><Relationship Id="rId26" Type="http://schemas.openxmlformats.org/officeDocument/2006/relationships/slide" Target="../slides/slide295.xml"/><Relationship Id="rId39" Type="http://schemas.openxmlformats.org/officeDocument/2006/relationships/slide" Target="../slides/slide308.xml"/><Relationship Id="rId21" Type="http://schemas.openxmlformats.org/officeDocument/2006/relationships/slide" Target="../slides/slide290.xml"/><Relationship Id="rId34" Type="http://schemas.openxmlformats.org/officeDocument/2006/relationships/slide" Target="../slides/slide303.xml"/><Relationship Id="rId42" Type="http://schemas.openxmlformats.org/officeDocument/2006/relationships/slide" Target="../slides/slide311.xml"/><Relationship Id="rId47" Type="http://schemas.openxmlformats.org/officeDocument/2006/relationships/slide" Target="../slides/slide316.xml"/><Relationship Id="rId7" Type="http://schemas.openxmlformats.org/officeDocument/2006/relationships/slide" Target="../slides/slide65.xml"/><Relationship Id="rId2" Type="http://schemas.openxmlformats.org/officeDocument/2006/relationships/slide" Target="../slides/slide2.xml"/><Relationship Id="rId16" Type="http://schemas.openxmlformats.org/officeDocument/2006/relationships/slide" Target="../slides/slide349.xml"/><Relationship Id="rId29" Type="http://schemas.openxmlformats.org/officeDocument/2006/relationships/slide" Target="../slides/slide298.xml"/><Relationship Id="rId1" Type="http://schemas.openxmlformats.org/officeDocument/2006/relationships/slideMaster" Target="../slideMasters/slideMaster1.xml"/><Relationship Id="rId6" Type="http://schemas.openxmlformats.org/officeDocument/2006/relationships/slide" Target="../slides/slide36.xml"/><Relationship Id="rId11" Type="http://schemas.openxmlformats.org/officeDocument/2006/relationships/slide" Target="../slides/slide191.xml"/><Relationship Id="rId24" Type="http://schemas.openxmlformats.org/officeDocument/2006/relationships/slide" Target="../slides/slide293.xml"/><Relationship Id="rId32" Type="http://schemas.openxmlformats.org/officeDocument/2006/relationships/slide" Target="../slides/slide301.xml"/><Relationship Id="rId37" Type="http://schemas.openxmlformats.org/officeDocument/2006/relationships/slide" Target="../slides/slide306.xml"/><Relationship Id="rId40" Type="http://schemas.openxmlformats.org/officeDocument/2006/relationships/slide" Target="../slides/slide309.xml"/><Relationship Id="rId45" Type="http://schemas.openxmlformats.org/officeDocument/2006/relationships/slide" Target="../slides/slide314.xml"/><Relationship Id="rId5" Type="http://schemas.openxmlformats.org/officeDocument/2006/relationships/slide" Target="../slides/slide4.xml"/><Relationship Id="rId15" Type="http://schemas.openxmlformats.org/officeDocument/2006/relationships/slide" Target="../slides/slide318.xml"/><Relationship Id="rId23" Type="http://schemas.openxmlformats.org/officeDocument/2006/relationships/slide" Target="../slides/slide292.xml"/><Relationship Id="rId28" Type="http://schemas.openxmlformats.org/officeDocument/2006/relationships/slide" Target="../slides/slide297.xml"/><Relationship Id="rId36" Type="http://schemas.openxmlformats.org/officeDocument/2006/relationships/slide" Target="../slides/slide305.xml"/><Relationship Id="rId10" Type="http://schemas.openxmlformats.org/officeDocument/2006/relationships/slide" Target="../slides/slide160.xml"/><Relationship Id="rId19" Type="http://schemas.openxmlformats.org/officeDocument/2006/relationships/slide" Target="../slides/slide288.xml"/><Relationship Id="rId31" Type="http://schemas.openxmlformats.org/officeDocument/2006/relationships/slide" Target="../slides/slide300.xml"/><Relationship Id="rId44" Type="http://schemas.openxmlformats.org/officeDocument/2006/relationships/slide" Target="../slides/slide313.xml"/><Relationship Id="rId4" Type="http://schemas.openxmlformats.org/officeDocument/2006/relationships/image" Target="../media/image3.svg"/><Relationship Id="rId9" Type="http://schemas.openxmlformats.org/officeDocument/2006/relationships/slide" Target="../slides/slide128.xml"/><Relationship Id="rId14" Type="http://schemas.openxmlformats.org/officeDocument/2006/relationships/slide" Target="../slides/slide286.xml"/><Relationship Id="rId22" Type="http://schemas.openxmlformats.org/officeDocument/2006/relationships/slide" Target="../slides/slide291.xml"/><Relationship Id="rId27" Type="http://schemas.openxmlformats.org/officeDocument/2006/relationships/slide" Target="../slides/slide296.xml"/><Relationship Id="rId30" Type="http://schemas.openxmlformats.org/officeDocument/2006/relationships/slide" Target="../slides/slide299.xml"/><Relationship Id="rId35" Type="http://schemas.openxmlformats.org/officeDocument/2006/relationships/slide" Target="../slides/slide304.xml"/><Relationship Id="rId43" Type="http://schemas.openxmlformats.org/officeDocument/2006/relationships/slide" Target="../slides/slide312.xml"/><Relationship Id="rId48" Type="http://schemas.openxmlformats.org/officeDocument/2006/relationships/slide" Target="../slides/slide317.xml"/><Relationship Id="rId8" Type="http://schemas.openxmlformats.org/officeDocument/2006/relationships/slide" Target="../slides/slide97.xml"/><Relationship Id="rId3" Type="http://schemas.openxmlformats.org/officeDocument/2006/relationships/image" Target="../media/image1.png"/><Relationship Id="rId12" Type="http://schemas.openxmlformats.org/officeDocument/2006/relationships/slide" Target="../slides/slide223.xml"/><Relationship Id="rId17" Type="http://schemas.openxmlformats.org/officeDocument/2006/relationships/slide" Target="../slides/slide3.xml"/><Relationship Id="rId25" Type="http://schemas.openxmlformats.org/officeDocument/2006/relationships/slide" Target="../slides/slide294.xml"/><Relationship Id="rId33" Type="http://schemas.openxmlformats.org/officeDocument/2006/relationships/slide" Target="../slides/slide302.xml"/><Relationship Id="rId38" Type="http://schemas.openxmlformats.org/officeDocument/2006/relationships/slide" Target="../slides/slide307.xml"/><Relationship Id="rId46" Type="http://schemas.openxmlformats.org/officeDocument/2006/relationships/slide" Target="../slides/slide315.xml"/><Relationship Id="rId20" Type="http://schemas.openxmlformats.org/officeDocument/2006/relationships/slide" Target="../slides/slide289.xml"/><Relationship Id="rId41" Type="http://schemas.openxmlformats.org/officeDocument/2006/relationships/slide" Target="../slides/slide310.xml"/></Relationships>
</file>

<file path=ppt/slideLayouts/_rels/slideLayout23.xml.rels><?xml version="1.0" encoding="UTF-8" standalone="yes"?>
<Relationships xmlns="http://schemas.openxmlformats.org/package/2006/relationships"><Relationship Id="rId13" Type="http://schemas.openxmlformats.org/officeDocument/2006/relationships/slide" Target="../slides/slide349.xml"/><Relationship Id="rId18" Type="http://schemas.openxmlformats.org/officeDocument/2006/relationships/slide" Target="../slides/slide287.xml"/><Relationship Id="rId26" Type="http://schemas.openxmlformats.org/officeDocument/2006/relationships/slide" Target="../slides/slide295.xml"/><Relationship Id="rId39" Type="http://schemas.openxmlformats.org/officeDocument/2006/relationships/slide" Target="../slides/slide308.xml"/><Relationship Id="rId21" Type="http://schemas.openxmlformats.org/officeDocument/2006/relationships/slide" Target="../slides/slide290.xml"/><Relationship Id="rId34" Type="http://schemas.openxmlformats.org/officeDocument/2006/relationships/slide" Target="../slides/slide303.xml"/><Relationship Id="rId42" Type="http://schemas.openxmlformats.org/officeDocument/2006/relationships/slide" Target="../slides/slide311.xml"/><Relationship Id="rId47" Type="http://schemas.openxmlformats.org/officeDocument/2006/relationships/slide" Target="../slides/slide316.xml"/><Relationship Id="rId7" Type="http://schemas.openxmlformats.org/officeDocument/2006/relationships/slide" Target="../slides/slide160.xml"/><Relationship Id="rId2" Type="http://schemas.openxmlformats.org/officeDocument/2006/relationships/slide" Target="../slides/slide4.xml"/><Relationship Id="rId16" Type="http://schemas.openxmlformats.org/officeDocument/2006/relationships/image" Target="../media/image1.png"/><Relationship Id="rId29" Type="http://schemas.openxmlformats.org/officeDocument/2006/relationships/slide" Target="../slides/slide298.xml"/><Relationship Id="rId1" Type="http://schemas.openxmlformats.org/officeDocument/2006/relationships/slideMaster" Target="../slideMasters/slideMaster1.xml"/><Relationship Id="rId6" Type="http://schemas.openxmlformats.org/officeDocument/2006/relationships/slide" Target="../slides/slide128.xml"/><Relationship Id="rId11" Type="http://schemas.openxmlformats.org/officeDocument/2006/relationships/slide" Target="../slides/slide286.xml"/><Relationship Id="rId24" Type="http://schemas.openxmlformats.org/officeDocument/2006/relationships/slide" Target="../slides/slide293.xml"/><Relationship Id="rId32" Type="http://schemas.openxmlformats.org/officeDocument/2006/relationships/slide" Target="../slides/slide301.xml"/><Relationship Id="rId37" Type="http://schemas.openxmlformats.org/officeDocument/2006/relationships/slide" Target="../slides/slide306.xml"/><Relationship Id="rId40" Type="http://schemas.openxmlformats.org/officeDocument/2006/relationships/slide" Target="../slides/slide309.xml"/><Relationship Id="rId45" Type="http://schemas.openxmlformats.org/officeDocument/2006/relationships/slide" Target="../slides/slide314.xml"/><Relationship Id="rId5" Type="http://schemas.openxmlformats.org/officeDocument/2006/relationships/slide" Target="../slides/slide97.xml"/><Relationship Id="rId15" Type="http://schemas.openxmlformats.org/officeDocument/2006/relationships/slide" Target="../slides/slide2.xml"/><Relationship Id="rId23" Type="http://schemas.openxmlformats.org/officeDocument/2006/relationships/slide" Target="../slides/slide292.xml"/><Relationship Id="rId28" Type="http://schemas.openxmlformats.org/officeDocument/2006/relationships/slide" Target="../slides/slide297.xml"/><Relationship Id="rId36" Type="http://schemas.openxmlformats.org/officeDocument/2006/relationships/slide" Target="../slides/slide305.xml"/><Relationship Id="rId10" Type="http://schemas.openxmlformats.org/officeDocument/2006/relationships/slide" Target="../slides/slide255.xml"/><Relationship Id="rId19" Type="http://schemas.openxmlformats.org/officeDocument/2006/relationships/slide" Target="../slides/slide288.xml"/><Relationship Id="rId31" Type="http://schemas.openxmlformats.org/officeDocument/2006/relationships/slide" Target="../slides/slide300.xml"/><Relationship Id="rId44" Type="http://schemas.openxmlformats.org/officeDocument/2006/relationships/slide" Target="../slides/slide313.xml"/><Relationship Id="rId4" Type="http://schemas.openxmlformats.org/officeDocument/2006/relationships/slide" Target="../slides/slide65.xml"/><Relationship Id="rId9" Type="http://schemas.openxmlformats.org/officeDocument/2006/relationships/slide" Target="../slides/slide223.xml"/><Relationship Id="rId14" Type="http://schemas.openxmlformats.org/officeDocument/2006/relationships/slide" Target="../slides/slide3.xml"/><Relationship Id="rId22" Type="http://schemas.openxmlformats.org/officeDocument/2006/relationships/slide" Target="../slides/slide291.xml"/><Relationship Id="rId27" Type="http://schemas.openxmlformats.org/officeDocument/2006/relationships/slide" Target="../slides/slide296.xml"/><Relationship Id="rId30" Type="http://schemas.openxmlformats.org/officeDocument/2006/relationships/slide" Target="../slides/slide299.xml"/><Relationship Id="rId35" Type="http://schemas.openxmlformats.org/officeDocument/2006/relationships/slide" Target="../slides/slide304.xml"/><Relationship Id="rId43" Type="http://schemas.openxmlformats.org/officeDocument/2006/relationships/slide" Target="../slides/slide312.xml"/><Relationship Id="rId48" Type="http://schemas.openxmlformats.org/officeDocument/2006/relationships/slide" Target="../slides/slide317.xml"/><Relationship Id="rId8" Type="http://schemas.openxmlformats.org/officeDocument/2006/relationships/slide" Target="../slides/slide191.xml"/><Relationship Id="rId3" Type="http://schemas.openxmlformats.org/officeDocument/2006/relationships/slide" Target="../slides/slide36.xml"/><Relationship Id="rId12" Type="http://schemas.openxmlformats.org/officeDocument/2006/relationships/slide" Target="../slides/slide318.xml"/><Relationship Id="rId17" Type="http://schemas.openxmlformats.org/officeDocument/2006/relationships/image" Target="../media/image3.svg"/><Relationship Id="rId25" Type="http://schemas.openxmlformats.org/officeDocument/2006/relationships/slide" Target="../slides/slide294.xml"/><Relationship Id="rId33" Type="http://schemas.openxmlformats.org/officeDocument/2006/relationships/slide" Target="../slides/slide302.xml"/><Relationship Id="rId38" Type="http://schemas.openxmlformats.org/officeDocument/2006/relationships/slide" Target="../slides/slide307.xml"/><Relationship Id="rId46" Type="http://schemas.openxmlformats.org/officeDocument/2006/relationships/slide" Target="../slides/slide315.xml"/><Relationship Id="rId20" Type="http://schemas.openxmlformats.org/officeDocument/2006/relationships/slide" Target="../slides/slide289.xml"/><Relationship Id="rId41" Type="http://schemas.openxmlformats.org/officeDocument/2006/relationships/slide" Target="../slides/slide310.xml"/></Relationships>
</file>

<file path=ppt/slideLayouts/_rels/slideLayout24.xml.rels><?xml version="1.0" encoding="UTF-8" standalone="yes"?>
<Relationships xmlns="http://schemas.openxmlformats.org/package/2006/relationships"><Relationship Id="rId13" Type="http://schemas.openxmlformats.org/officeDocument/2006/relationships/slide" Target="../slides/slide255.xml"/><Relationship Id="rId18" Type="http://schemas.openxmlformats.org/officeDocument/2006/relationships/slide" Target="../slides/slide319.xml"/><Relationship Id="rId26" Type="http://schemas.openxmlformats.org/officeDocument/2006/relationships/slide" Target="../slides/slide327.xml"/><Relationship Id="rId39" Type="http://schemas.openxmlformats.org/officeDocument/2006/relationships/slide" Target="../slides/slide340.xml"/><Relationship Id="rId21" Type="http://schemas.openxmlformats.org/officeDocument/2006/relationships/slide" Target="../slides/slide322.xml"/><Relationship Id="rId34" Type="http://schemas.openxmlformats.org/officeDocument/2006/relationships/slide" Target="../slides/slide335.xml"/><Relationship Id="rId42" Type="http://schemas.openxmlformats.org/officeDocument/2006/relationships/slide" Target="../slides/slide343.xml"/><Relationship Id="rId47" Type="http://schemas.openxmlformats.org/officeDocument/2006/relationships/slide" Target="../slides/slide348.xml"/><Relationship Id="rId7" Type="http://schemas.openxmlformats.org/officeDocument/2006/relationships/slide" Target="../slides/slide65.xml"/><Relationship Id="rId2" Type="http://schemas.openxmlformats.org/officeDocument/2006/relationships/slide" Target="../slides/slide2.xml"/><Relationship Id="rId16" Type="http://schemas.openxmlformats.org/officeDocument/2006/relationships/slide" Target="../slides/slide349.xml"/><Relationship Id="rId29" Type="http://schemas.openxmlformats.org/officeDocument/2006/relationships/slide" Target="../slides/slide330.xml"/><Relationship Id="rId1" Type="http://schemas.openxmlformats.org/officeDocument/2006/relationships/slideMaster" Target="../slideMasters/slideMaster1.xml"/><Relationship Id="rId6" Type="http://schemas.openxmlformats.org/officeDocument/2006/relationships/slide" Target="../slides/slide36.xml"/><Relationship Id="rId11" Type="http://schemas.openxmlformats.org/officeDocument/2006/relationships/slide" Target="../slides/slide191.xml"/><Relationship Id="rId24" Type="http://schemas.openxmlformats.org/officeDocument/2006/relationships/slide" Target="../slides/slide325.xml"/><Relationship Id="rId32" Type="http://schemas.openxmlformats.org/officeDocument/2006/relationships/slide" Target="../slides/slide333.xml"/><Relationship Id="rId37" Type="http://schemas.openxmlformats.org/officeDocument/2006/relationships/slide" Target="../slides/slide338.xml"/><Relationship Id="rId40" Type="http://schemas.openxmlformats.org/officeDocument/2006/relationships/slide" Target="../slides/slide341.xml"/><Relationship Id="rId45" Type="http://schemas.openxmlformats.org/officeDocument/2006/relationships/slide" Target="../slides/slide346.xml"/><Relationship Id="rId5" Type="http://schemas.openxmlformats.org/officeDocument/2006/relationships/slide" Target="../slides/slide4.xml"/><Relationship Id="rId15" Type="http://schemas.openxmlformats.org/officeDocument/2006/relationships/slide" Target="../slides/slide318.xml"/><Relationship Id="rId23" Type="http://schemas.openxmlformats.org/officeDocument/2006/relationships/slide" Target="../slides/slide324.xml"/><Relationship Id="rId28" Type="http://schemas.openxmlformats.org/officeDocument/2006/relationships/slide" Target="../slides/slide329.xml"/><Relationship Id="rId36" Type="http://schemas.openxmlformats.org/officeDocument/2006/relationships/slide" Target="../slides/slide337.xml"/><Relationship Id="rId10" Type="http://schemas.openxmlformats.org/officeDocument/2006/relationships/slide" Target="../slides/slide160.xml"/><Relationship Id="rId19" Type="http://schemas.openxmlformats.org/officeDocument/2006/relationships/slide" Target="../slides/slide320.xml"/><Relationship Id="rId31" Type="http://schemas.openxmlformats.org/officeDocument/2006/relationships/slide" Target="../slides/slide332.xml"/><Relationship Id="rId44" Type="http://schemas.openxmlformats.org/officeDocument/2006/relationships/slide" Target="../slides/slide345.xml"/><Relationship Id="rId4" Type="http://schemas.openxmlformats.org/officeDocument/2006/relationships/image" Target="../media/image3.svg"/><Relationship Id="rId9" Type="http://schemas.openxmlformats.org/officeDocument/2006/relationships/slide" Target="../slides/slide128.xml"/><Relationship Id="rId14" Type="http://schemas.openxmlformats.org/officeDocument/2006/relationships/slide" Target="../slides/slide286.xml"/><Relationship Id="rId22" Type="http://schemas.openxmlformats.org/officeDocument/2006/relationships/slide" Target="../slides/slide323.xml"/><Relationship Id="rId27" Type="http://schemas.openxmlformats.org/officeDocument/2006/relationships/slide" Target="../slides/slide328.xml"/><Relationship Id="rId30" Type="http://schemas.openxmlformats.org/officeDocument/2006/relationships/slide" Target="../slides/slide331.xml"/><Relationship Id="rId35" Type="http://schemas.openxmlformats.org/officeDocument/2006/relationships/slide" Target="../slides/slide336.xml"/><Relationship Id="rId43" Type="http://schemas.openxmlformats.org/officeDocument/2006/relationships/slide" Target="../slides/slide344.xml"/><Relationship Id="rId8" Type="http://schemas.openxmlformats.org/officeDocument/2006/relationships/slide" Target="../slides/slide97.xml"/><Relationship Id="rId3" Type="http://schemas.openxmlformats.org/officeDocument/2006/relationships/image" Target="../media/image1.png"/><Relationship Id="rId12" Type="http://schemas.openxmlformats.org/officeDocument/2006/relationships/slide" Target="../slides/slide223.xml"/><Relationship Id="rId17" Type="http://schemas.openxmlformats.org/officeDocument/2006/relationships/slide" Target="../slides/slide3.xml"/><Relationship Id="rId25" Type="http://schemas.openxmlformats.org/officeDocument/2006/relationships/slide" Target="../slides/slide326.xml"/><Relationship Id="rId33" Type="http://schemas.openxmlformats.org/officeDocument/2006/relationships/slide" Target="../slides/slide334.xml"/><Relationship Id="rId38" Type="http://schemas.openxmlformats.org/officeDocument/2006/relationships/slide" Target="../slides/slide339.xml"/><Relationship Id="rId46" Type="http://schemas.openxmlformats.org/officeDocument/2006/relationships/slide" Target="../slides/slide347.xml"/><Relationship Id="rId20" Type="http://schemas.openxmlformats.org/officeDocument/2006/relationships/slide" Target="../slides/slide321.xml"/><Relationship Id="rId41" Type="http://schemas.openxmlformats.org/officeDocument/2006/relationships/slide" Target="../slides/slide342.xml"/></Relationships>
</file>

<file path=ppt/slideLayouts/_rels/slideLayout25.xml.rels><?xml version="1.0" encoding="UTF-8" standalone="yes"?>
<Relationships xmlns="http://schemas.openxmlformats.org/package/2006/relationships"><Relationship Id="rId13" Type="http://schemas.openxmlformats.org/officeDocument/2006/relationships/slide" Target="../slides/slide349.xml"/><Relationship Id="rId18" Type="http://schemas.openxmlformats.org/officeDocument/2006/relationships/slide" Target="../slides/slide319.xml"/><Relationship Id="rId26" Type="http://schemas.openxmlformats.org/officeDocument/2006/relationships/slide" Target="../slides/slide327.xml"/><Relationship Id="rId39" Type="http://schemas.openxmlformats.org/officeDocument/2006/relationships/slide" Target="../slides/slide340.xml"/><Relationship Id="rId21" Type="http://schemas.openxmlformats.org/officeDocument/2006/relationships/slide" Target="../slides/slide322.xml"/><Relationship Id="rId34" Type="http://schemas.openxmlformats.org/officeDocument/2006/relationships/slide" Target="../slides/slide335.xml"/><Relationship Id="rId42" Type="http://schemas.openxmlformats.org/officeDocument/2006/relationships/slide" Target="../slides/slide343.xml"/><Relationship Id="rId47" Type="http://schemas.openxmlformats.org/officeDocument/2006/relationships/slide" Target="../slides/slide348.xml"/><Relationship Id="rId7" Type="http://schemas.openxmlformats.org/officeDocument/2006/relationships/slide" Target="../slides/slide160.xml"/><Relationship Id="rId2" Type="http://schemas.openxmlformats.org/officeDocument/2006/relationships/slide" Target="../slides/slide4.xml"/><Relationship Id="rId16" Type="http://schemas.openxmlformats.org/officeDocument/2006/relationships/image" Target="../media/image1.png"/><Relationship Id="rId29" Type="http://schemas.openxmlformats.org/officeDocument/2006/relationships/slide" Target="../slides/slide330.xml"/><Relationship Id="rId1" Type="http://schemas.openxmlformats.org/officeDocument/2006/relationships/slideMaster" Target="../slideMasters/slideMaster1.xml"/><Relationship Id="rId6" Type="http://schemas.openxmlformats.org/officeDocument/2006/relationships/slide" Target="../slides/slide128.xml"/><Relationship Id="rId11" Type="http://schemas.openxmlformats.org/officeDocument/2006/relationships/slide" Target="../slides/slide286.xml"/><Relationship Id="rId24" Type="http://schemas.openxmlformats.org/officeDocument/2006/relationships/slide" Target="../slides/slide325.xml"/><Relationship Id="rId32" Type="http://schemas.openxmlformats.org/officeDocument/2006/relationships/slide" Target="../slides/slide333.xml"/><Relationship Id="rId37" Type="http://schemas.openxmlformats.org/officeDocument/2006/relationships/slide" Target="../slides/slide338.xml"/><Relationship Id="rId40" Type="http://schemas.openxmlformats.org/officeDocument/2006/relationships/slide" Target="../slides/slide341.xml"/><Relationship Id="rId45" Type="http://schemas.openxmlformats.org/officeDocument/2006/relationships/slide" Target="../slides/slide346.xml"/><Relationship Id="rId5" Type="http://schemas.openxmlformats.org/officeDocument/2006/relationships/slide" Target="../slides/slide97.xml"/><Relationship Id="rId15" Type="http://schemas.openxmlformats.org/officeDocument/2006/relationships/slide" Target="../slides/slide2.xml"/><Relationship Id="rId23" Type="http://schemas.openxmlformats.org/officeDocument/2006/relationships/slide" Target="../slides/slide324.xml"/><Relationship Id="rId28" Type="http://schemas.openxmlformats.org/officeDocument/2006/relationships/slide" Target="../slides/slide329.xml"/><Relationship Id="rId36" Type="http://schemas.openxmlformats.org/officeDocument/2006/relationships/slide" Target="../slides/slide337.xml"/><Relationship Id="rId10" Type="http://schemas.openxmlformats.org/officeDocument/2006/relationships/slide" Target="../slides/slide255.xml"/><Relationship Id="rId19" Type="http://schemas.openxmlformats.org/officeDocument/2006/relationships/slide" Target="../slides/slide320.xml"/><Relationship Id="rId31" Type="http://schemas.openxmlformats.org/officeDocument/2006/relationships/slide" Target="../slides/slide332.xml"/><Relationship Id="rId44" Type="http://schemas.openxmlformats.org/officeDocument/2006/relationships/slide" Target="../slides/slide345.xml"/><Relationship Id="rId4" Type="http://schemas.openxmlformats.org/officeDocument/2006/relationships/slide" Target="../slides/slide65.xml"/><Relationship Id="rId9" Type="http://schemas.openxmlformats.org/officeDocument/2006/relationships/slide" Target="../slides/slide223.xml"/><Relationship Id="rId14" Type="http://schemas.openxmlformats.org/officeDocument/2006/relationships/slide" Target="../slides/slide3.xml"/><Relationship Id="rId22" Type="http://schemas.openxmlformats.org/officeDocument/2006/relationships/slide" Target="../slides/slide323.xml"/><Relationship Id="rId27" Type="http://schemas.openxmlformats.org/officeDocument/2006/relationships/slide" Target="../slides/slide328.xml"/><Relationship Id="rId30" Type="http://schemas.openxmlformats.org/officeDocument/2006/relationships/slide" Target="../slides/slide331.xml"/><Relationship Id="rId35" Type="http://schemas.openxmlformats.org/officeDocument/2006/relationships/slide" Target="../slides/slide336.xml"/><Relationship Id="rId43" Type="http://schemas.openxmlformats.org/officeDocument/2006/relationships/slide" Target="../slides/slide344.xml"/><Relationship Id="rId8" Type="http://schemas.openxmlformats.org/officeDocument/2006/relationships/slide" Target="../slides/slide191.xml"/><Relationship Id="rId3" Type="http://schemas.openxmlformats.org/officeDocument/2006/relationships/slide" Target="../slides/slide36.xml"/><Relationship Id="rId12" Type="http://schemas.openxmlformats.org/officeDocument/2006/relationships/slide" Target="../slides/slide318.xml"/><Relationship Id="rId17" Type="http://schemas.openxmlformats.org/officeDocument/2006/relationships/image" Target="../media/image3.svg"/><Relationship Id="rId25" Type="http://schemas.openxmlformats.org/officeDocument/2006/relationships/slide" Target="../slides/slide326.xml"/><Relationship Id="rId33" Type="http://schemas.openxmlformats.org/officeDocument/2006/relationships/slide" Target="../slides/slide334.xml"/><Relationship Id="rId38" Type="http://schemas.openxmlformats.org/officeDocument/2006/relationships/slide" Target="../slides/slide339.xml"/><Relationship Id="rId46" Type="http://schemas.openxmlformats.org/officeDocument/2006/relationships/slide" Target="../slides/slide347.xml"/><Relationship Id="rId20" Type="http://schemas.openxmlformats.org/officeDocument/2006/relationships/slide" Target="../slides/slide321.xml"/><Relationship Id="rId41" Type="http://schemas.openxmlformats.org/officeDocument/2006/relationships/slide" Target="../slides/slide342.xml"/></Relationships>
</file>

<file path=ppt/slideLayouts/_rels/slideLayout26.xml.rels><?xml version="1.0" encoding="UTF-8" standalone="yes"?>
<Relationships xmlns="http://schemas.openxmlformats.org/package/2006/relationships"><Relationship Id="rId13" Type="http://schemas.openxmlformats.org/officeDocument/2006/relationships/slide" Target="../slides/slide318.xml"/><Relationship Id="rId18" Type="http://schemas.openxmlformats.org/officeDocument/2006/relationships/slide" Target="../slides/slide350.xml"/><Relationship Id="rId26" Type="http://schemas.openxmlformats.org/officeDocument/2006/relationships/slide" Target="../slides/slide358.xml"/><Relationship Id="rId39" Type="http://schemas.openxmlformats.org/officeDocument/2006/relationships/slide" Target="../slides/slide371.xml"/><Relationship Id="rId21" Type="http://schemas.openxmlformats.org/officeDocument/2006/relationships/slide" Target="../slides/slide353.xml"/><Relationship Id="rId34" Type="http://schemas.openxmlformats.org/officeDocument/2006/relationships/slide" Target="../slides/slide366.xml"/><Relationship Id="rId42" Type="http://schemas.openxmlformats.org/officeDocument/2006/relationships/slide" Target="../slides/slide374.xml"/><Relationship Id="rId47" Type="http://schemas.openxmlformats.org/officeDocument/2006/relationships/slide" Target="../slides/slide379.xml"/><Relationship Id="rId7" Type="http://schemas.openxmlformats.org/officeDocument/2006/relationships/slide" Target="../slides/slide128.xml"/><Relationship Id="rId2" Type="http://schemas.openxmlformats.org/officeDocument/2006/relationships/slide" Target="../slides/slide2.xml"/><Relationship Id="rId16" Type="http://schemas.openxmlformats.org/officeDocument/2006/relationships/slide" Target="../slides/slide4.xml"/><Relationship Id="rId29" Type="http://schemas.openxmlformats.org/officeDocument/2006/relationships/slide" Target="../slides/slide361.xml"/><Relationship Id="rId1" Type="http://schemas.openxmlformats.org/officeDocument/2006/relationships/slideMaster" Target="../slideMasters/slideMaster1.xml"/><Relationship Id="rId6" Type="http://schemas.openxmlformats.org/officeDocument/2006/relationships/slide" Target="../slides/slide97.xml"/><Relationship Id="rId11" Type="http://schemas.openxmlformats.org/officeDocument/2006/relationships/slide" Target="../slides/slide255.xml"/><Relationship Id="rId24" Type="http://schemas.openxmlformats.org/officeDocument/2006/relationships/slide" Target="../slides/slide356.xml"/><Relationship Id="rId32" Type="http://schemas.openxmlformats.org/officeDocument/2006/relationships/slide" Target="../slides/slide364.xml"/><Relationship Id="rId37" Type="http://schemas.openxmlformats.org/officeDocument/2006/relationships/slide" Target="../slides/slide369.xml"/><Relationship Id="rId40" Type="http://schemas.openxmlformats.org/officeDocument/2006/relationships/slide" Target="../slides/slide372.xml"/><Relationship Id="rId45" Type="http://schemas.openxmlformats.org/officeDocument/2006/relationships/slide" Target="../slides/slide377.xml"/><Relationship Id="rId5" Type="http://schemas.openxmlformats.org/officeDocument/2006/relationships/slide" Target="../slides/slide65.xml"/><Relationship Id="rId15" Type="http://schemas.openxmlformats.org/officeDocument/2006/relationships/slide" Target="../slides/slide3.xml"/><Relationship Id="rId23" Type="http://schemas.openxmlformats.org/officeDocument/2006/relationships/slide" Target="../slides/slide355.xml"/><Relationship Id="rId28" Type="http://schemas.openxmlformats.org/officeDocument/2006/relationships/slide" Target="../slides/slide360.xml"/><Relationship Id="rId36" Type="http://schemas.openxmlformats.org/officeDocument/2006/relationships/slide" Target="../slides/slide368.xml"/><Relationship Id="rId10" Type="http://schemas.openxmlformats.org/officeDocument/2006/relationships/slide" Target="../slides/slide223.xml"/><Relationship Id="rId19" Type="http://schemas.openxmlformats.org/officeDocument/2006/relationships/slide" Target="../slides/slide351.xml"/><Relationship Id="rId31" Type="http://schemas.openxmlformats.org/officeDocument/2006/relationships/slide" Target="../slides/slide363.xml"/><Relationship Id="rId44" Type="http://schemas.openxmlformats.org/officeDocument/2006/relationships/slide" Target="../slides/slide376.xml"/><Relationship Id="rId4" Type="http://schemas.openxmlformats.org/officeDocument/2006/relationships/image" Target="../media/image3.svg"/><Relationship Id="rId9" Type="http://schemas.openxmlformats.org/officeDocument/2006/relationships/slide" Target="../slides/slide191.xml"/><Relationship Id="rId14" Type="http://schemas.openxmlformats.org/officeDocument/2006/relationships/slide" Target="../slides/slide349.xml"/><Relationship Id="rId22" Type="http://schemas.openxmlformats.org/officeDocument/2006/relationships/slide" Target="../slides/slide354.xml"/><Relationship Id="rId27" Type="http://schemas.openxmlformats.org/officeDocument/2006/relationships/slide" Target="../slides/slide359.xml"/><Relationship Id="rId30" Type="http://schemas.openxmlformats.org/officeDocument/2006/relationships/slide" Target="../slides/slide362.xml"/><Relationship Id="rId35" Type="http://schemas.openxmlformats.org/officeDocument/2006/relationships/slide" Target="../slides/slide367.xml"/><Relationship Id="rId43" Type="http://schemas.openxmlformats.org/officeDocument/2006/relationships/slide" Target="../slides/slide375.xml"/><Relationship Id="rId48" Type="http://schemas.openxmlformats.org/officeDocument/2006/relationships/slide" Target="../slides/slide380.xml"/><Relationship Id="rId8" Type="http://schemas.openxmlformats.org/officeDocument/2006/relationships/slide" Target="../slides/slide160.xml"/><Relationship Id="rId3" Type="http://schemas.openxmlformats.org/officeDocument/2006/relationships/image" Target="../media/image1.png"/><Relationship Id="rId12" Type="http://schemas.openxmlformats.org/officeDocument/2006/relationships/slide" Target="../slides/slide286.xml"/><Relationship Id="rId17" Type="http://schemas.openxmlformats.org/officeDocument/2006/relationships/slide" Target="../slides/slide36.xml"/><Relationship Id="rId25" Type="http://schemas.openxmlformats.org/officeDocument/2006/relationships/slide" Target="../slides/slide357.xml"/><Relationship Id="rId33" Type="http://schemas.openxmlformats.org/officeDocument/2006/relationships/slide" Target="../slides/slide365.xml"/><Relationship Id="rId38" Type="http://schemas.openxmlformats.org/officeDocument/2006/relationships/slide" Target="../slides/slide370.xml"/><Relationship Id="rId46" Type="http://schemas.openxmlformats.org/officeDocument/2006/relationships/slide" Target="../slides/slide378.xml"/><Relationship Id="rId20" Type="http://schemas.openxmlformats.org/officeDocument/2006/relationships/slide" Target="../slides/slide352.xml"/><Relationship Id="rId41" Type="http://schemas.openxmlformats.org/officeDocument/2006/relationships/slide" Target="../slides/slide373.xml"/></Relationships>
</file>

<file path=ppt/slideLayouts/_rels/slideLayout27.xml.rels><?xml version="1.0" encoding="UTF-8" standalone="yes"?>
<Relationships xmlns="http://schemas.openxmlformats.org/package/2006/relationships"><Relationship Id="rId13" Type="http://schemas.openxmlformats.org/officeDocument/2006/relationships/slide" Target="../slides/slide4.xml"/><Relationship Id="rId18" Type="http://schemas.openxmlformats.org/officeDocument/2006/relationships/slide" Target="../slides/slide350.xml"/><Relationship Id="rId26" Type="http://schemas.openxmlformats.org/officeDocument/2006/relationships/slide" Target="../slides/slide358.xml"/><Relationship Id="rId39" Type="http://schemas.openxmlformats.org/officeDocument/2006/relationships/slide" Target="../slides/slide371.xml"/><Relationship Id="rId21" Type="http://schemas.openxmlformats.org/officeDocument/2006/relationships/slide" Target="../slides/slide353.xml"/><Relationship Id="rId34" Type="http://schemas.openxmlformats.org/officeDocument/2006/relationships/slide" Target="../slides/slide366.xml"/><Relationship Id="rId42" Type="http://schemas.openxmlformats.org/officeDocument/2006/relationships/slide" Target="../slides/slide374.xml"/><Relationship Id="rId47" Type="http://schemas.openxmlformats.org/officeDocument/2006/relationships/slide" Target="../slides/slide379.xml"/><Relationship Id="rId7" Type="http://schemas.openxmlformats.org/officeDocument/2006/relationships/slide" Target="../slides/slide223.xml"/><Relationship Id="rId2" Type="http://schemas.openxmlformats.org/officeDocument/2006/relationships/slide" Target="../slides/slide65.xml"/><Relationship Id="rId16" Type="http://schemas.openxmlformats.org/officeDocument/2006/relationships/image" Target="../media/image1.png"/><Relationship Id="rId29" Type="http://schemas.openxmlformats.org/officeDocument/2006/relationships/slide" Target="../slides/slide361.xml"/><Relationship Id="rId1" Type="http://schemas.openxmlformats.org/officeDocument/2006/relationships/slideMaster" Target="../slideMasters/slideMaster1.xml"/><Relationship Id="rId6" Type="http://schemas.openxmlformats.org/officeDocument/2006/relationships/slide" Target="../slides/slide191.xml"/><Relationship Id="rId11" Type="http://schemas.openxmlformats.org/officeDocument/2006/relationships/slide" Target="../slides/slide349.xml"/><Relationship Id="rId24" Type="http://schemas.openxmlformats.org/officeDocument/2006/relationships/slide" Target="../slides/slide356.xml"/><Relationship Id="rId32" Type="http://schemas.openxmlformats.org/officeDocument/2006/relationships/slide" Target="../slides/slide364.xml"/><Relationship Id="rId37" Type="http://schemas.openxmlformats.org/officeDocument/2006/relationships/slide" Target="../slides/slide369.xml"/><Relationship Id="rId40" Type="http://schemas.openxmlformats.org/officeDocument/2006/relationships/slide" Target="../slides/slide372.xml"/><Relationship Id="rId45" Type="http://schemas.openxmlformats.org/officeDocument/2006/relationships/slide" Target="../slides/slide377.xml"/><Relationship Id="rId5" Type="http://schemas.openxmlformats.org/officeDocument/2006/relationships/slide" Target="../slides/slide160.xml"/><Relationship Id="rId15" Type="http://schemas.openxmlformats.org/officeDocument/2006/relationships/slide" Target="../slides/slide2.xml"/><Relationship Id="rId23" Type="http://schemas.openxmlformats.org/officeDocument/2006/relationships/slide" Target="../slides/slide355.xml"/><Relationship Id="rId28" Type="http://schemas.openxmlformats.org/officeDocument/2006/relationships/slide" Target="../slides/slide360.xml"/><Relationship Id="rId36" Type="http://schemas.openxmlformats.org/officeDocument/2006/relationships/slide" Target="../slides/slide368.xml"/><Relationship Id="rId10" Type="http://schemas.openxmlformats.org/officeDocument/2006/relationships/slide" Target="../slides/slide318.xml"/><Relationship Id="rId19" Type="http://schemas.openxmlformats.org/officeDocument/2006/relationships/slide" Target="../slides/slide351.xml"/><Relationship Id="rId31" Type="http://schemas.openxmlformats.org/officeDocument/2006/relationships/slide" Target="../slides/slide363.xml"/><Relationship Id="rId44" Type="http://schemas.openxmlformats.org/officeDocument/2006/relationships/slide" Target="../slides/slide376.xml"/><Relationship Id="rId4" Type="http://schemas.openxmlformats.org/officeDocument/2006/relationships/slide" Target="../slides/slide128.xml"/><Relationship Id="rId9" Type="http://schemas.openxmlformats.org/officeDocument/2006/relationships/slide" Target="../slides/slide286.xml"/><Relationship Id="rId14" Type="http://schemas.openxmlformats.org/officeDocument/2006/relationships/slide" Target="../slides/slide36.xml"/><Relationship Id="rId22" Type="http://schemas.openxmlformats.org/officeDocument/2006/relationships/slide" Target="../slides/slide354.xml"/><Relationship Id="rId27" Type="http://schemas.openxmlformats.org/officeDocument/2006/relationships/slide" Target="../slides/slide359.xml"/><Relationship Id="rId30" Type="http://schemas.openxmlformats.org/officeDocument/2006/relationships/slide" Target="../slides/slide362.xml"/><Relationship Id="rId35" Type="http://schemas.openxmlformats.org/officeDocument/2006/relationships/slide" Target="../slides/slide367.xml"/><Relationship Id="rId43" Type="http://schemas.openxmlformats.org/officeDocument/2006/relationships/slide" Target="../slides/slide375.xml"/><Relationship Id="rId48" Type="http://schemas.openxmlformats.org/officeDocument/2006/relationships/slide" Target="../slides/slide380.xml"/><Relationship Id="rId8" Type="http://schemas.openxmlformats.org/officeDocument/2006/relationships/slide" Target="../slides/slide255.xml"/><Relationship Id="rId3" Type="http://schemas.openxmlformats.org/officeDocument/2006/relationships/slide" Target="../slides/slide97.xml"/><Relationship Id="rId12" Type="http://schemas.openxmlformats.org/officeDocument/2006/relationships/slide" Target="../slides/slide3.xml"/><Relationship Id="rId17" Type="http://schemas.openxmlformats.org/officeDocument/2006/relationships/image" Target="../media/image3.svg"/><Relationship Id="rId25" Type="http://schemas.openxmlformats.org/officeDocument/2006/relationships/slide" Target="../slides/slide357.xml"/><Relationship Id="rId33" Type="http://schemas.openxmlformats.org/officeDocument/2006/relationships/slide" Target="../slides/slide365.xml"/><Relationship Id="rId38" Type="http://schemas.openxmlformats.org/officeDocument/2006/relationships/slide" Target="../slides/slide370.xml"/><Relationship Id="rId46" Type="http://schemas.openxmlformats.org/officeDocument/2006/relationships/slide" Target="../slides/slide378.xml"/><Relationship Id="rId20" Type="http://schemas.openxmlformats.org/officeDocument/2006/relationships/slide" Target="../slides/slide352.xml"/><Relationship Id="rId41" Type="http://schemas.openxmlformats.org/officeDocument/2006/relationships/slide" Target="../slides/slide373.xml"/></Relationships>
</file>

<file path=ppt/slideLayouts/_rels/slideLayout28.xml.rels><?xml version="1.0" encoding="UTF-8" standalone="yes"?>
<Relationships xmlns="http://schemas.openxmlformats.org/package/2006/relationships"><Relationship Id="rId8" Type="http://schemas.openxmlformats.org/officeDocument/2006/relationships/slide" Target="../slides/slide255.xml"/><Relationship Id="rId13" Type="http://schemas.openxmlformats.org/officeDocument/2006/relationships/slide" Target="../slides/slide36.xml"/><Relationship Id="rId3" Type="http://schemas.openxmlformats.org/officeDocument/2006/relationships/slide" Target="../slides/slide97.xml"/><Relationship Id="rId7" Type="http://schemas.openxmlformats.org/officeDocument/2006/relationships/slide" Target="../slides/slide223.xml"/><Relationship Id="rId12" Type="http://schemas.openxmlformats.org/officeDocument/2006/relationships/slide" Target="../slides/slide4.xml"/><Relationship Id="rId17" Type="http://schemas.openxmlformats.org/officeDocument/2006/relationships/image" Target="../media/image3.svg"/><Relationship Id="rId2" Type="http://schemas.openxmlformats.org/officeDocument/2006/relationships/slide" Target="../slides/slide65.xml"/><Relationship Id="rId16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slide" Target="../slides/slide191.xml"/><Relationship Id="rId11" Type="http://schemas.openxmlformats.org/officeDocument/2006/relationships/slide" Target="../slides/slide3.xml"/><Relationship Id="rId5" Type="http://schemas.openxmlformats.org/officeDocument/2006/relationships/slide" Target="../slides/slide160.xml"/><Relationship Id="rId15" Type="http://schemas.openxmlformats.org/officeDocument/2006/relationships/slide" Target="../slides/slide2.xml"/><Relationship Id="rId10" Type="http://schemas.openxmlformats.org/officeDocument/2006/relationships/slide" Target="../slides/slide318.xml"/><Relationship Id="rId4" Type="http://schemas.openxmlformats.org/officeDocument/2006/relationships/slide" Target="../slides/slide128.xml"/><Relationship Id="rId9" Type="http://schemas.openxmlformats.org/officeDocument/2006/relationships/slide" Target="../slides/slide286.xml"/><Relationship Id="rId14" Type="http://schemas.openxmlformats.org/officeDocument/2006/relationships/slide" Target="../slides/slide349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../slides/slide2.xm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4.xml.rels><?xml version="1.0" encoding="UTF-8" standalone="yes"?>
<Relationships xmlns="http://schemas.openxmlformats.org/package/2006/relationships"><Relationship Id="rId13" Type="http://schemas.openxmlformats.org/officeDocument/2006/relationships/slide" Target="../slides/slide255.xml"/><Relationship Id="rId18" Type="http://schemas.openxmlformats.org/officeDocument/2006/relationships/slide" Target="../slides/slide9.xml"/><Relationship Id="rId26" Type="http://schemas.openxmlformats.org/officeDocument/2006/relationships/slide" Target="../slides/slide13.xml"/><Relationship Id="rId39" Type="http://schemas.openxmlformats.org/officeDocument/2006/relationships/slide" Target="../slides/slide26.xml"/><Relationship Id="rId21" Type="http://schemas.openxmlformats.org/officeDocument/2006/relationships/slide" Target="../slides/slide7.xml"/><Relationship Id="rId34" Type="http://schemas.openxmlformats.org/officeDocument/2006/relationships/slide" Target="../slides/slide21.xml"/><Relationship Id="rId42" Type="http://schemas.openxmlformats.org/officeDocument/2006/relationships/slide" Target="../slides/slide29.xml"/><Relationship Id="rId47" Type="http://schemas.openxmlformats.org/officeDocument/2006/relationships/slide" Target="../slides/slide34.xml"/><Relationship Id="rId7" Type="http://schemas.openxmlformats.org/officeDocument/2006/relationships/image" Target="../media/image3.svg"/><Relationship Id="rId2" Type="http://schemas.openxmlformats.org/officeDocument/2006/relationships/slide" Target="../slides/slide4.xml"/><Relationship Id="rId16" Type="http://schemas.openxmlformats.org/officeDocument/2006/relationships/slide" Target="../slides/slide349.xml"/><Relationship Id="rId29" Type="http://schemas.openxmlformats.org/officeDocument/2006/relationships/slide" Target="../slides/slide16.xm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.png"/><Relationship Id="rId11" Type="http://schemas.openxmlformats.org/officeDocument/2006/relationships/slide" Target="../slides/slide191.xml"/><Relationship Id="rId24" Type="http://schemas.openxmlformats.org/officeDocument/2006/relationships/slide" Target="../slides/slide11.xml"/><Relationship Id="rId32" Type="http://schemas.openxmlformats.org/officeDocument/2006/relationships/slide" Target="../slides/slide19.xml"/><Relationship Id="rId37" Type="http://schemas.openxmlformats.org/officeDocument/2006/relationships/slide" Target="../slides/slide24.xml"/><Relationship Id="rId40" Type="http://schemas.openxmlformats.org/officeDocument/2006/relationships/slide" Target="../slides/slide27.xml"/><Relationship Id="rId45" Type="http://schemas.openxmlformats.org/officeDocument/2006/relationships/slide" Target="../slides/slide32.xml"/><Relationship Id="rId5" Type="http://schemas.openxmlformats.org/officeDocument/2006/relationships/slide" Target="../slides/slide2.xml"/><Relationship Id="rId15" Type="http://schemas.openxmlformats.org/officeDocument/2006/relationships/slide" Target="../slides/slide318.xml"/><Relationship Id="rId23" Type="http://schemas.openxmlformats.org/officeDocument/2006/relationships/slide" Target="../slides/slide10.xml"/><Relationship Id="rId28" Type="http://schemas.openxmlformats.org/officeDocument/2006/relationships/slide" Target="../slides/slide15.xml"/><Relationship Id="rId36" Type="http://schemas.openxmlformats.org/officeDocument/2006/relationships/slide" Target="../slides/slide23.xml"/><Relationship Id="rId10" Type="http://schemas.openxmlformats.org/officeDocument/2006/relationships/slide" Target="../slides/slide160.xml"/><Relationship Id="rId19" Type="http://schemas.openxmlformats.org/officeDocument/2006/relationships/slide" Target="../slides/slide5.xml"/><Relationship Id="rId31" Type="http://schemas.openxmlformats.org/officeDocument/2006/relationships/slide" Target="../slides/slide18.xml"/><Relationship Id="rId44" Type="http://schemas.openxmlformats.org/officeDocument/2006/relationships/slide" Target="../slides/slide31.xml"/><Relationship Id="rId4" Type="http://schemas.openxmlformats.org/officeDocument/2006/relationships/slide" Target="../slides/slide65.xml"/><Relationship Id="rId9" Type="http://schemas.openxmlformats.org/officeDocument/2006/relationships/slide" Target="../slides/slide128.xml"/><Relationship Id="rId14" Type="http://schemas.openxmlformats.org/officeDocument/2006/relationships/slide" Target="../slides/slide286.xml"/><Relationship Id="rId22" Type="http://schemas.openxmlformats.org/officeDocument/2006/relationships/slide" Target="../slides/slide8.xml"/><Relationship Id="rId27" Type="http://schemas.openxmlformats.org/officeDocument/2006/relationships/slide" Target="../slides/slide14.xml"/><Relationship Id="rId30" Type="http://schemas.openxmlformats.org/officeDocument/2006/relationships/slide" Target="../slides/slide17.xml"/><Relationship Id="rId35" Type="http://schemas.openxmlformats.org/officeDocument/2006/relationships/slide" Target="../slides/slide22.xml"/><Relationship Id="rId43" Type="http://schemas.openxmlformats.org/officeDocument/2006/relationships/slide" Target="../slides/slide30.xml"/><Relationship Id="rId48" Type="http://schemas.openxmlformats.org/officeDocument/2006/relationships/slide" Target="../slides/slide35.xml"/><Relationship Id="rId8" Type="http://schemas.openxmlformats.org/officeDocument/2006/relationships/slide" Target="../slides/slide97.xml"/><Relationship Id="rId3" Type="http://schemas.openxmlformats.org/officeDocument/2006/relationships/slide" Target="../slides/slide36.xml"/><Relationship Id="rId12" Type="http://schemas.openxmlformats.org/officeDocument/2006/relationships/slide" Target="../slides/slide223.xml"/><Relationship Id="rId17" Type="http://schemas.openxmlformats.org/officeDocument/2006/relationships/slide" Target="../slides/slide3.xml"/><Relationship Id="rId25" Type="http://schemas.openxmlformats.org/officeDocument/2006/relationships/slide" Target="../slides/slide12.xml"/><Relationship Id="rId33" Type="http://schemas.openxmlformats.org/officeDocument/2006/relationships/slide" Target="../slides/slide20.xml"/><Relationship Id="rId38" Type="http://schemas.openxmlformats.org/officeDocument/2006/relationships/slide" Target="../slides/slide25.xml"/><Relationship Id="rId46" Type="http://schemas.openxmlformats.org/officeDocument/2006/relationships/slide" Target="../slides/slide33.xml"/><Relationship Id="rId20" Type="http://schemas.openxmlformats.org/officeDocument/2006/relationships/slide" Target="../slides/slide6.xml"/><Relationship Id="rId41" Type="http://schemas.openxmlformats.org/officeDocument/2006/relationships/slide" Target="../slides/slide28.xml"/></Relationships>
</file>

<file path=ppt/slideLayouts/_rels/slideLayout5.xml.rels><?xml version="1.0" encoding="UTF-8" standalone="yes"?>
<Relationships xmlns="http://schemas.openxmlformats.org/package/2006/relationships"><Relationship Id="rId13" Type="http://schemas.openxmlformats.org/officeDocument/2006/relationships/slide" Target="../slides/slide255.xml"/><Relationship Id="rId18" Type="http://schemas.openxmlformats.org/officeDocument/2006/relationships/slide" Target="../slides/slide9.xml"/><Relationship Id="rId26" Type="http://schemas.openxmlformats.org/officeDocument/2006/relationships/slide" Target="../slides/slide13.xml"/><Relationship Id="rId39" Type="http://schemas.openxmlformats.org/officeDocument/2006/relationships/slide" Target="../slides/slide26.xml"/><Relationship Id="rId21" Type="http://schemas.openxmlformats.org/officeDocument/2006/relationships/slide" Target="../slides/slide7.xml"/><Relationship Id="rId34" Type="http://schemas.openxmlformats.org/officeDocument/2006/relationships/slide" Target="../slides/slide21.xml"/><Relationship Id="rId42" Type="http://schemas.openxmlformats.org/officeDocument/2006/relationships/slide" Target="../slides/slide29.xml"/><Relationship Id="rId47" Type="http://schemas.openxmlformats.org/officeDocument/2006/relationships/slide" Target="../slides/slide34.xml"/><Relationship Id="rId7" Type="http://schemas.openxmlformats.org/officeDocument/2006/relationships/image" Target="../media/image3.svg"/><Relationship Id="rId2" Type="http://schemas.openxmlformats.org/officeDocument/2006/relationships/slide" Target="../slides/slide4.xml"/><Relationship Id="rId16" Type="http://schemas.openxmlformats.org/officeDocument/2006/relationships/slide" Target="../slides/slide349.xml"/><Relationship Id="rId29" Type="http://schemas.openxmlformats.org/officeDocument/2006/relationships/slide" Target="../slides/slide16.xm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.png"/><Relationship Id="rId11" Type="http://schemas.openxmlformats.org/officeDocument/2006/relationships/slide" Target="../slides/slide191.xml"/><Relationship Id="rId24" Type="http://schemas.openxmlformats.org/officeDocument/2006/relationships/slide" Target="../slides/slide11.xml"/><Relationship Id="rId32" Type="http://schemas.openxmlformats.org/officeDocument/2006/relationships/slide" Target="../slides/slide19.xml"/><Relationship Id="rId37" Type="http://schemas.openxmlformats.org/officeDocument/2006/relationships/slide" Target="../slides/slide24.xml"/><Relationship Id="rId40" Type="http://schemas.openxmlformats.org/officeDocument/2006/relationships/slide" Target="../slides/slide27.xml"/><Relationship Id="rId45" Type="http://schemas.openxmlformats.org/officeDocument/2006/relationships/slide" Target="../slides/slide32.xml"/><Relationship Id="rId5" Type="http://schemas.openxmlformats.org/officeDocument/2006/relationships/slide" Target="../slides/slide2.xml"/><Relationship Id="rId15" Type="http://schemas.openxmlformats.org/officeDocument/2006/relationships/slide" Target="../slides/slide318.xml"/><Relationship Id="rId23" Type="http://schemas.openxmlformats.org/officeDocument/2006/relationships/slide" Target="../slides/slide10.xml"/><Relationship Id="rId28" Type="http://schemas.openxmlformats.org/officeDocument/2006/relationships/slide" Target="../slides/slide15.xml"/><Relationship Id="rId36" Type="http://schemas.openxmlformats.org/officeDocument/2006/relationships/slide" Target="../slides/slide23.xml"/><Relationship Id="rId10" Type="http://schemas.openxmlformats.org/officeDocument/2006/relationships/slide" Target="../slides/slide160.xml"/><Relationship Id="rId19" Type="http://schemas.openxmlformats.org/officeDocument/2006/relationships/slide" Target="../slides/slide5.xml"/><Relationship Id="rId31" Type="http://schemas.openxmlformats.org/officeDocument/2006/relationships/slide" Target="../slides/slide18.xml"/><Relationship Id="rId44" Type="http://schemas.openxmlformats.org/officeDocument/2006/relationships/slide" Target="../slides/slide31.xml"/><Relationship Id="rId4" Type="http://schemas.openxmlformats.org/officeDocument/2006/relationships/slide" Target="../slides/slide65.xml"/><Relationship Id="rId9" Type="http://schemas.openxmlformats.org/officeDocument/2006/relationships/slide" Target="../slides/slide128.xml"/><Relationship Id="rId14" Type="http://schemas.openxmlformats.org/officeDocument/2006/relationships/slide" Target="../slides/slide286.xml"/><Relationship Id="rId22" Type="http://schemas.openxmlformats.org/officeDocument/2006/relationships/slide" Target="../slides/slide8.xml"/><Relationship Id="rId27" Type="http://schemas.openxmlformats.org/officeDocument/2006/relationships/slide" Target="../slides/slide14.xml"/><Relationship Id="rId30" Type="http://schemas.openxmlformats.org/officeDocument/2006/relationships/slide" Target="../slides/slide17.xml"/><Relationship Id="rId35" Type="http://schemas.openxmlformats.org/officeDocument/2006/relationships/slide" Target="../slides/slide22.xml"/><Relationship Id="rId43" Type="http://schemas.openxmlformats.org/officeDocument/2006/relationships/slide" Target="../slides/slide30.xml"/><Relationship Id="rId48" Type="http://schemas.openxmlformats.org/officeDocument/2006/relationships/slide" Target="../slides/slide35.xml"/><Relationship Id="rId8" Type="http://schemas.openxmlformats.org/officeDocument/2006/relationships/slide" Target="../slides/slide97.xml"/><Relationship Id="rId3" Type="http://schemas.openxmlformats.org/officeDocument/2006/relationships/slide" Target="../slides/slide36.xml"/><Relationship Id="rId12" Type="http://schemas.openxmlformats.org/officeDocument/2006/relationships/slide" Target="../slides/slide223.xml"/><Relationship Id="rId17" Type="http://schemas.openxmlformats.org/officeDocument/2006/relationships/slide" Target="../slides/slide3.xml"/><Relationship Id="rId25" Type="http://schemas.openxmlformats.org/officeDocument/2006/relationships/slide" Target="../slides/slide12.xml"/><Relationship Id="rId33" Type="http://schemas.openxmlformats.org/officeDocument/2006/relationships/slide" Target="../slides/slide20.xml"/><Relationship Id="rId38" Type="http://schemas.openxmlformats.org/officeDocument/2006/relationships/slide" Target="../slides/slide25.xml"/><Relationship Id="rId46" Type="http://schemas.openxmlformats.org/officeDocument/2006/relationships/slide" Target="../slides/slide33.xml"/><Relationship Id="rId20" Type="http://schemas.openxmlformats.org/officeDocument/2006/relationships/slide" Target="../slides/slide6.xml"/><Relationship Id="rId41" Type="http://schemas.openxmlformats.org/officeDocument/2006/relationships/slide" Target="../slides/slide28.xml"/></Relationships>
</file>

<file path=ppt/slideLayouts/_rels/slideLayout6.xml.rels><?xml version="1.0" encoding="UTF-8" standalone="yes"?>
<Relationships xmlns="http://schemas.openxmlformats.org/package/2006/relationships"><Relationship Id="rId13" Type="http://schemas.openxmlformats.org/officeDocument/2006/relationships/slide" Target="../slides/slide318.xml"/><Relationship Id="rId18" Type="http://schemas.openxmlformats.org/officeDocument/2006/relationships/slide" Target="../slides/slide43.xml"/><Relationship Id="rId26" Type="http://schemas.openxmlformats.org/officeDocument/2006/relationships/slide" Target="../slides/slide41.xml"/><Relationship Id="rId39" Type="http://schemas.openxmlformats.org/officeDocument/2006/relationships/slide" Target="../slides/slide56.xml"/><Relationship Id="rId21" Type="http://schemas.openxmlformats.org/officeDocument/2006/relationships/slide" Target="../slides/slide64.xml"/><Relationship Id="rId34" Type="http://schemas.openxmlformats.org/officeDocument/2006/relationships/slide" Target="../slides/slide51.xml"/><Relationship Id="rId42" Type="http://schemas.openxmlformats.org/officeDocument/2006/relationships/slide" Target="../slides/slide60.xml"/><Relationship Id="rId7" Type="http://schemas.openxmlformats.org/officeDocument/2006/relationships/slide" Target="../slides/slide128.xml"/><Relationship Id="rId2" Type="http://schemas.openxmlformats.org/officeDocument/2006/relationships/slide" Target="../slides/slide2.xml"/><Relationship Id="rId16" Type="http://schemas.openxmlformats.org/officeDocument/2006/relationships/slide" Target="../slides/slide4.xml"/><Relationship Id="rId29" Type="http://schemas.openxmlformats.org/officeDocument/2006/relationships/slide" Target="../slides/slide45.xml"/><Relationship Id="rId1" Type="http://schemas.openxmlformats.org/officeDocument/2006/relationships/slideMaster" Target="../slideMasters/slideMaster1.xml"/><Relationship Id="rId6" Type="http://schemas.openxmlformats.org/officeDocument/2006/relationships/slide" Target="../slides/slide97.xml"/><Relationship Id="rId11" Type="http://schemas.openxmlformats.org/officeDocument/2006/relationships/slide" Target="../slides/slide255.xml"/><Relationship Id="rId24" Type="http://schemas.openxmlformats.org/officeDocument/2006/relationships/slide" Target="../slides/slide39.xml"/><Relationship Id="rId32" Type="http://schemas.openxmlformats.org/officeDocument/2006/relationships/slide" Target="../slides/slide48.xml"/><Relationship Id="rId37" Type="http://schemas.openxmlformats.org/officeDocument/2006/relationships/slide" Target="../slides/slide54.xml"/><Relationship Id="rId40" Type="http://schemas.openxmlformats.org/officeDocument/2006/relationships/slide" Target="../slides/slide58.xml"/><Relationship Id="rId45" Type="http://schemas.openxmlformats.org/officeDocument/2006/relationships/slide" Target="../slides/slide63.xml"/><Relationship Id="rId5" Type="http://schemas.openxmlformats.org/officeDocument/2006/relationships/slide" Target="../slides/slide65.xml"/><Relationship Id="rId15" Type="http://schemas.openxmlformats.org/officeDocument/2006/relationships/slide" Target="../slides/slide3.xml"/><Relationship Id="rId23" Type="http://schemas.openxmlformats.org/officeDocument/2006/relationships/slide" Target="../slides/slide38.xml"/><Relationship Id="rId28" Type="http://schemas.openxmlformats.org/officeDocument/2006/relationships/slide" Target="../slides/slide44.xml"/><Relationship Id="rId36" Type="http://schemas.openxmlformats.org/officeDocument/2006/relationships/slide" Target="../slides/slide53.xml"/><Relationship Id="rId10" Type="http://schemas.openxmlformats.org/officeDocument/2006/relationships/slide" Target="../slides/slide223.xml"/><Relationship Id="rId19" Type="http://schemas.openxmlformats.org/officeDocument/2006/relationships/slide" Target="../slides/slide50.xml"/><Relationship Id="rId31" Type="http://schemas.openxmlformats.org/officeDocument/2006/relationships/slide" Target="../slides/slide47.xml"/><Relationship Id="rId44" Type="http://schemas.openxmlformats.org/officeDocument/2006/relationships/slide" Target="../slides/slide62.xml"/><Relationship Id="rId4" Type="http://schemas.openxmlformats.org/officeDocument/2006/relationships/image" Target="../media/image3.svg"/><Relationship Id="rId9" Type="http://schemas.openxmlformats.org/officeDocument/2006/relationships/slide" Target="../slides/slide191.xml"/><Relationship Id="rId14" Type="http://schemas.openxmlformats.org/officeDocument/2006/relationships/slide" Target="../slides/slide349.xml"/><Relationship Id="rId22" Type="http://schemas.openxmlformats.org/officeDocument/2006/relationships/slide" Target="../slides/slide37.xml"/><Relationship Id="rId27" Type="http://schemas.openxmlformats.org/officeDocument/2006/relationships/slide" Target="../slides/slide42.xml"/><Relationship Id="rId30" Type="http://schemas.openxmlformats.org/officeDocument/2006/relationships/slide" Target="../slides/slide46.xml"/><Relationship Id="rId35" Type="http://schemas.openxmlformats.org/officeDocument/2006/relationships/slide" Target="../slides/slide52.xml"/><Relationship Id="rId43" Type="http://schemas.openxmlformats.org/officeDocument/2006/relationships/slide" Target="../slides/slide61.xml"/><Relationship Id="rId8" Type="http://schemas.openxmlformats.org/officeDocument/2006/relationships/slide" Target="../slides/slide160.xml"/><Relationship Id="rId3" Type="http://schemas.openxmlformats.org/officeDocument/2006/relationships/image" Target="../media/image1.png"/><Relationship Id="rId12" Type="http://schemas.openxmlformats.org/officeDocument/2006/relationships/slide" Target="../slides/slide286.xml"/><Relationship Id="rId17" Type="http://schemas.openxmlformats.org/officeDocument/2006/relationships/slide" Target="../slides/slide36.xml"/><Relationship Id="rId25" Type="http://schemas.openxmlformats.org/officeDocument/2006/relationships/slide" Target="../slides/slide40.xml"/><Relationship Id="rId33" Type="http://schemas.openxmlformats.org/officeDocument/2006/relationships/slide" Target="../slides/slide49.xml"/><Relationship Id="rId38" Type="http://schemas.openxmlformats.org/officeDocument/2006/relationships/slide" Target="../slides/slide55.xml"/><Relationship Id="rId20" Type="http://schemas.openxmlformats.org/officeDocument/2006/relationships/slide" Target="../slides/slide57.xml"/><Relationship Id="rId41" Type="http://schemas.openxmlformats.org/officeDocument/2006/relationships/slide" Target="../slides/slide59.xml"/></Relationships>
</file>

<file path=ppt/slideLayouts/_rels/slideLayout7.xml.rels><?xml version="1.0" encoding="UTF-8" standalone="yes"?>
<Relationships xmlns="http://schemas.openxmlformats.org/package/2006/relationships"><Relationship Id="rId13" Type="http://schemas.openxmlformats.org/officeDocument/2006/relationships/slide" Target="../slides/slide4.xml"/><Relationship Id="rId18" Type="http://schemas.openxmlformats.org/officeDocument/2006/relationships/slide" Target="../slides/slide43.xml"/><Relationship Id="rId26" Type="http://schemas.openxmlformats.org/officeDocument/2006/relationships/slide" Target="../slides/slide41.xml"/><Relationship Id="rId39" Type="http://schemas.openxmlformats.org/officeDocument/2006/relationships/slide" Target="../slides/slide56.xml"/><Relationship Id="rId21" Type="http://schemas.openxmlformats.org/officeDocument/2006/relationships/slide" Target="../slides/slide64.xml"/><Relationship Id="rId34" Type="http://schemas.openxmlformats.org/officeDocument/2006/relationships/slide" Target="../slides/slide51.xml"/><Relationship Id="rId42" Type="http://schemas.openxmlformats.org/officeDocument/2006/relationships/slide" Target="../slides/slide60.xml"/><Relationship Id="rId7" Type="http://schemas.openxmlformats.org/officeDocument/2006/relationships/slide" Target="../slides/slide223.xml"/><Relationship Id="rId2" Type="http://schemas.openxmlformats.org/officeDocument/2006/relationships/slide" Target="../slides/slide65.xml"/><Relationship Id="rId16" Type="http://schemas.openxmlformats.org/officeDocument/2006/relationships/image" Target="../media/image1.png"/><Relationship Id="rId29" Type="http://schemas.openxmlformats.org/officeDocument/2006/relationships/slide" Target="../slides/slide45.xml"/><Relationship Id="rId1" Type="http://schemas.openxmlformats.org/officeDocument/2006/relationships/slideMaster" Target="../slideMasters/slideMaster1.xml"/><Relationship Id="rId6" Type="http://schemas.openxmlformats.org/officeDocument/2006/relationships/slide" Target="../slides/slide191.xml"/><Relationship Id="rId11" Type="http://schemas.openxmlformats.org/officeDocument/2006/relationships/slide" Target="../slides/slide349.xml"/><Relationship Id="rId24" Type="http://schemas.openxmlformats.org/officeDocument/2006/relationships/slide" Target="../slides/slide39.xml"/><Relationship Id="rId32" Type="http://schemas.openxmlformats.org/officeDocument/2006/relationships/slide" Target="../slides/slide48.xml"/><Relationship Id="rId37" Type="http://schemas.openxmlformats.org/officeDocument/2006/relationships/slide" Target="../slides/slide54.xml"/><Relationship Id="rId40" Type="http://schemas.openxmlformats.org/officeDocument/2006/relationships/slide" Target="../slides/slide58.xml"/><Relationship Id="rId45" Type="http://schemas.openxmlformats.org/officeDocument/2006/relationships/slide" Target="../slides/slide63.xml"/><Relationship Id="rId5" Type="http://schemas.openxmlformats.org/officeDocument/2006/relationships/slide" Target="../slides/slide160.xml"/><Relationship Id="rId15" Type="http://schemas.openxmlformats.org/officeDocument/2006/relationships/slide" Target="../slides/slide2.xml"/><Relationship Id="rId23" Type="http://schemas.openxmlformats.org/officeDocument/2006/relationships/slide" Target="../slides/slide38.xml"/><Relationship Id="rId28" Type="http://schemas.openxmlformats.org/officeDocument/2006/relationships/slide" Target="../slides/slide44.xml"/><Relationship Id="rId36" Type="http://schemas.openxmlformats.org/officeDocument/2006/relationships/slide" Target="../slides/slide53.xml"/><Relationship Id="rId10" Type="http://schemas.openxmlformats.org/officeDocument/2006/relationships/slide" Target="../slides/slide318.xml"/><Relationship Id="rId19" Type="http://schemas.openxmlformats.org/officeDocument/2006/relationships/slide" Target="../slides/slide50.xml"/><Relationship Id="rId31" Type="http://schemas.openxmlformats.org/officeDocument/2006/relationships/slide" Target="../slides/slide47.xml"/><Relationship Id="rId44" Type="http://schemas.openxmlformats.org/officeDocument/2006/relationships/slide" Target="../slides/slide62.xml"/><Relationship Id="rId4" Type="http://schemas.openxmlformats.org/officeDocument/2006/relationships/slide" Target="../slides/slide128.xml"/><Relationship Id="rId9" Type="http://schemas.openxmlformats.org/officeDocument/2006/relationships/slide" Target="../slides/slide286.xml"/><Relationship Id="rId14" Type="http://schemas.openxmlformats.org/officeDocument/2006/relationships/slide" Target="../slides/slide36.xml"/><Relationship Id="rId22" Type="http://schemas.openxmlformats.org/officeDocument/2006/relationships/slide" Target="../slides/slide37.xml"/><Relationship Id="rId27" Type="http://schemas.openxmlformats.org/officeDocument/2006/relationships/slide" Target="../slides/slide42.xml"/><Relationship Id="rId30" Type="http://schemas.openxmlformats.org/officeDocument/2006/relationships/slide" Target="../slides/slide46.xml"/><Relationship Id="rId35" Type="http://schemas.openxmlformats.org/officeDocument/2006/relationships/slide" Target="../slides/slide52.xml"/><Relationship Id="rId43" Type="http://schemas.openxmlformats.org/officeDocument/2006/relationships/slide" Target="../slides/slide61.xml"/><Relationship Id="rId8" Type="http://schemas.openxmlformats.org/officeDocument/2006/relationships/slide" Target="../slides/slide255.xml"/><Relationship Id="rId3" Type="http://schemas.openxmlformats.org/officeDocument/2006/relationships/slide" Target="../slides/slide97.xml"/><Relationship Id="rId12" Type="http://schemas.openxmlformats.org/officeDocument/2006/relationships/slide" Target="../slides/slide3.xml"/><Relationship Id="rId17" Type="http://schemas.openxmlformats.org/officeDocument/2006/relationships/image" Target="../media/image3.svg"/><Relationship Id="rId25" Type="http://schemas.openxmlformats.org/officeDocument/2006/relationships/slide" Target="../slides/slide40.xml"/><Relationship Id="rId33" Type="http://schemas.openxmlformats.org/officeDocument/2006/relationships/slide" Target="../slides/slide49.xml"/><Relationship Id="rId38" Type="http://schemas.openxmlformats.org/officeDocument/2006/relationships/slide" Target="../slides/slide55.xml"/><Relationship Id="rId20" Type="http://schemas.openxmlformats.org/officeDocument/2006/relationships/slide" Target="../slides/slide57.xml"/><Relationship Id="rId41" Type="http://schemas.openxmlformats.org/officeDocument/2006/relationships/slide" Target="../slides/slide59.xml"/></Relationships>
</file>

<file path=ppt/slideLayouts/_rels/slideLayout8.xml.rels><?xml version="1.0" encoding="UTF-8" standalone="yes"?>
<Relationships xmlns="http://schemas.openxmlformats.org/package/2006/relationships"><Relationship Id="rId13" Type="http://schemas.openxmlformats.org/officeDocument/2006/relationships/slide" Target="../slides/slide255.xml"/><Relationship Id="rId18" Type="http://schemas.openxmlformats.org/officeDocument/2006/relationships/slide" Target="../slides/slide66.xml"/><Relationship Id="rId26" Type="http://schemas.openxmlformats.org/officeDocument/2006/relationships/slide" Target="../slides/slide74.xml"/><Relationship Id="rId39" Type="http://schemas.openxmlformats.org/officeDocument/2006/relationships/slide" Target="../slides/slide87.xml"/><Relationship Id="rId21" Type="http://schemas.openxmlformats.org/officeDocument/2006/relationships/slide" Target="../slides/slide69.xml"/><Relationship Id="rId34" Type="http://schemas.openxmlformats.org/officeDocument/2006/relationships/slide" Target="../slides/slide82.xml"/><Relationship Id="rId42" Type="http://schemas.openxmlformats.org/officeDocument/2006/relationships/slide" Target="../slides/slide90.xml"/><Relationship Id="rId47" Type="http://schemas.openxmlformats.org/officeDocument/2006/relationships/slide" Target="../slides/slide95.xml"/><Relationship Id="rId7" Type="http://schemas.openxmlformats.org/officeDocument/2006/relationships/slide" Target="../slides/slide65.xml"/><Relationship Id="rId2" Type="http://schemas.openxmlformats.org/officeDocument/2006/relationships/slide" Target="../slides/slide2.xml"/><Relationship Id="rId16" Type="http://schemas.openxmlformats.org/officeDocument/2006/relationships/slide" Target="../slides/slide349.xml"/><Relationship Id="rId29" Type="http://schemas.openxmlformats.org/officeDocument/2006/relationships/slide" Target="../slides/slide77.xml"/><Relationship Id="rId1" Type="http://schemas.openxmlformats.org/officeDocument/2006/relationships/slideMaster" Target="../slideMasters/slideMaster1.xml"/><Relationship Id="rId6" Type="http://schemas.openxmlformats.org/officeDocument/2006/relationships/slide" Target="../slides/slide36.xml"/><Relationship Id="rId11" Type="http://schemas.openxmlformats.org/officeDocument/2006/relationships/slide" Target="../slides/slide191.xml"/><Relationship Id="rId24" Type="http://schemas.openxmlformats.org/officeDocument/2006/relationships/slide" Target="../slides/slide72.xml"/><Relationship Id="rId32" Type="http://schemas.openxmlformats.org/officeDocument/2006/relationships/slide" Target="../slides/slide80.xml"/><Relationship Id="rId37" Type="http://schemas.openxmlformats.org/officeDocument/2006/relationships/slide" Target="../slides/slide85.xml"/><Relationship Id="rId40" Type="http://schemas.openxmlformats.org/officeDocument/2006/relationships/slide" Target="../slides/slide88.xml"/><Relationship Id="rId45" Type="http://schemas.openxmlformats.org/officeDocument/2006/relationships/slide" Target="../slides/slide93.xml"/><Relationship Id="rId5" Type="http://schemas.openxmlformats.org/officeDocument/2006/relationships/slide" Target="../slides/slide4.xml"/><Relationship Id="rId15" Type="http://schemas.openxmlformats.org/officeDocument/2006/relationships/slide" Target="../slides/slide318.xml"/><Relationship Id="rId23" Type="http://schemas.openxmlformats.org/officeDocument/2006/relationships/slide" Target="../slides/slide71.xml"/><Relationship Id="rId28" Type="http://schemas.openxmlformats.org/officeDocument/2006/relationships/slide" Target="../slides/slide76.xml"/><Relationship Id="rId36" Type="http://schemas.openxmlformats.org/officeDocument/2006/relationships/slide" Target="../slides/slide84.xml"/><Relationship Id="rId10" Type="http://schemas.openxmlformats.org/officeDocument/2006/relationships/slide" Target="../slides/slide160.xml"/><Relationship Id="rId19" Type="http://schemas.openxmlformats.org/officeDocument/2006/relationships/slide" Target="../slides/slide67.xml"/><Relationship Id="rId31" Type="http://schemas.openxmlformats.org/officeDocument/2006/relationships/slide" Target="../slides/slide79.xml"/><Relationship Id="rId44" Type="http://schemas.openxmlformats.org/officeDocument/2006/relationships/slide" Target="../slides/slide92.xml"/><Relationship Id="rId4" Type="http://schemas.openxmlformats.org/officeDocument/2006/relationships/image" Target="../media/image3.svg"/><Relationship Id="rId9" Type="http://schemas.openxmlformats.org/officeDocument/2006/relationships/slide" Target="../slides/slide128.xml"/><Relationship Id="rId14" Type="http://schemas.openxmlformats.org/officeDocument/2006/relationships/slide" Target="../slides/slide286.xml"/><Relationship Id="rId22" Type="http://schemas.openxmlformats.org/officeDocument/2006/relationships/slide" Target="../slides/slide70.xml"/><Relationship Id="rId27" Type="http://schemas.openxmlformats.org/officeDocument/2006/relationships/slide" Target="../slides/slide75.xml"/><Relationship Id="rId30" Type="http://schemas.openxmlformats.org/officeDocument/2006/relationships/slide" Target="../slides/slide78.xml"/><Relationship Id="rId35" Type="http://schemas.openxmlformats.org/officeDocument/2006/relationships/slide" Target="../slides/slide83.xml"/><Relationship Id="rId43" Type="http://schemas.openxmlformats.org/officeDocument/2006/relationships/slide" Target="../slides/slide91.xml"/><Relationship Id="rId48" Type="http://schemas.openxmlformats.org/officeDocument/2006/relationships/slide" Target="../slides/slide96.xml"/><Relationship Id="rId8" Type="http://schemas.openxmlformats.org/officeDocument/2006/relationships/slide" Target="../slides/slide97.xml"/><Relationship Id="rId3" Type="http://schemas.openxmlformats.org/officeDocument/2006/relationships/image" Target="../media/image1.png"/><Relationship Id="rId12" Type="http://schemas.openxmlformats.org/officeDocument/2006/relationships/slide" Target="../slides/slide223.xml"/><Relationship Id="rId17" Type="http://schemas.openxmlformats.org/officeDocument/2006/relationships/slide" Target="../slides/slide3.xml"/><Relationship Id="rId25" Type="http://schemas.openxmlformats.org/officeDocument/2006/relationships/slide" Target="../slides/slide73.xml"/><Relationship Id="rId33" Type="http://schemas.openxmlformats.org/officeDocument/2006/relationships/slide" Target="../slides/slide81.xml"/><Relationship Id="rId38" Type="http://schemas.openxmlformats.org/officeDocument/2006/relationships/slide" Target="../slides/slide86.xml"/><Relationship Id="rId46" Type="http://schemas.openxmlformats.org/officeDocument/2006/relationships/slide" Target="../slides/slide94.xml"/><Relationship Id="rId20" Type="http://schemas.openxmlformats.org/officeDocument/2006/relationships/slide" Target="../slides/slide68.xml"/><Relationship Id="rId41" Type="http://schemas.openxmlformats.org/officeDocument/2006/relationships/slide" Target="../slides/slide89.xml"/></Relationships>
</file>

<file path=ppt/slideLayouts/_rels/slideLayout9.xml.rels><?xml version="1.0" encoding="UTF-8" standalone="yes"?>
<Relationships xmlns="http://schemas.openxmlformats.org/package/2006/relationships"><Relationship Id="rId13" Type="http://schemas.openxmlformats.org/officeDocument/2006/relationships/slide" Target="../slides/slide349.xml"/><Relationship Id="rId18" Type="http://schemas.openxmlformats.org/officeDocument/2006/relationships/slide" Target="../slides/slide66.xml"/><Relationship Id="rId26" Type="http://schemas.openxmlformats.org/officeDocument/2006/relationships/slide" Target="../slides/slide74.xml"/><Relationship Id="rId39" Type="http://schemas.openxmlformats.org/officeDocument/2006/relationships/slide" Target="../slides/slide87.xml"/><Relationship Id="rId21" Type="http://schemas.openxmlformats.org/officeDocument/2006/relationships/slide" Target="../slides/slide69.xml"/><Relationship Id="rId34" Type="http://schemas.openxmlformats.org/officeDocument/2006/relationships/slide" Target="../slides/slide82.xml"/><Relationship Id="rId42" Type="http://schemas.openxmlformats.org/officeDocument/2006/relationships/slide" Target="../slides/slide90.xml"/><Relationship Id="rId47" Type="http://schemas.openxmlformats.org/officeDocument/2006/relationships/slide" Target="../slides/slide95.xml"/><Relationship Id="rId7" Type="http://schemas.openxmlformats.org/officeDocument/2006/relationships/slide" Target="../slides/slide160.xml"/><Relationship Id="rId2" Type="http://schemas.openxmlformats.org/officeDocument/2006/relationships/slide" Target="../slides/slide4.xml"/><Relationship Id="rId16" Type="http://schemas.openxmlformats.org/officeDocument/2006/relationships/image" Target="../media/image1.png"/><Relationship Id="rId29" Type="http://schemas.openxmlformats.org/officeDocument/2006/relationships/slide" Target="../slides/slide77.xml"/><Relationship Id="rId1" Type="http://schemas.openxmlformats.org/officeDocument/2006/relationships/slideMaster" Target="../slideMasters/slideMaster1.xml"/><Relationship Id="rId6" Type="http://schemas.openxmlformats.org/officeDocument/2006/relationships/slide" Target="../slides/slide128.xml"/><Relationship Id="rId11" Type="http://schemas.openxmlformats.org/officeDocument/2006/relationships/slide" Target="../slides/slide286.xml"/><Relationship Id="rId24" Type="http://schemas.openxmlformats.org/officeDocument/2006/relationships/slide" Target="../slides/slide72.xml"/><Relationship Id="rId32" Type="http://schemas.openxmlformats.org/officeDocument/2006/relationships/slide" Target="../slides/slide80.xml"/><Relationship Id="rId37" Type="http://schemas.openxmlformats.org/officeDocument/2006/relationships/slide" Target="../slides/slide85.xml"/><Relationship Id="rId40" Type="http://schemas.openxmlformats.org/officeDocument/2006/relationships/slide" Target="../slides/slide88.xml"/><Relationship Id="rId45" Type="http://schemas.openxmlformats.org/officeDocument/2006/relationships/slide" Target="../slides/slide93.xml"/><Relationship Id="rId5" Type="http://schemas.openxmlformats.org/officeDocument/2006/relationships/slide" Target="../slides/slide97.xml"/><Relationship Id="rId15" Type="http://schemas.openxmlformats.org/officeDocument/2006/relationships/slide" Target="../slides/slide2.xml"/><Relationship Id="rId23" Type="http://schemas.openxmlformats.org/officeDocument/2006/relationships/slide" Target="../slides/slide71.xml"/><Relationship Id="rId28" Type="http://schemas.openxmlformats.org/officeDocument/2006/relationships/slide" Target="../slides/slide76.xml"/><Relationship Id="rId36" Type="http://schemas.openxmlformats.org/officeDocument/2006/relationships/slide" Target="../slides/slide84.xml"/><Relationship Id="rId10" Type="http://schemas.openxmlformats.org/officeDocument/2006/relationships/slide" Target="../slides/slide255.xml"/><Relationship Id="rId19" Type="http://schemas.openxmlformats.org/officeDocument/2006/relationships/slide" Target="../slides/slide67.xml"/><Relationship Id="rId31" Type="http://schemas.openxmlformats.org/officeDocument/2006/relationships/slide" Target="../slides/slide79.xml"/><Relationship Id="rId44" Type="http://schemas.openxmlformats.org/officeDocument/2006/relationships/slide" Target="../slides/slide92.xml"/><Relationship Id="rId4" Type="http://schemas.openxmlformats.org/officeDocument/2006/relationships/slide" Target="../slides/slide65.xml"/><Relationship Id="rId9" Type="http://schemas.openxmlformats.org/officeDocument/2006/relationships/slide" Target="../slides/slide223.xml"/><Relationship Id="rId14" Type="http://schemas.openxmlformats.org/officeDocument/2006/relationships/slide" Target="../slides/slide3.xml"/><Relationship Id="rId22" Type="http://schemas.openxmlformats.org/officeDocument/2006/relationships/slide" Target="../slides/slide70.xml"/><Relationship Id="rId27" Type="http://schemas.openxmlformats.org/officeDocument/2006/relationships/slide" Target="../slides/slide75.xml"/><Relationship Id="rId30" Type="http://schemas.openxmlformats.org/officeDocument/2006/relationships/slide" Target="../slides/slide78.xml"/><Relationship Id="rId35" Type="http://schemas.openxmlformats.org/officeDocument/2006/relationships/slide" Target="../slides/slide83.xml"/><Relationship Id="rId43" Type="http://schemas.openxmlformats.org/officeDocument/2006/relationships/slide" Target="../slides/slide91.xml"/><Relationship Id="rId48" Type="http://schemas.openxmlformats.org/officeDocument/2006/relationships/slide" Target="../slides/slide96.xml"/><Relationship Id="rId8" Type="http://schemas.openxmlformats.org/officeDocument/2006/relationships/slide" Target="../slides/slide191.xml"/><Relationship Id="rId3" Type="http://schemas.openxmlformats.org/officeDocument/2006/relationships/slide" Target="../slides/slide36.xml"/><Relationship Id="rId12" Type="http://schemas.openxmlformats.org/officeDocument/2006/relationships/slide" Target="../slides/slide318.xml"/><Relationship Id="rId17" Type="http://schemas.openxmlformats.org/officeDocument/2006/relationships/image" Target="../media/image3.svg"/><Relationship Id="rId25" Type="http://schemas.openxmlformats.org/officeDocument/2006/relationships/slide" Target="../slides/slide73.xml"/><Relationship Id="rId33" Type="http://schemas.openxmlformats.org/officeDocument/2006/relationships/slide" Target="../slides/slide81.xml"/><Relationship Id="rId38" Type="http://schemas.openxmlformats.org/officeDocument/2006/relationships/slide" Target="../slides/slide86.xml"/><Relationship Id="rId46" Type="http://schemas.openxmlformats.org/officeDocument/2006/relationships/slide" Target="../slides/slide94.xml"/><Relationship Id="rId20" Type="http://schemas.openxmlformats.org/officeDocument/2006/relationships/slide" Target="../slides/slide68.xml"/><Relationship Id="rId41" Type="http://schemas.openxmlformats.org/officeDocument/2006/relationships/slide" Target="../slides/slide8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Ye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0" name="Group 1319">
            <a:extLst>
              <a:ext uri="{FF2B5EF4-FFF2-40B4-BE49-F238E27FC236}">
                <a16:creationId xmlns:a16="http://schemas.microsoft.com/office/drawing/2014/main" id="{A87125BD-E812-9C4D-C274-FEA190083C67}"/>
              </a:ext>
            </a:extLst>
          </p:cNvPr>
          <p:cNvGrpSpPr/>
          <p:nvPr userDrawn="1"/>
        </p:nvGrpSpPr>
        <p:grpSpPr>
          <a:xfrm>
            <a:off x="3138535" y="4997810"/>
            <a:ext cx="1280160" cy="987552"/>
            <a:chOff x="3138535" y="4997810"/>
            <a:chExt cx="1280160" cy="987552"/>
          </a:xfrm>
        </p:grpSpPr>
        <p:sp>
          <p:nvSpPr>
            <p:cNvPr id="902" name="Rectangle 901">
              <a:extLst>
                <a:ext uri="{FF2B5EF4-FFF2-40B4-BE49-F238E27FC236}">
                  <a16:creationId xmlns:a16="http://schemas.microsoft.com/office/drawing/2014/main" id="{8998B7B2-C707-F8BB-53EF-0D332825F668}"/>
                </a:ext>
              </a:extLst>
            </p:cNvPr>
            <p:cNvSpPr>
              <a:spLocks/>
            </p:cNvSpPr>
            <p:nvPr userDrawn="1"/>
          </p:nvSpPr>
          <p:spPr>
            <a:xfrm>
              <a:off x="3870055" y="5820770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903" name="Rectangle 902">
              <a:extLst>
                <a:ext uri="{FF2B5EF4-FFF2-40B4-BE49-F238E27FC236}">
                  <a16:creationId xmlns:a16="http://schemas.microsoft.com/office/drawing/2014/main" id="{7D4521E6-1D6B-32A3-2A5B-CA56884C651E}"/>
                </a:ext>
              </a:extLst>
            </p:cNvPr>
            <p:cNvSpPr>
              <a:spLocks/>
            </p:cNvSpPr>
            <p:nvPr userDrawn="1"/>
          </p:nvSpPr>
          <p:spPr>
            <a:xfrm>
              <a:off x="4052935" y="5820770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904" name="Rectangle 903">
              <a:extLst>
                <a:ext uri="{FF2B5EF4-FFF2-40B4-BE49-F238E27FC236}">
                  <a16:creationId xmlns:a16="http://schemas.microsoft.com/office/drawing/2014/main" id="{C4EB674A-0C63-F66F-FB52-D9D9B888DC3F}"/>
                </a:ext>
              </a:extLst>
            </p:cNvPr>
            <p:cNvSpPr>
              <a:spLocks/>
            </p:cNvSpPr>
            <p:nvPr userDrawn="1"/>
          </p:nvSpPr>
          <p:spPr>
            <a:xfrm>
              <a:off x="4235815" y="5820770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905" name="Rectangle 904">
              <a:extLst>
                <a:ext uri="{FF2B5EF4-FFF2-40B4-BE49-F238E27FC236}">
                  <a16:creationId xmlns:a16="http://schemas.microsoft.com/office/drawing/2014/main" id="{C2AF4BAD-AF8C-9AB2-E4D5-13B9BB5C21DB}"/>
                </a:ext>
              </a:extLst>
            </p:cNvPr>
            <p:cNvSpPr>
              <a:spLocks/>
            </p:cNvSpPr>
            <p:nvPr userDrawn="1"/>
          </p:nvSpPr>
          <p:spPr>
            <a:xfrm>
              <a:off x="3138535" y="5163328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906" name="Rectangle 905">
              <a:hlinkClick r:id="rId2" action="ppaction://hlinksldjump"/>
              <a:extLst>
                <a:ext uri="{FF2B5EF4-FFF2-40B4-BE49-F238E27FC236}">
                  <a16:creationId xmlns:a16="http://schemas.microsoft.com/office/drawing/2014/main" id="{A1592A10-75E6-AF10-2AC4-C50283544706}"/>
                </a:ext>
              </a:extLst>
            </p:cNvPr>
            <p:cNvSpPr>
              <a:spLocks/>
            </p:cNvSpPr>
            <p:nvPr userDrawn="1"/>
          </p:nvSpPr>
          <p:spPr>
            <a:xfrm>
              <a:off x="3321415" y="5163328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907" name="Rectangle 906">
              <a:hlinkClick r:id="rId3" action="ppaction://hlinksldjump"/>
              <a:extLst>
                <a:ext uri="{FF2B5EF4-FFF2-40B4-BE49-F238E27FC236}">
                  <a16:creationId xmlns:a16="http://schemas.microsoft.com/office/drawing/2014/main" id="{DEA347B2-A3E3-E136-DF14-CAECF54E6545}"/>
                </a:ext>
              </a:extLst>
            </p:cNvPr>
            <p:cNvSpPr>
              <a:spLocks/>
            </p:cNvSpPr>
            <p:nvPr userDrawn="1"/>
          </p:nvSpPr>
          <p:spPr>
            <a:xfrm>
              <a:off x="3504295" y="5163328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908" name="Rectangle 907">
              <a:hlinkClick r:id="rId4" action="ppaction://hlinksldjump"/>
              <a:extLst>
                <a:ext uri="{FF2B5EF4-FFF2-40B4-BE49-F238E27FC236}">
                  <a16:creationId xmlns:a16="http://schemas.microsoft.com/office/drawing/2014/main" id="{48A079EE-E45E-BDA2-CD6D-3AF812B8F6FF}"/>
                </a:ext>
              </a:extLst>
            </p:cNvPr>
            <p:cNvSpPr>
              <a:spLocks/>
            </p:cNvSpPr>
            <p:nvPr userDrawn="1"/>
          </p:nvSpPr>
          <p:spPr>
            <a:xfrm>
              <a:off x="3687175" y="5163328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909" name="Rectangle 908">
              <a:hlinkClick r:id="rId5" action="ppaction://hlinksldjump"/>
              <a:extLst>
                <a:ext uri="{FF2B5EF4-FFF2-40B4-BE49-F238E27FC236}">
                  <a16:creationId xmlns:a16="http://schemas.microsoft.com/office/drawing/2014/main" id="{ADD59E4C-D0C3-AA00-8844-9F2228672105}"/>
                </a:ext>
              </a:extLst>
            </p:cNvPr>
            <p:cNvSpPr>
              <a:spLocks/>
            </p:cNvSpPr>
            <p:nvPr userDrawn="1"/>
          </p:nvSpPr>
          <p:spPr>
            <a:xfrm>
              <a:off x="3870055" y="5163328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910" name="Rectangle 909">
              <a:hlinkClick r:id="rId6" action="ppaction://hlinksldjump"/>
              <a:extLst>
                <a:ext uri="{FF2B5EF4-FFF2-40B4-BE49-F238E27FC236}">
                  <a16:creationId xmlns:a16="http://schemas.microsoft.com/office/drawing/2014/main" id="{C966DBF4-7F0D-C6CC-4DF8-98E73D11AF4E}"/>
                </a:ext>
              </a:extLst>
            </p:cNvPr>
            <p:cNvSpPr>
              <a:spLocks/>
            </p:cNvSpPr>
            <p:nvPr userDrawn="1"/>
          </p:nvSpPr>
          <p:spPr>
            <a:xfrm>
              <a:off x="4052935" y="5163328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911" name="Rectangle 910">
              <a:hlinkClick r:id="rId7" action="ppaction://hlinksldjump"/>
              <a:extLst>
                <a:ext uri="{FF2B5EF4-FFF2-40B4-BE49-F238E27FC236}">
                  <a16:creationId xmlns:a16="http://schemas.microsoft.com/office/drawing/2014/main" id="{123D829E-CEAC-CE4D-9DCC-1CEFD109C2F9}"/>
                </a:ext>
              </a:extLst>
            </p:cNvPr>
            <p:cNvSpPr>
              <a:spLocks/>
            </p:cNvSpPr>
            <p:nvPr userDrawn="1"/>
          </p:nvSpPr>
          <p:spPr>
            <a:xfrm>
              <a:off x="4235815" y="5163328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912" name="Rectangle 911">
              <a:hlinkClick r:id="rId8" action="ppaction://hlinksldjump"/>
              <a:extLst>
                <a:ext uri="{FF2B5EF4-FFF2-40B4-BE49-F238E27FC236}">
                  <a16:creationId xmlns:a16="http://schemas.microsoft.com/office/drawing/2014/main" id="{2E3C39F5-FB6E-785C-E02E-619A4AF3B942}"/>
                </a:ext>
              </a:extLst>
            </p:cNvPr>
            <p:cNvSpPr>
              <a:spLocks/>
            </p:cNvSpPr>
            <p:nvPr userDrawn="1"/>
          </p:nvSpPr>
          <p:spPr>
            <a:xfrm>
              <a:off x="3138535" y="5327688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913" name="Rectangle 912">
              <a:hlinkClick r:id="rId9" action="ppaction://hlinksldjump"/>
              <a:extLst>
                <a:ext uri="{FF2B5EF4-FFF2-40B4-BE49-F238E27FC236}">
                  <a16:creationId xmlns:a16="http://schemas.microsoft.com/office/drawing/2014/main" id="{191357E8-3E0D-E06D-F851-C0E8B041DB56}"/>
                </a:ext>
              </a:extLst>
            </p:cNvPr>
            <p:cNvSpPr>
              <a:spLocks/>
            </p:cNvSpPr>
            <p:nvPr userDrawn="1"/>
          </p:nvSpPr>
          <p:spPr>
            <a:xfrm>
              <a:off x="3321415" y="5327688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914" name="Rectangle 913">
              <a:hlinkClick r:id="rId10" action="ppaction://hlinksldjump"/>
              <a:extLst>
                <a:ext uri="{FF2B5EF4-FFF2-40B4-BE49-F238E27FC236}">
                  <a16:creationId xmlns:a16="http://schemas.microsoft.com/office/drawing/2014/main" id="{C37B02E1-C1E6-64E6-8273-142D3C462B0E}"/>
                </a:ext>
              </a:extLst>
            </p:cNvPr>
            <p:cNvSpPr>
              <a:spLocks/>
            </p:cNvSpPr>
            <p:nvPr userDrawn="1"/>
          </p:nvSpPr>
          <p:spPr>
            <a:xfrm>
              <a:off x="3504295" y="5327688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915" name="Rectangle 914">
              <a:hlinkClick r:id="rId11" action="ppaction://hlinksldjump"/>
              <a:extLst>
                <a:ext uri="{FF2B5EF4-FFF2-40B4-BE49-F238E27FC236}">
                  <a16:creationId xmlns:a16="http://schemas.microsoft.com/office/drawing/2014/main" id="{04C65FF9-5660-D4DF-A095-42D531EA42B0}"/>
                </a:ext>
              </a:extLst>
            </p:cNvPr>
            <p:cNvSpPr>
              <a:spLocks/>
            </p:cNvSpPr>
            <p:nvPr userDrawn="1"/>
          </p:nvSpPr>
          <p:spPr>
            <a:xfrm>
              <a:off x="3687175" y="5327688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916" name="Rectangle 915">
              <a:hlinkClick r:id="rId12" action="ppaction://hlinksldjump"/>
              <a:extLst>
                <a:ext uri="{FF2B5EF4-FFF2-40B4-BE49-F238E27FC236}">
                  <a16:creationId xmlns:a16="http://schemas.microsoft.com/office/drawing/2014/main" id="{2ADC4FF2-3047-0638-81B7-89C43ACDE6D0}"/>
                </a:ext>
              </a:extLst>
            </p:cNvPr>
            <p:cNvSpPr>
              <a:spLocks/>
            </p:cNvSpPr>
            <p:nvPr userDrawn="1"/>
          </p:nvSpPr>
          <p:spPr>
            <a:xfrm>
              <a:off x="3870055" y="5327688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917" name="Rectangle 916">
              <a:hlinkClick r:id="rId13" action="ppaction://hlinksldjump"/>
              <a:extLst>
                <a:ext uri="{FF2B5EF4-FFF2-40B4-BE49-F238E27FC236}">
                  <a16:creationId xmlns:a16="http://schemas.microsoft.com/office/drawing/2014/main" id="{AE7B8A72-3F71-017B-D040-BB9D1DA3C12F}"/>
                </a:ext>
              </a:extLst>
            </p:cNvPr>
            <p:cNvSpPr>
              <a:spLocks/>
            </p:cNvSpPr>
            <p:nvPr userDrawn="1"/>
          </p:nvSpPr>
          <p:spPr>
            <a:xfrm>
              <a:off x="4052935" y="5327688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918" name="Rectangle 917">
              <a:hlinkClick r:id="rId14" action="ppaction://hlinksldjump"/>
              <a:extLst>
                <a:ext uri="{FF2B5EF4-FFF2-40B4-BE49-F238E27FC236}">
                  <a16:creationId xmlns:a16="http://schemas.microsoft.com/office/drawing/2014/main" id="{D6668353-2D76-1036-20DF-DBACA6B5C142}"/>
                </a:ext>
              </a:extLst>
            </p:cNvPr>
            <p:cNvSpPr>
              <a:spLocks/>
            </p:cNvSpPr>
            <p:nvPr userDrawn="1"/>
          </p:nvSpPr>
          <p:spPr>
            <a:xfrm>
              <a:off x="4235815" y="5327688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13</a:t>
              </a:r>
            </a:p>
          </p:txBody>
        </p:sp>
        <p:sp>
          <p:nvSpPr>
            <p:cNvPr id="919" name="Rectangle 918">
              <a:hlinkClick r:id="rId15" action="ppaction://hlinksldjump"/>
              <a:extLst>
                <a:ext uri="{FF2B5EF4-FFF2-40B4-BE49-F238E27FC236}">
                  <a16:creationId xmlns:a16="http://schemas.microsoft.com/office/drawing/2014/main" id="{91843631-87C1-DF84-15F9-8609B5FE01D6}"/>
                </a:ext>
              </a:extLst>
            </p:cNvPr>
            <p:cNvSpPr>
              <a:spLocks/>
            </p:cNvSpPr>
            <p:nvPr userDrawn="1"/>
          </p:nvSpPr>
          <p:spPr>
            <a:xfrm>
              <a:off x="3138535" y="5492048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920" name="Rectangle 919">
              <a:hlinkClick r:id="rId16" action="ppaction://hlinksldjump"/>
              <a:extLst>
                <a:ext uri="{FF2B5EF4-FFF2-40B4-BE49-F238E27FC236}">
                  <a16:creationId xmlns:a16="http://schemas.microsoft.com/office/drawing/2014/main" id="{61FDE343-836F-D8B2-9B16-ADF5BFF489E3}"/>
                </a:ext>
              </a:extLst>
            </p:cNvPr>
            <p:cNvSpPr>
              <a:spLocks/>
            </p:cNvSpPr>
            <p:nvPr userDrawn="1"/>
          </p:nvSpPr>
          <p:spPr>
            <a:xfrm>
              <a:off x="3321415" y="5492048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921" name="Rectangle 920">
              <a:hlinkClick r:id="rId17" action="ppaction://hlinksldjump"/>
              <a:extLst>
                <a:ext uri="{FF2B5EF4-FFF2-40B4-BE49-F238E27FC236}">
                  <a16:creationId xmlns:a16="http://schemas.microsoft.com/office/drawing/2014/main" id="{0D878AA2-13E4-07CB-C65D-BBE5740AA54B}"/>
                </a:ext>
              </a:extLst>
            </p:cNvPr>
            <p:cNvSpPr>
              <a:spLocks/>
            </p:cNvSpPr>
            <p:nvPr userDrawn="1"/>
          </p:nvSpPr>
          <p:spPr>
            <a:xfrm>
              <a:off x="3504295" y="5492048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16</a:t>
              </a:r>
            </a:p>
          </p:txBody>
        </p:sp>
        <p:sp>
          <p:nvSpPr>
            <p:cNvPr id="922" name="Rectangle 921">
              <a:hlinkClick r:id="rId18" action="ppaction://hlinksldjump"/>
              <a:extLst>
                <a:ext uri="{FF2B5EF4-FFF2-40B4-BE49-F238E27FC236}">
                  <a16:creationId xmlns:a16="http://schemas.microsoft.com/office/drawing/2014/main" id="{C52A35A0-312B-C924-77B9-9C0EF0DA540E}"/>
                </a:ext>
              </a:extLst>
            </p:cNvPr>
            <p:cNvSpPr>
              <a:spLocks/>
            </p:cNvSpPr>
            <p:nvPr userDrawn="1"/>
          </p:nvSpPr>
          <p:spPr>
            <a:xfrm>
              <a:off x="3687175" y="5492048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923" name="Rectangle 922">
              <a:hlinkClick r:id="rId19" action="ppaction://hlinksldjump"/>
              <a:extLst>
                <a:ext uri="{FF2B5EF4-FFF2-40B4-BE49-F238E27FC236}">
                  <a16:creationId xmlns:a16="http://schemas.microsoft.com/office/drawing/2014/main" id="{8201794F-58A4-3EB1-AF5A-47AF9DEDAD06}"/>
                </a:ext>
              </a:extLst>
            </p:cNvPr>
            <p:cNvSpPr>
              <a:spLocks/>
            </p:cNvSpPr>
            <p:nvPr userDrawn="1"/>
          </p:nvSpPr>
          <p:spPr>
            <a:xfrm>
              <a:off x="3870055" y="5492048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18</a:t>
              </a:r>
            </a:p>
          </p:txBody>
        </p:sp>
        <p:sp>
          <p:nvSpPr>
            <p:cNvPr id="924" name="Rectangle 923">
              <a:hlinkClick r:id="rId20" action="ppaction://hlinksldjump"/>
              <a:extLst>
                <a:ext uri="{FF2B5EF4-FFF2-40B4-BE49-F238E27FC236}">
                  <a16:creationId xmlns:a16="http://schemas.microsoft.com/office/drawing/2014/main" id="{4D83A47B-492E-8041-10F3-7D1DDEDCB8B0}"/>
                </a:ext>
              </a:extLst>
            </p:cNvPr>
            <p:cNvSpPr>
              <a:spLocks/>
            </p:cNvSpPr>
            <p:nvPr userDrawn="1"/>
          </p:nvSpPr>
          <p:spPr>
            <a:xfrm>
              <a:off x="4052935" y="5492048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19</a:t>
              </a:r>
            </a:p>
          </p:txBody>
        </p:sp>
        <p:sp>
          <p:nvSpPr>
            <p:cNvPr id="925" name="Rectangle 924">
              <a:hlinkClick r:id="rId21" action="ppaction://hlinksldjump"/>
              <a:extLst>
                <a:ext uri="{FF2B5EF4-FFF2-40B4-BE49-F238E27FC236}">
                  <a16:creationId xmlns:a16="http://schemas.microsoft.com/office/drawing/2014/main" id="{1FE9E392-947F-9888-8C8B-1F9351DE7A7A}"/>
                </a:ext>
              </a:extLst>
            </p:cNvPr>
            <p:cNvSpPr>
              <a:spLocks/>
            </p:cNvSpPr>
            <p:nvPr userDrawn="1"/>
          </p:nvSpPr>
          <p:spPr>
            <a:xfrm>
              <a:off x="4235815" y="5492048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926" name="Rectangle 925">
              <a:hlinkClick r:id="rId22" action="ppaction://hlinksldjump"/>
              <a:extLst>
                <a:ext uri="{FF2B5EF4-FFF2-40B4-BE49-F238E27FC236}">
                  <a16:creationId xmlns:a16="http://schemas.microsoft.com/office/drawing/2014/main" id="{A0293F14-0FBF-6450-4C2B-A36C9B91DDBE}"/>
                </a:ext>
              </a:extLst>
            </p:cNvPr>
            <p:cNvSpPr>
              <a:spLocks/>
            </p:cNvSpPr>
            <p:nvPr userDrawn="1"/>
          </p:nvSpPr>
          <p:spPr>
            <a:xfrm>
              <a:off x="3138535" y="5656408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21</a:t>
              </a:r>
            </a:p>
          </p:txBody>
        </p:sp>
        <p:sp>
          <p:nvSpPr>
            <p:cNvPr id="927" name="Rectangle 926">
              <a:hlinkClick r:id="rId23" action="ppaction://hlinksldjump"/>
              <a:extLst>
                <a:ext uri="{FF2B5EF4-FFF2-40B4-BE49-F238E27FC236}">
                  <a16:creationId xmlns:a16="http://schemas.microsoft.com/office/drawing/2014/main" id="{F745EFD2-0344-6F7E-22DC-AA53F69BCE8D}"/>
                </a:ext>
              </a:extLst>
            </p:cNvPr>
            <p:cNvSpPr>
              <a:spLocks/>
            </p:cNvSpPr>
            <p:nvPr userDrawn="1"/>
          </p:nvSpPr>
          <p:spPr>
            <a:xfrm>
              <a:off x="3321415" y="5656408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928" name="Rectangle 927">
              <a:hlinkClick r:id="rId24" action="ppaction://hlinksldjump"/>
              <a:extLst>
                <a:ext uri="{FF2B5EF4-FFF2-40B4-BE49-F238E27FC236}">
                  <a16:creationId xmlns:a16="http://schemas.microsoft.com/office/drawing/2014/main" id="{00A55910-F12E-75C5-7360-AF7B234D60EE}"/>
                </a:ext>
              </a:extLst>
            </p:cNvPr>
            <p:cNvSpPr>
              <a:spLocks/>
            </p:cNvSpPr>
            <p:nvPr userDrawn="1"/>
          </p:nvSpPr>
          <p:spPr>
            <a:xfrm>
              <a:off x="3504295" y="5656408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23</a:t>
              </a:r>
            </a:p>
          </p:txBody>
        </p:sp>
        <p:sp>
          <p:nvSpPr>
            <p:cNvPr id="929" name="Rectangle 928">
              <a:hlinkClick r:id="rId25" action="ppaction://hlinksldjump"/>
              <a:extLst>
                <a:ext uri="{FF2B5EF4-FFF2-40B4-BE49-F238E27FC236}">
                  <a16:creationId xmlns:a16="http://schemas.microsoft.com/office/drawing/2014/main" id="{54215D6A-74E5-9BC1-E068-0A76708C2DE4}"/>
                </a:ext>
              </a:extLst>
            </p:cNvPr>
            <p:cNvSpPr>
              <a:spLocks/>
            </p:cNvSpPr>
            <p:nvPr userDrawn="1"/>
          </p:nvSpPr>
          <p:spPr>
            <a:xfrm>
              <a:off x="3687175" y="5656408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24</a:t>
              </a:r>
            </a:p>
          </p:txBody>
        </p:sp>
        <p:sp>
          <p:nvSpPr>
            <p:cNvPr id="930" name="Rectangle 929">
              <a:hlinkClick r:id="rId26" action="ppaction://hlinksldjump"/>
              <a:extLst>
                <a:ext uri="{FF2B5EF4-FFF2-40B4-BE49-F238E27FC236}">
                  <a16:creationId xmlns:a16="http://schemas.microsoft.com/office/drawing/2014/main" id="{30F9913D-3A84-D1E2-AEC6-1C57207F7C6A}"/>
                </a:ext>
              </a:extLst>
            </p:cNvPr>
            <p:cNvSpPr>
              <a:spLocks/>
            </p:cNvSpPr>
            <p:nvPr userDrawn="1"/>
          </p:nvSpPr>
          <p:spPr>
            <a:xfrm>
              <a:off x="3870055" y="5656408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25</a:t>
              </a:r>
            </a:p>
          </p:txBody>
        </p:sp>
        <p:sp>
          <p:nvSpPr>
            <p:cNvPr id="931" name="Rectangle 930">
              <a:hlinkClick r:id="rId27" action="ppaction://hlinksldjump"/>
              <a:extLst>
                <a:ext uri="{FF2B5EF4-FFF2-40B4-BE49-F238E27FC236}">
                  <a16:creationId xmlns:a16="http://schemas.microsoft.com/office/drawing/2014/main" id="{3D5126B6-3956-6829-63F2-7DA3A299BDBB}"/>
                </a:ext>
              </a:extLst>
            </p:cNvPr>
            <p:cNvSpPr>
              <a:spLocks/>
            </p:cNvSpPr>
            <p:nvPr userDrawn="1"/>
          </p:nvSpPr>
          <p:spPr>
            <a:xfrm>
              <a:off x="4052935" y="5656408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26</a:t>
              </a:r>
            </a:p>
          </p:txBody>
        </p:sp>
        <p:sp>
          <p:nvSpPr>
            <p:cNvPr id="932" name="Rectangle 931">
              <a:hlinkClick r:id="rId28" action="ppaction://hlinksldjump"/>
              <a:extLst>
                <a:ext uri="{FF2B5EF4-FFF2-40B4-BE49-F238E27FC236}">
                  <a16:creationId xmlns:a16="http://schemas.microsoft.com/office/drawing/2014/main" id="{8DF0B603-F88A-1F68-4864-BC90E68EFCFE}"/>
                </a:ext>
              </a:extLst>
            </p:cNvPr>
            <p:cNvSpPr>
              <a:spLocks/>
            </p:cNvSpPr>
            <p:nvPr userDrawn="1"/>
          </p:nvSpPr>
          <p:spPr>
            <a:xfrm>
              <a:off x="4235815" y="5656408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27</a:t>
              </a:r>
            </a:p>
          </p:txBody>
        </p:sp>
        <p:sp>
          <p:nvSpPr>
            <p:cNvPr id="933" name="Rectangle 932">
              <a:hlinkClick r:id="rId29" action="ppaction://hlinksldjump"/>
              <a:extLst>
                <a:ext uri="{FF2B5EF4-FFF2-40B4-BE49-F238E27FC236}">
                  <a16:creationId xmlns:a16="http://schemas.microsoft.com/office/drawing/2014/main" id="{23379FDE-31F5-F90F-E139-83D849BD32DB}"/>
                </a:ext>
              </a:extLst>
            </p:cNvPr>
            <p:cNvSpPr>
              <a:spLocks/>
            </p:cNvSpPr>
            <p:nvPr userDrawn="1"/>
          </p:nvSpPr>
          <p:spPr>
            <a:xfrm>
              <a:off x="3138535" y="5820770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28</a:t>
              </a:r>
            </a:p>
          </p:txBody>
        </p:sp>
        <p:sp>
          <p:nvSpPr>
            <p:cNvPr id="938" name="Rectangle 937">
              <a:hlinkClick r:id="rId30" action="ppaction://hlinksldjump"/>
              <a:extLst>
                <a:ext uri="{FF2B5EF4-FFF2-40B4-BE49-F238E27FC236}">
                  <a16:creationId xmlns:a16="http://schemas.microsoft.com/office/drawing/2014/main" id="{FB1948E6-900E-80A5-8400-C9679CD249A3}"/>
                </a:ext>
              </a:extLst>
            </p:cNvPr>
            <p:cNvSpPr>
              <a:spLocks/>
            </p:cNvSpPr>
            <p:nvPr userDrawn="1"/>
          </p:nvSpPr>
          <p:spPr>
            <a:xfrm>
              <a:off x="3321415" y="5820770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29</a:t>
              </a:r>
            </a:p>
          </p:txBody>
        </p:sp>
        <p:sp>
          <p:nvSpPr>
            <p:cNvPr id="981" name="Rectangle 980">
              <a:hlinkClick r:id="rId31" action="ppaction://hlinksldjump"/>
              <a:extLst>
                <a:ext uri="{FF2B5EF4-FFF2-40B4-BE49-F238E27FC236}">
                  <a16:creationId xmlns:a16="http://schemas.microsoft.com/office/drawing/2014/main" id="{F34FC54B-1DEB-18A1-54A7-E03266E082B4}"/>
                </a:ext>
              </a:extLst>
            </p:cNvPr>
            <p:cNvSpPr>
              <a:spLocks/>
            </p:cNvSpPr>
            <p:nvPr userDrawn="1"/>
          </p:nvSpPr>
          <p:spPr>
            <a:xfrm>
              <a:off x="3504295" y="5820770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30</a:t>
              </a:r>
            </a:p>
          </p:txBody>
        </p:sp>
        <p:sp>
          <p:nvSpPr>
            <p:cNvPr id="1022" name="Rectangle 1021">
              <a:hlinkClick r:id="rId32" action="ppaction://hlinksldjump"/>
              <a:extLst>
                <a:ext uri="{FF2B5EF4-FFF2-40B4-BE49-F238E27FC236}">
                  <a16:creationId xmlns:a16="http://schemas.microsoft.com/office/drawing/2014/main" id="{9C7CD486-0987-C2B9-3CD1-41EE6ED8C9C8}"/>
                </a:ext>
              </a:extLst>
            </p:cNvPr>
            <p:cNvSpPr>
              <a:spLocks/>
            </p:cNvSpPr>
            <p:nvPr userDrawn="1"/>
          </p:nvSpPr>
          <p:spPr>
            <a:xfrm>
              <a:off x="3687175" y="5820770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31</a:t>
              </a:r>
            </a:p>
          </p:txBody>
        </p:sp>
        <p:sp>
          <p:nvSpPr>
            <p:cNvPr id="1023" name="Rectangle 1022">
              <a:extLst>
                <a:ext uri="{FF2B5EF4-FFF2-40B4-BE49-F238E27FC236}">
                  <a16:creationId xmlns:a16="http://schemas.microsoft.com/office/drawing/2014/main" id="{221E5910-CB87-F718-7428-C6490A0056CD}"/>
                </a:ext>
              </a:extLst>
            </p:cNvPr>
            <p:cNvSpPr>
              <a:spLocks/>
            </p:cNvSpPr>
            <p:nvPr userDrawn="1"/>
          </p:nvSpPr>
          <p:spPr>
            <a:xfrm>
              <a:off x="4235815" y="4997810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S</a:t>
              </a:r>
            </a:p>
          </p:txBody>
        </p:sp>
        <p:sp>
          <p:nvSpPr>
            <p:cNvPr id="1280" name="Rectangle 1279">
              <a:extLst>
                <a:ext uri="{FF2B5EF4-FFF2-40B4-BE49-F238E27FC236}">
                  <a16:creationId xmlns:a16="http://schemas.microsoft.com/office/drawing/2014/main" id="{B3117438-95D8-1A3F-F01E-925A4849D5C1}"/>
                </a:ext>
              </a:extLst>
            </p:cNvPr>
            <p:cNvSpPr>
              <a:spLocks/>
            </p:cNvSpPr>
            <p:nvPr userDrawn="1"/>
          </p:nvSpPr>
          <p:spPr>
            <a:xfrm>
              <a:off x="3138535" y="4997810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M</a:t>
              </a:r>
            </a:p>
          </p:txBody>
        </p:sp>
        <p:sp>
          <p:nvSpPr>
            <p:cNvPr id="1281" name="Rectangle 1280">
              <a:extLst>
                <a:ext uri="{FF2B5EF4-FFF2-40B4-BE49-F238E27FC236}">
                  <a16:creationId xmlns:a16="http://schemas.microsoft.com/office/drawing/2014/main" id="{95A05D5E-3711-E6FF-4668-CF5EC2C2D198}"/>
                </a:ext>
              </a:extLst>
            </p:cNvPr>
            <p:cNvSpPr>
              <a:spLocks/>
            </p:cNvSpPr>
            <p:nvPr userDrawn="1"/>
          </p:nvSpPr>
          <p:spPr>
            <a:xfrm>
              <a:off x="3321415" y="4997810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T</a:t>
              </a:r>
            </a:p>
          </p:txBody>
        </p:sp>
        <p:sp>
          <p:nvSpPr>
            <p:cNvPr id="1282" name="Rectangle 1281">
              <a:extLst>
                <a:ext uri="{FF2B5EF4-FFF2-40B4-BE49-F238E27FC236}">
                  <a16:creationId xmlns:a16="http://schemas.microsoft.com/office/drawing/2014/main" id="{021D4625-AF96-9D9F-D715-B0BC7B8A19B2}"/>
                </a:ext>
              </a:extLst>
            </p:cNvPr>
            <p:cNvSpPr>
              <a:spLocks/>
            </p:cNvSpPr>
            <p:nvPr userDrawn="1"/>
          </p:nvSpPr>
          <p:spPr>
            <a:xfrm>
              <a:off x="3504295" y="4997810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W</a:t>
              </a:r>
            </a:p>
          </p:txBody>
        </p:sp>
        <p:sp>
          <p:nvSpPr>
            <p:cNvPr id="1283" name="Rectangle 1282">
              <a:extLst>
                <a:ext uri="{FF2B5EF4-FFF2-40B4-BE49-F238E27FC236}">
                  <a16:creationId xmlns:a16="http://schemas.microsoft.com/office/drawing/2014/main" id="{A9177C4E-F912-B818-AB26-6750C8CCEB44}"/>
                </a:ext>
              </a:extLst>
            </p:cNvPr>
            <p:cNvSpPr>
              <a:spLocks/>
            </p:cNvSpPr>
            <p:nvPr userDrawn="1"/>
          </p:nvSpPr>
          <p:spPr>
            <a:xfrm>
              <a:off x="3687175" y="4997810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T</a:t>
              </a:r>
            </a:p>
          </p:txBody>
        </p:sp>
        <p:sp>
          <p:nvSpPr>
            <p:cNvPr id="1284" name="Rectangle 1283">
              <a:extLst>
                <a:ext uri="{FF2B5EF4-FFF2-40B4-BE49-F238E27FC236}">
                  <a16:creationId xmlns:a16="http://schemas.microsoft.com/office/drawing/2014/main" id="{107CED5F-2B69-7C59-0ECB-D18CB71E6EFA}"/>
                </a:ext>
              </a:extLst>
            </p:cNvPr>
            <p:cNvSpPr>
              <a:spLocks/>
            </p:cNvSpPr>
            <p:nvPr userDrawn="1"/>
          </p:nvSpPr>
          <p:spPr>
            <a:xfrm>
              <a:off x="3870055" y="4997810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F</a:t>
              </a:r>
            </a:p>
          </p:txBody>
        </p:sp>
        <p:sp>
          <p:nvSpPr>
            <p:cNvPr id="1285" name="Rectangle 1284">
              <a:extLst>
                <a:ext uri="{FF2B5EF4-FFF2-40B4-BE49-F238E27FC236}">
                  <a16:creationId xmlns:a16="http://schemas.microsoft.com/office/drawing/2014/main" id="{043F328C-FB53-0620-C271-9EE1078465AB}"/>
                </a:ext>
              </a:extLst>
            </p:cNvPr>
            <p:cNvSpPr>
              <a:spLocks/>
            </p:cNvSpPr>
            <p:nvPr userDrawn="1"/>
          </p:nvSpPr>
          <p:spPr>
            <a:xfrm>
              <a:off x="4052935" y="4997810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S</a:t>
              </a:r>
            </a:p>
          </p:txBody>
        </p:sp>
      </p:grpSp>
      <p:grpSp>
        <p:nvGrpSpPr>
          <p:cNvPr id="1017" name="Group 1016">
            <a:extLst>
              <a:ext uri="{FF2B5EF4-FFF2-40B4-BE49-F238E27FC236}">
                <a16:creationId xmlns:a16="http://schemas.microsoft.com/office/drawing/2014/main" id="{8E5929B1-1976-D229-B0C5-FDE7BCC0923F}"/>
              </a:ext>
            </a:extLst>
          </p:cNvPr>
          <p:cNvGrpSpPr/>
          <p:nvPr userDrawn="1"/>
        </p:nvGrpSpPr>
        <p:grpSpPr>
          <a:xfrm>
            <a:off x="504428" y="3558339"/>
            <a:ext cx="1280160" cy="987552"/>
            <a:chOff x="504428" y="3558339"/>
            <a:chExt cx="1280160" cy="987552"/>
          </a:xfrm>
        </p:grpSpPr>
        <p:sp>
          <p:nvSpPr>
            <p:cNvPr id="982" name="Rectangle 981">
              <a:extLst>
                <a:ext uri="{FF2B5EF4-FFF2-40B4-BE49-F238E27FC236}">
                  <a16:creationId xmlns:a16="http://schemas.microsoft.com/office/drawing/2014/main" id="{DD500F11-6B24-D8F1-30F0-6FADE025BFDA}"/>
                </a:ext>
              </a:extLst>
            </p:cNvPr>
            <p:cNvSpPr>
              <a:spLocks/>
            </p:cNvSpPr>
            <p:nvPr userDrawn="1"/>
          </p:nvSpPr>
          <p:spPr>
            <a:xfrm>
              <a:off x="687308" y="3722931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983" name="Rectangle 982">
              <a:extLst>
                <a:ext uri="{FF2B5EF4-FFF2-40B4-BE49-F238E27FC236}">
                  <a16:creationId xmlns:a16="http://schemas.microsoft.com/office/drawing/2014/main" id="{3B81A62E-456D-25BD-3171-3C37B1F2FC25}"/>
                </a:ext>
              </a:extLst>
            </p:cNvPr>
            <p:cNvSpPr>
              <a:spLocks/>
            </p:cNvSpPr>
            <p:nvPr userDrawn="1"/>
          </p:nvSpPr>
          <p:spPr>
            <a:xfrm>
              <a:off x="1418828" y="4381299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984" name="Rectangle 983">
              <a:extLst>
                <a:ext uri="{FF2B5EF4-FFF2-40B4-BE49-F238E27FC236}">
                  <a16:creationId xmlns:a16="http://schemas.microsoft.com/office/drawing/2014/main" id="{43AC4F8F-B978-4D7C-2050-05CD78482EE4}"/>
                </a:ext>
              </a:extLst>
            </p:cNvPr>
            <p:cNvSpPr>
              <a:spLocks/>
            </p:cNvSpPr>
            <p:nvPr userDrawn="1"/>
          </p:nvSpPr>
          <p:spPr>
            <a:xfrm>
              <a:off x="1601708" y="4381299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985" name="Rectangle 984">
              <a:extLst>
                <a:ext uri="{FF2B5EF4-FFF2-40B4-BE49-F238E27FC236}">
                  <a16:creationId xmlns:a16="http://schemas.microsoft.com/office/drawing/2014/main" id="{8C96A270-37C9-9559-114A-837A6986A4C2}"/>
                </a:ext>
              </a:extLst>
            </p:cNvPr>
            <p:cNvSpPr>
              <a:spLocks/>
            </p:cNvSpPr>
            <p:nvPr userDrawn="1"/>
          </p:nvSpPr>
          <p:spPr>
            <a:xfrm>
              <a:off x="504428" y="3722931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986" name="Rectangle 985">
              <a:hlinkClick r:id="rId33" action="ppaction://hlinksldjump"/>
              <a:extLst>
                <a:ext uri="{FF2B5EF4-FFF2-40B4-BE49-F238E27FC236}">
                  <a16:creationId xmlns:a16="http://schemas.microsoft.com/office/drawing/2014/main" id="{37E90F27-7126-822E-CCFD-DCB68A99C5BB}"/>
                </a:ext>
              </a:extLst>
            </p:cNvPr>
            <p:cNvSpPr>
              <a:spLocks/>
            </p:cNvSpPr>
            <p:nvPr userDrawn="1"/>
          </p:nvSpPr>
          <p:spPr>
            <a:xfrm>
              <a:off x="870188" y="3722931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987" name="Rectangle 986">
              <a:hlinkClick r:id="rId34" action="ppaction://hlinksldjump"/>
              <a:extLst>
                <a:ext uri="{FF2B5EF4-FFF2-40B4-BE49-F238E27FC236}">
                  <a16:creationId xmlns:a16="http://schemas.microsoft.com/office/drawing/2014/main" id="{6E9E03E2-097A-2F0D-D2A5-02F972B169F4}"/>
                </a:ext>
              </a:extLst>
            </p:cNvPr>
            <p:cNvSpPr>
              <a:spLocks/>
            </p:cNvSpPr>
            <p:nvPr userDrawn="1"/>
          </p:nvSpPr>
          <p:spPr>
            <a:xfrm>
              <a:off x="1053068" y="3722931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988" name="Rectangle 987">
              <a:hlinkClick r:id="rId35" action="ppaction://hlinksldjump"/>
              <a:extLst>
                <a:ext uri="{FF2B5EF4-FFF2-40B4-BE49-F238E27FC236}">
                  <a16:creationId xmlns:a16="http://schemas.microsoft.com/office/drawing/2014/main" id="{97135B7B-9DC1-68E0-B92F-174B8FE78FE5}"/>
                </a:ext>
              </a:extLst>
            </p:cNvPr>
            <p:cNvSpPr>
              <a:spLocks/>
            </p:cNvSpPr>
            <p:nvPr userDrawn="1"/>
          </p:nvSpPr>
          <p:spPr>
            <a:xfrm>
              <a:off x="1235948" y="3722931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989" name="Rectangle 988">
              <a:hlinkClick r:id="rId36" action="ppaction://hlinksldjump"/>
              <a:extLst>
                <a:ext uri="{FF2B5EF4-FFF2-40B4-BE49-F238E27FC236}">
                  <a16:creationId xmlns:a16="http://schemas.microsoft.com/office/drawing/2014/main" id="{6F9E5B9B-ACDC-CA1B-8358-698BF1CABB45}"/>
                </a:ext>
              </a:extLst>
            </p:cNvPr>
            <p:cNvSpPr>
              <a:spLocks/>
            </p:cNvSpPr>
            <p:nvPr userDrawn="1"/>
          </p:nvSpPr>
          <p:spPr>
            <a:xfrm>
              <a:off x="1418828" y="3722931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990" name="Rectangle 989">
              <a:hlinkClick r:id="rId37" action="ppaction://hlinksldjump"/>
              <a:extLst>
                <a:ext uri="{FF2B5EF4-FFF2-40B4-BE49-F238E27FC236}">
                  <a16:creationId xmlns:a16="http://schemas.microsoft.com/office/drawing/2014/main" id="{D2E7B833-5B0C-3160-DED7-DA05EC6C8D8E}"/>
                </a:ext>
              </a:extLst>
            </p:cNvPr>
            <p:cNvSpPr>
              <a:spLocks/>
            </p:cNvSpPr>
            <p:nvPr userDrawn="1"/>
          </p:nvSpPr>
          <p:spPr>
            <a:xfrm>
              <a:off x="1601708" y="3722931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991" name="Rectangle 990">
              <a:hlinkClick r:id="rId38" action="ppaction://hlinksldjump"/>
              <a:extLst>
                <a:ext uri="{FF2B5EF4-FFF2-40B4-BE49-F238E27FC236}">
                  <a16:creationId xmlns:a16="http://schemas.microsoft.com/office/drawing/2014/main" id="{B3A4B561-50C0-66FC-78D7-B6EAF909806B}"/>
                </a:ext>
              </a:extLst>
            </p:cNvPr>
            <p:cNvSpPr>
              <a:spLocks/>
            </p:cNvSpPr>
            <p:nvPr userDrawn="1"/>
          </p:nvSpPr>
          <p:spPr>
            <a:xfrm>
              <a:off x="504428" y="3887523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992" name="Rectangle 991">
              <a:hlinkClick r:id="rId39" action="ppaction://hlinksldjump"/>
              <a:extLst>
                <a:ext uri="{FF2B5EF4-FFF2-40B4-BE49-F238E27FC236}">
                  <a16:creationId xmlns:a16="http://schemas.microsoft.com/office/drawing/2014/main" id="{E17550CC-E4A5-1FB5-80E7-5E287632E555}"/>
                </a:ext>
              </a:extLst>
            </p:cNvPr>
            <p:cNvSpPr>
              <a:spLocks/>
            </p:cNvSpPr>
            <p:nvPr userDrawn="1"/>
          </p:nvSpPr>
          <p:spPr>
            <a:xfrm>
              <a:off x="687308" y="3887523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993" name="Rectangle 992">
              <a:hlinkClick r:id="rId40" action="ppaction://hlinksldjump"/>
              <a:extLst>
                <a:ext uri="{FF2B5EF4-FFF2-40B4-BE49-F238E27FC236}">
                  <a16:creationId xmlns:a16="http://schemas.microsoft.com/office/drawing/2014/main" id="{350A07D3-42C5-E79F-D29D-DF8263E572C9}"/>
                </a:ext>
              </a:extLst>
            </p:cNvPr>
            <p:cNvSpPr>
              <a:spLocks/>
            </p:cNvSpPr>
            <p:nvPr userDrawn="1"/>
          </p:nvSpPr>
          <p:spPr>
            <a:xfrm>
              <a:off x="870188" y="3887523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994" name="Rectangle 993">
              <a:hlinkClick r:id="rId41" action="ppaction://hlinksldjump"/>
              <a:extLst>
                <a:ext uri="{FF2B5EF4-FFF2-40B4-BE49-F238E27FC236}">
                  <a16:creationId xmlns:a16="http://schemas.microsoft.com/office/drawing/2014/main" id="{3885340F-166B-F90A-3F00-1EB9DDF7A924}"/>
                </a:ext>
              </a:extLst>
            </p:cNvPr>
            <p:cNvSpPr>
              <a:spLocks/>
            </p:cNvSpPr>
            <p:nvPr userDrawn="1"/>
          </p:nvSpPr>
          <p:spPr>
            <a:xfrm>
              <a:off x="1053068" y="3887523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995" name="Rectangle 994">
              <a:hlinkClick r:id="rId42" action="ppaction://hlinksldjump"/>
              <a:extLst>
                <a:ext uri="{FF2B5EF4-FFF2-40B4-BE49-F238E27FC236}">
                  <a16:creationId xmlns:a16="http://schemas.microsoft.com/office/drawing/2014/main" id="{EBE77555-0C1C-6A41-1FB5-1C6A79DB0E89}"/>
                </a:ext>
              </a:extLst>
            </p:cNvPr>
            <p:cNvSpPr>
              <a:spLocks/>
            </p:cNvSpPr>
            <p:nvPr userDrawn="1"/>
          </p:nvSpPr>
          <p:spPr>
            <a:xfrm>
              <a:off x="1235948" y="3887523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996" name="Rectangle 995">
              <a:hlinkClick r:id="rId43" action="ppaction://hlinksldjump"/>
              <a:extLst>
                <a:ext uri="{FF2B5EF4-FFF2-40B4-BE49-F238E27FC236}">
                  <a16:creationId xmlns:a16="http://schemas.microsoft.com/office/drawing/2014/main" id="{DFFAF20C-B77F-4CDB-3AB9-8693CA747D89}"/>
                </a:ext>
              </a:extLst>
            </p:cNvPr>
            <p:cNvSpPr>
              <a:spLocks/>
            </p:cNvSpPr>
            <p:nvPr userDrawn="1"/>
          </p:nvSpPr>
          <p:spPr>
            <a:xfrm>
              <a:off x="1418828" y="3887523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997" name="Rectangle 996">
              <a:hlinkClick r:id="rId44" action="ppaction://hlinksldjump"/>
              <a:extLst>
                <a:ext uri="{FF2B5EF4-FFF2-40B4-BE49-F238E27FC236}">
                  <a16:creationId xmlns:a16="http://schemas.microsoft.com/office/drawing/2014/main" id="{CE0B33A5-ADD4-C59A-77DF-E3EB4A32CE54}"/>
                </a:ext>
              </a:extLst>
            </p:cNvPr>
            <p:cNvSpPr>
              <a:spLocks/>
            </p:cNvSpPr>
            <p:nvPr userDrawn="1"/>
          </p:nvSpPr>
          <p:spPr>
            <a:xfrm>
              <a:off x="1601708" y="3887523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998" name="Rectangle 997">
              <a:hlinkClick r:id="rId45" action="ppaction://hlinksldjump"/>
              <a:extLst>
                <a:ext uri="{FF2B5EF4-FFF2-40B4-BE49-F238E27FC236}">
                  <a16:creationId xmlns:a16="http://schemas.microsoft.com/office/drawing/2014/main" id="{0692C7EE-6FE5-A456-B9F9-F968345E3CCF}"/>
                </a:ext>
              </a:extLst>
            </p:cNvPr>
            <p:cNvSpPr>
              <a:spLocks/>
            </p:cNvSpPr>
            <p:nvPr userDrawn="1"/>
          </p:nvSpPr>
          <p:spPr>
            <a:xfrm>
              <a:off x="504428" y="4052115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13</a:t>
              </a:r>
            </a:p>
          </p:txBody>
        </p:sp>
        <p:sp>
          <p:nvSpPr>
            <p:cNvPr id="999" name="Rectangle 998">
              <a:hlinkClick r:id="rId46" action="ppaction://hlinksldjump"/>
              <a:extLst>
                <a:ext uri="{FF2B5EF4-FFF2-40B4-BE49-F238E27FC236}">
                  <a16:creationId xmlns:a16="http://schemas.microsoft.com/office/drawing/2014/main" id="{1863C235-4EF8-24C0-6293-65462B43FD00}"/>
                </a:ext>
              </a:extLst>
            </p:cNvPr>
            <p:cNvSpPr>
              <a:spLocks/>
            </p:cNvSpPr>
            <p:nvPr userDrawn="1"/>
          </p:nvSpPr>
          <p:spPr>
            <a:xfrm>
              <a:off x="687308" y="4052115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1000" name="Rectangle 999">
              <a:hlinkClick r:id="rId47" action="ppaction://hlinksldjump"/>
              <a:extLst>
                <a:ext uri="{FF2B5EF4-FFF2-40B4-BE49-F238E27FC236}">
                  <a16:creationId xmlns:a16="http://schemas.microsoft.com/office/drawing/2014/main" id="{EE5F7F00-8F3D-4858-5573-2A2D7EE3E956}"/>
                </a:ext>
              </a:extLst>
            </p:cNvPr>
            <p:cNvSpPr>
              <a:spLocks/>
            </p:cNvSpPr>
            <p:nvPr userDrawn="1"/>
          </p:nvSpPr>
          <p:spPr>
            <a:xfrm>
              <a:off x="870188" y="4052115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1001" name="Rectangle 1000">
              <a:hlinkClick r:id="rId48" action="ppaction://hlinksldjump"/>
              <a:extLst>
                <a:ext uri="{FF2B5EF4-FFF2-40B4-BE49-F238E27FC236}">
                  <a16:creationId xmlns:a16="http://schemas.microsoft.com/office/drawing/2014/main" id="{F3DA73A0-32CE-B3F5-0758-859911412F6E}"/>
                </a:ext>
              </a:extLst>
            </p:cNvPr>
            <p:cNvSpPr>
              <a:spLocks/>
            </p:cNvSpPr>
            <p:nvPr userDrawn="1"/>
          </p:nvSpPr>
          <p:spPr>
            <a:xfrm>
              <a:off x="1053068" y="4052115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16</a:t>
              </a:r>
            </a:p>
          </p:txBody>
        </p:sp>
        <p:sp>
          <p:nvSpPr>
            <p:cNvPr id="1002" name="Rectangle 1001">
              <a:hlinkClick r:id="rId49" action="ppaction://hlinksldjump"/>
              <a:extLst>
                <a:ext uri="{FF2B5EF4-FFF2-40B4-BE49-F238E27FC236}">
                  <a16:creationId xmlns:a16="http://schemas.microsoft.com/office/drawing/2014/main" id="{A754EBEB-D02F-77E8-2648-63CC01A998D8}"/>
                </a:ext>
              </a:extLst>
            </p:cNvPr>
            <p:cNvSpPr>
              <a:spLocks/>
            </p:cNvSpPr>
            <p:nvPr userDrawn="1"/>
          </p:nvSpPr>
          <p:spPr>
            <a:xfrm>
              <a:off x="1235948" y="4052115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1003" name="Rectangle 1002">
              <a:hlinkClick r:id="rId50" action="ppaction://hlinksldjump"/>
              <a:extLst>
                <a:ext uri="{FF2B5EF4-FFF2-40B4-BE49-F238E27FC236}">
                  <a16:creationId xmlns:a16="http://schemas.microsoft.com/office/drawing/2014/main" id="{D3877B8D-2190-B22B-9F70-3F573EF1DC05}"/>
                </a:ext>
              </a:extLst>
            </p:cNvPr>
            <p:cNvSpPr>
              <a:spLocks/>
            </p:cNvSpPr>
            <p:nvPr userDrawn="1"/>
          </p:nvSpPr>
          <p:spPr>
            <a:xfrm>
              <a:off x="1418828" y="4052115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18</a:t>
              </a:r>
            </a:p>
          </p:txBody>
        </p:sp>
        <p:sp>
          <p:nvSpPr>
            <p:cNvPr id="1004" name="Rectangle 1003">
              <a:hlinkClick r:id="rId51" action="ppaction://hlinksldjump"/>
              <a:extLst>
                <a:ext uri="{FF2B5EF4-FFF2-40B4-BE49-F238E27FC236}">
                  <a16:creationId xmlns:a16="http://schemas.microsoft.com/office/drawing/2014/main" id="{1997E8AD-8B51-C49F-2B8A-D7AD3F4E9CB0}"/>
                </a:ext>
              </a:extLst>
            </p:cNvPr>
            <p:cNvSpPr>
              <a:spLocks/>
            </p:cNvSpPr>
            <p:nvPr userDrawn="1"/>
          </p:nvSpPr>
          <p:spPr>
            <a:xfrm>
              <a:off x="1601708" y="4052115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19</a:t>
              </a:r>
            </a:p>
          </p:txBody>
        </p:sp>
        <p:sp>
          <p:nvSpPr>
            <p:cNvPr id="1005" name="Rectangle 1004">
              <a:hlinkClick r:id="rId52" action="ppaction://hlinksldjump"/>
              <a:extLst>
                <a:ext uri="{FF2B5EF4-FFF2-40B4-BE49-F238E27FC236}">
                  <a16:creationId xmlns:a16="http://schemas.microsoft.com/office/drawing/2014/main" id="{96B50DA0-B8F7-84EC-55D6-DF305A5CF93C}"/>
                </a:ext>
              </a:extLst>
            </p:cNvPr>
            <p:cNvSpPr>
              <a:spLocks/>
            </p:cNvSpPr>
            <p:nvPr userDrawn="1"/>
          </p:nvSpPr>
          <p:spPr>
            <a:xfrm>
              <a:off x="504428" y="4216707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1006" name="Rectangle 1005">
              <a:hlinkClick r:id="rId53" action="ppaction://hlinksldjump"/>
              <a:extLst>
                <a:ext uri="{FF2B5EF4-FFF2-40B4-BE49-F238E27FC236}">
                  <a16:creationId xmlns:a16="http://schemas.microsoft.com/office/drawing/2014/main" id="{E4F862B7-CA2E-BCDE-F3EE-2CBA8C7BEF84}"/>
                </a:ext>
              </a:extLst>
            </p:cNvPr>
            <p:cNvSpPr>
              <a:spLocks/>
            </p:cNvSpPr>
            <p:nvPr userDrawn="1"/>
          </p:nvSpPr>
          <p:spPr>
            <a:xfrm>
              <a:off x="687308" y="4216707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21</a:t>
              </a:r>
            </a:p>
          </p:txBody>
        </p:sp>
        <p:sp>
          <p:nvSpPr>
            <p:cNvPr id="1007" name="Rectangle 1006">
              <a:hlinkClick r:id="rId54" action="ppaction://hlinksldjump"/>
              <a:extLst>
                <a:ext uri="{FF2B5EF4-FFF2-40B4-BE49-F238E27FC236}">
                  <a16:creationId xmlns:a16="http://schemas.microsoft.com/office/drawing/2014/main" id="{9A1FFF1A-0702-7B11-C65F-8A0984148767}"/>
                </a:ext>
              </a:extLst>
            </p:cNvPr>
            <p:cNvSpPr>
              <a:spLocks/>
            </p:cNvSpPr>
            <p:nvPr userDrawn="1"/>
          </p:nvSpPr>
          <p:spPr>
            <a:xfrm>
              <a:off x="870188" y="4216707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1008" name="Rectangle 1007">
              <a:hlinkClick r:id="rId55" action="ppaction://hlinksldjump"/>
              <a:extLst>
                <a:ext uri="{FF2B5EF4-FFF2-40B4-BE49-F238E27FC236}">
                  <a16:creationId xmlns:a16="http://schemas.microsoft.com/office/drawing/2014/main" id="{0175710E-A38C-A4E3-61CF-2CADA90966E1}"/>
                </a:ext>
              </a:extLst>
            </p:cNvPr>
            <p:cNvSpPr>
              <a:spLocks/>
            </p:cNvSpPr>
            <p:nvPr userDrawn="1"/>
          </p:nvSpPr>
          <p:spPr>
            <a:xfrm>
              <a:off x="1053068" y="4216707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23</a:t>
              </a:r>
            </a:p>
          </p:txBody>
        </p:sp>
        <p:sp>
          <p:nvSpPr>
            <p:cNvPr id="1009" name="Rectangle 1008">
              <a:hlinkClick r:id="rId56" action="ppaction://hlinksldjump"/>
              <a:extLst>
                <a:ext uri="{FF2B5EF4-FFF2-40B4-BE49-F238E27FC236}">
                  <a16:creationId xmlns:a16="http://schemas.microsoft.com/office/drawing/2014/main" id="{F76C58C9-CD4C-32D5-8CE5-BD49923FFAE5}"/>
                </a:ext>
              </a:extLst>
            </p:cNvPr>
            <p:cNvSpPr>
              <a:spLocks/>
            </p:cNvSpPr>
            <p:nvPr userDrawn="1"/>
          </p:nvSpPr>
          <p:spPr>
            <a:xfrm>
              <a:off x="1235948" y="4216707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24</a:t>
              </a:r>
            </a:p>
          </p:txBody>
        </p:sp>
        <p:sp>
          <p:nvSpPr>
            <p:cNvPr id="1010" name="Rectangle 1009">
              <a:hlinkClick r:id="rId57" action="ppaction://hlinksldjump"/>
              <a:extLst>
                <a:ext uri="{FF2B5EF4-FFF2-40B4-BE49-F238E27FC236}">
                  <a16:creationId xmlns:a16="http://schemas.microsoft.com/office/drawing/2014/main" id="{B18F38A4-68F9-2C8C-DA5C-6D7A69F75B77}"/>
                </a:ext>
              </a:extLst>
            </p:cNvPr>
            <p:cNvSpPr>
              <a:spLocks/>
            </p:cNvSpPr>
            <p:nvPr userDrawn="1"/>
          </p:nvSpPr>
          <p:spPr>
            <a:xfrm>
              <a:off x="1418828" y="4216707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25</a:t>
              </a:r>
            </a:p>
          </p:txBody>
        </p:sp>
        <p:sp>
          <p:nvSpPr>
            <p:cNvPr id="1011" name="Rectangle 1010">
              <a:hlinkClick r:id="rId58" action="ppaction://hlinksldjump"/>
              <a:extLst>
                <a:ext uri="{FF2B5EF4-FFF2-40B4-BE49-F238E27FC236}">
                  <a16:creationId xmlns:a16="http://schemas.microsoft.com/office/drawing/2014/main" id="{262312E4-3F68-9B86-5C42-A7CB4F516945}"/>
                </a:ext>
              </a:extLst>
            </p:cNvPr>
            <p:cNvSpPr>
              <a:spLocks/>
            </p:cNvSpPr>
            <p:nvPr userDrawn="1"/>
          </p:nvSpPr>
          <p:spPr>
            <a:xfrm>
              <a:off x="1601708" y="4216707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26</a:t>
              </a:r>
            </a:p>
          </p:txBody>
        </p:sp>
        <p:sp>
          <p:nvSpPr>
            <p:cNvPr id="1012" name="Rectangle 1011">
              <a:hlinkClick r:id="rId59" action="ppaction://hlinksldjump"/>
              <a:extLst>
                <a:ext uri="{FF2B5EF4-FFF2-40B4-BE49-F238E27FC236}">
                  <a16:creationId xmlns:a16="http://schemas.microsoft.com/office/drawing/2014/main" id="{9086C73C-77C9-45DA-68E2-CFCC54954A27}"/>
                </a:ext>
              </a:extLst>
            </p:cNvPr>
            <p:cNvSpPr>
              <a:spLocks/>
            </p:cNvSpPr>
            <p:nvPr userDrawn="1"/>
          </p:nvSpPr>
          <p:spPr>
            <a:xfrm>
              <a:off x="504428" y="4381299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27</a:t>
              </a:r>
            </a:p>
          </p:txBody>
        </p:sp>
        <p:sp>
          <p:nvSpPr>
            <p:cNvPr id="1013" name="Rectangle 1012">
              <a:hlinkClick r:id="rId60" action="ppaction://hlinksldjump"/>
              <a:extLst>
                <a:ext uri="{FF2B5EF4-FFF2-40B4-BE49-F238E27FC236}">
                  <a16:creationId xmlns:a16="http://schemas.microsoft.com/office/drawing/2014/main" id="{479A4995-EA66-5DD3-C992-02CAC6928CFE}"/>
                </a:ext>
              </a:extLst>
            </p:cNvPr>
            <p:cNvSpPr>
              <a:spLocks/>
            </p:cNvSpPr>
            <p:nvPr userDrawn="1"/>
          </p:nvSpPr>
          <p:spPr>
            <a:xfrm>
              <a:off x="687308" y="4381299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28</a:t>
              </a:r>
            </a:p>
          </p:txBody>
        </p:sp>
        <p:sp>
          <p:nvSpPr>
            <p:cNvPr id="1014" name="Rectangle 1013">
              <a:hlinkClick r:id="rId61" action="ppaction://hlinksldjump"/>
              <a:extLst>
                <a:ext uri="{FF2B5EF4-FFF2-40B4-BE49-F238E27FC236}">
                  <a16:creationId xmlns:a16="http://schemas.microsoft.com/office/drawing/2014/main" id="{732487C9-AAF2-22D0-7C42-02F24E6A5727}"/>
                </a:ext>
              </a:extLst>
            </p:cNvPr>
            <p:cNvSpPr>
              <a:spLocks/>
            </p:cNvSpPr>
            <p:nvPr userDrawn="1"/>
          </p:nvSpPr>
          <p:spPr>
            <a:xfrm>
              <a:off x="870188" y="4381299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29</a:t>
              </a:r>
            </a:p>
          </p:txBody>
        </p:sp>
        <p:sp>
          <p:nvSpPr>
            <p:cNvPr id="1015" name="Rectangle 1014">
              <a:hlinkClick r:id="rId62" action="ppaction://hlinksldjump"/>
              <a:extLst>
                <a:ext uri="{FF2B5EF4-FFF2-40B4-BE49-F238E27FC236}">
                  <a16:creationId xmlns:a16="http://schemas.microsoft.com/office/drawing/2014/main" id="{5C56968C-9220-9E92-B4FC-46AB26A48E32}"/>
                </a:ext>
              </a:extLst>
            </p:cNvPr>
            <p:cNvSpPr>
              <a:spLocks/>
            </p:cNvSpPr>
            <p:nvPr userDrawn="1"/>
          </p:nvSpPr>
          <p:spPr>
            <a:xfrm>
              <a:off x="1053068" y="4381299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30</a:t>
              </a:r>
            </a:p>
          </p:txBody>
        </p:sp>
        <p:sp>
          <p:nvSpPr>
            <p:cNvPr id="1016" name="Rectangle 1015">
              <a:hlinkClick r:id="rId63" action="ppaction://hlinksldjump"/>
              <a:extLst>
                <a:ext uri="{FF2B5EF4-FFF2-40B4-BE49-F238E27FC236}">
                  <a16:creationId xmlns:a16="http://schemas.microsoft.com/office/drawing/2014/main" id="{6C5E2E53-11BE-BA58-9A53-C51742B10FA6}"/>
                </a:ext>
              </a:extLst>
            </p:cNvPr>
            <p:cNvSpPr>
              <a:spLocks/>
            </p:cNvSpPr>
            <p:nvPr userDrawn="1"/>
          </p:nvSpPr>
          <p:spPr>
            <a:xfrm>
              <a:off x="1235948" y="4381299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31</a:t>
              </a:r>
            </a:p>
          </p:txBody>
        </p:sp>
        <p:sp>
          <p:nvSpPr>
            <p:cNvPr id="1301" name="Rectangle 1300">
              <a:extLst>
                <a:ext uri="{FF2B5EF4-FFF2-40B4-BE49-F238E27FC236}">
                  <a16:creationId xmlns:a16="http://schemas.microsoft.com/office/drawing/2014/main" id="{2C9DAA3C-8632-A51F-46F9-08B82DDA548A}"/>
                </a:ext>
              </a:extLst>
            </p:cNvPr>
            <p:cNvSpPr>
              <a:spLocks/>
            </p:cNvSpPr>
            <p:nvPr userDrawn="1"/>
          </p:nvSpPr>
          <p:spPr>
            <a:xfrm>
              <a:off x="1601708" y="3558339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S</a:t>
              </a:r>
            </a:p>
          </p:txBody>
        </p:sp>
        <p:sp>
          <p:nvSpPr>
            <p:cNvPr id="1302" name="Rectangle 1301">
              <a:extLst>
                <a:ext uri="{FF2B5EF4-FFF2-40B4-BE49-F238E27FC236}">
                  <a16:creationId xmlns:a16="http://schemas.microsoft.com/office/drawing/2014/main" id="{C8262F11-DBF3-1FD4-C269-C54208002DF0}"/>
                </a:ext>
              </a:extLst>
            </p:cNvPr>
            <p:cNvSpPr>
              <a:spLocks/>
            </p:cNvSpPr>
            <p:nvPr userDrawn="1"/>
          </p:nvSpPr>
          <p:spPr>
            <a:xfrm>
              <a:off x="504428" y="3558339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M</a:t>
              </a:r>
            </a:p>
          </p:txBody>
        </p:sp>
        <p:sp>
          <p:nvSpPr>
            <p:cNvPr id="1303" name="Rectangle 1302">
              <a:extLst>
                <a:ext uri="{FF2B5EF4-FFF2-40B4-BE49-F238E27FC236}">
                  <a16:creationId xmlns:a16="http://schemas.microsoft.com/office/drawing/2014/main" id="{E3CA5699-6E4C-4FF9-7E5B-77530DB3C9E0}"/>
                </a:ext>
              </a:extLst>
            </p:cNvPr>
            <p:cNvSpPr>
              <a:spLocks/>
            </p:cNvSpPr>
            <p:nvPr userDrawn="1"/>
          </p:nvSpPr>
          <p:spPr>
            <a:xfrm>
              <a:off x="687308" y="3558339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T</a:t>
              </a:r>
            </a:p>
          </p:txBody>
        </p:sp>
        <p:sp>
          <p:nvSpPr>
            <p:cNvPr id="1304" name="Rectangle 1303">
              <a:extLst>
                <a:ext uri="{FF2B5EF4-FFF2-40B4-BE49-F238E27FC236}">
                  <a16:creationId xmlns:a16="http://schemas.microsoft.com/office/drawing/2014/main" id="{C58C7F08-7D3C-AD2D-624B-C9DBFABC492B}"/>
                </a:ext>
              </a:extLst>
            </p:cNvPr>
            <p:cNvSpPr>
              <a:spLocks/>
            </p:cNvSpPr>
            <p:nvPr userDrawn="1"/>
          </p:nvSpPr>
          <p:spPr>
            <a:xfrm>
              <a:off x="870188" y="3558339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W</a:t>
              </a:r>
            </a:p>
          </p:txBody>
        </p:sp>
        <p:sp>
          <p:nvSpPr>
            <p:cNvPr id="1305" name="Rectangle 1304">
              <a:extLst>
                <a:ext uri="{FF2B5EF4-FFF2-40B4-BE49-F238E27FC236}">
                  <a16:creationId xmlns:a16="http://schemas.microsoft.com/office/drawing/2014/main" id="{C8B6546C-A8E9-8EEF-6CF9-4C91CFE80EEF}"/>
                </a:ext>
              </a:extLst>
            </p:cNvPr>
            <p:cNvSpPr>
              <a:spLocks/>
            </p:cNvSpPr>
            <p:nvPr userDrawn="1"/>
          </p:nvSpPr>
          <p:spPr>
            <a:xfrm>
              <a:off x="1053068" y="3558339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T</a:t>
              </a:r>
            </a:p>
          </p:txBody>
        </p:sp>
        <p:sp>
          <p:nvSpPr>
            <p:cNvPr id="1306" name="Rectangle 1305">
              <a:extLst>
                <a:ext uri="{FF2B5EF4-FFF2-40B4-BE49-F238E27FC236}">
                  <a16:creationId xmlns:a16="http://schemas.microsoft.com/office/drawing/2014/main" id="{36038732-0665-72F6-694C-9F534648C712}"/>
                </a:ext>
              </a:extLst>
            </p:cNvPr>
            <p:cNvSpPr>
              <a:spLocks/>
            </p:cNvSpPr>
            <p:nvPr userDrawn="1"/>
          </p:nvSpPr>
          <p:spPr>
            <a:xfrm>
              <a:off x="1235948" y="3558339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F</a:t>
              </a:r>
            </a:p>
          </p:txBody>
        </p:sp>
        <p:sp>
          <p:nvSpPr>
            <p:cNvPr id="1307" name="Rectangle 1306">
              <a:extLst>
                <a:ext uri="{FF2B5EF4-FFF2-40B4-BE49-F238E27FC236}">
                  <a16:creationId xmlns:a16="http://schemas.microsoft.com/office/drawing/2014/main" id="{5D63CD9D-1678-5B73-83A7-CCA566D7A113}"/>
                </a:ext>
              </a:extLst>
            </p:cNvPr>
            <p:cNvSpPr>
              <a:spLocks/>
            </p:cNvSpPr>
            <p:nvPr userDrawn="1"/>
          </p:nvSpPr>
          <p:spPr>
            <a:xfrm>
              <a:off x="1418828" y="3558339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S</a:t>
              </a:r>
            </a:p>
          </p:txBody>
        </p:sp>
      </p:grpSp>
      <p:grpSp>
        <p:nvGrpSpPr>
          <p:cNvPr id="1019" name="Group 1018">
            <a:extLst>
              <a:ext uri="{FF2B5EF4-FFF2-40B4-BE49-F238E27FC236}">
                <a16:creationId xmlns:a16="http://schemas.microsoft.com/office/drawing/2014/main" id="{A2ED37E2-EF9C-A14C-B862-AE8D18A68603}"/>
              </a:ext>
            </a:extLst>
          </p:cNvPr>
          <p:cNvGrpSpPr/>
          <p:nvPr userDrawn="1"/>
        </p:nvGrpSpPr>
        <p:grpSpPr>
          <a:xfrm>
            <a:off x="3138535" y="3558339"/>
            <a:ext cx="1280160" cy="987552"/>
            <a:chOff x="3138535" y="3558339"/>
            <a:chExt cx="1280160" cy="987552"/>
          </a:xfrm>
        </p:grpSpPr>
        <p:sp>
          <p:nvSpPr>
            <p:cNvPr id="1571" name="Rectangle 1570">
              <a:extLst>
                <a:ext uri="{FF2B5EF4-FFF2-40B4-BE49-F238E27FC236}">
                  <a16:creationId xmlns:a16="http://schemas.microsoft.com/office/drawing/2014/main" id="{9C888760-77B4-E7A5-FB3F-EA9DBE22B00C}"/>
                </a:ext>
              </a:extLst>
            </p:cNvPr>
            <p:cNvSpPr>
              <a:spLocks/>
            </p:cNvSpPr>
            <p:nvPr userDrawn="1"/>
          </p:nvSpPr>
          <p:spPr>
            <a:xfrm>
              <a:off x="3687175" y="4381299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1572" name="Rectangle 1571">
              <a:extLst>
                <a:ext uri="{FF2B5EF4-FFF2-40B4-BE49-F238E27FC236}">
                  <a16:creationId xmlns:a16="http://schemas.microsoft.com/office/drawing/2014/main" id="{EE9B23CE-3B3D-C7A0-AFBD-52B4CB3B70CC}"/>
                </a:ext>
              </a:extLst>
            </p:cNvPr>
            <p:cNvSpPr>
              <a:spLocks/>
            </p:cNvSpPr>
            <p:nvPr userDrawn="1"/>
          </p:nvSpPr>
          <p:spPr>
            <a:xfrm>
              <a:off x="3870055" y="4381299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1573" name="Rectangle 1572">
              <a:extLst>
                <a:ext uri="{FF2B5EF4-FFF2-40B4-BE49-F238E27FC236}">
                  <a16:creationId xmlns:a16="http://schemas.microsoft.com/office/drawing/2014/main" id="{4ED010D5-BCC0-26C2-1186-4700BB67C4AA}"/>
                </a:ext>
              </a:extLst>
            </p:cNvPr>
            <p:cNvSpPr>
              <a:spLocks/>
            </p:cNvSpPr>
            <p:nvPr userDrawn="1"/>
          </p:nvSpPr>
          <p:spPr>
            <a:xfrm>
              <a:off x="4052935" y="4381299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1574" name="Rectangle 1573">
              <a:extLst>
                <a:ext uri="{FF2B5EF4-FFF2-40B4-BE49-F238E27FC236}">
                  <a16:creationId xmlns:a16="http://schemas.microsoft.com/office/drawing/2014/main" id="{CBE34C97-300A-0558-12DB-85695FA43AE4}"/>
                </a:ext>
              </a:extLst>
            </p:cNvPr>
            <p:cNvSpPr>
              <a:spLocks/>
            </p:cNvSpPr>
            <p:nvPr userDrawn="1"/>
          </p:nvSpPr>
          <p:spPr>
            <a:xfrm>
              <a:off x="4235815" y="4381299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1575" name="Rectangle 1574">
              <a:extLst>
                <a:ext uri="{FF2B5EF4-FFF2-40B4-BE49-F238E27FC236}">
                  <a16:creationId xmlns:a16="http://schemas.microsoft.com/office/drawing/2014/main" id="{D55DEF42-7AC6-59CE-0427-51A7ED2FD3F5}"/>
                </a:ext>
              </a:extLst>
            </p:cNvPr>
            <p:cNvSpPr>
              <a:spLocks/>
            </p:cNvSpPr>
            <p:nvPr userDrawn="1"/>
          </p:nvSpPr>
          <p:spPr>
            <a:xfrm>
              <a:off x="3138535" y="3722931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1576" name="Rectangle 1575">
              <a:hlinkClick r:id="rId64" action="ppaction://hlinksldjump"/>
              <a:extLst>
                <a:ext uri="{FF2B5EF4-FFF2-40B4-BE49-F238E27FC236}">
                  <a16:creationId xmlns:a16="http://schemas.microsoft.com/office/drawing/2014/main" id="{D3CD5701-6D1D-5B44-3BF9-377B7266EC18}"/>
                </a:ext>
              </a:extLst>
            </p:cNvPr>
            <p:cNvSpPr>
              <a:spLocks/>
            </p:cNvSpPr>
            <p:nvPr userDrawn="1"/>
          </p:nvSpPr>
          <p:spPr>
            <a:xfrm>
              <a:off x="3321415" y="3722931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577" name="Rectangle 1576">
              <a:hlinkClick r:id="rId65" action="ppaction://hlinksldjump"/>
              <a:extLst>
                <a:ext uri="{FF2B5EF4-FFF2-40B4-BE49-F238E27FC236}">
                  <a16:creationId xmlns:a16="http://schemas.microsoft.com/office/drawing/2014/main" id="{436CA4C5-C6D1-CD5C-EE47-76EAC5ED7102}"/>
                </a:ext>
              </a:extLst>
            </p:cNvPr>
            <p:cNvSpPr>
              <a:spLocks/>
            </p:cNvSpPr>
            <p:nvPr userDrawn="1"/>
          </p:nvSpPr>
          <p:spPr>
            <a:xfrm>
              <a:off x="3504295" y="3722931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578" name="Rectangle 1577">
              <a:hlinkClick r:id="rId66" action="ppaction://hlinksldjump"/>
              <a:extLst>
                <a:ext uri="{FF2B5EF4-FFF2-40B4-BE49-F238E27FC236}">
                  <a16:creationId xmlns:a16="http://schemas.microsoft.com/office/drawing/2014/main" id="{B4499E9E-670C-DB25-DB29-E500308F39C3}"/>
                </a:ext>
              </a:extLst>
            </p:cNvPr>
            <p:cNvSpPr>
              <a:spLocks/>
            </p:cNvSpPr>
            <p:nvPr userDrawn="1"/>
          </p:nvSpPr>
          <p:spPr>
            <a:xfrm>
              <a:off x="3687175" y="3722931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579" name="Rectangle 1578">
              <a:hlinkClick r:id="rId67" action="ppaction://hlinksldjump"/>
              <a:extLst>
                <a:ext uri="{FF2B5EF4-FFF2-40B4-BE49-F238E27FC236}">
                  <a16:creationId xmlns:a16="http://schemas.microsoft.com/office/drawing/2014/main" id="{E49C1C83-C37A-F0F3-0C5F-3AA89F60F313}"/>
                </a:ext>
              </a:extLst>
            </p:cNvPr>
            <p:cNvSpPr>
              <a:spLocks/>
            </p:cNvSpPr>
            <p:nvPr userDrawn="1"/>
          </p:nvSpPr>
          <p:spPr>
            <a:xfrm>
              <a:off x="3870055" y="3722931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580" name="Rectangle 1579">
              <a:hlinkClick r:id="rId68" action="ppaction://hlinksldjump"/>
              <a:extLst>
                <a:ext uri="{FF2B5EF4-FFF2-40B4-BE49-F238E27FC236}">
                  <a16:creationId xmlns:a16="http://schemas.microsoft.com/office/drawing/2014/main" id="{836BF342-5656-3195-2B7A-3EBF54946280}"/>
                </a:ext>
              </a:extLst>
            </p:cNvPr>
            <p:cNvSpPr>
              <a:spLocks/>
            </p:cNvSpPr>
            <p:nvPr userDrawn="1"/>
          </p:nvSpPr>
          <p:spPr>
            <a:xfrm>
              <a:off x="4052935" y="3722931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581" name="Rectangle 1580">
              <a:hlinkClick r:id="rId69" action="ppaction://hlinksldjump"/>
              <a:extLst>
                <a:ext uri="{FF2B5EF4-FFF2-40B4-BE49-F238E27FC236}">
                  <a16:creationId xmlns:a16="http://schemas.microsoft.com/office/drawing/2014/main" id="{BF212BA4-C167-B9DE-C1BB-6896294B4E48}"/>
                </a:ext>
              </a:extLst>
            </p:cNvPr>
            <p:cNvSpPr>
              <a:spLocks/>
            </p:cNvSpPr>
            <p:nvPr userDrawn="1"/>
          </p:nvSpPr>
          <p:spPr>
            <a:xfrm>
              <a:off x="4235815" y="3722931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582" name="Rectangle 1581">
              <a:hlinkClick r:id="rId70" action="ppaction://hlinksldjump"/>
              <a:extLst>
                <a:ext uri="{FF2B5EF4-FFF2-40B4-BE49-F238E27FC236}">
                  <a16:creationId xmlns:a16="http://schemas.microsoft.com/office/drawing/2014/main" id="{358E5CDA-FC26-AD6E-4B7A-7BAAC40DBA0C}"/>
                </a:ext>
              </a:extLst>
            </p:cNvPr>
            <p:cNvSpPr>
              <a:spLocks/>
            </p:cNvSpPr>
            <p:nvPr userDrawn="1"/>
          </p:nvSpPr>
          <p:spPr>
            <a:xfrm>
              <a:off x="3138535" y="3887523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583" name="Rectangle 1582">
              <a:hlinkClick r:id="rId71" action="ppaction://hlinksldjump"/>
              <a:extLst>
                <a:ext uri="{FF2B5EF4-FFF2-40B4-BE49-F238E27FC236}">
                  <a16:creationId xmlns:a16="http://schemas.microsoft.com/office/drawing/2014/main" id="{3A0746F4-46F9-8A51-15C0-53DB26F22FEA}"/>
                </a:ext>
              </a:extLst>
            </p:cNvPr>
            <p:cNvSpPr>
              <a:spLocks/>
            </p:cNvSpPr>
            <p:nvPr userDrawn="1"/>
          </p:nvSpPr>
          <p:spPr>
            <a:xfrm>
              <a:off x="3321415" y="3887523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584" name="Rectangle 1583">
              <a:hlinkClick r:id="rId72" action="ppaction://hlinksldjump"/>
              <a:extLst>
                <a:ext uri="{FF2B5EF4-FFF2-40B4-BE49-F238E27FC236}">
                  <a16:creationId xmlns:a16="http://schemas.microsoft.com/office/drawing/2014/main" id="{7F15F039-50BA-5643-3C93-D0B64757FBB6}"/>
                </a:ext>
              </a:extLst>
            </p:cNvPr>
            <p:cNvSpPr>
              <a:spLocks/>
            </p:cNvSpPr>
            <p:nvPr userDrawn="1"/>
          </p:nvSpPr>
          <p:spPr>
            <a:xfrm>
              <a:off x="3504295" y="3887523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1585" name="Rectangle 1584">
              <a:hlinkClick r:id="rId73" action="ppaction://hlinksldjump"/>
              <a:extLst>
                <a:ext uri="{FF2B5EF4-FFF2-40B4-BE49-F238E27FC236}">
                  <a16:creationId xmlns:a16="http://schemas.microsoft.com/office/drawing/2014/main" id="{CB2DBBAA-4E5A-764B-6A61-7E1E70243EBC}"/>
                </a:ext>
              </a:extLst>
            </p:cNvPr>
            <p:cNvSpPr>
              <a:spLocks/>
            </p:cNvSpPr>
            <p:nvPr userDrawn="1"/>
          </p:nvSpPr>
          <p:spPr>
            <a:xfrm>
              <a:off x="3687175" y="3887523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1586" name="Rectangle 1585">
              <a:hlinkClick r:id="rId74" action="ppaction://hlinksldjump"/>
              <a:extLst>
                <a:ext uri="{FF2B5EF4-FFF2-40B4-BE49-F238E27FC236}">
                  <a16:creationId xmlns:a16="http://schemas.microsoft.com/office/drawing/2014/main" id="{8C6F54C5-A593-FAFC-765F-306649C8813A}"/>
                </a:ext>
              </a:extLst>
            </p:cNvPr>
            <p:cNvSpPr>
              <a:spLocks/>
            </p:cNvSpPr>
            <p:nvPr userDrawn="1"/>
          </p:nvSpPr>
          <p:spPr>
            <a:xfrm>
              <a:off x="3870055" y="3887523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1587" name="Rectangle 1586">
              <a:hlinkClick r:id="rId75" action="ppaction://hlinksldjump"/>
              <a:extLst>
                <a:ext uri="{FF2B5EF4-FFF2-40B4-BE49-F238E27FC236}">
                  <a16:creationId xmlns:a16="http://schemas.microsoft.com/office/drawing/2014/main" id="{BE6E3BA8-42C2-7FF1-90E0-404C2FF42EE1}"/>
                </a:ext>
              </a:extLst>
            </p:cNvPr>
            <p:cNvSpPr>
              <a:spLocks/>
            </p:cNvSpPr>
            <p:nvPr userDrawn="1"/>
          </p:nvSpPr>
          <p:spPr>
            <a:xfrm>
              <a:off x="4052935" y="3887523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1588" name="Rectangle 1587">
              <a:hlinkClick r:id="rId76" action="ppaction://hlinksldjump"/>
              <a:extLst>
                <a:ext uri="{FF2B5EF4-FFF2-40B4-BE49-F238E27FC236}">
                  <a16:creationId xmlns:a16="http://schemas.microsoft.com/office/drawing/2014/main" id="{4607FBB6-F588-8BDA-6C18-F32725C19DB5}"/>
                </a:ext>
              </a:extLst>
            </p:cNvPr>
            <p:cNvSpPr>
              <a:spLocks/>
            </p:cNvSpPr>
            <p:nvPr userDrawn="1"/>
          </p:nvSpPr>
          <p:spPr>
            <a:xfrm>
              <a:off x="4235815" y="3887523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13</a:t>
              </a:r>
            </a:p>
          </p:txBody>
        </p:sp>
        <p:sp>
          <p:nvSpPr>
            <p:cNvPr id="1589" name="Rectangle 1588">
              <a:hlinkClick r:id="rId77" action="ppaction://hlinksldjump"/>
              <a:extLst>
                <a:ext uri="{FF2B5EF4-FFF2-40B4-BE49-F238E27FC236}">
                  <a16:creationId xmlns:a16="http://schemas.microsoft.com/office/drawing/2014/main" id="{E154632F-A5D5-07C5-12F9-AC866ED57CE4}"/>
                </a:ext>
              </a:extLst>
            </p:cNvPr>
            <p:cNvSpPr>
              <a:spLocks/>
            </p:cNvSpPr>
            <p:nvPr userDrawn="1"/>
          </p:nvSpPr>
          <p:spPr>
            <a:xfrm>
              <a:off x="3138535" y="4052115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1590" name="Rectangle 1589">
              <a:hlinkClick r:id="rId78" action="ppaction://hlinksldjump"/>
              <a:extLst>
                <a:ext uri="{FF2B5EF4-FFF2-40B4-BE49-F238E27FC236}">
                  <a16:creationId xmlns:a16="http://schemas.microsoft.com/office/drawing/2014/main" id="{A661BB24-33E8-6557-7611-49C36408D9A9}"/>
                </a:ext>
              </a:extLst>
            </p:cNvPr>
            <p:cNvSpPr>
              <a:spLocks/>
            </p:cNvSpPr>
            <p:nvPr userDrawn="1"/>
          </p:nvSpPr>
          <p:spPr>
            <a:xfrm>
              <a:off x="3321415" y="4052115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1591" name="Rectangle 1590">
              <a:hlinkClick r:id="rId79" action="ppaction://hlinksldjump"/>
              <a:extLst>
                <a:ext uri="{FF2B5EF4-FFF2-40B4-BE49-F238E27FC236}">
                  <a16:creationId xmlns:a16="http://schemas.microsoft.com/office/drawing/2014/main" id="{F7D541C6-2C9D-7D30-2EF4-512D4341A1F9}"/>
                </a:ext>
              </a:extLst>
            </p:cNvPr>
            <p:cNvSpPr>
              <a:spLocks/>
            </p:cNvSpPr>
            <p:nvPr userDrawn="1"/>
          </p:nvSpPr>
          <p:spPr>
            <a:xfrm>
              <a:off x="3504295" y="4052115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16</a:t>
              </a:r>
            </a:p>
          </p:txBody>
        </p:sp>
        <p:sp>
          <p:nvSpPr>
            <p:cNvPr id="1592" name="Rectangle 1591">
              <a:hlinkClick r:id="rId80" action="ppaction://hlinksldjump"/>
              <a:extLst>
                <a:ext uri="{FF2B5EF4-FFF2-40B4-BE49-F238E27FC236}">
                  <a16:creationId xmlns:a16="http://schemas.microsoft.com/office/drawing/2014/main" id="{131CDF3A-69DF-E8D3-1CFF-756838EE5F00}"/>
                </a:ext>
              </a:extLst>
            </p:cNvPr>
            <p:cNvSpPr>
              <a:spLocks/>
            </p:cNvSpPr>
            <p:nvPr userDrawn="1"/>
          </p:nvSpPr>
          <p:spPr>
            <a:xfrm>
              <a:off x="3687175" y="4052115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1593" name="Rectangle 1592">
              <a:hlinkClick r:id="rId81" action="ppaction://hlinksldjump"/>
              <a:extLst>
                <a:ext uri="{FF2B5EF4-FFF2-40B4-BE49-F238E27FC236}">
                  <a16:creationId xmlns:a16="http://schemas.microsoft.com/office/drawing/2014/main" id="{9B3700CD-63D8-D1E2-E024-70268AC50798}"/>
                </a:ext>
              </a:extLst>
            </p:cNvPr>
            <p:cNvSpPr>
              <a:spLocks/>
            </p:cNvSpPr>
            <p:nvPr userDrawn="1"/>
          </p:nvSpPr>
          <p:spPr>
            <a:xfrm>
              <a:off x="3870055" y="4052115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18</a:t>
              </a:r>
            </a:p>
          </p:txBody>
        </p:sp>
        <p:sp>
          <p:nvSpPr>
            <p:cNvPr id="1594" name="Rectangle 1593">
              <a:hlinkClick r:id="rId82" action="ppaction://hlinksldjump"/>
              <a:extLst>
                <a:ext uri="{FF2B5EF4-FFF2-40B4-BE49-F238E27FC236}">
                  <a16:creationId xmlns:a16="http://schemas.microsoft.com/office/drawing/2014/main" id="{ACA12FDF-E583-875F-113F-7D48BAB886FD}"/>
                </a:ext>
              </a:extLst>
            </p:cNvPr>
            <p:cNvSpPr>
              <a:spLocks/>
            </p:cNvSpPr>
            <p:nvPr userDrawn="1"/>
          </p:nvSpPr>
          <p:spPr>
            <a:xfrm>
              <a:off x="4052935" y="4052115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19</a:t>
              </a:r>
            </a:p>
          </p:txBody>
        </p:sp>
        <p:sp>
          <p:nvSpPr>
            <p:cNvPr id="1595" name="Rectangle 1594">
              <a:hlinkClick r:id="rId83" action="ppaction://hlinksldjump"/>
              <a:extLst>
                <a:ext uri="{FF2B5EF4-FFF2-40B4-BE49-F238E27FC236}">
                  <a16:creationId xmlns:a16="http://schemas.microsoft.com/office/drawing/2014/main" id="{1FBA218E-09AA-CD62-994A-68BF4FAF0B43}"/>
                </a:ext>
              </a:extLst>
            </p:cNvPr>
            <p:cNvSpPr>
              <a:spLocks/>
            </p:cNvSpPr>
            <p:nvPr userDrawn="1"/>
          </p:nvSpPr>
          <p:spPr>
            <a:xfrm>
              <a:off x="4235815" y="4052115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1596" name="Rectangle 1595">
              <a:hlinkClick r:id="rId84" action="ppaction://hlinksldjump"/>
              <a:extLst>
                <a:ext uri="{FF2B5EF4-FFF2-40B4-BE49-F238E27FC236}">
                  <a16:creationId xmlns:a16="http://schemas.microsoft.com/office/drawing/2014/main" id="{A5C9D417-B8EE-FFCD-3FAC-8D08DC8D38CE}"/>
                </a:ext>
              </a:extLst>
            </p:cNvPr>
            <p:cNvSpPr>
              <a:spLocks/>
            </p:cNvSpPr>
            <p:nvPr userDrawn="1"/>
          </p:nvSpPr>
          <p:spPr>
            <a:xfrm>
              <a:off x="3138535" y="4216707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21</a:t>
              </a:r>
            </a:p>
          </p:txBody>
        </p:sp>
        <p:sp>
          <p:nvSpPr>
            <p:cNvPr id="1597" name="Rectangle 1596">
              <a:hlinkClick r:id="rId85" action="ppaction://hlinksldjump"/>
              <a:extLst>
                <a:ext uri="{FF2B5EF4-FFF2-40B4-BE49-F238E27FC236}">
                  <a16:creationId xmlns:a16="http://schemas.microsoft.com/office/drawing/2014/main" id="{6F264948-8B15-9160-B0A3-A464DCC344BE}"/>
                </a:ext>
              </a:extLst>
            </p:cNvPr>
            <p:cNvSpPr>
              <a:spLocks/>
            </p:cNvSpPr>
            <p:nvPr userDrawn="1"/>
          </p:nvSpPr>
          <p:spPr>
            <a:xfrm>
              <a:off x="3321415" y="4216707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1598" name="Rectangle 1597">
              <a:hlinkClick r:id="rId86" action="ppaction://hlinksldjump"/>
              <a:extLst>
                <a:ext uri="{FF2B5EF4-FFF2-40B4-BE49-F238E27FC236}">
                  <a16:creationId xmlns:a16="http://schemas.microsoft.com/office/drawing/2014/main" id="{26413FE0-22E1-9953-923A-A62418455393}"/>
                </a:ext>
              </a:extLst>
            </p:cNvPr>
            <p:cNvSpPr>
              <a:spLocks/>
            </p:cNvSpPr>
            <p:nvPr userDrawn="1"/>
          </p:nvSpPr>
          <p:spPr>
            <a:xfrm>
              <a:off x="3504295" y="4216707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23</a:t>
              </a:r>
            </a:p>
          </p:txBody>
        </p:sp>
        <p:sp>
          <p:nvSpPr>
            <p:cNvPr id="1599" name="Rectangle 1598">
              <a:hlinkClick r:id="rId87" action="ppaction://hlinksldjump"/>
              <a:extLst>
                <a:ext uri="{FF2B5EF4-FFF2-40B4-BE49-F238E27FC236}">
                  <a16:creationId xmlns:a16="http://schemas.microsoft.com/office/drawing/2014/main" id="{5E135B8A-B771-3604-6135-717028642077}"/>
                </a:ext>
              </a:extLst>
            </p:cNvPr>
            <p:cNvSpPr>
              <a:spLocks/>
            </p:cNvSpPr>
            <p:nvPr userDrawn="1"/>
          </p:nvSpPr>
          <p:spPr>
            <a:xfrm>
              <a:off x="3687175" y="4216707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24</a:t>
              </a:r>
            </a:p>
          </p:txBody>
        </p:sp>
        <p:sp>
          <p:nvSpPr>
            <p:cNvPr id="1600" name="Rectangle 1599">
              <a:hlinkClick r:id="rId88" action="ppaction://hlinksldjump"/>
              <a:extLst>
                <a:ext uri="{FF2B5EF4-FFF2-40B4-BE49-F238E27FC236}">
                  <a16:creationId xmlns:a16="http://schemas.microsoft.com/office/drawing/2014/main" id="{7806DE1B-5CC8-2CBC-1F13-2EBE5235638E}"/>
                </a:ext>
              </a:extLst>
            </p:cNvPr>
            <p:cNvSpPr>
              <a:spLocks/>
            </p:cNvSpPr>
            <p:nvPr userDrawn="1"/>
          </p:nvSpPr>
          <p:spPr>
            <a:xfrm>
              <a:off x="3870055" y="4216707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25</a:t>
              </a:r>
            </a:p>
          </p:txBody>
        </p:sp>
        <p:sp>
          <p:nvSpPr>
            <p:cNvPr id="1601" name="Rectangle 1600">
              <a:hlinkClick r:id="rId89" action="ppaction://hlinksldjump"/>
              <a:extLst>
                <a:ext uri="{FF2B5EF4-FFF2-40B4-BE49-F238E27FC236}">
                  <a16:creationId xmlns:a16="http://schemas.microsoft.com/office/drawing/2014/main" id="{E57DA91C-08DB-DE1B-ADBA-AC95C0A5F4EF}"/>
                </a:ext>
              </a:extLst>
            </p:cNvPr>
            <p:cNvSpPr>
              <a:spLocks/>
            </p:cNvSpPr>
            <p:nvPr userDrawn="1"/>
          </p:nvSpPr>
          <p:spPr>
            <a:xfrm>
              <a:off x="4052935" y="4216707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26</a:t>
              </a:r>
            </a:p>
          </p:txBody>
        </p:sp>
        <p:sp>
          <p:nvSpPr>
            <p:cNvPr id="1602" name="Rectangle 1601">
              <a:hlinkClick r:id="rId90" action="ppaction://hlinksldjump"/>
              <a:extLst>
                <a:ext uri="{FF2B5EF4-FFF2-40B4-BE49-F238E27FC236}">
                  <a16:creationId xmlns:a16="http://schemas.microsoft.com/office/drawing/2014/main" id="{950BC319-B3D6-D71E-0A0A-CF8461FA1161}"/>
                </a:ext>
              </a:extLst>
            </p:cNvPr>
            <p:cNvSpPr>
              <a:spLocks/>
            </p:cNvSpPr>
            <p:nvPr userDrawn="1"/>
          </p:nvSpPr>
          <p:spPr>
            <a:xfrm>
              <a:off x="4235815" y="4206270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27</a:t>
              </a:r>
            </a:p>
          </p:txBody>
        </p:sp>
        <p:sp>
          <p:nvSpPr>
            <p:cNvPr id="1603" name="Rectangle 1602">
              <a:hlinkClick r:id="rId91" action="ppaction://hlinksldjump"/>
              <a:extLst>
                <a:ext uri="{FF2B5EF4-FFF2-40B4-BE49-F238E27FC236}">
                  <a16:creationId xmlns:a16="http://schemas.microsoft.com/office/drawing/2014/main" id="{2AFA3A9E-E8A4-4F05-22A1-0C79AC64ABD1}"/>
                </a:ext>
              </a:extLst>
            </p:cNvPr>
            <p:cNvSpPr>
              <a:spLocks/>
            </p:cNvSpPr>
            <p:nvPr userDrawn="1"/>
          </p:nvSpPr>
          <p:spPr>
            <a:xfrm>
              <a:off x="3138535" y="4381299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28</a:t>
              </a:r>
            </a:p>
          </p:txBody>
        </p:sp>
        <p:sp>
          <p:nvSpPr>
            <p:cNvPr id="1604" name="Rectangle 1603">
              <a:hlinkClick r:id="rId92" action="ppaction://hlinksldjump"/>
              <a:extLst>
                <a:ext uri="{FF2B5EF4-FFF2-40B4-BE49-F238E27FC236}">
                  <a16:creationId xmlns:a16="http://schemas.microsoft.com/office/drawing/2014/main" id="{3F54AC77-FD99-9CF8-1D6F-1A1CFB848D94}"/>
                </a:ext>
              </a:extLst>
            </p:cNvPr>
            <p:cNvSpPr>
              <a:spLocks/>
            </p:cNvSpPr>
            <p:nvPr userDrawn="1"/>
          </p:nvSpPr>
          <p:spPr>
            <a:xfrm>
              <a:off x="3321415" y="4381299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29</a:t>
              </a:r>
            </a:p>
          </p:txBody>
        </p:sp>
        <p:sp>
          <p:nvSpPr>
            <p:cNvPr id="1605" name="Rectangle 1604">
              <a:hlinkClick r:id="rId93" action="ppaction://hlinksldjump"/>
              <a:extLst>
                <a:ext uri="{FF2B5EF4-FFF2-40B4-BE49-F238E27FC236}">
                  <a16:creationId xmlns:a16="http://schemas.microsoft.com/office/drawing/2014/main" id="{B2B5B070-3663-0600-03DD-6E0B87927EDA}"/>
                </a:ext>
              </a:extLst>
            </p:cNvPr>
            <p:cNvSpPr>
              <a:spLocks/>
            </p:cNvSpPr>
            <p:nvPr userDrawn="1"/>
          </p:nvSpPr>
          <p:spPr>
            <a:xfrm>
              <a:off x="3504295" y="4381299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30</a:t>
              </a:r>
            </a:p>
          </p:txBody>
        </p:sp>
        <p:sp>
          <p:nvSpPr>
            <p:cNvPr id="1329" name="Rectangle 1328">
              <a:extLst>
                <a:ext uri="{FF2B5EF4-FFF2-40B4-BE49-F238E27FC236}">
                  <a16:creationId xmlns:a16="http://schemas.microsoft.com/office/drawing/2014/main" id="{56F0E52E-0D5F-5CAD-160A-8173BBF40352}"/>
                </a:ext>
              </a:extLst>
            </p:cNvPr>
            <p:cNvSpPr>
              <a:spLocks/>
            </p:cNvSpPr>
            <p:nvPr userDrawn="1"/>
          </p:nvSpPr>
          <p:spPr>
            <a:xfrm>
              <a:off x="4235815" y="3558339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S</a:t>
              </a:r>
            </a:p>
          </p:txBody>
        </p:sp>
        <p:sp>
          <p:nvSpPr>
            <p:cNvPr id="1335" name="Rectangle 1334">
              <a:extLst>
                <a:ext uri="{FF2B5EF4-FFF2-40B4-BE49-F238E27FC236}">
                  <a16:creationId xmlns:a16="http://schemas.microsoft.com/office/drawing/2014/main" id="{042E2CC0-DDA5-721B-C8D2-BF54486C3D55}"/>
                </a:ext>
              </a:extLst>
            </p:cNvPr>
            <p:cNvSpPr>
              <a:spLocks/>
            </p:cNvSpPr>
            <p:nvPr userDrawn="1"/>
          </p:nvSpPr>
          <p:spPr>
            <a:xfrm>
              <a:off x="3138535" y="3558339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M</a:t>
              </a:r>
            </a:p>
          </p:txBody>
        </p:sp>
        <p:sp>
          <p:nvSpPr>
            <p:cNvPr id="1336" name="Rectangle 1335">
              <a:extLst>
                <a:ext uri="{FF2B5EF4-FFF2-40B4-BE49-F238E27FC236}">
                  <a16:creationId xmlns:a16="http://schemas.microsoft.com/office/drawing/2014/main" id="{0F7E7D16-667B-0D72-9074-89BFFC78C82E}"/>
                </a:ext>
              </a:extLst>
            </p:cNvPr>
            <p:cNvSpPr>
              <a:spLocks/>
            </p:cNvSpPr>
            <p:nvPr userDrawn="1"/>
          </p:nvSpPr>
          <p:spPr>
            <a:xfrm>
              <a:off x="3321415" y="3558339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T</a:t>
              </a:r>
            </a:p>
          </p:txBody>
        </p:sp>
        <p:sp>
          <p:nvSpPr>
            <p:cNvPr id="1338" name="Rectangle 1337">
              <a:extLst>
                <a:ext uri="{FF2B5EF4-FFF2-40B4-BE49-F238E27FC236}">
                  <a16:creationId xmlns:a16="http://schemas.microsoft.com/office/drawing/2014/main" id="{A9241171-9099-95DA-6F29-C8BC30705FC6}"/>
                </a:ext>
              </a:extLst>
            </p:cNvPr>
            <p:cNvSpPr>
              <a:spLocks/>
            </p:cNvSpPr>
            <p:nvPr userDrawn="1"/>
          </p:nvSpPr>
          <p:spPr>
            <a:xfrm>
              <a:off x="3504295" y="3558339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W</a:t>
              </a:r>
            </a:p>
          </p:txBody>
        </p:sp>
        <p:sp>
          <p:nvSpPr>
            <p:cNvPr id="1339" name="Rectangle 1338">
              <a:extLst>
                <a:ext uri="{FF2B5EF4-FFF2-40B4-BE49-F238E27FC236}">
                  <a16:creationId xmlns:a16="http://schemas.microsoft.com/office/drawing/2014/main" id="{992C7726-F26A-DFC1-5B5B-91CB21CC89E6}"/>
                </a:ext>
              </a:extLst>
            </p:cNvPr>
            <p:cNvSpPr>
              <a:spLocks/>
            </p:cNvSpPr>
            <p:nvPr userDrawn="1"/>
          </p:nvSpPr>
          <p:spPr>
            <a:xfrm>
              <a:off x="3687175" y="3558339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T</a:t>
              </a:r>
            </a:p>
          </p:txBody>
        </p:sp>
        <p:sp>
          <p:nvSpPr>
            <p:cNvPr id="1340" name="Rectangle 1339">
              <a:extLst>
                <a:ext uri="{FF2B5EF4-FFF2-40B4-BE49-F238E27FC236}">
                  <a16:creationId xmlns:a16="http://schemas.microsoft.com/office/drawing/2014/main" id="{ACD11304-C237-A99F-A0A8-AB76FD8C9A43}"/>
                </a:ext>
              </a:extLst>
            </p:cNvPr>
            <p:cNvSpPr>
              <a:spLocks/>
            </p:cNvSpPr>
            <p:nvPr userDrawn="1"/>
          </p:nvSpPr>
          <p:spPr>
            <a:xfrm>
              <a:off x="3870055" y="3558339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F</a:t>
              </a:r>
            </a:p>
          </p:txBody>
        </p:sp>
        <p:sp>
          <p:nvSpPr>
            <p:cNvPr id="1341" name="Rectangle 1340">
              <a:extLst>
                <a:ext uri="{FF2B5EF4-FFF2-40B4-BE49-F238E27FC236}">
                  <a16:creationId xmlns:a16="http://schemas.microsoft.com/office/drawing/2014/main" id="{6D4489ED-E3E5-2CFF-1D11-40B06831BB06}"/>
                </a:ext>
              </a:extLst>
            </p:cNvPr>
            <p:cNvSpPr>
              <a:spLocks/>
            </p:cNvSpPr>
            <p:nvPr userDrawn="1"/>
          </p:nvSpPr>
          <p:spPr>
            <a:xfrm>
              <a:off x="4052935" y="3558339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S</a:t>
              </a:r>
            </a:p>
          </p:txBody>
        </p:sp>
      </p:grpSp>
      <p:grpSp>
        <p:nvGrpSpPr>
          <p:cNvPr id="979" name="Group 978">
            <a:extLst>
              <a:ext uri="{FF2B5EF4-FFF2-40B4-BE49-F238E27FC236}">
                <a16:creationId xmlns:a16="http://schemas.microsoft.com/office/drawing/2014/main" id="{E2A0CE24-1DDC-1490-728C-C8BBF4634F1A}"/>
              </a:ext>
            </a:extLst>
          </p:cNvPr>
          <p:cNvGrpSpPr/>
          <p:nvPr userDrawn="1"/>
        </p:nvGrpSpPr>
        <p:grpSpPr>
          <a:xfrm>
            <a:off x="1821481" y="2120986"/>
            <a:ext cx="1280160" cy="987552"/>
            <a:chOff x="1821481" y="2120986"/>
            <a:chExt cx="1280160" cy="987552"/>
          </a:xfrm>
        </p:grpSpPr>
        <p:sp>
          <p:nvSpPr>
            <p:cNvPr id="846" name="Rectangle 845">
              <a:extLst>
                <a:ext uri="{FF2B5EF4-FFF2-40B4-BE49-F238E27FC236}">
                  <a16:creationId xmlns:a16="http://schemas.microsoft.com/office/drawing/2014/main" id="{F7DF7883-5123-2AB7-3C17-9E98460E3529}"/>
                </a:ext>
              </a:extLst>
            </p:cNvPr>
            <p:cNvSpPr>
              <a:spLocks/>
            </p:cNvSpPr>
            <p:nvPr userDrawn="1"/>
          </p:nvSpPr>
          <p:spPr>
            <a:xfrm>
              <a:off x="2370121" y="2285578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847" name="Rectangle 846">
              <a:hlinkClick r:id="rId94" action="ppaction://hlinksldjump"/>
              <a:extLst>
                <a:ext uri="{FF2B5EF4-FFF2-40B4-BE49-F238E27FC236}">
                  <a16:creationId xmlns:a16="http://schemas.microsoft.com/office/drawing/2014/main" id="{685489D4-0242-CE3A-F4C3-99F4B2D11A34}"/>
                </a:ext>
              </a:extLst>
            </p:cNvPr>
            <p:cNvSpPr>
              <a:spLocks/>
            </p:cNvSpPr>
            <p:nvPr userDrawn="1"/>
          </p:nvSpPr>
          <p:spPr>
            <a:xfrm>
              <a:off x="2553001" y="2285578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848" name="Rectangle 847">
              <a:hlinkClick r:id="rId95" action="ppaction://hlinksldjump"/>
              <a:extLst>
                <a:ext uri="{FF2B5EF4-FFF2-40B4-BE49-F238E27FC236}">
                  <a16:creationId xmlns:a16="http://schemas.microsoft.com/office/drawing/2014/main" id="{DD55F897-207A-7F1D-8E83-8C69AE653BEC}"/>
                </a:ext>
              </a:extLst>
            </p:cNvPr>
            <p:cNvSpPr>
              <a:spLocks/>
            </p:cNvSpPr>
            <p:nvPr userDrawn="1"/>
          </p:nvSpPr>
          <p:spPr>
            <a:xfrm>
              <a:off x="2735881" y="2285578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849" name="Rectangle 848">
              <a:hlinkClick r:id="rId96" action="ppaction://hlinksldjump"/>
              <a:extLst>
                <a:ext uri="{FF2B5EF4-FFF2-40B4-BE49-F238E27FC236}">
                  <a16:creationId xmlns:a16="http://schemas.microsoft.com/office/drawing/2014/main" id="{72722242-8E58-4435-2673-FDDE09BC80B0}"/>
                </a:ext>
              </a:extLst>
            </p:cNvPr>
            <p:cNvSpPr>
              <a:spLocks/>
            </p:cNvSpPr>
            <p:nvPr userDrawn="1"/>
          </p:nvSpPr>
          <p:spPr>
            <a:xfrm>
              <a:off x="2918761" y="2285578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850" name="Rectangle 849">
              <a:hlinkClick r:id="rId97" action="ppaction://hlinksldjump"/>
              <a:extLst>
                <a:ext uri="{FF2B5EF4-FFF2-40B4-BE49-F238E27FC236}">
                  <a16:creationId xmlns:a16="http://schemas.microsoft.com/office/drawing/2014/main" id="{E564EC97-CBB2-927E-5C3E-E6140260B853}"/>
                </a:ext>
              </a:extLst>
            </p:cNvPr>
            <p:cNvSpPr>
              <a:spLocks/>
            </p:cNvSpPr>
            <p:nvPr userDrawn="1"/>
          </p:nvSpPr>
          <p:spPr>
            <a:xfrm>
              <a:off x="1821481" y="2450170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851" name="Rectangle 850">
              <a:hlinkClick r:id="rId98" action="ppaction://hlinksldjump"/>
              <a:extLst>
                <a:ext uri="{FF2B5EF4-FFF2-40B4-BE49-F238E27FC236}">
                  <a16:creationId xmlns:a16="http://schemas.microsoft.com/office/drawing/2014/main" id="{2A4D3ED3-D6F4-DA06-5D8E-FAE4D46A95F1}"/>
                </a:ext>
              </a:extLst>
            </p:cNvPr>
            <p:cNvSpPr>
              <a:spLocks/>
            </p:cNvSpPr>
            <p:nvPr userDrawn="1"/>
          </p:nvSpPr>
          <p:spPr>
            <a:xfrm>
              <a:off x="2004361" y="2450170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852" name="Rectangle 851">
              <a:hlinkClick r:id="rId99" action="ppaction://hlinksldjump"/>
              <a:extLst>
                <a:ext uri="{FF2B5EF4-FFF2-40B4-BE49-F238E27FC236}">
                  <a16:creationId xmlns:a16="http://schemas.microsoft.com/office/drawing/2014/main" id="{DE3A610C-189F-1144-34AE-58D7259C2DCD}"/>
                </a:ext>
              </a:extLst>
            </p:cNvPr>
            <p:cNvSpPr>
              <a:spLocks/>
            </p:cNvSpPr>
            <p:nvPr userDrawn="1"/>
          </p:nvSpPr>
          <p:spPr>
            <a:xfrm>
              <a:off x="2187241" y="2450170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853" name="Rectangle 852">
              <a:hlinkClick r:id="rId100" action="ppaction://hlinksldjump"/>
              <a:extLst>
                <a:ext uri="{FF2B5EF4-FFF2-40B4-BE49-F238E27FC236}">
                  <a16:creationId xmlns:a16="http://schemas.microsoft.com/office/drawing/2014/main" id="{1F7C5812-8788-E638-E496-A1854B652A35}"/>
                </a:ext>
              </a:extLst>
            </p:cNvPr>
            <p:cNvSpPr>
              <a:spLocks/>
            </p:cNvSpPr>
            <p:nvPr userDrawn="1"/>
          </p:nvSpPr>
          <p:spPr>
            <a:xfrm>
              <a:off x="2370121" y="2450170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854" name="Rectangle 853">
              <a:hlinkClick r:id="rId101" action="ppaction://hlinksldjump"/>
              <a:extLst>
                <a:ext uri="{FF2B5EF4-FFF2-40B4-BE49-F238E27FC236}">
                  <a16:creationId xmlns:a16="http://schemas.microsoft.com/office/drawing/2014/main" id="{4EC70952-6A28-ACE3-509F-35C409E696D9}"/>
                </a:ext>
              </a:extLst>
            </p:cNvPr>
            <p:cNvSpPr>
              <a:spLocks/>
            </p:cNvSpPr>
            <p:nvPr userDrawn="1"/>
          </p:nvSpPr>
          <p:spPr>
            <a:xfrm>
              <a:off x="2553001" y="2450170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855" name="Rectangle 854">
              <a:hlinkClick r:id="rId102" action="ppaction://hlinksldjump"/>
              <a:extLst>
                <a:ext uri="{FF2B5EF4-FFF2-40B4-BE49-F238E27FC236}">
                  <a16:creationId xmlns:a16="http://schemas.microsoft.com/office/drawing/2014/main" id="{E6EFCAF8-5899-03B0-7D35-F70E59DD1E6B}"/>
                </a:ext>
              </a:extLst>
            </p:cNvPr>
            <p:cNvSpPr>
              <a:spLocks/>
            </p:cNvSpPr>
            <p:nvPr userDrawn="1"/>
          </p:nvSpPr>
          <p:spPr>
            <a:xfrm>
              <a:off x="2735881" y="2450170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856" name="Rectangle 855">
              <a:hlinkClick r:id="rId103" action="ppaction://hlinksldjump"/>
              <a:extLst>
                <a:ext uri="{FF2B5EF4-FFF2-40B4-BE49-F238E27FC236}">
                  <a16:creationId xmlns:a16="http://schemas.microsoft.com/office/drawing/2014/main" id="{5F7E1B1D-5A34-5509-6B10-332407BA6793}"/>
                </a:ext>
              </a:extLst>
            </p:cNvPr>
            <p:cNvSpPr>
              <a:spLocks/>
            </p:cNvSpPr>
            <p:nvPr userDrawn="1"/>
          </p:nvSpPr>
          <p:spPr>
            <a:xfrm>
              <a:off x="2918761" y="2450170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857" name="Rectangle 856">
              <a:hlinkClick r:id="rId104" action="ppaction://hlinksldjump"/>
              <a:extLst>
                <a:ext uri="{FF2B5EF4-FFF2-40B4-BE49-F238E27FC236}">
                  <a16:creationId xmlns:a16="http://schemas.microsoft.com/office/drawing/2014/main" id="{EC232FD4-D36C-28CD-0C00-F6090A70AA7A}"/>
                </a:ext>
              </a:extLst>
            </p:cNvPr>
            <p:cNvSpPr>
              <a:spLocks/>
            </p:cNvSpPr>
            <p:nvPr userDrawn="1"/>
          </p:nvSpPr>
          <p:spPr>
            <a:xfrm>
              <a:off x="1821481" y="2614762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858" name="Rectangle 857">
              <a:hlinkClick r:id="rId105" action="ppaction://hlinksldjump"/>
              <a:extLst>
                <a:ext uri="{FF2B5EF4-FFF2-40B4-BE49-F238E27FC236}">
                  <a16:creationId xmlns:a16="http://schemas.microsoft.com/office/drawing/2014/main" id="{E7485B17-43FE-9036-5DE4-F5A484A69C27}"/>
                </a:ext>
              </a:extLst>
            </p:cNvPr>
            <p:cNvSpPr>
              <a:spLocks/>
            </p:cNvSpPr>
            <p:nvPr userDrawn="1"/>
          </p:nvSpPr>
          <p:spPr>
            <a:xfrm>
              <a:off x="2004361" y="2614762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859" name="Rectangle 858">
              <a:hlinkClick r:id="rId106" action="ppaction://hlinksldjump"/>
              <a:extLst>
                <a:ext uri="{FF2B5EF4-FFF2-40B4-BE49-F238E27FC236}">
                  <a16:creationId xmlns:a16="http://schemas.microsoft.com/office/drawing/2014/main" id="{DBC35038-156E-1782-62AC-82494DCE9201}"/>
                </a:ext>
              </a:extLst>
            </p:cNvPr>
            <p:cNvSpPr>
              <a:spLocks/>
            </p:cNvSpPr>
            <p:nvPr userDrawn="1"/>
          </p:nvSpPr>
          <p:spPr>
            <a:xfrm>
              <a:off x="2187241" y="2614762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13</a:t>
              </a:r>
            </a:p>
          </p:txBody>
        </p:sp>
        <p:sp>
          <p:nvSpPr>
            <p:cNvPr id="860" name="Rectangle 859">
              <a:hlinkClick r:id="rId107" action="ppaction://hlinksldjump"/>
              <a:extLst>
                <a:ext uri="{FF2B5EF4-FFF2-40B4-BE49-F238E27FC236}">
                  <a16:creationId xmlns:a16="http://schemas.microsoft.com/office/drawing/2014/main" id="{3BA34E70-8877-0A39-D95C-B53EC72A3B83}"/>
                </a:ext>
              </a:extLst>
            </p:cNvPr>
            <p:cNvSpPr>
              <a:spLocks/>
            </p:cNvSpPr>
            <p:nvPr userDrawn="1"/>
          </p:nvSpPr>
          <p:spPr>
            <a:xfrm>
              <a:off x="2370121" y="2614762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861" name="Rectangle 860">
              <a:hlinkClick r:id="rId108" action="ppaction://hlinksldjump"/>
              <a:extLst>
                <a:ext uri="{FF2B5EF4-FFF2-40B4-BE49-F238E27FC236}">
                  <a16:creationId xmlns:a16="http://schemas.microsoft.com/office/drawing/2014/main" id="{AB0A5F2C-CDD7-6A61-5468-0F0AF4E590B8}"/>
                </a:ext>
              </a:extLst>
            </p:cNvPr>
            <p:cNvSpPr>
              <a:spLocks/>
            </p:cNvSpPr>
            <p:nvPr userDrawn="1"/>
          </p:nvSpPr>
          <p:spPr>
            <a:xfrm>
              <a:off x="2553001" y="2614762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862" name="Rectangle 861">
              <a:hlinkClick r:id="rId109" action="ppaction://hlinksldjump"/>
              <a:extLst>
                <a:ext uri="{FF2B5EF4-FFF2-40B4-BE49-F238E27FC236}">
                  <a16:creationId xmlns:a16="http://schemas.microsoft.com/office/drawing/2014/main" id="{25D07CB0-ECE9-D374-5B4D-ECAA2C2F2065}"/>
                </a:ext>
              </a:extLst>
            </p:cNvPr>
            <p:cNvSpPr>
              <a:spLocks/>
            </p:cNvSpPr>
            <p:nvPr userDrawn="1"/>
          </p:nvSpPr>
          <p:spPr>
            <a:xfrm>
              <a:off x="2735881" y="2614762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 i="0">
                  <a:solidFill>
                    <a:schemeClr val="tx1"/>
                  </a:solidFill>
                </a:rPr>
                <a:t>16</a:t>
              </a:r>
            </a:p>
          </p:txBody>
        </p:sp>
        <p:sp>
          <p:nvSpPr>
            <p:cNvPr id="863" name="Rectangle 862">
              <a:hlinkClick r:id="rId110" action="ppaction://hlinksldjump"/>
              <a:extLst>
                <a:ext uri="{FF2B5EF4-FFF2-40B4-BE49-F238E27FC236}">
                  <a16:creationId xmlns:a16="http://schemas.microsoft.com/office/drawing/2014/main" id="{64A1A7DB-A5F7-9122-E009-4462E7363EFD}"/>
                </a:ext>
              </a:extLst>
            </p:cNvPr>
            <p:cNvSpPr>
              <a:spLocks/>
            </p:cNvSpPr>
            <p:nvPr userDrawn="1"/>
          </p:nvSpPr>
          <p:spPr>
            <a:xfrm>
              <a:off x="2918761" y="2614762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864" name="Rectangle 863">
              <a:hlinkClick r:id="rId111" action="ppaction://hlinksldjump"/>
              <a:extLst>
                <a:ext uri="{FF2B5EF4-FFF2-40B4-BE49-F238E27FC236}">
                  <a16:creationId xmlns:a16="http://schemas.microsoft.com/office/drawing/2014/main" id="{9F39CFA5-DB5E-CD0E-A9F4-991A55855C6E}"/>
                </a:ext>
              </a:extLst>
            </p:cNvPr>
            <p:cNvSpPr>
              <a:spLocks/>
            </p:cNvSpPr>
            <p:nvPr userDrawn="1"/>
          </p:nvSpPr>
          <p:spPr>
            <a:xfrm>
              <a:off x="1821481" y="2779354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18</a:t>
              </a:r>
            </a:p>
          </p:txBody>
        </p:sp>
        <p:sp>
          <p:nvSpPr>
            <p:cNvPr id="865" name="Rectangle 864">
              <a:hlinkClick r:id="rId112" action="ppaction://hlinksldjump"/>
              <a:extLst>
                <a:ext uri="{FF2B5EF4-FFF2-40B4-BE49-F238E27FC236}">
                  <a16:creationId xmlns:a16="http://schemas.microsoft.com/office/drawing/2014/main" id="{854AC55F-B328-2469-CEF7-CA3516E5C455}"/>
                </a:ext>
              </a:extLst>
            </p:cNvPr>
            <p:cNvSpPr>
              <a:spLocks/>
            </p:cNvSpPr>
            <p:nvPr userDrawn="1"/>
          </p:nvSpPr>
          <p:spPr>
            <a:xfrm>
              <a:off x="2004361" y="2779354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19</a:t>
              </a:r>
            </a:p>
          </p:txBody>
        </p:sp>
        <p:sp>
          <p:nvSpPr>
            <p:cNvPr id="866" name="Rectangle 865">
              <a:hlinkClick r:id="rId113" action="ppaction://hlinksldjump"/>
              <a:extLst>
                <a:ext uri="{FF2B5EF4-FFF2-40B4-BE49-F238E27FC236}">
                  <a16:creationId xmlns:a16="http://schemas.microsoft.com/office/drawing/2014/main" id="{C09BBEF5-7822-A9B9-CECB-72E882415C8E}"/>
                </a:ext>
              </a:extLst>
            </p:cNvPr>
            <p:cNvSpPr>
              <a:spLocks/>
            </p:cNvSpPr>
            <p:nvPr userDrawn="1"/>
          </p:nvSpPr>
          <p:spPr>
            <a:xfrm>
              <a:off x="2187241" y="2779354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867" name="Rectangle 866">
              <a:hlinkClick r:id="rId114" action="ppaction://hlinksldjump"/>
              <a:extLst>
                <a:ext uri="{FF2B5EF4-FFF2-40B4-BE49-F238E27FC236}">
                  <a16:creationId xmlns:a16="http://schemas.microsoft.com/office/drawing/2014/main" id="{EEEA39DA-C651-496D-7895-23D02F0B851C}"/>
                </a:ext>
              </a:extLst>
            </p:cNvPr>
            <p:cNvSpPr>
              <a:spLocks/>
            </p:cNvSpPr>
            <p:nvPr userDrawn="1"/>
          </p:nvSpPr>
          <p:spPr>
            <a:xfrm>
              <a:off x="2370121" y="2779354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21</a:t>
              </a:r>
            </a:p>
          </p:txBody>
        </p:sp>
        <p:sp>
          <p:nvSpPr>
            <p:cNvPr id="868" name="Rectangle 867">
              <a:hlinkClick r:id="rId115" action="ppaction://hlinksldjump"/>
              <a:extLst>
                <a:ext uri="{FF2B5EF4-FFF2-40B4-BE49-F238E27FC236}">
                  <a16:creationId xmlns:a16="http://schemas.microsoft.com/office/drawing/2014/main" id="{B079851B-FB58-B465-BC69-11498EB11E6E}"/>
                </a:ext>
              </a:extLst>
            </p:cNvPr>
            <p:cNvSpPr>
              <a:spLocks/>
            </p:cNvSpPr>
            <p:nvPr userDrawn="1"/>
          </p:nvSpPr>
          <p:spPr>
            <a:xfrm>
              <a:off x="2553001" y="2779354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869" name="Rectangle 868">
              <a:hlinkClick r:id="rId116" action="ppaction://hlinksldjump"/>
              <a:extLst>
                <a:ext uri="{FF2B5EF4-FFF2-40B4-BE49-F238E27FC236}">
                  <a16:creationId xmlns:a16="http://schemas.microsoft.com/office/drawing/2014/main" id="{826AD488-8ECF-DFD9-160C-4A019AD3F6F4}"/>
                </a:ext>
              </a:extLst>
            </p:cNvPr>
            <p:cNvSpPr>
              <a:spLocks/>
            </p:cNvSpPr>
            <p:nvPr userDrawn="1"/>
          </p:nvSpPr>
          <p:spPr>
            <a:xfrm>
              <a:off x="2735881" y="2779354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23</a:t>
              </a:r>
            </a:p>
          </p:txBody>
        </p:sp>
        <p:sp>
          <p:nvSpPr>
            <p:cNvPr id="870" name="Rectangle 869">
              <a:hlinkClick r:id="rId117" action="ppaction://hlinksldjump"/>
              <a:extLst>
                <a:ext uri="{FF2B5EF4-FFF2-40B4-BE49-F238E27FC236}">
                  <a16:creationId xmlns:a16="http://schemas.microsoft.com/office/drawing/2014/main" id="{F94F2A60-0ED5-E5E5-FBC0-CF00EF6A88E0}"/>
                </a:ext>
              </a:extLst>
            </p:cNvPr>
            <p:cNvSpPr>
              <a:spLocks/>
            </p:cNvSpPr>
            <p:nvPr userDrawn="1"/>
          </p:nvSpPr>
          <p:spPr>
            <a:xfrm>
              <a:off x="2918761" y="2779354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24</a:t>
              </a:r>
            </a:p>
          </p:txBody>
        </p:sp>
        <p:sp>
          <p:nvSpPr>
            <p:cNvPr id="871" name="Rectangle 870">
              <a:hlinkClick r:id="rId118" action="ppaction://hlinksldjump"/>
              <a:extLst>
                <a:ext uri="{FF2B5EF4-FFF2-40B4-BE49-F238E27FC236}">
                  <a16:creationId xmlns:a16="http://schemas.microsoft.com/office/drawing/2014/main" id="{4EB59E64-F224-4DAC-8C09-BC16198C42CE}"/>
                </a:ext>
              </a:extLst>
            </p:cNvPr>
            <p:cNvSpPr>
              <a:spLocks/>
            </p:cNvSpPr>
            <p:nvPr userDrawn="1"/>
          </p:nvSpPr>
          <p:spPr>
            <a:xfrm>
              <a:off x="1821481" y="2943946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25</a:t>
              </a:r>
            </a:p>
          </p:txBody>
        </p:sp>
        <p:sp>
          <p:nvSpPr>
            <p:cNvPr id="872" name="Rectangle 871">
              <a:hlinkClick r:id="rId119" action="ppaction://hlinksldjump"/>
              <a:extLst>
                <a:ext uri="{FF2B5EF4-FFF2-40B4-BE49-F238E27FC236}">
                  <a16:creationId xmlns:a16="http://schemas.microsoft.com/office/drawing/2014/main" id="{136E4E73-EF53-A31D-4A96-950D1ADF5282}"/>
                </a:ext>
              </a:extLst>
            </p:cNvPr>
            <p:cNvSpPr>
              <a:spLocks/>
            </p:cNvSpPr>
            <p:nvPr userDrawn="1"/>
          </p:nvSpPr>
          <p:spPr>
            <a:xfrm>
              <a:off x="2004361" y="2943946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26</a:t>
              </a:r>
            </a:p>
          </p:txBody>
        </p:sp>
        <p:sp>
          <p:nvSpPr>
            <p:cNvPr id="873" name="Rectangle 872">
              <a:hlinkClick r:id="rId120" action="ppaction://hlinksldjump"/>
              <a:extLst>
                <a:ext uri="{FF2B5EF4-FFF2-40B4-BE49-F238E27FC236}">
                  <a16:creationId xmlns:a16="http://schemas.microsoft.com/office/drawing/2014/main" id="{407293A9-1044-CBF1-86D7-DD92594DE7CC}"/>
                </a:ext>
              </a:extLst>
            </p:cNvPr>
            <p:cNvSpPr>
              <a:spLocks/>
            </p:cNvSpPr>
            <p:nvPr userDrawn="1"/>
          </p:nvSpPr>
          <p:spPr>
            <a:xfrm>
              <a:off x="2187241" y="2943946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27</a:t>
              </a:r>
            </a:p>
          </p:txBody>
        </p:sp>
        <p:sp>
          <p:nvSpPr>
            <p:cNvPr id="874" name="Rectangle 873">
              <a:hlinkClick r:id="rId121" action="ppaction://hlinksldjump"/>
              <a:extLst>
                <a:ext uri="{FF2B5EF4-FFF2-40B4-BE49-F238E27FC236}">
                  <a16:creationId xmlns:a16="http://schemas.microsoft.com/office/drawing/2014/main" id="{20D3CF8A-4F18-5128-0DBA-CD1BD60F0E04}"/>
                </a:ext>
              </a:extLst>
            </p:cNvPr>
            <p:cNvSpPr>
              <a:spLocks/>
            </p:cNvSpPr>
            <p:nvPr userDrawn="1"/>
          </p:nvSpPr>
          <p:spPr>
            <a:xfrm>
              <a:off x="2370121" y="2943946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28</a:t>
              </a:r>
            </a:p>
          </p:txBody>
        </p:sp>
        <p:sp>
          <p:nvSpPr>
            <p:cNvPr id="875" name="Rectangle 874">
              <a:hlinkClick r:id="rId122" action="ppaction://hlinksldjump"/>
              <a:extLst>
                <a:ext uri="{FF2B5EF4-FFF2-40B4-BE49-F238E27FC236}">
                  <a16:creationId xmlns:a16="http://schemas.microsoft.com/office/drawing/2014/main" id="{9022161E-F0E6-E819-6D1C-418919FFF440}"/>
                </a:ext>
              </a:extLst>
            </p:cNvPr>
            <p:cNvSpPr>
              <a:spLocks/>
            </p:cNvSpPr>
            <p:nvPr userDrawn="1"/>
          </p:nvSpPr>
          <p:spPr>
            <a:xfrm>
              <a:off x="2553001" y="2943946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29</a:t>
              </a:r>
            </a:p>
          </p:txBody>
        </p:sp>
        <p:sp>
          <p:nvSpPr>
            <p:cNvPr id="876" name="Rectangle 875">
              <a:hlinkClick r:id="rId123" action="ppaction://hlinksldjump"/>
              <a:extLst>
                <a:ext uri="{FF2B5EF4-FFF2-40B4-BE49-F238E27FC236}">
                  <a16:creationId xmlns:a16="http://schemas.microsoft.com/office/drawing/2014/main" id="{F87852D1-F0D1-E0F3-D097-BC4FBC3E47F9}"/>
                </a:ext>
              </a:extLst>
            </p:cNvPr>
            <p:cNvSpPr>
              <a:spLocks/>
            </p:cNvSpPr>
            <p:nvPr userDrawn="1"/>
          </p:nvSpPr>
          <p:spPr>
            <a:xfrm>
              <a:off x="2735881" y="2943946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30</a:t>
              </a:r>
            </a:p>
          </p:txBody>
        </p:sp>
        <p:sp>
          <p:nvSpPr>
            <p:cNvPr id="877" name="Rectangle 876">
              <a:hlinkClick r:id="rId124" action="ppaction://hlinksldjump"/>
              <a:extLst>
                <a:ext uri="{FF2B5EF4-FFF2-40B4-BE49-F238E27FC236}">
                  <a16:creationId xmlns:a16="http://schemas.microsoft.com/office/drawing/2014/main" id="{6B2E8F91-05EF-8BD9-6E3C-C2A53E351BE8}"/>
                </a:ext>
              </a:extLst>
            </p:cNvPr>
            <p:cNvSpPr>
              <a:spLocks/>
            </p:cNvSpPr>
            <p:nvPr userDrawn="1"/>
          </p:nvSpPr>
          <p:spPr>
            <a:xfrm>
              <a:off x="2918761" y="2943946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31</a:t>
              </a:r>
            </a:p>
          </p:txBody>
        </p:sp>
        <p:sp>
          <p:nvSpPr>
            <p:cNvPr id="878" name="Rectangle 877">
              <a:extLst>
                <a:ext uri="{FF2B5EF4-FFF2-40B4-BE49-F238E27FC236}">
                  <a16:creationId xmlns:a16="http://schemas.microsoft.com/office/drawing/2014/main" id="{53B7B890-19DB-6C73-EF6C-A293F617B327}"/>
                </a:ext>
              </a:extLst>
            </p:cNvPr>
            <p:cNvSpPr>
              <a:spLocks/>
            </p:cNvSpPr>
            <p:nvPr userDrawn="1"/>
          </p:nvSpPr>
          <p:spPr>
            <a:xfrm>
              <a:off x="1821481" y="2285578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879" name="Rectangle 878">
              <a:extLst>
                <a:ext uri="{FF2B5EF4-FFF2-40B4-BE49-F238E27FC236}">
                  <a16:creationId xmlns:a16="http://schemas.microsoft.com/office/drawing/2014/main" id="{6E715699-1643-F75C-4452-B2712ECB600D}"/>
                </a:ext>
              </a:extLst>
            </p:cNvPr>
            <p:cNvSpPr>
              <a:spLocks/>
            </p:cNvSpPr>
            <p:nvPr userDrawn="1"/>
          </p:nvSpPr>
          <p:spPr>
            <a:xfrm>
              <a:off x="2004361" y="2285578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880" name="Rectangle 879">
              <a:extLst>
                <a:ext uri="{FF2B5EF4-FFF2-40B4-BE49-F238E27FC236}">
                  <a16:creationId xmlns:a16="http://schemas.microsoft.com/office/drawing/2014/main" id="{99A8F43D-2CF3-306E-90FC-C488795CA315}"/>
                </a:ext>
              </a:extLst>
            </p:cNvPr>
            <p:cNvSpPr>
              <a:spLocks/>
            </p:cNvSpPr>
            <p:nvPr userDrawn="1"/>
          </p:nvSpPr>
          <p:spPr>
            <a:xfrm>
              <a:off x="2187241" y="2285578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1287" name="Rectangle 1286">
              <a:extLst>
                <a:ext uri="{FF2B5EF4-FFF2-40B4-BE49-F238E27FC236}">
                  <a16:creationId xmlns:a16="http://schemas.microsoft.com/office/drawing/2014/main" id="{BEBE273B-F3AA-CEEF-A719-14A26934C4AE}"/>
                </a:ext>
              </a:extLst>
            </p:cNvPr>
            <p:cNvSpPr>
              <a:spLocks/>
            </p:cNvSpPr>
            <p:nvPr userDrawn="1"/>
          </p:nvSpPr>
          <p:spPr>
            <a:xfrm>
              <a:off x="2918761" y="2120986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S</a:t>
              </a:r>
            </a:p>
          </p:txBody>
        </p:sp>
        <p:sp>
          <p:nvSpPr>
            <p:cNvPr id="1288" name="Rectangle 1287">
              <a:extLst>
                <a:ext uri="{FF2B5EF4-FFF2-40B4-BE49-F238E27FC236}">
                  <a16:creationId xmlns:a16="http://schemas.microsoft.com/office/drawing/2014/main" id="{2F06084F-B53B-F2C6-7992-F6F07541BDFF}"/>
                </a:ext>
              </a:extLst>
            </p:cNvPr>
            <p:cNvSpPr>
              <a:spLocks/>
            </p:cNvSpPr>
            <p:nvPr userDrawn="1"/>
          </p:nvSpPr>
          <p:spPr>
            <a:xfrm>
              <a:off x="1821481" y="2120986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M</a:t>
              </a:r>
            </a:p>
          </p:txBody>
        </p:sp>
        <p:sp>
          <p:nvSpPr>
            <p:cNvPr id="1289" name="Rectangle 1288">
              <a:extLst>
                <a:ext uri="{FF2B5EF4-FFF2-40B4-BE49-F238E27FC236}">
                  <a16:creationId xmlns:a16="http://schemas.microsoft.com/office/drawing/2014/main" id="{029D189B-A660-D76D-3938-227717F5F268}"/>
                </a:ext>
              </a:extLst>
            </p:cNvPr>
            <p:cNvSpPr>
              <a:spLocks/>
            </p:cNvSpPr>
            <p:nvPr userDrawn="1"/>
          </p:nvSpPr>
          <p:spPr>
            <a:xfrm>
              <a:off x="2004361" y="2120986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T</a:t>
              </a:r>
            </a:p>
          </p:txBody>
        </p:sp>
        <p:sp>
          <p:nvSpPr>
            <p:cNvPr id="1290" name="Rectangle 1289">
              <a:extLst>
                <a:ext uri="{FF2B5EF4-FFF2-40B4-BE49-F238E27FC236}">
                  <a16:creationId xmlns:a16="http://schemas.microsoft.com/office/drawing/2014/main" id="{4F248C1B-7847-B8EC-EAF8-F94F68082705}"/>
                </a:ext>
              </a:extLst>
            </p:cNvPr>
            <p:cNvSpPr>
              <a:spLocks/>
            </p:cNvSpPr>
            <p:nvPr userDrawn="1"/>
          </p:nvSpPr>
          <p:spPr>
            <a:xfrm>
              <a:off x="2187241" y="2120986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W</a:t>
              </a:r>
            </a:p>
          </p:txBody>
        </p:sp>
        <p:sp>
          <p:nvSpPr>
            <p:cNvPr id="1291" name="Rectangle 1290">
              <a:extLst>
                <a:ext uri="{FF2B5EF4-FFF2-40B4-BE49-F238E27FC236}">
                  <a16:creationId xmlns:a16="http://schemas.microsoft.com/office/drawing/2014/main" id="{88DCC7B8-C028-6FA7-A0E5-C400A4209501}"/>
                </a:ext>
              </a:extLst>
            </p:cNvPr>
            <p:cNvSpPr>
              <a:spLocks/>
            </p:cNvSpPr>
            <p:nvPr userDrawn="1"/>
          </p:nvSpPr>
          <p:spPr>
            <a:xfrm>
              <a:off x="2370121" y="2120986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T</a:t>
              </a:r>
            </a:p>
          </p:txBody>
        </p:sp>
        <p:sp>
          <p:nvSpPr>
            <p:cNvPr id="1292" name="Rectangle 1291">
              <a:extLst>
                <a:ext uri="{FF2B5EF4-FFF2-40B4-BE49-F238E27FC236}">
                  <a16:creationId xmlns:a16="http://schemas.microsoft.com/office/drawing/2014/main" id="{E178836C-2CE0-6163-CC89-0B9DD42C4095}"/>
                </a:ext>
              </a:extLst>
            </p:cNvPr>
            <p:cNvSpPr>
              <a:spLocks/>
            </p:cNvSpPr>
            <p:nvPr userDrawn="1"/>
          </p:nvSpPr>
          <p:spPr>
            <a:xfrm>
              <a:off x="2553001" y="2120986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F</a:t>
              </a:r>
            </a:p>
          </p:txBody>
        </p:sp>
        <p:sp>
          <p:nvSpPr>
            <p:cNvPr id="1293" name="Rectangle 1292">
              <a:extLst>
                <a:ext uri="{FF2B5EF4-FFF2-40B4-BE49-F238E27FC236}">
                  <a16:creationId xmlns:a16="http://schemas.microsoft.com/office/drawing/2014/main" id="{6FC7FEC6-03F8-1077-69D9-13EB63835EAD}"/>
                </a:ext>
              </a:extLst>
            </p:cNvPr>
            <p:cNvSpPr>
              <a:spLocks/>
            </p:cNvSpPr>
            <p:nvPr userDrawn="1"/>
          </p:nvSpPr>
          <p:spPr>
            <a:xfrm>
              <a:off x="2735881" y="2120986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S</a:t>
              </a:r>
            </a:p>
          </p:txBody>
        </p:sp>
      </p:grpSp>
      <p:grpSp>
        <p:nvGrpSpPr>
          <p:cNvPr id="975" name="Group 974">
            <a:extLst>
              <a:ext uri="{FF2B5EF4-FFF2-40B4-BE49-F238E27FC236}">
                <a16:creationId xmlns:a16="http://schemas.microsoft.com/office/drawing/2014/main" id="{4E60D7C5-2D0D-E747-3753-1FD71270EDA9}"/>
              </a:ext>
            </a:extLst>
          </p:cNvPr>
          <p:cNvGrpSpPr/>
          <p:nvPr userDrawn="1"/>
        </p:nvGrpSpPr>
        <p:grpSpPr>
          <a:xfrm>
            <a:off x="504428" y="682451"/>
            <a:ext cx="1280160" cy="987552"/>
            <a:chOff x="504428" y="682451"/>
            <a:chExt cx="1280160" cy="987552"/>
          </a:xfrm>
        </p:grpSpPr>
        <p:sp>
          <p:nvSpPr>
            <p:cNvPr id="31" name="Rectangle 30">
              <a:hlinkClick r:id="rId125" action="ppaction://hlinksldjump"/>
              <a:extLst>
                <a:ext uri="{FF2B5EF4-FFF2-40B4-BE49-F238E27FC236}">
                  <a16:creationId xmlns:a16="http://schemas.microsoft.com/office/drawing/2014/main" id="{3D71BB36-EA03-BA8A-564B-753458911BD3}"/>
                </a:ext>
              </a:extLst>
            </p:cNvPr>
            <p:cNvSpPr>
              <a:spLocks/>
            </p:cNvSpPr>
            <p:nvPr userDrawn="1"/>
          </p:nvSpPr>
          <p:spPr>
            <a:xfrm>
              <a:off x="504428" y="1011635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27" name="Rectangle 26">
              <a:hlinkClick r:id="rId126" action="ppaction://hlinksldjump"/>
              <a:extLst>
                <a:ext uri="{FF2B5EF4-FFF2-40B4-BE49-F238E27FC236}">
                  <a16:creationId xmlns:a16="http://schemas.microsoft.com/office/drawing/2014/main" id="{42BBA384-3F0E-4C02-7CF1-C7EFA4A6ED19}"/>
                </a:ext>
              </a:extLst>
            </p:cNvPr>
            <p:cNvSpPr>
              <a:spLocks/>
            </p:cNvSpPr>
            <p:nvPr userDrawn="1"/>
          </p:nvSpPr>
          <p:spPr>
            <a:xfrm>
              <a:off x="1053068" y="847043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8" name="Rectangle 27">
              <a:hlinkClick r:id="rId127" action="ppaction://hlinksldjump"/>
              <a:extLst>
                <a:ext uri="{FF2B5EF4-FFF2-40B4-BE49-F238E27FC236}">
                  <a16:creationId xmlns:a16="http://schemas.microsoft.com/office/drawing/2014/main" id="{A65F8C0A-A2EB-B229-0EA8-558272798A9D}"/>
                </a:ext>
              </a:extLst>
            </p:cNvPr>
            <p:cNvSpPr>
              <a:spLocks/>
            </p:cNvSpPr>
            <p:nvPr userDrawn="1"/>
          </p:nvSpPr>
          <p:spPr>
            <a:xfrm>
              <a:off x="1235948" y="847043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9" name="Rectangle 28">
              <a:hlinkClick r:id="rId128" action="ppaction://hlinksldjump"/>
              <a:extLst>
                <a:ext uri="{FF2B5EF4-FFF2-40B4-BE49-F238E27FC236}">
                  <a16:creationId xmlns:a16="http://schemas.microsoft.com/office/drawing/2014/main" id="{E0F88EC1-508A-1784-51CA-C5798E8D2FBC}"/>
                </a:ext>
              </a:extLst>
            </p:cNvPr>
            <p:cNvSpPr>
              <a:spLocks/>
            </p:cNvSpPr>
            <p:nvPr userDrawn="1"/>
          </p:nvSpPr>
          <p:spPr>
            <a:xfrm>
              <a:off x="1418828" y="847043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30" name="Rectangle 29">
              <a:hlinkClick r:id="rId129" action="ppaction://hlinksldjump"/>
              <a:extLst>
                <a:ext uri="{FF2B5EF4-FFF2-40B4-BE49-F238E27FC236}">
                  <a16:creationId xmlns:a16="http://schemas.microsoft.com/office/drawing/2014/main" id="{CCD749D7-AA47-48DA-7655-9288AC2D4826}"/>
                </a:ext>
              </a:extLst>
            </p:cNvPr>
            <p:cNvSpPr>
              <a:spLocks/>
            </p:cNvSpPr>
            <p:nvPr userDrawn="1"/>
          </p:nvSpPr>
          <p:spPr>
            <a:xfrm>
              <a:off x="1601708" y="847043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32" name="Rectangle 31">
              <a:hlinkClick r:id="rId130" action="ppaction://hlinksldjump"/>
              <a:extLst>
                <a:ext uri="{FF2B5EF4-FFF2-40B4-BE49-F238E27FC236}">
                  <a16:creationId xmlns:a16="http://schemas.microsoft.com/office/drawing/2014/main" id="{CDBFAE00-7041-B82A-468C-0D60EED5FB43}"/>
                </a:ext>
              </a:extLst>
            </p:cNvPr>
            <p:cNvSpPr>
              <a:spLocks/>
            </p:cNvSpPr>
            <p:nvPr userDrawn="1"/>
          </p:nvSpPr>
          <p:spPr>
            <a:xfrm>
              <a:off x="687308" y="1011635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33" name="Rectangle 32">
              <a:hlinkClick r:id="rId131" action="ppaction://hlinksldjump"/>
              <a:extLst>
                <a:ext uri="{FF2B5EF4-FFF2-40B4-BE49-F238E27FC236}">
                  <a16:creationId xmlns:a16="http://schemas.microsoft.com/office/drawing/2014/main" id="{5B78964C-7074-239B-EC30-48BCBC2B9F1C}"/>
                </a:ext>
              </a:extLst>
            </p:cNvPr>
            <p:cNvSpPr>
              <a:spLocks/>
            </p:cNvSpPr>
            <p:nvPr userDrawn="1"/>
          </p:nvSpPr>
          <p:spPr>
            <a:xfrm>
              <a:off x="870188" y="1011635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34" name="Rectangle 33">
              <a:hlinkClick r:id="rId132" action="ppaction://hlinksldjump"/>
              <a:extLst>
                <a:ext uri="{FF2B5EF4-FFF2-40B4-BE49-F238E27FC236}">
                  <a16:creationId xmlns:a16="http://schemas.microsoft.com/office/drawing/2014/main" id="{DC509534-E984-791C-BA61-8041D970A7B6}"/>
                </a:ext>
              </a:extLst>
            </p:cNvPr>
            <p:cNvSpPr>
              <a:spLocks/>
            </p:cNvSpPr>
            <p:nvPr userDrawn="1"/>
          </p:nvSpPr>
          <p:spPr>
            <a:xfrm>
              <a:off x="1053068" y="1011635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35" name="Rectangle 34">
              <a:hlinkClick r:id="rId133" action="ppaction://hlinksldjump"/>
              <a:extLst>
                <a:ext uri="{FF2B5EF4-FFF2-40B4-BE49-F238E27FC236}">
                  <a16:creationId xmlns:a16="http://schemas.microsoft.com/office/drawing/2014/main" id="{691A93A0-DDD8-58AB-59FE-B183F296AE52}"/>
                </a:ext>
              </a:extLst>
            </p:cNvPr>
            <p:cNvSpPr>
              <a:spLocks/>
            </p:cNvSpPr>
            <p:nvPr userDrawn="1"/>
          </p:nvSpPr>
          <p:spPr>
            <a:xfrm>
              <a:off x="1235948" y="1011635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36" name="Rectangle 35">
              <a:hlinkClick r:id="rId134" action="ppaction://hlinksldjump"/>
              <a:extLst>
                <a:ext uri="{FF2B5EF4-FFF2-40B4-BE49-F238E27FC236}">
                  <a16:creationId xmlns:a16="http://schemas.microsoft.com/office/drawing/2014/main" id="{FEB0B281-F676-D029-8C98-B66E1E631B6D}"/>
                </a:ext>
              </a:extLst>
            </p:cNvPr>
            <p:cNvSpPr>
              <a:spLocks/>
            </p:cNvSpPr>
            <p:nvPr userDrawn="1"/>
          </p:nvSpPr>
          <p:spPr>
            <a:xfrm>
              <a:off x="1418828" y="1011635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37" name="Rectangle 36">
              <a:hlinkClick r:id="rId135" action="ppaction://hlinksldjump"/>
              <a:extLst>
                <a:ext uri="{FF2B5EF4-FFF2-40B4-BE49-F238E27FC236}">
                  <a16:creationId xmlns:a16="http://schemas.microsoft.com/office/drawing/2014/main" id="{A9B66EF6-4F2F-A05E-EC14-01B3F00A959D}"/>
                </a:ext>
              </a:extLst>
            </p:cNvPr>
            <p:cNvSpPr>
              <a:spLocks/>
            </p:cNvSpPr>
            <p:nvPr userDrawn="1"/>
          </p:nvSpPr>
          <p:spPr>
            <a:xfrm>
              <a:off x="1601708" y="1011635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 b="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38" name="Rectangle 37">
              <a:hlinkClick r:id="rId136" action="ppaction://hlinksldjump"/>
              <a:extLst>
                <a:ext uri="{FF2B5EF4-FFF2-40B4-BE49-F238E27FC236}">
                  <a16:creationId xmlns:a16="http://schemas.microsoft.com/office/drawing/2014/main" id="{D203C5D8-ACCB-FA7F-C0FC-E192A0FEC45F}"/>
                </a:ext>
              </a:extLst>
            </p:cNvPr>
            <p:cNvSpPr>
              <a:spLocks/>
            </p:cNvSpPr>
            <p:nvPr userDrawn="1"/>
          </p:nvSpPr>
          <p:spPr>
            <a:xfrm>
              <a:off x="504428" y="1176227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 b="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39" name="Rectangle 38">
              <a:hlinkClick r:id="rId137" action="ppaction://hlinksldjump"/>
              <a:extLst>
                <a:ext uri="{FF2B5EF4-FFF2-40B4-BE49-F238E27FC236}">
                  <a16:creationId xmlns:a16="http://schemas.microsoft.com/office/drawing/2014/main" id="{EC716640-9DFB-1BDA-6A3E-930704329ED5}"/>
                </a:ext>
              </a:extLst>
            </p:cNvPr>
            <p:cNvSpPr>
              <a:spLocks/>
            </p:cNvSpPr>
            <p:nvPr userDrawn="1"/>
          </p:nvSpPr>
          <p:spPr>
            <a:xfrm>
              <a:off x="687308" y="1176227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 b="0">
                  <a:solidFill>
                    <a:schemeClr val="tx1"/>
                  </a:solidFill>
                </a:rPr>
                <a:t>13</a:t>
              </a:r>
            </a:p>
          </p:txBody>
        </p:sp>
        <p:sp>
          <p:nvSpPr>
            <p:cNvPr id="40" name="Rectangle 39">
              <a:hlinkClick r:id="rId138" action="ppaction://hlinksldjump"/>
              <a:extLst>
                <a:ext uri="{FF2B5EF4-FFF2-40B4-BE49-F238E27FC236}">
                  <a16:creationId xmlns:a16="http://schemas.microsoft.com/office/drawing/2014/main" id="{2BDBFA1F-7F82-626F-05A6-E9C67E52E51C}"/>
                </a:ext>
              </a:extLst>
            </p:cNvPr>
            <p:cNvSpPr>
              <a:spLocks/>
            </p:cNvSpPr>
            <p:nvPr userDrawn="1"/>
          </p:nvSpPr>
          <p:spPr>
            <a:xfrm>
              <a:off x="870188" y="1176227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 b="0" u="none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41" name="Rectangle 40">
              <a:hlinkClick r:id="rId139" action="ppaction://hlinksldjump"/>
              <a:extLst>
                <a:ext uri="{FF2B5EF4-FFF2-40B4-BE49-F238E27FC236}">
                  <a16:creationId xmlns:a16="http://schemas.microsoft.com/office/drawing/2014/main" id="{BDC4C71D-BB3F-4ED8-83DB-28A9322ABDDF}"/>
                </a:ext>
              </a:extLst>
            </p:cNvPr>
            <p:cNvSpPr>
              <a:spLocks/>
            </p:cNvSpPr>
            <p:nvPr userDrawn="1"/>
          </p:nvSpPr>
          <p:spPr>
            <a:xfrm>
              <a:off x="1053068" y="1176227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 b="0" dirty="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42" name="Rectangle 41">
              <a:hlinkClick r:id="rId140" action="ppaction://hlinksldjump"/>
              <a:extLst>
                <a:ext uri="{FF2B5EF4-FFF2-40B4-BE49-F238E27FC236}">
                  <a16:creationId xmlns:a16="http://schemas.microsoft.com/office/drawing/2014/main" id="{43B63F58-478D-1643-770C-FACC9A21E651}"/>
                </a:ext>
              </a:extLst>
            </p:cNvPr>
            <p:cNvSpPr>
              <a:spLocks/>
            </p:cNvSpPr>
            <p:nvPr userDrawn="1"/>
          </p:nvSpPr>
          <p:spPr>
            <a:xfrm>
              <a:off x="1235948" y="1176227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 b="0">
                  <a:solidFill>
                    <a:schemeClr val="tx1"/>
                  </a:solidFill>
                </a:rPr>
                <a:t>16</a:t>
              </a:r>
            </a:p>
          </p:txBody>
        </p:sp>
        <p:sp>
          <p:nvSpPr>
            <p:cNvPr id="43" name="Rectangle 42">
              <a:hlinkClick r:id="rId141" action="ppaction://hlinksldjump"/>
              <a:extLst>
                <a:ext uri="{FF2B5EF4-FFF2-40B4-BE49-F238E27FC236}">
                  <a16:creationId xmlns:a16="http://schemas.microsoft.com/office/drawing/2014/main" id="{F655695C-A482-E7D2-54F8-BCD4E6DDE59E}"/>
                </a:ext>
              </a:extLst>
            </p:cNvPr>
            <p:cNvSpPr>
              <a:spLocks/>
            </p:cNvSpPr>
            <p:nvPr userDrawn="1"/>
          </p:nvSpPr>
          <p:spPr>
            <a:xfrm>
              <a:off x="1418828" y="1176227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 b="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44" name="Rectangle 43">
              <a:hlinkClick r:id="rId142" action="ppaction://hlinksldjump"/>
              <a:extLst>
                <a:ext uri="{FF2B5EF4-FFF2-40B4-BE49-F238E27FC236}">
                  <a16:creationId xmlns:a16="http://schemas.microsoft.com/office/drawing/2014/main" id="{704EB8FA-1A48-8BD4-A755-2929884C30FB}"/>
                </a:ext>
              </a:extLst>
            </p:cNvPr>
            <p:cNvSpPr>
              <a:spLocks/>
            </p:cNvSpPr>
            <p:nvPr userDrawn="1"/>
          </p:nvSpPr>
          <p:spPr>
            <a:xfrm>
              <a:off x="1601708" y="1176227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18</a:t>
              </a:r>
            </a:p>
          </p:txBody>
        </p:sp>
        <p:sp>
          <p:nvSpPr>
            <p:cNvPr id="45" name="Rectangle 44">
              <a:hlinkClick r:id="rId143" action="ppaction://hlinksldjump"/>
              <a:extLst>
                <a:ext uri="{FF2B5EF4-FFF2-40B4-BE49-F238E27FC236}">
                  <a16:creationId xmlns:a16="http://schemas.microsoft.com/office/drawing/2014/main" id="{DC17C603-5025-C841-8297-B61C4A2A2174}"/>
                </a:ext>
              </a:extLst>
            </p:cNvPr>
            <p:cNvSpPr>
              <a:spLocks/>
            </p:cNvSpPr>
            <p:nvPr userDrawn="1"/>
          </p:nvSpPr>
          <p:spPr>
            <a:xfrm>
              <a:off x="504428" y="1340819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19</a:t>
              </a:r>
            </a:p>
          </p:txBody>
        </p:sp>
        <p:sp>
          <p:nvSpPr>
            <p:cNvPr id="46" name="Rectangle 45">
              <a:hlinkClick r:id="rId144" action="ppaction://hlinksldjump"/>
              <a:extLst>
                <a:ext uri="{FF2B5EF4-FFF2-40B4-BE49-F238E27FC236}">
                  <a16:creationId xmlns:a16="http://schemas.microsoft.com/office/drawing/2014/main" id="{E56E7EBB-96D2-3B27-6746-80EF178465AD}"/>
                </a:ext>
              </a:extLst>
            </p:cNvPr>
            <p:cNvSpPr>
              <a:spLocks/>
            </p:cNvSpPr>
            <p:nvPr userDrawn="1"/>
          </p:nvSpPr>
          <p:spPr>
            <a:xfrm>
              <a:off x="687308" y="1340819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47" name="Rectangle 46">
              <a:hlinkClick r:id="rId145" action="ppaction://hlinksldjump"/>
              <a:extLst>
                <a:ext uri="{FF2B5EF4-FFF2-40B4-BE49-F238E27FC236}">
                  <a16:creationId xmlns:a16="http://schemas.microsoft.com/office/drawing/2014/main" id="{2988E6FF-EC27-4892-B761-FC0834D96CBA}"/>
                </a:ext>
              </a:extLst>
            </p:cNvPr>
            <p:cNvSpPr>
              <a:spLocks/>
            </p:cNvSpPr>
            <p:nvPr userDrawn="1"/>
          </p:nvSpPr>
          <p:spPr>
            <a:xfrm>
              <a:off x="870188" y="1340819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21</a:t>
              </a:r>
            </a:p>
          </p:txBody>
        </p:sp>
        <p:sp>
          <p:nvSpPr>
            <p:cNvPr id="48" name="Rectangle 47">
              <a:hlinkClick r:id="rId146" action="ppaction://hlinksldjump"/>
              <a:extLst>
                <a:ext uri="{FF2B5EF4-FFF2-40B4-BE49-F238E27FC236}">
                  <a16:creationId xmlns:a16="http://schemas.microsoft.com/office/drawing/2014/main" id="{EA81BFF2-5B5B-9E19-41F4-34F6B99E8BDD}"/>
                </a:ext>
              </a:extLst>
            </p:cNvPr>
            <p:cNvSpPr>
              <a:spLocks/>
            </p:cNvSpPr>
            <p:nvPr userDrawn="1"/>
          </p:nvSpPr>
          <p:spPr>
            <a:xfrm>
              <a:off x="1053068" y="1340819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49" name="Rectangle 48">
              <a:hlinkClick r:id="rId147" action="ppaction://hlinksldjump"/>
              <a:extLst>
                <a:ext uri="{FF2B5EF4-FFF2-40B4-BE49-F238E27FC236}">
                  <a16:creationId xmlns:a16="http://schemas.microsoft.com/office/drawing/2014/main" id="{556AEBED-2015-8E63-760A-5B061AC2BB03}"/>
                </a:ext>
              </a:extLst>
            </p:cNvPr>
            <p:cNvSpPr>
              <a:spLocks/>
            </p:cNvSpPr>
            <p:nvPr userDrawn="1"/>
          </p:nvSpPr>
          <p:spPr>
            <a:xfrm>
              <a:off x="1235948" y="1340819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23</a:t>
              </a:r>
            </a:p>
          </p:txBody>
        </p:sp>
        <p:sp>
          <p:nvSpPr>
            <p:cNvPr id="50" name="Rectangle 49">
              <a:hlinkClick r:id="rId148" action="ppaction://hlinksldjump"/>
              <a:extLst>
                <a:ext uri="{FF2B5EF4-FFF2-40B4-BE49-F238E27FC236}">
                  <a16:creationId xmlns:a16="http://schemas.microsoft.com/office/drawing/2014/main" id="{B2D384D6-4D19-52A7-28B9-F16E91392455}"/>
                </a:ext>
              </a:extLst>
            </p:cNvPr>
            <p:cNvSpPr>
              <a:spLocks/>
            </p:cNvSpPr>
            <p:nvPr userDrawn="1"/>
          </p:nvSpPr>
          <p:spPr>
            <a:xfrm>
              <a:off x="1418828" y="1340819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24</a:t>
              </a:r>
            </a:p>
          </p:txBody>
        </p:sp>
        <p:sp>
          <p:nvSpPr>
            <p:cNvPr id="51" name="Rectangle 50">
              <a:hlinkClick r:id="rId149" action="ppaction://hlinksldjump"/>
              <a:extLst>
                <a:ext uri="{FF2B5EF4-FFF2-40B4-BE49-F238E27FC236}">
                  <a16:creationId xmlns:a16="http://schemas.microsoft.com/office/drawing/2014/main" id="{09D7F8B4-6E81-E12B-84C3-610AA274A55F}"/>
                </a:ext>
              </a:extLst>
            </p:cNvPr>
            <p:cNvSpPr>
              <a:spLocks/>
            </p:cNvSpPr>
            <p:nvPr userDrawn="1"/>
          </p:nvSpPr>
          <p:spPr>
            <a:xfrm>
              <a:off x="1601708" y="1340819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25</a:t>
              </a:r>
            </a:p>
          </p:txBody>
        </p:sp>
        <p:sp>
          <p:nvSpPr>
            <p:cNvPr id="52" name="Rectangle 51">
              <a:hlinkClick r:id="rId150" action="ppaction://hlinksldjump"/>
              <a:extLst>
                <a:ext uri="{FF2B5EF4-FFF2-40B4-BE49-F238E27FC236}">
                  <a16:creationId xmlns:a16="http://schemas.microsoft.com/office/drawing/2014/main" id="{5E1FE07E-A7B6-585A-E9A2-9769F22CBC60}"/>
                </a:ext>
              </a:extLst>
            </p:cNvPr>
            <p:cNvSpPr>
              <a:spLocks/>
            </p:cNvSpPr>
            <p:nvPr userDrawn="1"/>
          </p:nvSpPr>
          <p:spPr>
            <a:xfrm>
              <a:off x="504428" y="1505411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26</a:t>
              </a:r>
            </a:p>
          </p:txBody>
        </p:sp>
        <p:sp>
          <p:nvSpPr>
            <p:cNvPr id="53" name="Rectangle 52">
              <a:hlinkClick r:id="rId151" action="ppaction://hlinksldjump"/>
              <a:extLst>
                <a:ext uri="{FF2B5EF4-FFF2-40B4-BE49-F238E27FC236}">
                  <a16:creationId xmlns:a16="http://schemas.microsoft.com/office/drawing/2014/main" id="{7E76353E-2C3D-E3F2-67C1-01A00661A245}"/>
                </a:ext>
              </a:extLst>
            </p:cNvPr>
            <p:cNvSpPr>
              <a:spLocks/>
            </p:cNvSpPr>
            <p:nvPr userDrawn="1"/>
          </p:nvSpPr>
          <p:spPr>
            <a:xfrm>
              <a:off x="687308" y="1505411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27</a:t>
              </a:r>
            </a:p>
          </p:txBody>
        </p:sp>
        <p:sp>
          <p:nvSpPr>
            <p:cNvPr id="54" name="Rectangle 53">
              <a:hlinkClick r:id="rId152" action="ppaction://hlinksldjump"/>
              <a:extLst>
                <a:ext uri="{FF2B5EF4-FFF2-40B4-BE49-F238E27FC236}">
                  <a16:creationId xmlns:a16="http://schemas.microsoft.com/office/drawing/2014/main" id="{E2469168-5DA6-EF8C-A0D7-CA0A03BEAF3A}"/>
                </a:ext>
              </a:extLst>
            </p:cNvPr>
            <p:cNvSpPr>
              <a:spLocks/>
            </p:cNvSpPr>
            <p:nvPr userDrawn="1"/>
          </p:nvSpPr>
          <p:spPr>
            <a:xfrm>
              <a:off x="870188" y="1505411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28</a:t>
              </a:r>
            </a:p>
          </p:txBody>
        </p:sp>
        <p:sp>
          <p:nvSpPr>
            <p:cNvPr id="55" name="Rectangle 54">
              <a:hlinkClick r:id="rId153" action="ppaction://hlinksldjump"/>
              <a:extLst>
                <a:ext uri="{FF2B5EF4-FFF2-40B4-BE49-F238E27FC236}">
                  <a16:creationId xmlns:a16="http://schemas.microsoft.com/office/drawing/2014/main" id="{6DC61EAE-DB28-A2E8-42FB-5F1959189276}"/>
                </a:ext>
              </a:extLst>
            </p:cNvPr>
            <p:cNvSpPr>
              <a:spLocks/>
            </p:cNvSpPr>
            <p:nvPr userDrawn="1"/>
          </p:nvSpPr>
          <p:spPr>
            <a:xfrm>
              <a:off x="1053068" y="1505411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29</a:t>
              </a:r>
            </a:p>
          </p:txBody>
        </p:sp>
        <p:sp>
          <p:nvSpPr>
            <p:cNvPr id="56" name="Rectangle 55">
              <a:hlinkClick r:id="rId154" action="ppaction://hlinksldjump"/>
              <a:extLst>
                <a:ext uri="{FF2B5EF4-FFF2-40B4-BE49-F238E27FC236}">
                  <a16:creationId xmlns:a16="http://schemas.microsoft.com/office/drawing/2014/main" id="{7A8174E8-DD5B-69DA-9EA4-B656FBA146C7}"/>
                </a:ext>
              </a:extLst>
            </p:cNvPr>
            <p:cNvSpPr>
              <a:spLocks/>
            </p:cNvSpPr>
            <p:nvPr userDrawn="1"/>
          </p:nvSpPr>
          <p:spPr>
            <a:xfrm>
              <a:off x="1235948" y="1505411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30</a:t>
              </a:r>
            </a:p>
          </p:txBody>
        </p:sp>
        <p:sp>
          <p:nvSpPr>
            <p:cNvPr id="57" name="Rectangle 56">
              <a:hlinkClick r:id="rId155" action="ppaction://hlinksldjump"/>
              <a:extLst>
                <a:ext uri="{FF2B5EF4-FFF2-40B4-BE49-F238E27FC236}">
                  <a16:creationId xmlns:a16="http://schemas.microsoft.com/office/drawing/2014/main" id="{D3E6E08D-76F5-49ED-A2C7-2155ECB0F21C}"/>
                </a:ext>
              </a:extLst>
            </p:cNvPr>
            <p:cNvSpPr>
              <a:spLocks/>
            </p:cNvSpPr>
            <p:nvPr userDrawn="1"/>
          </p:nvSpPr>
          <p:spPr>
            <a:xfrm>
              <a:off x="1418828" y="1505411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31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4BB592ED-B37E-502A-277E-1FDE8840B061}"/>
                </a:ext>
              </a:extLst>
            </p:cNvPr>
            <p:cNvSpPr>
              <a:spLocks/>
            </p:cNvSpPr>
            <p:nvPr userDrawn="1"/>
          </p:nvSpPr>
          <p:spPr>
            <a:xfrm>
              <a:off x="687308" y="847043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D4074B1A-3B39-87A0-42DF-2CD5ED222C67}"/>
                </a:ext>
              </a:extLst>
            </p:cNvPr>
            <p:cNvSpPr>
              <a:spLocks/>
            </p:cNvSpPr>
            <p:nvPr userDrawn="1"/>
          </p:nvSpPr>
          <p:spPr>
            <a:xfrm>
              <a:off x="870188" y="847043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CA0C19D1-FF7B-9C6F-5E8C-07B38C68AA43}"/>
                </a:ext>
              </a:extLst>
            </p:cNvPr>
            <p:cNvSpPr>
              <a:spLocks/>
            </p:cNvSpPr>
            <p:nvPr userDrawn="1"/>
          </p:nvSpPr>
          <p:spPr>
            <a:xfrm>
              <a:off x="1601708" y="1505411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176CF92A-D83B-2ADB-8199-F3E4EDEE306D}"/>
                </a:ext>
              </a:extLst>
            </p:cNvPr>
            <p:cNvSpPr>
              <a:spLocks/>
            </p:cNvSpPr>
            <p:nvPr userDrawn="1"/>
          </p:nvSpPr>
          <p:spPr>
            <a:xfrm>
              <a:off x="504428" y="847043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1311" name="Rectangle 1310">
              <a:extLst>
                <a:ext uri="{FF2B5EF4-FFF2-40B4-BE49-F238E27FC236}">
                  <a16:creationId xmlns:a16="http://schemas.microsoft.com/office/drawing/2014/main" id="{385341BA-1002-5292-FBD1-17F42442097C}"/>
                </a:ext>
              </a:extLst>
            </p:cNvPr>
            <p:cNvSpPr>
              <a:spLocks/>
            </p:cNvSpPr>
            <p:nvPr userDrawn="1"/>
          </p:nvSpPr>
          <p:spPr>
            <a:xfrm>
              <a:off x="1601708" y="682451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S</a:t>
              </a:r>
            </a:p>
          </p:txBody>
        </p:sp>
        <p:sp>
          <p:nvSpPr>
            <p:cNvPr id="1312" name="Rectangle 1311">
              <a:extLst>
                <a:ext uri="{FF2B5EF4-FFF2-40B4-BE49-F238E27FC236}">
                  <a16:creationId xmlns:a16="http://schemas.microsoft.com/office/drawing/2014/main" id="{BE3A0D9B-C803-962E-EE49-44240C39FA6A}"/>
                </a:ext>
              </a:extLst>
            </p:cNvPr>
            <p:cNvSpPr>
              <a:spLocks/>
            </p:cNvSpPr>
            <p:nvPr userDrawn="1"/>
          </p:nvSpPr>
          <p:spPr>
            <a:xfrm>
              <a:off x="504428" y="682451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M</a:t>
              </a:r>
            </a:p>
          </p:txBody>
        </p:sp>
        <p:sp>
          <p:nvSpPr>
            <p:cNvPr id="1313" name="Rectangle 1312">
              <a:extLst>
                <a:ext uri="{FF2B5EF4-FFF2-40B4-BE49-F238E27FC236}">
                  <a16:creationId xmlns:a16="http://schemas.microsoft.com/office/drawing/2014/main" id="{134F9060-D67F-6798-C1AA-85D9AF85E887}"/>
                </a:ext>
              </a:extLst>
            </p:cNvPr>
            <p:cNvSpPr>
              <a:spLocks/>
            </p:cNvSpPr>
            <p:nvPr userDrawn="1"/>
          </p:nvSpPr>
          <p:spPr>
            <a:xfrm>
              <a:off x="687308" y="682451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T</a:t>
              </a:r>
            </a:p>
          </p:txBody>
        </p:sp>
        <p:sp>
          <p:nvSpPr>
            <p:cNvPr id="1314" name="Rectangle 1313">
              <a:extLst>
                <a:ext uri="{FF2B5EF4-FFF2-40B4-BE49-F238E27FC236}">
                  <a16:creationId xmlns:a16="http://schemas.microsoft.com/office/drawing/2014/main" id="{374D9B67-8063-63E2-E89E-9DA0C0223F2F}"/>
                </a:ext>
              </a:extLst>
            </p:cNvPr>
            <p:cNvSpPr>
              <a:spLocks/>
            </p:cNvSpPr>
            <p:nvPr userDrawn="1"/>
          </p:nvSpPr>
          <p:spPr>
            <a:xfrm>
              <a:off x="870188" y="682451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W</a:t>
              </a:r>
            </a:p>
          </p:txBody>
        </p:sp>
        <p:sp>
          <p:nvSpPr>
            <p:cNvPr id="1315" name="Rectangle 1314">
              <a:extLst>
                <a:ext uri="{FF2B5EF4-FFF2-40B4-BE49-F238E27FC236}">
                  <a16:creationId xmlns:a16="http://schemas.microsoft.com/office/drawing/2014/main" id="{F8827990-465F-4FA0-E94C-D6BB70D7DEAF}"/>
                </a:ext>
              </a:extLst>
            </p:cNvPr>
            <p:cNvSpPr>
              <a:spLocks/>
            </p:cNvSpPr>
            <p:nvPr userDrawn="1"/>
          </p:nvSpPr>
          <p:spPr>
            <a:xfrm>
              <a:off x="1053068" y="682451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T</a:t>
              </a:r>
            </a:p>
          </p:txBody>
        </p:sp>
        <p:sp>
          <p:nvSpPr>
            <p:cNvPr id="1316" name="Rectangle 1315">
              <a:extLst>
                <a:ext uri="{FF2B5EF4-FFF2-40B4-BE49-F238E27FC236}">
                  <a16:creationId xmlns:a16="http://schemas.microsoft.com/office/drawing/2014/main" id="{CAB74AAB-05B9-74B9-B22D-814B19220CFC}"/>
                </a:ext>
              </a:extLst>
            </p:cNvPr>
            <p:cNvSpPr>
              <a:spLocks/>
            </p:cNvSpPr>
            <p:nvPr userDrawn="1"/>
          </p:nvSpPr>
          <p:spPr>
            <a:xfrm>
              <a:off x="1235948" y="682451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F</a:t>
              </a:r>
            </a:p>
          </p:txBody>
        </p:sp>
        <p:sp>
          <p:nvSpPr>
            <p:cNvPr id="1317" name="Rectangle 1316">
              <a:extLst>
                <a:ext uri="{FF2B5EF4-FFF2-40B4-BE49-F238E27FC236}">
                  <a16:creationId xmlns:a16="http://schemas.microsoft.com/office/drawing/2014/main" id="{37A09FA7-F2BD-3C85-1EE5-6993B23668A3}"/>
                </a:ext>
              </a:extLst>
            </p:cNvPr>
            <p:cNvSpPr>
              <a:spLocks/>
            </p:cNvSpPr>
            <p:nvPr userDrawn="1"/>
          </p:nvSpPr>
          <p:spPr>
            <a:xfrm>
              <a:off x="1418828" y="682451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S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F6C22E93-BC92-AF57-F2BE-7CF53C46B287}"/>
              </a:ext>
            </a:extLst>
          </p:cNvPr>
          <p:cNvSpPr txBox="1"/>
          <p:nvPr userDrawn="1"/>
        </p:nvSpPr>
        <p:spPr>
          <a:xfrm>
            <a:off x="0" y="331"/>
            <a:ext cx="5148263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b="1"/>
          </a:p>
        </p:txBody>
      </p:sp>
      <p:sp>
        <p:nvSpPr>
          <p:cNvPr id="6" name="Text Placeholder 60">
            <a:extLst>
              <a:ext uri="{FF2B5EF4-FFF2-40B4-BE49-F238E27FC236}">
                <a16:creationId xmlns:a16="http://schemas.microsoft.com/office/drawing/2014/main" id="{A239834A-7403-3178-675C-213B915169C3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1160462" y="0"/>
            <a:ext cx="2827338" cy="368980"/>
          </a:xfrm>
        </p:spPr>
        <p:txBody>
          <a:bodyPr/>
          <a:lstStyle>
            <a:lvl1pPr marL="0" indent="0" algn="ctr">
              <a:buNone/>
              <a:defRPr sz="1800" b="1"/>
            </a:lvl1pPr>
            <a:lvl2pPr marL="257403" indent="0">
              <a:buNone/>
              <a:defRPr/>
            </a:lvl2pPr>
          </a:lstStyle>
          <a:p>
            <a:pPr lvl="0"/>
            <a:r>
              <a:rPr lang="en-US"/>
              <a:t>Type to enter year</a:t>
            </a:r>
          </a:p>
        </p:txBody>
      </p:sp>
      <p:sp>
        <p:nvSpPr>
          <p:cNvPr id="2" name="Round Same Side Corner Rectangle 1">
            <a:hlinkClick r:id="rId156" action="ppaction://hlinksldjump"/>
            <a:extLst>
              <a:ext uri="{FF2B5EF4-FFF2-40B4-BE49-F238E27FC236}">
                <a16:creationId xmlns:a16="http://schemas.microsoft.com/office/drawing/2014/main" id="{1A80D116-473B-6E15-17DD-8414F99E0C34}"/>
              </a:ext>
            </a:extLst>
          </p:cNvPr>
          <p:cNvSpPr/>
          <p:nvPr userDrawn="1"/>
        </p:nvSpPr>
        <p:spPr>
          <a:xfrm rot="5400000">
            <a:off x="4389077" y="500455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Jan</a:t>
            </a:r>
          </a:p>
        </p:txBody>
      </p:sp>
      <p:sp>
        <p:nvSpPr>
          <p:cNvPr id="3" name="Round Same Side Corner Rectangle 2">
            <a:hlinkClick r:id="rId157" action="ppaction://hlinksldjump"/>
            <a:extLst>
              <a:ext uri="{FF2B5EF4-FFF2-40B4-BE49-F238E27FC236}">
                <a16:creationId xmlns:a16="http://schemas.microsoft.com/office/drawing/2014/main" id="{0F58970B-D726-041D-B46C-FA9E79C05872}"/>
              </a:ext>
            </a:extLst>
          </p:cNvPr>
          <p:cNvSpPr/>
          <p:nvPr userDrawn="1"/>
        </p:nvSpPr>
        <p:spPr>
          <a:xfrm rot="5400000">
            <a:off x="4389077" y="903798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Feb</a:t>
            </a:r>
          </a:p>
        </p:txBody>
      </p:sp>
      <p:sp>
        <p:nvSpPr>
          <p:cNvPr id="4" name="Round Same Side Corner Rectangle 3">
            <a:hlinkClick r:id="rId158" action="ppaction://hlinksldjump"/>
            <a:extLst>
              <a:ext uri="{FF2B5EF4-FFF2-40B4-BE49-F238E27FC236}">
                <a16:creationId xmlns:a16="http://schemas.microsoft.com/office/drawing/2014/main" id="{FBB6D9DE-EEFE-279D-42E5-AD520706AE08}"/>
              </a:ext>
            </a:extLst>
          </p:cNvPr>
          <p:cNvSpPr/>
          <p:nvPr userDrawn="1"/>
        </p:nvSpPr>
        <p:spPr>
          <a:xfrm rot="5400000">
            <a:off x="4389077" y="1307141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Mar</a:t>
            </a:r>
          </a:p>
        </p:txBody>
      </p:sp>
      <p:sp>
        <p:nvSpPr>
          <p:cNvPr id="8" name="Round Same Side Corner Rectangle 7">
            <a:hlinkClick r:id="rId159" action="ppaction://hlinksldjump"/>
            <a:extLst>
              <a:ext uri="{FF2B5EF4-FFF2-40B4-BE49-F238E27FC236}">
                <a16:creationId xmlns:a16="http://schemas.microsoft.com/office/drawing/2014/main" id="{8E46C8F3-3CE0-3C37-50AA-ED6132727B95}"/>
              </a:ext>
            </a:extLst>
          </p:cNvPr>
          <p:cNvSpPr/>
          <p:nvPr userDrawn="1"/>
        </p:nvSpPr>
        <p:spPr>
          <a:xfrm rot="5400000">
            <a:off x="4389077" y="1710484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Apr</a:t>
            </a:r>
          </a:p>
        </p:txBody>
      </p:sp>
      <p:sp>
        <p:nvSpPr>
          <p:cNvPr id="9" name="Round Same Side Corner Rectangle 8">
            <a:hlinkClick r:id="rId160" action="ppaction://hlinksldjump"/>
            <a:extLst>
              <a:ext uri="{FF2B5EF4-FFF2-40B4-BE49-F238E27FC236}">
                <a16:creationId xmlns:a16="http://schemas.microsoft.com/office/drawing/2014/main" id="{4B8C1585-D2E9-4CE7-EFF9-B8B5183A9F83}"/>
              </a:ext>
            </a:extLst>
          </p:cNvPr>
          <p:cNvSpPr/>
          <p:nvPr userDrawn="1"/>
        </p:nvSpPr>
        <p:spPr>
          <a:xfrm rot="5400000">
            <a:off x="4389077" y="2113827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May</a:t>
            </a:r>
          </a:p>
        </p:txBody>
      </p:sp>
      <p:sp>
        <p:nvSpPr>
          <p:cNvPr id="10" name="Round Same Side Corner Rectangle 9">
            <a:hlinkClick r:id="rId161" action="ppaction://hlinksldjump"/>
            <a:extLst>
              <a:ext uri="{FF2B5EF4-FFF2-40B4-BE49-F238E27FC236}">
                <a16:creationId xmlns:a16="http://schemas.microsoft.com/office/drawing/2014/main" id="{F50DF5DE-D8FA-78C9-9FF7-D9738A4EADC9}"/>
              </a:ext>
            </a:extLst>
          </p:cNvPr>
          <p:cNvSpPr/>
          <p:nvPr userDrawn="1"/>
        </p:nvSpPr>
        <p:spPr>
          <a:xfrm rot="5400000">
            <a:off x="4389077" y="2517170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Jun</a:t>
            </a:r>
          </a:p>
        </p:txBody>
      </p:sp>
      <p:sp>
        <p:nvSpPr>
          <p:cNvPr id="11" name="Round Same Side Corner Rectangle 10">
            <a:hlinkClick r:id="rId162" action="ppaction://hlinksldjump"/>
            <a:extLst>
              <a:ext uri="{FF2B5EF4-FFF2-40B4-BE49-F238E27FC236}">
                <a16:creationId xmlns:a16="http://schemas.microsoft.com/office/drawing/2014/main" id="{4FF29835-D453-8F8F-CA4B-044D2F3C3C1E}"/>
              </a:ext>
            </a:extLst>
          </p:cNvPr>
          <p:cNvSpPr/>
          <p:nvPr userDrawn="1"/>
        </p:nvSpPr>
        <p:spPr>
          <a:xfrm rot="5400000">
            <a:off x="4389077" y="2920513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Jul</a:t>
            </a:r>
          </a:p>
        </p:txBody>
      </p:sp>
      <p:sp>
        <p:nvSpPr>
          <p:cNvPr id="12" name="Round Same Side Corner Rectangle 11">
            <a:hlinkClick r:id="rId163" action="ppaction://hlinksldjump"/>
            <a:extLst>
              <a:ext uri="{FF2B5EF4-FFF2-40B4-BE49-F238E27FC236}">
                <a16:creationId xmlns:a16="http://schemas.microsoft.com/office/drawing/2014/main" id="{0B6A0268-12A9-4F37-6BC7-0ACB1E2223D8}"/>
              </a:ext>
            </a:extLst>
          </p:cNvPr>
          <p:cNvSpPr/>
          <p:nvPr userDrawn="1"/>
        </p:nvSpPr>
        <p:spPr>
          <a:xfrm rot="5400000">
            <a:off x="4389077" y="3323856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Aug</a:t>
            </a:r>
          </a:p>
        </p:txBody>
      </p:sp>
      <p:sp>
        <p:nvSpPr>
          <p:cNvPr id="13" name="Round Same Side Corner Rectangle 12">
            <a:hlinkClick r:id="rId164" action="ppaction://hlinksldjump"/>
            <a:extLst>
              <a:ext uri="{FF2B5EF4-FFF2-40B4-BE49-F238E27FC236}">
                <a16:creationId xmlns:a16="http://schemas.microsoft.com/office/drawing/2014/main" id="{F5DCD31F-4E05-6D4F-3971-DCA6B520B92C}"/>
              </a:ext>
            </a:extLst>
          </p:cNvPr>
          <p:cNvSpPr/>
          <p:nvPr userDrawn="1"/>
        </p:nvSpPr>
        <p:spPr>
          <a:xfrm rot="5400000">
            <a:off x="4389077" y="3727199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Sep</a:t>
            </a:r>
          </a:p>
        </p:txBody>
      </p:sp>
      <p:sp>
        <p:nvSpPr>
          <p:cNvPr id="14" name="Round Same Side Corner Rectangle 13">
            <a:hlinkClick r:id="rId165" action="ppaction://hlinksldjump"/>
            <a:extLst>
              <a:ext uri="{FF2B5EF4-FFF2-40B4-BE49-F238E27FC236}">
                <a16:creationId xmlns:a16="http://schemas.microsoft.com/office/drawing/2014/main" id="{2BFD4665-42CE-7B49-DA77-FA6F38EE8221}"/>
              </a:ext>
            </a:extLst>
          </p:cNvPr>
          <p:cNvSpPr/>
          <p:nvPr userDrawn="1"/>
        </p:nvSpPr>
        <p:spPr>
          <a:xfrm rot="5400000">
            <a:off x="4389077" y="4130542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Oct</a:t>
            </a:r>
          </a:p>
        </p:txBody>
      </p:sp>
      <p:sp>
        <p:nvSpPr>
          <p:cNvPr id="15" name="Round Same Side Corner Rectangle 14">
            <a:hlinkClick r:id="rId166" action="ppaction://hlinksldjump"/>
            <a:extLst>
              <a:ext uri="{FF2B5EF4-FFF2-40B4-BE49-F238E27FC236}">
                <a16:creationId xmlns:a16="http://schemas.microsoft.com/office/drawing/2014/main" id="{1F07C869-D61F-2260-E84D-E17E73763ECD}"/>
              </a:ext>
            </a:extLst>
          </p:cNvPr>
          <p:cNvSpPr/>
          <p:nvPr userDrawn="1"/>
        </p:nvSpPr>
        <p:spPr>
          <a:xfrm rot="5400000">
            <a:off x="4389077" y="4533885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Nov</a:t>
            </a:r>
          </a:p>
        </p:txBody>
      </p:sp>
      <p:sp>
        <p:nvSpPr>
          <p:cNvPr id="16" name="Round Same Side Corner Rectangle 15">
            <a:hlinkClick r:id="rId167" action="ppaction://hlinksldjump"/>
            <a:extLst>
              <a:ext uri="{FF2B5EF4-FFF2-40B4-BE49-F238E27FC236}">
                <a16:creationId xmlns:a16="http://schemas.microsoft.com/office/drawing/2014/main" id="{1AD1B754-B91C-7AD8-FDBC-1C7F0ED5CCBB}"/>
              </a:ext>
            </a:extLst>
          </p:cNvPr>
          <p:cNvSpPr/>
          <p:nvPr userDrawn="1"/>
        </p:nvSpPr>
        <p:spPr>
          <a:xfrm rot="5400000">
            <a:off x="4389077" y="4937228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Dec</a:t>
            </a:r>
          </a:p>
        </p:txBody>
      </p:sp>
      <p:sp>
        <p:nvSpPr>
          <p:cNvPr id="17" name="Round Same Side Corner Rectangle 16">
            <a:hlinkClick r:id="rId168" action="ppaction://hlinksldjump"/>
            <a:extLst>
              <a:ext uri="{FF2B5EF4-FFF2-40B4-BE49-F238E27FC236}">
                <a16:creationId xmlns:a16="http://schemas.microsoft.com/office/drawing/2014/main" id="{44B82052-C648-93BC-0E8C-CDE85C0149A1}"/>
              </a:ext>
            </a:extLst>
          </p:cNvPr>
          <p:cNvSpPr/>
          <p:nvPr userDrawn="1"/>
        </p:nvSpPr>
        <p:spPr>
          <a:xfrm rot="5400000">
            <a:off x="4389147" y="5340573"/>
            <a:ext cx="394535" cy="144768"/>
          </a:xfrm>
          <a:prstGeom prst="round2Same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Goals</a:t>
            </a:r>
          </a:p>
        </p:txBody>
      </p:sp>
      <p:sp>
        <p:nvSpPr>
          <p:cNvPr id="511" name="Rectangle 510">
            <a:extLst>
              <a:ext uri="{FF2B5EF4-FFF2-40B4-BE49-F238E27FC236}">
                <a16:creationId xmlns:a16="http://schemas.microsoft.com/office/drawing/2014/main" id="{EB9BF00A-3A5E-E312-09C0-CFE3B0310DBE}"/>
              </a:ext>
            </a:extLst>
          </p:cNvPr>
          <p:cNvSpPr/>
          <p:nvPr userDrawn="1"/>
        </p:nvSpPr>
        <p:spPr>
          <a:xfrm>
            <a:off x="1821481" y="2120986"/>
            <a:ext cx="1280160" cy="98755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2" name="Rectangle 501">
            <a:hlinkClick r:id="rId160" action="ppaction://hlinksldjump"/>
            <a:extLst>
              <a:ext uri="{FF2B5EF4-FFF2-40B4-BE49-F238E27FC236}">
                <a16:creationId xmlns:a16="http://schemas.microsoft.com/office/drawing/2014/main" id="{33920D5E-5F1D-17FE-0B1B-75BEE37D84CD}"/>
              </a:ext>
            </a:extLst>
          </p:cNvPr>
          <p:cNvSpPr/>
          <p:nvPr userDrawn="1"/>
        </p:nvSpPr>
        <p:spPr>
          <a:xfrm>
            <a:off x="1821481" y="1936455"/>
            <a:ext cx="1280160" cy="18646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>
                <a:solidFill>
                  <a:schemeClr val="accent1">
                    <a:lumMod val="50000"/>
                  </a:schemeClr>
                </a:solidFill>
              </a:rPr>
              <a:t>May</a:t>
            </a:r>
          </a:p>
        </p:txBody>
      </p:sp>
      <p:sp>
        <p:nvSpPr>
          <p:cNvPr id="503" name="Rectangle 502">
            <a:hlinkClick r:id="rId161" action="ppaction://hlinksldjump"/>
            <a:extLst>
              <a:ext uri="{FF2B5EF4-FFF2-40B4-BE49-F238E27FC236}">
                <a16:creationId xmlns:a16="http://schemas.microsoft.com/office/drawing/2014/main" id="{396193B8-33B6-15E5-30F3-7A4EACCF9168}"/>
              </a:ext>
            </a:extLst>
          </p:cNvPr>
          <p:cNvSpPr/>
          <p:nvPr userDrawn="1"/>
        </p:nvSpPr>
        <p:spPr>
          <a:xfrm>
            <a:off x="3138535" y="1936455"/>
            <a:ext cx="1280160" cy="18646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>
                <a:solidFill>
                  <a:schemeClr val="accent1">
                    <a:lumMod val="50000"/>
                  </a:schemeClr>
                </a:solidFill>
              </a:rPr>
              <a:t>June</a:t>
            </a:r>
          </a:p>
        </p:txBody>
      </p:sp>
      <p:sp>
        <p:nvSpPr>
          <p:cNvPr id="504" name="Rectangle 503">
            <a:hlinkClick r:id="rId162" action="ppaction://hlinksldjump"/>
            <a:extLst>
              <a:ext uri="{FF2B5EF4-FFF2-40B4-BE49-F238E27FC236}">
                <a16:creationId xmlns:a16="http://schemas.microsoft.com/office/drawing/2014/main" id="{99A7417D-86F7-40EF-7B24-F5AE325C325C}"/>
              </a:ext>
            </a:extLst>
          </p:cNvPr>
          <p:cNvSpPr/>
          <p:nvPr userDrawn="1"/>
        </p:nvSpPr>
        <p:spPr>
          <a:xfrm>
            <a:off x="504428" y="3371873"/>
            <a:ext cx="1280160" cy="18646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>
                <a:solidFill>
                  <a:schemeClr val="accent1">
                    <a:lumMod val="50000"/>
                  </a:schemeClr>
                </a:solidFill>
              </a:rPr>
              <a:t>July</a:t>
            </a:r>
          </a:p>
        </p:txBody>
      </p:sp>
      <p:sp>
        <p:nvSpPr>
          <p:cNvPr id="505" name="Rectangle 504">
            <a:hlinkClick r:id="rId163" action="ppaction://hlinksldjump"/>
            <a:extLst>
              <a:ext uri="{FF2B5EF4-FFF2-40B4-BE49-F238E27FC236}">
                <a16:creationId xmlns:a16="http://schemas.microsoft.com/office/drawing/2014/main" id="{7D192556-16DD-63F6-E554-892141D3AB22}"/>
              </a:ext>
            </a:extLst>
          </p:cNvPr>
          <p:cNvSpPr/>
          <p:nvPr userDrawn="1"/>
        </p:nvSpPr>
        <p:spPr>
          <a:xfrm>
            <a:off x="1821481" y="3371873"/>
            <a:ext cx="1280160" cy="18646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>
                <a:solidFill>
                  <a:schemeClr val="accent1">
                    <a:lumMod val="50000"/>
                  </a:schemeClr>
                </a:solidFill>
              </a:rPr>
              <a:t>August</a:t>
            </a:r>
          </a:p>
        </p:txBody>
      </p:sp>
      <p:sp>
        <p:nvSpPr>
          <p:cNvPr id="506" name="Rectangle 505">
            <a:hlinkClick r:id="rId164" action="ppaction://hlinksldjump"/>
            <a:extLst>
              <a:ext uri="{FF2B5EF4-FFF2-40B4-BE49-F238E27FC236}">
                <a16:creationId xmlns:a16="http://schemas.microsoft.com/office/drawing/2014/main" id="{46B1489D-2C80-B382-054A-A7F205D18FC2}"/>
              </a:ext>
            </a:extLst>
          </p:cNvPr>
          <p:cNvSpPr/>
          <p:nvPr userDrawn="1"/>
        </p:nvSpPr>
        <p:spPr>
          <a:xfrm>
            <a:off x="3138535" y="3371873"/>
            <a:ext cx="1280160" cy="18646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>
                <a:solidFill>
                  <a:schemeClr val="accent1">
                    <a:lumMod val="50000"/>
                  </a:schemeClr>
                </a:solidFill>
              </a:rPr>
              <a:t>September</a:t>
            </a:r>
          </a:p>
        </p:txBody>
      </p:sp>
      <p:sp>
        <p:nvSpPr>
          <p:cNvPr id="498" name="Rectangle 497">
            <a:hlinkClick r:id="rId156" action="ppaction://hlinksldjump"/>
            <a:extLst>
              <a:ext uri="{FF2B5EF4-FFF2-40B4-BE49-F238E27FC236}">
                <a16:creationId xmlns:a16="http://schemas.microsoft.com/office/drawing/2014/main" id="{3F13212E-FB13-9A92-846B-DE69BEC5C64C}"/>
              </a:ext>
            </a:extLst>
          </p:cNvPr>
          <p:cNvSpPr/>
          <p:nvPr userDrawn="1"/>
        </p:nvSpPr>
        <p:spPr>
          <a:xfrm>
            <a:off x="504428" y="495162"/>
            <a:ext cx="1280160" cy="18646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>
                <a:solidFill>
                  <a:schemeClr val="accent1">
                    <a:lumMod val="50000"/>
                  </a:schemeClr>
                </a:solidFill>
              </a:rPr>
              <a:t>January</a:t>
            </a:r>
          </a:p>
        </p:txBody>
      </p:sp>
      <p:sp>
        <p:nvSpPr>
          <p:cNvPr id="507" name="Rectangle 506">
            <a:hlinkClick r:id="rId165" action="ppaction://hlinksldjump"/>
            <a:extLst>
              <a:ext uri="{FF2B5EF4-FFF2-40B4-BE49-F238E27FC236}">
                <a16:creationId xmlns:a16="http://schemas.microsoft.com/office/drawing/2014/main" id="{2FD8F3A4-BAD2-FF22-61D7-4168B5492D70}"/>
              </a:ext>
            </a:extLst>
          </p:cNvPr>
          <p:cNvSpPr/>
          <p:nvPr userDrawn="1"/>
        </p:nvSpPr>
        <p:spPr>
          <a:xfrm>
            <a:off x="504428" y="4812344"/>
            <a:ext cx="1280160" cy="18646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>
                <a:solidFill>
                  <a:schemeClr val="accent1">
                    <a:lumMod val="50000"/>
                  </a:schemeClr>
                </a:solidFill>
              </a:rPr>
              <a:t>October</a:t>
            </a:r>
          </a:p>
        </p:txBody>
      </p:sp>
      <p:grpSp>
        <p:nvGrpSpPr>
          <p:cNvPr id="1020" name="Group 1019">
            <a:extLst>
              <a:ext uri="{FF2B5EF4-FFF2-40B4-BE49-F238E27FC236}">
                <a16:creationId xmlns:a16="http://schemas.microsoft.com/office/drawing/2014/main" id="{D6D83BAB-BE41-4D4C-036C-4D6F87440DAC}"/>
              </a:ext>
            </a:extLst>
          </p:cNvPr>
          <p:cNvGrpSpPr/>
          <p:nvPr userDrawn="1"/>
        </p:nvGrpSpPr>
        <p:grpSpPr>
          <a:xfrm>
            <a:off x="504428" y="4997810"/>
            <a:ext cx="1280160" cy="987552"/>
            <a:chOff x="504428" y="4997810"/>
            <a:chExt cx="1280160" cy="987552"/>
          </a:xfrm>
        </p:grpSpPr>
        <p:sp>
          <p:nvSpPr>
            <p:cNvPr id="1614" name="Rectangle 1613">
              <a:hlinkClick r:id="rId169" action="ppaction://hlinksldjump"/>
              <a:extLst>
                <a:ext uri="{FF2B5EF4-FFF2-40B4-BE49-F238E27FC236}">
                  <a16:creationId xmlns:a16="http://schemas.microsoft.com/office/drawing/2014/main" id="{0013D8B8-C8CA-B5E7-896C-A65D9320B281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053068" y="5163328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615" name="Rectangle 1614">
              <a:hlinkClick r:id="rId170" action="ppaction://hlinksldjump"/>
              <a:extLst>
                <a:ext uri="{FF2B5EF4-FFF2-40B4-BE49-F238E27FC236}">
                  <a16:creationId xmlns:a16="http://schemas.microsoft.com/office/drawing/2014/main" id="{CD418D63-EAA4-56E2-6372-DA713AA475B5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235948" y="5163328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616" name="Rectangle 1615">
              <a:hlinkClick r:id="rId171" action="ppaction://hlinksldjump"/>
              <a:extLst>
                <a:ext uri="{FF2B5EF4-FFF2-40B4-BE49-F238E27FC236}">
                  <a16:creationId xmlns:a16="http://schemas.microsoft.com/office/drawing/2014/main" id="{7B18C47D-4D84-896F-7881-A3E12D3A0D90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418828" y="5163328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617" name="Rectangle 1616">
              <a:hlinkClick r:id="rId172" action="ppaction://hlinksldjump"/>
              <a:extLst>
                <a:ext uri="{FF2B5EF4-FFF2-40B4-BE49-F238E27FC236}">
                  <a16:creationId xmlns:a16="http://schemas.microsoft.com/office/drawing/2014/main" id="{2468A81B-4C9D-87E6-3658-CF1EFE0B3BB1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601708" y="5163328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618" name="Rectangle 1617">
              <a:hlinkClick r:id="rId173" action="ppaction://hlinksldjump"/>
              <a:extLst>
                <a:ext uri="{FF2B5EF4-FFF2-40B4-BE49-F238E27FC236}">
                  <a16:creationId xmlns:a16="http://schemas.microsoft.com/office/drawing/2014/main" id="{B7769BCC-33AC-C274-66D8-D5EC1B86BEE4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504428" y="5327688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619" name="Rectangle 1618">
              <a:hlinkClick r:id="rId174" action="ppaction://hlinksldjump"/>
              <a:extLst>
                <a:ext uri="{FF2B5EF4-FFF2-40B4-BE49-F238E27FC236}">
                  <a16:creationId xmlns:a16="http://schemas.microsoft.com/office/drawing/2014/main" id="{60ACE755-F37D-6E86-B823-A4EF503CCDC9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687308" y="5327688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620" name="Rectangle 1619">
              <a:hlinkClick r:id="rId175" action="ppaction://hlinksldjump"/>
              <a:extLst>
                <a:ext uri="{FF2B5EF4-FFF2-40B4-BE49-F238E27FC236}">
                  <a16:creationId xmlns:a16="http://schemas.microsoft.com/office/drawing/2014/main" id="{6FB06323-137A-0410-2FCE-718C361EF6A2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870188" y="5327688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621" name="Rectangle 1620">
              <a:hlinkClick r:id="rId176" action="ppaction://hlinksldjump"/>
              <a:extLst>
                <a:ext uri="{FF2B5EF4-FFF2-40B4-BE49-F238E27FC236}">
                  <a16:creationId xmlns:a16="http://schemas.microsoft.com/office/drawing/2014/main" id="{6F8B7579-A457-F5B0-5F5F-0DE45E537781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053068" y="5327688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622" name="Rectangle 1621">
              <a:hlinkClick r:id="rId177" action="ppaction://hlinksldjump"/>
              <a:extLst>
                <a:ext uri="{FF2B5EF4-FFF2-40B4-BE49-F238E27FC236}">
                  <a16:creationId xmlns:a16="http://schemas.microsoft.com/office/drawing/2014/main" id="{637C36CB-265B-0610-A417-D3936DBDC500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235948" y="5327688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1623" name="Rectangle 1622">
              <a:hlinkClick r:id="rId178" action="ppaction://hlinksldjump"/>
              <a:extLst>
                <a:ext uri="{FF2B5EF4-FFF2-40B4-BE49-F238E27FC236}">
                  <a16:creationId xmlns:a16="http://schemas.microsoft.com/office/drawing/2014/main" id="{3456AFDD-1BB5-4B7D-A299-5709909D7222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418828" y="5327688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1624" name="Rectangle 1623">
              <a:hlinkClick r:id="rId179" action="ppaction://hlinksldjump"/>
              <a:extLst>
                <a:ext uri="{FF2B5EF4-FFF2-40B4-BE49-F238E27FC236}">
                  <a16:creationId xmlns:a16="http://schemas.microsoft.com/office/drawing/2014/main" id="{9693D6B5-9C83-FBF8-DDB1-A9E23E1DE856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601708" y="5327688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1625" name="Rectangle 1624">
              <a:hlinkClick r:id="rId180" action="ppaction://hlinksldjump"/>
              <a:extLst>
                <a:ext uri="{FF2B5EF4-FFF2-40B4-BE49-F238E27FC236}">
                  <a16:creationId xmlns:a16="http://schemas.microsoft.com/office/drawing/2014/main" id="{F9653B15-D950-D9A6-9F8C-6B21710A7C76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504428" y="5492048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1626" name="Rectangle 1625">
              <a:hlinkClick r:id="rId181" action="ppaction://hlinksldjump"/>
              <a:extLst>
                <a:ext uri="{FF2B5EF4-FFF2-40B4-BE49-F238E27FC236}">
                  <a16:creationId xmlns:a16="http://schemas.microsoft.com/office/drawing/2014/main" id="{79B0D231-F184-079D-217C-2481A3E73407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687308" y="5492048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13</a:t>
              </a:r>
            </a:p>
          </p:txBody>
        </p:sp>
        <p:sp>
          <p:nvSpPr>
            <p:cNvPr id="1627" name="Rectangle 1626">
              <a:hlinkClick r:id="rId182" action="ppaction://hlinksldjump"/>
              <a:extLst>
                <a:ext uri="{FF2B5EF4-FFF2-40B4-BE49-F238E27FC236}">
                  <a16:creationId xmlns:a16="http://schemas.microsoft.com/office/drawing/2014/main" id="{A6FE3A59-496C-830C-07E5-11EDA359F5B4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870188" y="5492048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1628" name="Rectangle 1627">
              <a:hlinkClick r:id="rId183" action="ppaction://hlinksldjump"/>
              <a:extLst>
                <a:ext uri="{FF2B5EF4-FFF2-40B4-BE49-F238E27FC236}">
                  <a16:creationId xmlns:a16="http://schemas.microsoft.com/office/drawing/2014/main" id="{3E631909-2C6B-2CA0-919B-2C1B977279BF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053068" y="5492048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1629" name="Rectangle 1628">
              <a:hlinkClick r:id="rId184" action="ppaction://hlinksldjump"/>
              <a:extLst>
                <a:ext uri="{FF2B5EF4-FFF2-40B4-BE49-F238E27FC236}">
                  <a16:creationId xmlns:a16="http://schemas.microsoft.com/office/drawing/2014/main" id="{2FA28AB1-67BF-45A1-E73D-6A1B9F8E94F0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235948" y="5492048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16</a:t>
              </a:r>
            </a:p>
          </p:txBody>
        </p:sp>
        <p:sp>
          <p:nvSpPr>
            <p:cNvPr id="1630" name="Rectangle 1629">
              <a:hlinkClick r:id="rId185" action="ppaction://hlinksldjump"/>
              <a:extLst>
                <a:ext uri="{FF2B5EF4-FFF2-40B4-BE49-F238E27FC236}">
                  <a16:creationId xmlns:a16="http://schemas.microsoft.com/office/drawing/2014/main" id="{392E3307-EB21-FC6B-13F1-A45A6E7F9D13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418828" y="5492048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1631" name="Rectangle 1630">
              <a:hlinkClick r:id="rId186" action="ppaction://hlinksldjump"/>
              <a:extLst>
                <a:ext uri="{FF2B5EF4-FFF2-40B4-BE49-F238E27FC236}">
                  <a16:creationId xmlns:a16="http://schemas.microsoft.com/office/drawing/2014/main" id="{546A5A68-294E-CE6C-865C-128CD5AD6763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601708" y="5492048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18</a:t>
              </a:r>
            </a:p>
          </p:txBody>
        </p:sp>
        <p:sp>
          <p:nvSpPr>
            <p:cNvPr id="1632" name="Rectangle 1631">
              <a:hlinkClick r:id="rId187" action="ppaction://hlinksldjump"/>
              <a:extLst>
                <a:ext uri="{FF2B5EF4-FFF2-40B4-BE49-F238E27FC236}">
                  <a16:creationId xmlns:a16="http://schemas.microsoft.com/office/drawing/2014/main" id="{CEFEA6F4-BF25-4656-99C8-F766CE2ECD72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504428" y="5656408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19</a:t>
              </a:r>
            </a:p>
          </p:txBody>
        </p:sp>
        <p:sp>
          <p:nvSpPr>
            <p:cNvPr id="1633" name="Rectangle 1632">
              <a:hlinkClick r:id="rId188" action="ppaction://hlinksldjump"/>
              <a:extLst>
                <a:ext uri="{FF2B5EF4-FFF2-40B4-BE49-F238E27FC236}">
                  <a16:creationId xmlns:a16="http://schemas.microsoft.com/office/drawing/2014/main" id="{112C4F19-6802-E1DA-286C-BDDAAA94E531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687308" y="5656408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1634" name="Rectangle 1633">
              <a:hlinkClick r:id="rId189" action="ppaction://hlinksldjump"/>
              <a:extLst>
                <a:ext uri="{FF2B5EF4-FFF2-40B4-BE49-F238E27FC236}">
                  <a16:creationId xmlns:a16="http://schemas.microsoft.com/office/drawing/2014/main" id="{28789CFB-D123-05C9-DFFC-EF8CCF19DA66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870188" y="5656408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21</a:t>
              </a:r>
            </a:p>
          </p:txBody>
        </p:sp>
        <p:sp>
          <p:nvSpPr>
            <p:cNvPr id="1635" name="Rectangle 1634">
              <a:hlinkClick r:id="rId190" action="ppaction://hlinksldjump"/>
              <a:extLst>
                <a:ext uri="{FF2B5EF4-FFF2-40B4-BE49-F238E27FC236}">
                  <a16:creationId xmlns:a16="http://schemas.microsoft.com/office/drawing/2014/main" id="{28F777C8-FE9D-29F8-DC00-FE4EEEB299C4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053068" y="5656408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1636" name="Rectangle 1635">
              <a:hlinkClick r:id="rId191" action="ppaction://hlinksldjump"/>
              <a:extLst>
                <a:ext uri="{FF2B5EF4-FFF2-40B4-BE49-F238E27FC236}">
                  <a16:creationId xmlns:a16="http://schemas.microsoft.com/office/drawing/2014/main" id="{AED124B1-1E46-EF12-FF8C-F5A85D712315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235948" y="5656408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23</a:t>
              </a:r>
            </a:p>
          </p:txBody>
        </p:sp>
        <p:sp>
          <p:nvSpPr>
            <p:cNvPr id="1637" name="Rectangle 1636">
              <a:hlinkClick r:id="rId192" action="ppaction://hlinksldjump"/>
              <a:extLst>
                <a:ext uri="{FF2B5EF4-FFF2-40B4-BE49-F238E27FC236}">
                  <a16:creationId xmlns:a16="http://schemas.microsoft.com/office/drawing/2014/main" id="{53DF2B15-DA9C-9CAA-E672-CEA766C8DB0B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418828" y="5656408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24</a:t>
              </a:r>
            </a:p>
          </p:txBody>
        </p:sp>
        <p:sp>
          <p:nvSpPr>
            <p:cNvPr id="1638" name="Rectangle 1637">
              <a:hlinkClick r:id="rId193" action="ppaction://hlinksldjump"/>
              <a:extLst>
                <a:ext uri="{FF2B5EF4-FFF2-40B4-BE49-F238E27FC236}">
                  <a16:creationId xmlns:a16="http://schemas.microsoft.com/office/drawing/2014/main" id="{55D1F53E-F38C-077D-D927-92E838B390C8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601708" y="5656408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25</a:t>
              </a:r>
            </a:p>
          </p:txBody>
        </p:sp>
        <p:sp>
          <p:nvSpPr>
            <p:cNvPr id="1639" name="Rectangle 1638">
              <a:hlinkClick r:id="rId194" action="ppaction://hlinksldjump"/>
              <a:extLst>
                <a:ext uri="{FF2B5EF4-FFF2-40B4-BE49-F238E27FC236}">
                  <a16:creationId xmlns:a16="http://schemas.microsoft.com/office/drawing/2014/main" id="{060CD229-7C60-2A74-0F87-485CD73BB221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504428" y="5820770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26</a:t>
              </a:r>
            </a:p>
          </p:txBody>
        </p:sp>
        <p:sp>
          <p:nvSpPr>
            <p:cNvPr id="1640" name="Rectangle 1639">
              <a:hlinkClick r:id="rId195" action="ppaction://hlinksldjump"/>
              <a:extLst>
                <a:ext uri="{FF2B5EF4-FFF2-40B4-BE49-F238E27FC236}">
                  <a16:creationId xmlns:a16="http://schemas.microsoft.com/office/drawing/2014/main" id="{E0BC554E-46B2-EBEC-2F7E-A0CCF8F5E073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687308" y="5820770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27</a:t>
              </a:r>
            </a:p>
          </p:txBody>
        </p:sp>
        <p:sp>
          <p:nvSpPr>
            <p:cNvPr id="1641" name="Rectangle 1640">
              <a:hlinkClick r:id="rId196" action="ppaction://hlinksldjump"/>
              <a:extLst>
                <a:ext uri="{FF2B5EF4-FFF2-40B4-BE49-F238E27FC236}">
                  <a16:creationId xmlns:a16="http://schemas.microsoft.com/office/drawing/2014/main" id="{59FD9573-E121-F188-1D6F-6F6D5614AB0D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870188" y="5820770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28</a:t>
              </a:r>
            </a:p>
          </p:txBody>
        </p:sp>
        <p:sp>
          <p:nvSpPr>
            <p:cNvPr id="1642" name="Rectangle 1641">
              <a:hlinkClick r:id="rId197" action="ppaction://hlinksldjump"/>
              <a:extLst>
                <a:ext uri="{FF2B5EF4-FFF2-40B4-BE49-F238E27FC236}">
                  <a16:creationId xmlns:a16="http://schemas.microsoft.com/office/drawing/2014/main" id="{7AB71A05-C91A-261F-BB29-B3C77B8E04F1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053068" y="5820770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29</a:t>
              </a:r>
            </a:p>
          </p:txBody>
        </p:sp>
        <p:sp>
          <p:nvSpPr>
            <p:cNvPr id="1643" name="Rectangle 1642">
              <a:hlinkClick r:id="rId198" action="ppaction://hlinksldjump"/>
              <a:extLst>
                <a:ext uri="{FF2B5EF4-FFF2-40B4-BE49-F238E27FC236}">
                  <a16:creationId xmlns:a16="http://schemas.microsoft.com/office/drawing/2014/main" id="{027505D5-0653-1D9C-90C3-80CF0B5A9C24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235948" y="5820770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30</a:t>
              </a:r>
            </a:p>
          </p:txBody>
        </p:sp>
        <p:sp>
          <p:nvSpPr>
            <p:cNvPr id="1644" name="Rectangle 1643">
              <a:hlinkClick r:id="rId199" action="ppaction://hlinksldjump"/>
              <a:extLst>
                <a:ext uri="{FF2B5EF4-FFF2-40B4-BE49-F238E27FC236}">
                  <a16:creationId xmlns:a16="http://schemas.microsoft.com/office/drawing/2014/main" id="{CA102A8D-9A39-A8CB-6544-015F8C667903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418828" y="5820770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31</a:t>
              </a:r>
            </a:p>
          </p:txBody>
        </p:sp>
        <p:sp>
          <p:nvSpPr>
            <p:cNvPr id="1645" name="Rectangle 1644">
              <a:extLst>
                <a:ext uri="{FF2B5EF4-FFF2-40B4-BE49-F238E27FC236}">
                  <a16:creationId xmlns:a16="http://schemas.microsoft.com/office/drawing/2014/main" id="{1758AEE3-EFEC-4A27-7E2A-B34AF4D3E2E0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601708" y="5820770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1646" name="Rectangle 1645">
              <a:extLst>
                <a:ext uri="{FF2B5EF4-FFF2-40B4-BE49-F238E27FC236}">
                  <a16:creationId xmlns:a16="http://schemas.microsoft.com/office/drawing/2014/main" id="{CC37BA72-AB0F-D1D5-3056-6D8A647C9F40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504428" y="5163328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1647" name="Rectangle 1646">
              <a:extLst>
                <a:ext uri="{FF2B5EF4-FFF2-40B4-BE49-F238E27FC236}">
                  <a16:creationId xmlns:a16="http://schemas.microsoft.com/office/drawing/2014/main" id="{8293BC7E-DE2F-7904-E008-720CF26C2A6F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687308" y="5163328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1648" name="Rectangle 1647">
              <a:extLst>
                <a:ext uri="{FF2B5EF4-FFF2-40B4-BE49-F238E27FC236}">
                  <a16:creationId xmlns:a16="http://schemas.microsoft.com/office/drawing/2014/main" id="{6002390F-5047-DE36-547A-9281593F7416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870188" y="5163328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1649" name="Rectangle 1648">
              <a:extLst>
                <a:ext uri="{FF2B5EF4-FFF2-40B4-BE49-F238E27FC236}">
                  <a16:creationId xmlns:a16="http://schemas.microsoft.com/office/drawing/2014/main" id="{5E14BF23-AE5C-7C65-9BA1-15B7D6DB8169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601708" y="4997810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S</a:t>
              </a:r>
            </a:p>
          </p:txBody>
        </p:sp>
        <p:sp>
          <p:nvSpPr>
            <p:cNvPr id="1650" name="Rectangle 1649">
              <a:extLst>
                <a:ext uri="{FF2B5EF4-FFF2-40B4-BE49-F238E27FC236}">
                  <a16:creationId xmlns:a16="http://schemas.microsoft.com/office/drawing/2014/main" id="{16B6F866-5928-56EA-250E-D1E35DCB9270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504428" y="4997810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M</a:t>
              </a:r>
            </a:p>
          </p:txBody>
        </p:sp>
        <p:sp>
          <p:nvSpPr>
            <p:cNvPr id="1651" name="Rectangle 1650">
              <a:extLst>
                <a:ext uri="{FF2B5EF4-FFF2-40B4-BE49-F238E27FC236}">
                  <a16:creationId xmlns:a16="http://schemas.microsoft.com/office/drawing/2014/main" id="{EB894CB3-C69D-5F3C-9DF9-AF8D8C711842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687308" y="4997810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T</a:t>
              </a:r>
            </a:p>
          </p:txBody>
        </p:sp>
        <p:sp>
          <p:nvSpPr>
            <p:cNvPr id="1652" name="Rectangle 1651">
              <a:extLst>
                <a:ext uri="{FF2B5EF4-FFF2-40B4-BE49-F238E27FC236}">
                  <a16:creationId xmlns:a16="http://schemas.microsoft.com/office/drawing/2014/main" id="{3EFCF57E-BBFD-7B13-9F73-9026A7821BE2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870188" y="4997810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W</a:t>
              </a:r>
            </a:p>
          </p:txBody>
        </p:sp>
        <p:sp>
          <p:nvSpPr>
            <p:cNvPr id="1653" name="Rectangle 1652">
              <a:extLst>
                <a:ext uri="{FF2B5EF4-FFF2-40B4-BE49-F238E27FC236}">
                  <a16:creationId xmlns:a16="http://schemas.microsoft.com/office/drawing/2014/main" id="{B1477589-4E96-ACB7-6D65-2343B0EAF165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053068" y="4997810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T</a:t>
              </a:r>
            </a:p>
          </p:txBody>
        </p:sp>
        <p:sp>
          <p:nvSpPr>
            <p:cNvPr id="1654" name="Rectangle 1653">
              <a:extLst>
                <a:ext uri="{FF2B5EF4-FFF2-40B4-BE49-F238E27FC236}">
                  <a16:creationId xmlns:a16="http://schemas.microsoft.com/office/drawing/2014/main" id="{6F8DDED7-222C-3CE9-4BB3-2DEED2EF6D24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235948" y="4997810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F</a:t>
              </a:r>
            </a:p>
          </p:txBody>
        </p:sp>
        <p:sp>
          <p:nvSpPr>
            <p:cNvPr id="1655" name="Rectangle 1654">
              <a:extLst>
                <a:ext uri="{FF2B5EF4-FFF2-40B4-BE49-F238E27FC236}">
                  <a16:creationId xmlns:a16="http://schemas.microsoft.com/office/drawing/2014/main" id="{539F6449-D3A5-D02C-2EB7-4B4A627FF246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418828" y="4997810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S</a:t>
              </a:r>
            </a:p>
          </p:txBody>
        </p:sp>
      </p:grpSp>
      <p:sp>
        <p:nvSpPr>
          <p:cNvPr id="65" name="Rectangle 64">
            <a:extLst>
              <a:ext uri="{FF2B5EF4-FFF2-40B4-BE49-F238E27FC236}">
                <a16:creationId xmlns:a16="http://schemas.microsoft.com/office/drawing/2014/main" id="{44F68C77-02C8-D304-313D-57AA5A0E42DD}"/>
              </a:ext>
            </a:extLst>
          </p:cNvPr>
          <p:cNvSpPr/>
          <p:nvPr userDrawn="1"/>
        </p:nvSpPr>
        <p:spPr>
          <a:xfrm>
            <a:off x="504428" y="4998968"/>
            <a:ext cx="1280160" cy="98755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9" name="Rectangle 508">
            <a:hlinkClick r:id="rId167" action="ppaction://hlinksldjump"/>
            <a:extLst>
              <a:ext uri="{FF2B5EF4-FFF2-40B4-BE49-F238E27FC236}">
                <a16:creationId xmlns:a16="http://schemas.microsoft.com/office/drawing/2014/main" id="{94B1431A-2ED7-D87E-42CD-A68441BF246F}"/>
              </a:ext>
            </a:extLst>
          </p:cNvPr>
          <p:cNvSpPr/>
          <p:nvPr userDrawn="1"/>
        </p:nvSpPr>
        <p:spPr>
          <a:xfrm>
            <a:off x="3138535" y="4812344"/>
            <a:ext cx="1280160" cy="18646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>
                <a:solidFill>
                  <a:schemeClr val="accent1">
                    <a:lumMod val="50000"/>
                  </a:schemeClr>
                </a:solidFill>
              </a:rPr>
              <a:t>December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4265DF8E-57CF-DBB1-E3C7-9E47488CC874}"/>
              </a:ext>
            </a:extLst>
          </p:cNvPr>
          <p:cNvSpPr/>
          <p:nvPr userDrawn="1"/>
        </p:nvSpPr>
        <p:spPr>
          <a:xfrm>
            <a:off x="3138535" y="4997810"/>
            <a:ext cx="1280160" cy="98755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0" name="Rectangle 499">
            <a:hlinkClick r:id="rId158" action="ppaction://hlinksldjump"/>
            <a:extLst>
              <a:ext uri="{FF2B5EF4-FFF2-40B4-BE49-F238E27FC236}">
                <a16:creationId xmlns:a16="http://schemas.microsoft.com/office/drawing/2014/main" id="{9F4DFCA8-11C2-A6FB-2EBA-54E9321991F2}"/>
              </a:ext>
            </a:extLst>
          </p:cNvPr>
          <p:cNvSpPr/>
          <p:nvPr userDrawn="1"/>
        </p:nvSpPr>
        <p:spPr>
          <a:xfrm>
            <a:off x="3138535" y="495162"/>
            <a:ext cx="1280160" cy="18646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>
                <a:solidFill>
                  <a:schemeClr val="accent1">
                    <a:lumMod val="50000"/>
                  </a:schemeClr>
                </a:solidFill>
              </a:rPr>
              <a:t>March</a:t>
            </a:r>
          </a:p>
        </p:txBody>
      </p:sp>
      <p:sp>
        <p:nvSpPr>
          <p:cNvPr id="499" name="Rectangle 498">
            <a:hlinkClick r:id="rId157" action="ppaction://hlinksldjump"/>
            <a:extLst>
              <a:ext uri="{FF2B5EF4-FFF2-40B4-BE49-F238E27FC236}">
                <a16:creationId xmlns:a16="http://schemas.microsoft.com/office/drawing/2014/main" id="{2E1DBC32-559E-F695-4F10-35BE872F67D4}"/>
              </a:ext>
            </a:extLst>
          </p:cNvPr>
          <p:cNvSpPr/>
          <p:nvPr userDrawn="1"/>
        </p:nvSpPr>
        <p:spPr>
          <a:xfrm>
            <a:off x="1821481" y="495162"/>
            <a:ext cx="1280160" cy="18646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>
                <a:solidFill>
                  <a:schemeClr val="accent1">
                    <a:lumMod val="50000"/>
                  </a:schemeClr>
                </a:solidFill>
              </a:rPr>
              <a:t>February</a:t>
            </a:r>
          </a:p>
        </p:txBody>
      </p:sp>
      <p:sp>
        <p:nvSpPr>
          <p:cNvPr id="501" name="Rectangle 500">
            <a:hlinkClick r:id="rId159" action="ppaction://hlinksldjump"/>
            <a:extLst>
              <a:ext uri="{FF2B5EF4-FFF2-40B4-BE49-F238E27FC236}">
                <a16:creationId xmlns:a16="http://schemas.microsoft.com/office/drawing/2014/main" id="{FACDEC3D-5438-987D-6AC0-D2A8EFF06BEE}"/>
              </a:ext>
            </a:extLst>
          </p:cNvPr>
          <p:cNvSpPr/>
          <p:nvPr userDrawn="1"/>
        </p:nvSpPr>
        <p:spPr>
          <a:xfrm>
            <a:off x="504428" y="1936455"/>
            <a:ext cx="1280160" cy="18646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>
                <a:solidFill>
                  <a:schemeClr val="accent1">
                    <a:lumMod val="50000"/>
                  </a:schemeClr>
                </a:solidFill>
              </a:rPr>
              <a:t>April</a:t>
            </a:r>
          </a:p>
        </p:txBody>
      </p:sp>
      <p:sp>
        <p:nvSpPr>
          <p:cNvPr id="508" name="Rectangle 507">
            <a:hlinkClick r:id="rId166" action="ppaction://hlinksldjump"/>
            <a:extLst>
              <a:ext uri="{FF2B5EF4-FFF2-40B4-BE49-F238E27FC236}">
                <a16:creationId xmlns:a16="http://schemas.microsoft.com/office/drawing/2014/main" id="{7814D202-9362-02E1-F8C8-84F8056528D2}"/>
              </a:ext>
            </a:extLst>
          </p:cNvPr>
          <p:cNvSpPr/>
          <p:nvPr userDrawn="1"/>
        </p:nvSpPr>
        <p:spPr>
          <a:xfrm>
            <a:off x="1821481" y="4812344"/>
            <a:ext cx="1280160" cy="18646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>
                <a:solidFill>
                  <a:schemeClr val="accent1">
                    <a:lumMod val="50000"/>
                  </a:schemeClr>
                </a:solidFill>
              </a:rPr>
              <a:t>November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F92625D-2C3C-3388-D64B-9B7BD175215B}"/>
              </a:ext>
            </a:extLst>
          </p:cNvPr>
          <p:cNvSpPr txBox="1"/>
          <p:nvPr userDrawn="1"/>
        </p:nvSpPr>
        <p:spPr>
          <a:xfrm>
            <a:off x="35842" y="8895283"/>
            <a:ext cx="82460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>
                <a:solidFill>
                  <a:schemeClr val="tx1"/>
                </a:solidFill>
              </a:rPr>
              <a:t>2023-11-06 8:04 AM</a:t>
            </a:r>
          </a:p>
        </p:txBody>
      </p:sp>
      <p:sp>
        <p:nvSpPr>
          <p:cNvPr id="894" name="Rectangle 893">
            <a:extLst>
              <a:ext uri="{FF2B5EF4-FFF2-40B4-BE49-F238E27FC236}">
                <a16:creationId xmlns:a16="http://schemas.microsoft.com/office/drawing/2014/main" id="{B0739B8B-2EF9-868F-D835-12719A28DF33}"/>
              </a:ext>
            </a:extLst>
          </p:cNvPr>
          <p:cNvSpPr>
            <a:spLocks/>
          </p:cNvSpPr>
          <p:nvPr userDrawn="1"/>
        </p:nvSpPr>
        <p:spPr>
          <a:xfrm>
            <a:off x="3138535" y="3558339"/>
            <a:ext cx="1280160" cy="98755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5" name="Rectangle 894">
            <a:extLst>
              <a:ext uri="{FF2B5EF4-FFF2-40B4-BE49-F238E27FC236}">
                <a16:creationId xmlns:a16="http://schemas.microsoft.com/office/drawing/2014/main" id="{812C6BFB-34FB-C6FD-9EF0-BF35DA63118A}"/>
              </a:ext>
            </a:extLst>
          </p:cNvPr>
          <p:cNvSpPr>
            <a:spLocks/>
          </p:cNvSpPr>
          <p:nvPr userDrawn="1"/>
        </p:nvSpPr>
        <p:spPr>
          <a:xfrm>
            <a:off x="504428" y="3558339"/>
            <a:ext cx="1280160" cy="98755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78" name="Group 977">
            <a:extLst>
              <a:ext uri="{FF2B5EF4-FFF2-40B4-BE49-F238E27FC236}">
                <a16:creationId xmlns:a16="http://schemas.microsoft.com/office/drawing/2014/main" id="{D90B339A-8D6F-FBB8-23F3-0F5D13F7FC10}"/>
              </a:ext>
            </a:extLst>
          </p:cNvPr>
          <p:cNvGrpSpPr/>
          <p:nvPr userDrawn="1"/>
        </p:nvGrpSpPr>
        <p:grpSpPr>
          <a:xfrm>
            <a:off x="504428" y="2120986"/>
            <a:ext cx="1280160" cy="987552"/>
            <a:chOff x="504428" y="2120986"/>
            <a:chExt cx="1280160" cy="987552"/>
          </a:xfrm>
        </p:grpSpPr>
        <p:sp>
          <p:nvSpPr>
            <p:cNvPr id="836" name="Rectangle 835">
              <a:hlinkClick r:id="rId200" action="ppaction://hlinksldjump"/>
              <a:extLst>
                <a:ext uri="{FF2B5EF4-FFF2-40B4-BE49-F238E27FC236}">
                  <a16:creationId xmlns:a16="http://schemas.microsoft.com/office/drawing/2014/main" id="{BB19E34B-47F6-28E2-FB02-14F6926BBC51}"/>
                </a:ext>
              </a:extLst>
            </p:cNvPr>
            <p:cNvSpPr>
              <a:spLocks/>
            </p:cNvSpPr>
            <p:nvPr userDrawn="1"/>
          </p:nvSpPr>
          <p:spPr>
            <a:xfrm>
              <a:off x="870188" y="2943946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29</a:t>
              </a:r>
            </a:p>
          </p:txBody>
        </p:sp>
        <p:sp>
          <p:nvSpPr>
            <p:cNvPr id="467" name="Rectangle 466">
              <a:extLst>
                <a:ext uri="{FF2B5EF4-FFF2-40B4-BE49-F238E27FC236}">
                  <a16:creationId xmlns:a16="http://schemas.microsoft.com/office/drawing/2014/main" id="{A3731C55-151E-41ED-7908-157E6226738A}"/>
                </a:ext>
              </a:extLst>
            </p:cNvPr>
            <p:cNvSpPr>
              <a:spLocks/>
            </p:cNvSpPr>
            <p:nvPr userDrawn="1"/>
          </p:nvSpPr>
          <p:spPr>
            <a:xfrm>
              <a:off x="687308" y="2285578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468" name="Rectangle 467">
              <a:extLst>
                <a:ext uri="{FF2B5EF4-FFF2-40B4-BE49-F238E27FC236}">
                  <a16:creationId xmlns:a16="http://schemas.microsoft.com/office/drawing/2014/main" id="{4986860F-6106-99AE-897C-7C974728F860}"/>
                </a:ext>
              </a:extLst>
            </p:cNvPr>
            <p:cNvSpPr>
              <a:spLocks/>
            </p:cNvSpPr>
            <p:nvPr userDrawn="1"/>
          </p:nvSpPr>
          <p:spPr>
            <a:xfrm>
              <a:off x="1235948" y="2943946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469" name="Rectangle 468">
              <a:extLst>
                <a:ext uri="{FF2B5EF4-FFF2-40B4-BE49-F238E27FC236}">
                  <a16:creationId xmlns:a16="http://schemas.microsoft.com/office/drawing/2014/main" id="{B4670C6C-C923-EAA2-5925-7488FA8C1777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418828" y="2942682"/>
              <a:ext cx="182880" cy="165856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470" name="Rectangle 469">
              <a:extLst>
                <a:ext uri="{FF2B5EF4-FFF2-40B4-BE49-F238E27FC236}">
                  <a16:creationId xmlns:a16="http://schemas.microsoft.com/office/drawing/2014/main" id="{0B5AE5EB-DEF0-BB72-68C6-0E53AD380822}"/>
                </a:ext>
              </a:extLst>
            </p:cNvPr>
            <p:cNvSpPr>
              <a:spLocks/>
            </p:cNvSpPr>
            <p:nvPr userDrawn="1"/>
          </p:nvSpPr>
          <p:spPr>
            <a:xfrm>
              <a:off x="1601708" y="2943946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471" name="Rectangle 470">
              <a:extLst>
                <a:ext uri="{FF2B5EF4-FFF2-40B4-BE49-F238E27FC236}">
                  <a16:creationId xmlns:a16="http://schemas.microsoft.com/office/drawing/2014/main" id="{8C804300-7CA7-4708-CEAF-12FF48F928B9}"/>
                </a:ext>
              </a:extLst>
            </p:cNvPr>
            <p:cNvSpPr>
              <a:spLocks/>
            </p:cNvSpPr>
            <p:nvPr userDrawn="1"/>
          </p:nvSpPr>
          <p:spPr>
            <a:xfrm>
              <a:off x="504428" y="2285578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472" name="Rectangle 471">
              <a:hlinkClick r:id="rId201" action="ppaction://hlinksldjump"/>
              <a:extLst>
                <a:ext uri="{FF2B5EF4-FFF2-40B4-BE49-F238E27FC236}">
                  <a16:creationId xmlns:a16="http://schemas.microsoft.com/office/drawing/2014/main" id="{045BEA51-6E5C-5C1F-A4AA-AE15496400F9}"/>
                </a:ext>
              </a:extLst>
            </p:cNvPr>
            <p:cNvSpPr>
              <a:spLocks/>
            </p:cNvSpPr>
            <p:nvPr userDrawn="1"/>
          </p:nvSpPr>
          <p:spPr>
            <a:xfrm>
              <a:off x="870188" y="2285578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73" name="Rectangle 472">
              <a:hlinkClick r:id="rId202" action="ppaction://hlinksldjump"/>
              <a:extLst>
                <a:ext uri="{FF2B5EF4-FFF2-40B4-BE49-F238E27FC236}">
                  <a16:creationId xmlns:a16="http://schemas.microsoft.com/office/drawing/2014/main" id="{E97AB0D7-0AC1-28E5-7125-8A2AB333BF9E}"/>
                </a:ext>
              </a:extLst>
            </p:cNvPr>
            <p:cNvSpPr>
              <a:spLocks/>
            </p:cNvSpPr>
            <p:nvPr userDrawn="1"/>
          </p:nvSpPr>
          <p:spPr>
            <a:xfrm>
              <a:off x="1053068" y="2285578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474" name="Rectangle 473">
              <a:hlinkClick r:id="rId203" action="ppaction://hlinksldjump"/>
              <a:extLst>
                <a:ext uri="{FF2B5EF4-FFF2-40B4-BE49-F238E27FC236}">
                  <a16:creationId xmlns:a16="http://schemas.microsoft.com/office/drawing/2014/main" id="{2372283F-C8C2-BBC3-1FB3-E52DF8744B59}"/>
                </a:ext>
              </a:extLst>
            </p:cNvPr>
            <p:cNvSpPr>
              <a:spLocks/>
            </p:cNvSpPr>
            <p:nvPr userDrawn="1"/>
          </p:nvSpPr>
          <p:spPr>
            <a:xfrm>
              <a:off x="1235948" y="2285578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475" name="Rectangle 474">
              <a:hlinkClick r:id="rId204" action="ppaction://hlinksldjump"/>
              <a:extLst>
                <a:ext uri="{FF2B5EF4-FFF2-40B4-BE49-F238E27FC236}">
                  <a16:creationId xmlns:a16="http://schemas.microsoft.com/office/drawing/2014/main" id="{80466A96-84D2-F98C-AD19-714C172EF9A2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418828" y="2284314"/>
              <a:ext cx="182880" cy="165856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476" name="Rectangle 475">
              <a:hlinkClick r:id="rId205" action="ppaction://hlinksldjump"/>
              <a:extLst>
                <a:ext uri="{FF2B5EF4-FFF2-40B4-BE49-F238E27FC236}">
                  <a16:creationId xmlns:a16="http://schemas.microsoft.com/office/drawing/2014/main" id="{5CA3CB2D-9EE0-13D8-C3FB-0B7C45723EC0}"/>
                </a:ext>
              </a:extLst>
            </p:cNvPr>
            <p:cNvSpPr>
              <a:spLocks/>
            </p:cNvSpPr>
            <p:nvPr userDrawn="1"/>
          </p:nvSpPr>
          <p:spPr>
            <a:xfrm>
              <a:off x="1601708" y="2285578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477" name="Rectangle 476">
              <a:hlinkClick r:id="rId206" action="ppaction://hlinksldjump"/>
              <a:extLst>
                <a:ext uri="{FF2B5EF4-FFF2-40B4-BE49-F238E27FC236}">
                  <a16:creationId xmlns:a16="http://schemas.microsoft.com/office/drawing/2014/main" id="{C2AA7BEB-8C8C-FB80-EBF4-42B9DF2CFA98}"/>
                </a:ext>
              </a:extLst>
            </p:cNvPr>
            <p:cNvSpPr>
              <a:spLocks/>
            </p:cNvSpPr>
            <p:nvPr userDrawn="1"/>
          </p:nvSpPr>
          <p:spPr>
            <a:xfrm>
              <a:off x="504428" y="2450170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478" name="Rectangle 477">
              <a:hlinkClick r:id="rId207" action="ppaction://hlinksldjump"/>
              <a:extLst>
                <a:ext uri="{FF2B5EF4-FFF2-40B4-BE49-F238E27FC236}">
                  <a16:creationId xmlns:a16="http://schemas.microsoft.com/office/drawing/2014/main" id="{BED09DB0-3E2D-0831-4002-DFDFD00FE706}"/>
                </a:ext>
              </a:extLst>
            </p:cNvPr>
            <p:cNvSpPr>
              <a:spLocks/>
            </p:cNvSpPr>
            <p:nvPr userDrawn="1"/>
          </p:nvSpPr>
          <p:spPr>
            <a:xfrm>
              <a:off x="687308" y="2450170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479" name="Rectangle 478">
              <a:hlinkClick r:id="rId208" action="ppaction://hlinksldjump"/>
              <a:extLst>
                <a:ext uri="{FF2B5EF4-FFF2-40B4-BE49-F238E27FC236}">
                  <a16:creationId xmlns:a16="http://schemas.microsoft.com/office/drawing/2014/main" id="{4295C9FA-7A98-5CE2-8D9E-0521888A1598}"/>
                </a:ext>
              </a:extLst>
            </p:cNvPr>
            <p:cNvSpPr>
              <a:spLocks/>
            </p:cNvSpPr>
            <p:nvPr userDrawn="1"/>
          </p:nvSpPr>
          <p:spPr>
            <a:xfrm>
              <a:off x="870188" y="2450170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480" name="Rectangle 479">
              <a:hlinkClick r:id="rId209" action="ppaction://hlinksldjump"/>
              <a:extLst>
                <a:ext uri="{FF2B5EF4-FFF2-40B4-BE49-F238E27FC236}">
                  <a16:creationId xmlns:a16="http://schemas.microsoft.com/office/drawing/2014/main" id="{967C8130-796E-C17F-93EF-46DC642195D0}"/>
                </a:ext>
              </a:extLst>
            </p:cNvPr>
            <p:cNvSpPr>
              <a:spLocks/>
            </p:cNvSpPr>
            <p:nvPr userDrawn="1"/>
          </p:nvSpPr>
          <p:spPr>
            <a:xfrm>
              <a:off x="1053068" y="2450170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481" name="Rectangle 480">
              <a:hlinkClick r:id="rId210" action="ppaction://hlinksldjump"/>
              <a:extLst>
                <a:ext uri="{FF2B5EF4-FFF2-40B4-BE49-F238E27FC236}">
                  <a16:creationId xmlns:a16="http://schemas.microsoft.com/office/drawing/2014/main" id="{FECE1E25-8A08-EBDD-11FD-B0FF0E712B4E}"/>
                </a:ext>
              </a:extLst>
            </p:cNvPr>
            <p:cNvSpPr>
              <a:spLocks/>
            </p:cNvSpPr>
            <p:nvPr userDrawn="1"/>
          </p:nvSpPr>
          <p:spPr>
            <a:xfrm>
              <a:off x="1235948" y="2450170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482" name="Rectangle 481">
              <a:hlinkClick r:id="rId211" action="ppaction://hlinksldjump"/>
              <a:extLst>
                <a:ext uri="{FF2B5EF4-FFF2-40B4-BE49-F238E27FC236}">
                  <a16:creationId xmlns:a16="http://schemas.microsoft.com/office/drawing/2014/main" id="{AA97ECEB-B0CD-DFDF-1026-DB887A690805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418828" y="2448906"/>
              <a:ext cx="182880" cy="16585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483" name="Rectangle 482">
              <a:hlinkClick r:id="rId212" action="ppaction://hlinksldjump"/>
              <a:extLst>
                <a:ext uri="{FF2B5EF4-FFF2-40B4-BE49-F238E27FC236}">
                  <a16:creationId xmlns:a16="http://schemas.microsoft.com/office/drawing/2014/main" id="{F854F6CB-BCB9-9537-8CB1-AEA1E7F361F7}"/>
                </a:ext>
              </a:extLst>
            </p:cNvPr>
            <p:cNvSpPr>
              <a:spLocks/>
            </p:cNvSpPr>
            <p:nvPr userDrawn="1"/>
          </p:nvSpPr>
          <p:spPr>
            <a:xfrm>
              <a:off x="1601708" y="2450170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484" name="Rectangle 483">
              <a:hlinkClick r:id="rId213" action="ppaction://hlinksldjump"/>
              <a:extLst>
                <a:ext uri="{FF2B5EF4-FFF2-40B4-BE49-F238E27FC236}">
                  <a16:creationId xmlns:a16="http://schemas.microsoft.com/office/drawing/2014/main" id="{6AFFFE97-B4A4-4D97-1680-EACD42563FBA}"/>
                </a:ext>
              </a:extLst>
            </p:cNvPr>
            <p:cNvSpPr>
              <a:spLocks/>
            </p:cNvSpPr>
            <p:nvPr userDrawn="1"/>
          </p:nvSpPr>
          <p:spPr>
            <a:xfrm>
              <a:off x="504428" y="2614762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13</a:t>
              </a:r>
            </a:p>
          </p:txBody>
        </p:sp>
        <p:sp>
          <p:nvSpPr>
            <p:cNvPr id="485" name="Rectangle 484">
              <a:hlinkClick r:id="rId214" action="ppaction://hlinksldjump"/>
              <a:extLst>
                <a:ext uri="{FF2B5EF4-FFF2-40B4-BE49-F238E27FC236}">
                  <a16:creationId xmlns:a16="http://schemas.microsoft.com/office/drawing/2014/main" id="{D3441706-8340-1A61-62F4-EAD51D732FC3}"/>
                </a:ext>
              </a:extLst>
            </p:cNvPr>
            <p:cNvSpPr>
              <a:spLocks/>
            </p:cNvSpPr>
            <p:nvPr userDrawn="1"/>
          </p:nvSpPr>
          <p:spPr>
            <a:xfrm>
              <a:off x="687308" y="2614762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486" name="Rectangle 485">
              <a:hlinkClick r:id="rId215" action="ppaction://hlinksldjump"/>
              <a:extLst>
                <a:ext uri="{FF2B5EF4-FFF2-40B4-BE49-F238E27FC236}">
                  <a16:creationId xmlns:a16="http://schemas.microsoft.com/office/drawing/2014/main" id="{7EB925DC-2B9E-D008-2B5B-C4D39BBE1944}"/>
                </a:ext>
              </a:extLst>
            </p:cNvPr>
            <p:cNvSpPr>
              <a:spLocks/>
            </p:cNvSpPr>
            <p:nvPr userDrawn="1"/>
          </p:nvSpPr>
          <p:spPr>
            <a:xfrm>
              <a:off x="870188" y="2614762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487" name="Rectangle 486">
              <a:hlinkClick r:id="rId216" action="ppaction://hlinksldjump"/>
              <a:extLst>
                <a:ext uri="{FF2B5EF4-FFF2-40B4-BE49-F238E27FC236}">
                  <a16:creationId xmlns:a16="http://schemas.microsoft.com/office/drawing/2014/main" id="{57DD18EF-9C04-1783-F94C-2D7816F8A8B7}"/>
                </a:ext>
              </a:extLst>
            </p:cNvPr>
            <p:cNvSpPr>
              <a:spLocks/>
            </p:cNvSpPr>
            <p:nvPr userDrawn="1"/>
          </p:nvSpPr>
          <p:spPr>
            <a:xfrm>
              <a:off x="1053068" y="2614762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16</a:t>
              </a:r>
            </a:p>
          </p:txBody>
        </p:sp>
        <p:sp>
          <p:nvSpPr>
            <p:cNvPr id="488" name="Rectangle 487">
              <a:hlinkClick r:id="rId217" action="ppaction://hlinksldjump"/>
              <a:extLst>
                <a:ext uri="{FF2B5EF4-FFF2-40B4-BE49-F238E27FC236}">
                  <a16:creationId xmlns:a16="http://schemas.microsoft.com/office/drawing/2014/main" id="{6A9D28A1-356C-8601-B9EA-6DFA9F4FBA6F}"/>
                </a:ext>
              </a:extLst>
            </p:cNvPr>
            <p:cNvSpPr>
              <a:spLocks/>
            </p:cNvSpPr>
            <p:nvPr userDrawn="1"/>
          </p:nvSpPr>
          <p:spPr>
            <a:xfrm>
              <a:off x="1235948" y="2614762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489" name="Rectangle 488">
              <a:hlinkClick r:id="rId218" action="ppaction://hlinksldjump"/>
              <a:extLst>
                <a:ext uri="{FF2B5EF4-FFF2-40B4-BE49-F238E27FC236}">
                  <a16:creationId xmlns:a16="http://schemas.microsoft.com/office/drawing/2014/main" id="{710B02C7-8AD4-62E1-483B-3D8A2B3A8193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418828" y="2613498"/>
              <a:ext cx="182880" cy="165856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18</a:t>
              </a:r>
            </a:p>
          </p:txBody>
        </p:sp>
        <p:sp>
          <p:nvSpPr>
            <p:cNvPr id="490" name="Rectangle 489">
              <a:hlinkClick r:id="rId219" action="ppaction://hlinksldjump"/>
              <a:extLst>
                <a:ext uri="{FF2B5EF4-FFF2-40B4-BE49-F238E27FC236}">
                  <a16:creationId xmlns:a16="http://schemas.microsoft.com/office/drawing/2014/main" id="{BC4919FA-DA23-077F-51E6-A62EBDDD4FC3}"/>
                </a:ext>
              </a:extLst>
            </p:cNvPr>
            <p:cNvSpPr>
              <a:spLocks/>
            </p:cNvSpPr>
            <p:nvPr userDrawn="1"/>
          </p:nvSpPr>
          <p:spPr>
            <a:xfrm>
              <a:off x="1601708" y="2614762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19</a:t>
              </a:r>
            </a:p>
          </p:txBody>
        </p:sp>
        <p:sp>
          <p:nvSpPr>
            <p:cNvPr id="491" name="Rectangle 490">
              <a:hlinkClick r:id="rId220" action="ppaction://hlinksldjump"/>
              <a:extLst>
                <a:ext uri="{FF2B5EF4-FFF2-40B4-BE49-F238E27FC236}">
                  <a16:creationId xmlns:a16="http://schemas.microsoft.com/office/drawing/2014/main" id="{9BCDD153-8D97-F3D0-30C7-DAE59A19F0D9}"/>
                </a:ext>
              </a:extLst>
            </p:cNvPr>
            <p:cNvSpPr>
              <a:spLocks/>
            </p:cNvSpPr>
            <p:nvPr userDrawn="1"/>
          </p:nvSpPr>
          <p:spPr>
            <a:xfrm>
              <a:off x="504428" y="2779354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492" name="Rectangle 491">
              <a:hlinkClick r:id="rId221" action="ppaction://hlinksldjump"/>
              <a:extLst>
                <a:ext uri="{FF2B5EF4-FFF2-40B4-BE49-F238E27FC236}">
                  <a16:creationId xmlns:a16="http://schemas.microsoft.com/office/drawing/2014/main" id="{5AECA71F-82D3-2979-F74F-06802DCB4764}"/>
                </a:ext>
              </a:extLst>
            </p:cNvPr>
            <p:cNvSpPr>
              <a:spLocks/>
            </p:cNvSpPr>
            <p:nvPr userDrawn="1"/>
          </p:nvSpPr>
          <p:spPr>
            <a:xfrm>
              <a:off x="687308" y="2779354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21</a:t>
              </a:r>
            </a:p>
          </p:txBody>
        </p:sp>
        <p:sp>
          <p:nvSpPr>
            <p:cNvPr id="493" name="Rectangle 492">
              <a:hlinkClick r:id="rId222" action="ppaction://hlinksldjump"/>
              <a:extLst>
                <a:ext uri="{FF2B5EF4-FFF2-40B4-BE49-F238E27FC236}">
                  <a16:creationId xmlns:a16="http://schemas.microsoft.com/office/drawing/2014/main" id="{5E72E830-CE3D-6D5F-5F71-0AA9482CAF09}"/>
                </a:ext>
              </a:extLst>
            </p:cNvPr>
            <p:cNvSpPr>
              <a:spLocks/>
            </p:cNvSpPr>
            <p:nvPr userDrawn="1"/>
          </p:nvSpPr>
          <p:spPr>
            <a:xfrm>
              <a:off x="870188" y="2779354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494" name="Rectangle 493">
              <a:hlinkClick r:id="rId223" action="ppaction://hlinksldjump"/>
              <a:extLst>
                <a:ext uri="{FF2B5EF4-FFF2-40B4-BE49-F238E27FC236}">
                  <a16:creationId xmlns:a16="http://schemas.microsoft.com/office/drawing/2014/main" id="{7321BAC2-8AED-52BA-A1EA-E8C38F6C6761}"/>
                </a:ext>
              </a:extLst>
            </p:cNvPr>
            <p:cNvSpPr>
              <a:spLocks/>
            </p:cNvSpPr>
            <p:nvPr userDrawn="1"/>
          </p:nvSpPr>
          <p:spPr>
            <a:xfrm>
              <a:off x="1053068" y="2779354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23</a:t>
              </a:r>
            </a:p>
          </p:txBody>
        </p:sp>
        <p:sp>
          <p:nvSpPr>
            <p:cNvPr id="495" name="Rectangle 494">
              <a:hlinkClick r:id="rId224" action="ppaction://hlinksldjump"/>
              <a:extLst>
                <a:ext uri="{FF2B5EF4-FFF2-40B4-BE49-F238E27FC236}">
                  <a16:creationId xmlns:a16="http://schemas.microsoft.com/office/drawing/2014/main" id="{43ECFD3E-E156-2797-921F-00F0308D1067}"/>
                </a:ext>
              </a:extLst>
            </p:cNvPr>
            <p:cNvSpPr>
              <a:spLocks/>
            </p:cNvSpPr>
            <p:nvPr userDrawn="1"/>
          </p:nvSpPr>
          <p:spPr>
            <a:xfrm>
              <a:off x="1235948" y="2779354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24</a:t>
              </a:r>
            </a:p>
          </p:txBody>
        </p:sp>
        <p:sp>
          <p:nvSpPr>
            <p:cNvPr id="832" name="Rectangle 831">
              <a:hlinkClick r:id="rId225" action="ppaction://hlinksldjump"/>
              <a:extLst>
                <a:ext uri="{FF2B5EF4-FFF2-40B4-BE49-F238E27FC236}">
                  <a16:creationId xmlns:a16="http://schemas.microsoft.com/office/drawing/2014/main" id="{16583680-00E2-6DD5-3397-35A1E46F9B7F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418828" y="2778090"/>
              <a:ext cx="182880" cy="16585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25</a:t>
              </a:r>
            </a:p>
          </p:txBody>
        </p:sp>
        <p:sp>
          <p:nvSpPr>
            <p:cNvPr id="833" name="Rectangle 832">
              <a:hlinkClick r:id="rId226" action="ppaction://hlinksldjump"/>
              <a:extLst>
                <a:ext uri="{FF2B5EF4-FFF2-40B4-BE49-F238E27FC236}">
                  <a16:creationId xmlns:a16="http://schemas.microsoft.com/office/drawing/2014/main" id="{F7EF35F7-7343-8AFC-B577-785EB052316E}"/>
                </a:ext>
              </a:extLst>
            </p:cNvPr>
            <p:cNvSpPr>
              <a:spLocks/>
            </p:cNvSpPr>
            <p:nvPr userDrawn="1"/>
          </p:nvSpPr>
          <p:spPr>
            <a:xfrm>
              <a:off x="1601708" y="2779354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26</a:t>
              </a:r>
            </a:p>
          </p:txBody>
        </p:sp>
        <p:sp>
          <p:nvSpPr>
            <p:cNvPr id="834" name="Rectangle 833">
              <a:hlinkClick r:id="rId227" action="ppaction://hlinksldjump"/>
              <a:extLst>
                <a:ext uri="{FF2B5EF4-FFF2-40B4-BE49-F238E27FC236}">
                  <a16:creationId xmlns:a16="http://schemas.microsoft.com/office/drawing/2014/main" id="{EB2AF339-029B-BEA6-1719-6D5F2C6E08A7}"/>
                </a:ext>
              </a:extLst>
            </p:cNvPr>
            <p:cNvSpPr>
              <a:spLocks/>
            </p:cNvSpPr>
            <p:nvPr userDrawn="1"/>
          </p:nvSpPr>
          <p:spPr>
            <a:xfrm>
              <a:off x="504428" y="2943946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27</a:t>
              </a:r>
            </a:p>
          </p:txBody>
        </p:sp>
        <p:sp>
          <p:nvSpPr>
            <p:cNvPr id="835" name="Rectangle 834">
              <a:hlinkClick r:id="rId228" action="ppaction://hlinksldjump"/>
              <a:extLst>
                <a:ext uri="{FF2B5EF4-FFF2-40B4-BE49-F238E27FC236}">
                  <a16:creationId xmlns:a16="http://schemas.microsoft.com/office/drawing/2014/main" id="{D56E7179-87C2-B399-A531-0EB901BAEFE0}"/>
                </a:ext>
              </a:extLst>
            </p:cNvPr>
            <p:cNvSpPr>
              <a:spLocks/>
            </p:cNvSpPr>
            <p:nvPr userDrawn="1"/>
          </p:nvSpPr>
          <p:spPr>
            <a:xfrm>
              <a:off x="687308" y="2943946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28</a:t>
              </a:r>
            </a:p>
          </p:txBody>
        </p:sp>
        <p:sp>
          <p:nvSpPr>
            <p:cNvPr id="837" name="Rectangle 836">
              <a:hlinkClick r:id="rId229" action="ppaction://hlinksldjump"/>
              <a:extLst>
                <a:ext uri="{FF2B5EF4-FFF2-40B4-BE49-F238E27FC236}">
                  <a16:creationId xmlns:a16="http://schemas.microsoft.com/office/drawing/2014/main" id="{7751F928-9F23-9742-C38C-A4189CCDABE4}"/>
                </a:ext>
              </a:extLst>
            </p:cNvPr>
            <p:cNvSpPr>
              <a:spLocks/>
            </p:cNvSpPr>
            <p:nvPr userDrawn="1"/>
          </p:nvSpPr>
          <p:spPr>
            <a:xfrm>
              <a:off x="1053068" y="2943946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30</a:t>
              </a:r>
            </a:p>
          </p:txBody>
        </p:sp>
        <p:sp>
          <p:nvSpPr>
            <p:cNvPr id="896" name="Rectangle 895">
              <a:extLst>
                <a:ext uri="{FF2B5EF4-FFF2-40B4-BE49-F238E27FC236}">
                  <a16:creationId xmlns:a16="http://schemas.microsoft.com/office/drawing/2014/main" id="{1075D481-AE29-0EF5-0414-AA1B53E59E38}"/>
                </a:ext>
              </a:extLst>
            </p:cNvPr>
            <p:cNvSpPr>
              <a:spLocks/>
            </p:cNvSpPr>
            <p:nvPr userDrawn="1"/>
          </p:nvSpPr>
          <p:spPr>
            <a:xfrm>
              <a:off x="1601708" y="2120986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S</a:t>
              </a:r>
            </a:p>
          </p:txBody>
        </p:sp>
        <p:sp>
          <p:nvSpPr>
            <p:cNvPr id="897" name="Rectangle 896">
              <a:extLst>
                <a:ext uri="{FF2B5EF4-FFF2-40B4-BE49-F238E27FC236}">
                  <a16:creationId xmlns:a16="http://schemas.microsoft.com/office/drawing/2014/main" id="{0AF53779-813B-7F7E-E34F-BE97365DF302}"/>
                </a:ext>
              </a:extLst>
            </p:cNvPr>
            <p:cNvSpPr>
              <a:spLocks/>
            </p:cNvSpPr>
            <p:nvPr userDrawn="1"/>
          </p:nvSpPr>
          <p:spPr>
            <a:xfrm>
              <a:off x="504428" y="2120986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M</a:t>
              </a:r>
            </a:p>
          </p:txBody>
        </p:sp>
        <p:sp>
          <p:nvSpPr>
            <p:cNvPr id="898" name="Rectangle 897">
              <a:extLst>
                <a:ext uri="{FF2B5EF4-FFF2-40B4-BE49-F238E27FC236}">
                  <a16:creationId xmlns:a16="http://schemas.microsoft.com/office/drawing/2014/main" id="{92D561A2-9E57-E709-049C-2C1A82576661}"/>
                </a:ext>
              </a:extLst>
            </p:cNvPr>
            <p:cNvSpPr>
              <a:spLocks/>
            </p:cNvSpPr>
            <p:nvPr userDrawn="1"/>
          </p:nvSpPr>
          <p:spPr>
            <a:xfrm>
              <a:off x="687308" y="2120986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T</a:t>
              </a:r>
            </a:p>
          </p:txBody>
        </p:sp>
        <p:sp>
          <p:nvSpPr>
            <p:cNvPr id="899" name="Rectangle 898">
              <a:extLst>
                <a:ext uri="{FF2B5EF4-FFF2-40B4-BE49-F238E27FC236}">
                  <a16:creationId xmlns:a16="http://schemas.microsoft.com/office/drawing/2014/main" id="{7A1519A5-7D41-46E6-4B2B-8DB3B6B24D65}"/>
                </a:ext>
              </a:extLst>
            </p:cNvPr>
            <p:cNvSpPr>
              <a:spLocks/>
            </p:cNvSpPr>
            <p:nvPr userDrawn="1"/>
          </p:nvSpPr>
          <p:spPr>
            <a:xfrm>
              <a:off x="870188" y="2120986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W</a:t>
              </a:r>
            </a:p>
          </p:txBody>
        </p:sp>
        <p:sp>
          <p:nvSpPr>
            <p:cNvPr id="900" name="Rectangle 899">
              <a:extLst>
                <a:ext uri="{FF2B5EF4-FFF2-40B4-BE49-F238E27FC236}">
                  <a16:creationId xmlns:a16="http://schemas.microsoft.com/office/drawing/2014/main" id="{D96E976B-11F6-A427-F837-23A20692AD3B}"/>
                </a:ext>
              </a:extLst>
            </p:cNvPr>
            <p:cNvSpPr>
              <a:spLocks/>
            </p:cNvSpPr>
            <p:nvPr userDrawn="1"/>
          </p:nvSpPr>
          <p:spPr>
            <a:xfrm>
              <a:off x="1053068" y="2120986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T</a:t>
              </a:r>
            </a:p>
          </p:txBody>
        </p:sp>
        <p:sp>
          <p:nvSpPr>
            <p:cNvPr id="901" name="Rectangle 900">
              <a:extLst>
                <a:ext uri="{FF2B5EF4-FFF2-40B4-BE49-F238E27FC236}">
                  <a16:creationId xmlns:a16="http://schemas.microsoft.com/office/drawing/2014/main" id="{4DAD082F-9255-46B4-0483-B952C4F5E6F6}"/>
                </a:ext>
              </a:extLst>
            </p:cNvPr>
            <p:cNvSpPr>
              <a:spLocks/>
            </p:cNvSpPr>
            <p:nvPr userDrawn="1"/>
          </p:nvSpPr>
          <p:spPr>
            <a:xfrm>
              <a:off x="1235948" y="2120986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F</a:t>
              </a:r>
            </a:p>
          </p:txBody>
        </p:sp>
        <p:sp>
          <p:nvSpPr>
            <p:cNvPr id="1286" name="Rectangle 1285">
              <a:extLst>
                <a:ext uri="{FF2B5EF4-FFF2-40B4-BE49-F238E27FC236}">
                  <a16:creationId xmlns:a16="http://schemas.microsoft.com/office/drawing/2014/main" id="{C5B7FE43-AC9A-1410-E6C2-5BD69FC506FD}"/>
                </a:ext>
              </a:extLst>
            </p:cNvPr>
            <p:cNvSpPr>
              <a:spLocks/>
            </p:cNvSpPr>
            <p:nvPr userDrawn="1"/>
          </p:nvSpPr>
          <p:spPr>
            <a:xfrm>
              <a:off x="1418828" y="2120986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S</a:t>
              </a:r>
            </a:p>
          </p:txBody>
        </p:sp>
      </p:grpSp>
      <p:sp>
        <p:nvSpPr>
          <p:cNvPr id="1342" name="Rectangle 1341">
            <a:extLst>
              <a:ext uri="{FF2B5EF4-FFF2-40B4-BE49-F238E27FC236}">
                <a16:creationId xmlns:a16="http://schemas.microsoft.com/office/drawing/2014/main" id="{1A052D44-45B9-2A79-E0BA-ADD9149BBFDF}"/>
              </a:ext>
            </a:extLst>
          </p:cNvPr>
          <p:cNvSpPr/>
          <p:nvPr userDrawn="1"/>
        </p:nvSpPr>
        <p:spPr>
          <a:xfrm>
            <a:off x="504428" y="2120986"/>
            <a:ext cx="1280160" cy="98755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76" name="Group 975">
            <a:extLst>
              <a:ext uri="{FF2B5EF4-FFF2-40B4-BE49-F238E27FC236}">
                <a16:creationId xmlns:a16="http://schemas.microsoft.com/office/drawing/2014/main" id="{FBCBEE03-B02E-8407-B9E8-8D413192C7F9}"/>
              </a:ext>
            </a:extLst>
          </p:cNvPr>
          <p:cNvGrpSpPr/>
          <p:nvPr userDrawn="1"/>
        </p:nvGrpSpPr>
        <p:grpSpPr>
          <a:xfrm>
            <a:off x="1821481" y="682451"/>
            <a:ext cx="1280160" cy="987552"/>
            <a:chOff x="1821481" y="682451"/>
            <a:chExt cx="1280160" cy="987552"/>
          </a:xfrm>
        </p:grpSpPr>
        <p:sp>
          <p:nvSpPr>
            <p:cNvPr id="497" name="Rectangle 496">
              <a:extLst>
                <a:ext uri="{FF2B5EF4-FFF2-40B4-BE49-F238E27FC236}">
                  <a16:creationId xmlns:a16="http://schemas.microsoft.com/office/drawing/2014/main" id="{15E301D7-C467-98D8-6014-1E4E52BFCCA2}"/>
                </a:ext>
              </a:extLst>
            </p:cNvPr>
            <p:cNvSpPr>
              <a:spLocks/>
            </p:cNvSpPr>
            <p:nvPr userDrawn="1"/>
          </p:nvSpPr>
          <p:spPr>
            <a:xfrm>
              <a:off x="2918761" y="1505411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74" name="Rectangle 73">
              <a:hlinkClick r:id="rId230" action="ppaction://hlinksldjump"/>
              <a:extLst>
                <a:ext uri="{FF2B5EF4-FFF2-40B4-BE49-F238E27FC236}">
                  <a16:creationId xmlns:a16="http://schemas.microsoft.com/office/drawing/2014/main" id="{67BB7328-3279-7474-336D-614ED3EB97DE}"/>
                </a:ext>
              </a:extLst>
            </p:cNvPr>
            <p:cNvSpPr>
              <a:spLocks/>
            </p:cNvSpPr>
            <p:nvPr userDrawn="1"/>
          </p:nvSpPr>
          <p:spPr>
            <a:xfrm>
              <a:off x="2735881" y="1011635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81" name="Rectangle 80">
              <a:hlinkClick r:id="rId231" action="ppaction://hlinksldjump"/>
              <a:extLst>
                <a:ext uri="{FF2B5EF4-FFF2-40B4-BE49-F238E27FC236}">
                  <a16:creationId xmlns:a16="http://schemas.microsoft.com/office/drawing/2014/main" id="{B80780E9-DED0-E475-5A72-7DC37DF72617}"/>
                </a:ext>
              </a:extLst>
            </p:cNvPr>
            <p:cNvSpPr>
              <a:spLocks/>
            </p:cNvSpPr>
            <p:nvPr userDrawn="1"/>
          </p:nvSpPr>
          <p:spPr>
            <a:xfrm>
              <a:off x="2735881" y="1176227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88" name="Rectangle 87">
              <a:hlinkClick r:id="rId232" action="ppaction://hlinksldjump"/>
              <a:extLst>
                <a:ext uri="{FF2B5EF4-FFF2-40B4-BE49-F238E27FC236}">
                  <a16:creationId xmlns:a16="http://schemas.microsoft.com/office/drawing/2014/main" id="{FC2AEB54-9E5F-8FAE-06EE-F0ED2C9CA817}"/>
                </a:ext>
              </a:extLst>
            </p:cNvPr>
            <p:cNvSpPr>
              <a:spLocks/>
            </p:cNvSpPr>
            <p:nvPr userDrawn="1"/>
          </p:nvSpPr>
          <p:spPr>
            <a:xfrm>
              <a:off x="2735881" y="1340819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21</a:t>
              </a:r>
            </a:p>
          </p:txBody>
        </p:sp>
        <p:sp>
          <p:nvSpPr>
            <p:cNvPr id="95" name="Rectangle 94">
              <a:hlinkClick r:id="rId233" action="ppaction://hlinksldjump"/>
              <a:extLst>
                <a:ext uri="{FF2B5EF4-FFF2-40B4-BE49-F238E27FC236}">
                  <a16:creationId xmlns:a16="http://schemas.microsoft.com/office/drawing/2014/main" id="{EC2D8F3F-77A6-AAA6-11AC-F19623C2F294}"/>
                </a:ext>
              </a:extLst>
            </p:cNvPr>
            <p:cNvSpPr>
              <a:spLocks/>
            </p:cNvSpPr>
            <p:nvPr userDrawn="1"/>
          </p:nvSpPr>
          <p:spPr>
            <a:xfrm>
              <a:off x="2735881" y="1505411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28</a:t>
              </a: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1BF6DFF3-4770-3458-078D-BB7BAB2E8986}"/>
                </a:ext>
              </a:extLst>
            </p:cNvPr>
            <p:cNvSpPr>
              <a:spLocks/>
            </p:cNvSpPr>
            <p:nvPr userDrawn="1"/>
          </p:nvSpPr>
          <p:spPr>
            <a:xfrm>
              <a:off x="2735881" y="682451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S</a:t>
              </a:r>
            </a:p>
          </p:txBody>
        </p:sp>
        <p:sp>
          <p:nvSpPr>
            <p:cNvPr id="68" name="Rectangle 67">
              <a:hlinkClick r:id="rId234" action="ppaction://hlinksldjump"/>
              <a:extLst>
                <a:ext uri="{FF2B5EF4-FFF2-40B4-BE49-F238E27FC236}">
                  <a16:creationId xmlns:a16="http://schemas.microsoft.com/office/drawing/2014/main" id="{A96178CD-9551-5187-0D56-550CD92C4134}"/>
                </a:ext>
              </a:extLst>
            </p:cNvPr>
            <p:cNvSpPr>
              <a:spLocks/>
            </p:cNvSpPr>
            <p:nvPr userDrawn="1"/>
          </p:nvSpPr>
          <p:spPr>
            <a:xfrm>
              <a:off x="2918761" y="847043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69" name="Rectangle 68">
              <a:hlinkClick r:id="rId235" action="ppaction://hlinksldjump"/>
              <a:extLst>
                <a:ext uri="{FF2B5EF4-FFF2-40B4-BE49-F238E27FC236}">
                  <a16:creationId xmlns:a16="http://schemas.microsoft.com/office/drawing/2014/main" id="{A25CDAB9-F2B9-4EE5-0AFB-CBE48A47A73B}"/>
                </a:ext>
              </a:extLst>
            </p:cNvPr>
            <p:cNvSpPr>
              <a:spLocks/>
            </p:cNvSpPr>
            <p:nvPr userDrawn="1"/>
          </p:nvSpPr>
          <p:spPr>
            <a:xfrm>
              <a:off x="1821481" y="1011635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70" name="Rectangle 69">
              <a:hlinkClick r:id="rId236" action="ppaction://hlinksldjump"/>
              <a:extLst>
                <a:ext uri="{FF2B5EF4-FFF2-40B4-BE49-F238E27FC236}">
                  <a16:creationId xmlns:a16="http://schemas.microsoft.com/office/drawing/2014/main" id="{CEF9EB5E-A0D7-D716-A0F9-AD6FE05D8358}"/>
                </a:ext>
              </a:extLst>
            </p:cNvPr>
            <p:cNvSpPr>
              <a:spLocks/>
            </p:cNvSpPr>
            <p:nvPr userDrawn="1"/>
          </p:nvSpPr>
          <p:spPr>
            <a:xfrm>
              <a:off x="2004361" y="1011635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71" name="Rectangle 70">
              <a:hlinkClick r:id="rId237" action="ppaction://hlinksldjump"/>
              <a:extLst>
                <a:ext uri="{FF2B5EF4-FFF2-40B4-BE49-F238E27FC236}">
                  <a16:creationId xmlns:a16="http://schemas.microsoft.com/office/drawing/2014/main" id="{BE34A384-D036-F6F2-2EBE-A70F4232C95D}"/>
                </a:ext>
              </a:extLst>
            </p:cNvPr>
            <p:cNvSpPr>
              <a:spLocks/>
            </p:cNvSpPr>
            <p:nvPr userDrawn="1"/>
          </p:nvSpPr>
          <p:spPr>
            <a:xfrm>
              <a:off x="2187241" y="1011635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72" name="Rectangle 71">
              <a:hlinkClick r:id="rId238" action="ppaction://hlinksldjump"/>
              <a:extLst>
                <a:ext uri="{FF2B5EF4-FFF2-40B4-BE49-F238E27FC236}">
                  <a16:creationId xmlns:a16="http://schemas.microsoft.com/office/drawing/2014/main" id="{F3E2D756-C898-12B1-48B7-3C38176C1F91}"/>
                </a:ext>
              </a:extLst>
            </p:cNvPr>
            <p:cNvSpPr>
              <a:spLocks/>
            </p:cNvSpPr>
            <p:nvPr userDrawn="1"/>
          </p:nvSpPr>
          <p:spPr>
            <a:xfrm>
              <a:off x="2370121" y="1011635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73" name="Rectangle 72">
              <a:hlinkClick r:id="rId239" action="ppaction://hlinksldjump"/>
              <a:extLst>
                <a:ext uri="{FF2B5EF4-FFF2-40B4-BE49-F238E27FC236}">
                  <a16:creationId xmlns:a16="http://schemas.microsoft.com/office/drawing/2014/main" id="{AAE27056-7EC4-A2C1-DE28-921038866224}"/>
                </a:ext>
              </a:extLst>
            </p:cNvPr>
            <p:cNvSpPr>
              <a:spLocks/>
            </p:cNvSpPr>
            <p:nvPr userDrawn="1"/>
          </p:nvSpPr>
          <p:spPr>
            <a:xfrm>
              <a:off x="2553001" y="1011635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75" name="Rectangle 74">
              <a:hlinkClick r:id="rId240" action="ppaction://hlinksldjump"/>
              <a:extLst>
                <a:ext uri="{FF2B5EF4-FFF2-40B4-BE49-F238E27FC236}">
                  <a16:creationId xmlns:a16="http://schemas.microsoft.com/office/drawing/2014/main" id="{FC1E0289-A33E-DC9D-7965-01B2135CA064}"/>
                </a:ext>
              </a:extLst>
            </p:cNvPr>
            <p:cNvSpPr>
              <a:spLocks/>
            </p:cNvSpPr>
            <p:nvPr userDrawn="1"/>
          </p:nvSpPr>
          <p:spPr>
            <a:xfrm>
              <a:off x="2918761" y="1011635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76" name="Rectangle 75">
              <a:hlinkClick r:id="rId241" action="ppaction://hlinksldjump"/>
              <a:extLst>
                <a:ext uri="{FF2B5EF4-FFF2-40B4-BE49-F238E27FC236}">
                  <a16:creationId xmlns:a16="http://schemas.microsoft.com/office/drawing/2014/main" id="{DC52A435-F0E1-8B96-2B6A-54C500D49F33}"/>
                </a:ext>
              </a:extLst>
            </p:cNvPr>
            <p:cNvSpPr>
              <a:spLocks/>
            </p:cNvSpPr>
            <p:nvPr userDrawn="1"/>
          </p:nvSpPr>
          <p:spPr>
            <a:xfrm>
              <a:off x="1821481" y="1176227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77" name="Rectangle 76">
              <a:hlinkClick r:id="rId242" action="ppaction://hlinksldjump"/>
              <a:extLst>
                <a:ext uri="{FF2B5EF4-FFF2-40B4-BE49-F238E27FC236}">
                  <a16:creationId xmlns:a16="http://schemas.microsoft.com/office/drawing/2014/main" id="{5CEC64FA-A8FA-458A-1206-88FB3901B762}"/>
                </a:ext>
              </a:extLst>
            </p:cNvPr>
            <p:cNvSpPr>
              <a:spLocks/>
            </p:cNvSpPr>
            <p:nvPr userDrawn="1"/>
          </p:nvSpPr>
          <p:spPr>
            <a:xfrm>
              <a:off x="2004361" y="1176227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78" name="Rectangle 77">
              <a:hlinkClick r:id="rId243" action="ppaction://hlinksldjump"/>
              <a:extLst>
                <a:ext uri="{FF2B5EF4-FFF2-40B4-BE49-F238E27FC236}">
                  <a16:creationId xmlns:a16="http://schemas.microsoft.com/office/drawing/2014/main" id="{D6A1F1EE-3EF0-C1D0-3984-1C4B060A1C3B}"/>
                </a:ext>
              </a:extLst>
            </p:cNvPr>
            <p:cNvSpPr>
              <a:spLocks/>
            </p:cNvSpPr>
            <p:nvPr userDrawn="1"/>
          </p:nvSpPr>
          <p:spPr>
            <a:xfrm>
              <a:off x="2187241" y="1176227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79" name="Rectangle 78">
              <a:hlinkClick r:id="rId244" action="ppaction://hlinksldjump"/>
              <a:extLst>
                <a:ext uri="{FF2B5EF4-FFF2-40B4-BE49-F238E27FC236}">
                  <a16:creationId xmlns:a16="http://schemas.microsoft.com/office/drawing/2014/main" id="{BF8E5165-493E-B7A1-4BAF-6825B6698DBE}"/>
                </a:ext>
              </a:extLst>
            </p:cNvPr>
            <p:cNvSpPr>
              <a:spLocks/>
            </p:cNvSpPr>
            <p:nvPr userDrawn="1"/>
          </p:nvSpPr>
          <p:spPr>
            <a:xfrm>
              <a:off x="2370121" y="1176227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80" name="Rectangle 79">
              <a:hlinkClick r:id="rId245" action="ppaction://hlinksldjump"/>
              <a:extLst>
                <a:ext uri="{FF2B5EF4-FFF2-40B4-BE49-F238E27FC236}">
                  <a16:creationId xmlns:a16="http://schemas.microsoft.com/office/drawing/2014/main" id="{07BEC6E4-AB38-8DC0-70B0-D50DF8CD4A73}"/>
                </a:ext>
              </a:extLst>
            </p:cNvPr>
            <p:cNvSpPr>
              <a:spLocks/>
            </p:cNvSpPr>
            <p:nvPr userDrawn="1"/>
          </p:nvSpPr>
          <p:spPr>
            <a:xfrm>
              <a:off x="2553001" y="1176227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13</a:t>
              </a:r>
            </a:p>
          </p:txBody>
        </p:sp>
        <p:sp>
          <p:nvSpPr>
            <p:cNvPr id="82" name="Rectangle 81">
              <a:hlinkClick r:id="rId246" action="ppaction://hlinksldjump"/>
              <a:extLst>
                <a:ext uri="{FF2B5EF4-FFF2-40B4-BE49-F238E27FC236}">
                  <a16:creationId xmlns:a16="http://schemas.microsoft.com/office/drawing/2014/main" id="{54C679AF-A2DA-7D81-F140-B7E0970F010D}"/>
                </a:ext>
              </a:extLst>
            </p:cNvPr>
            <p:cNvSpPr>
              <a:spLocks/>
            </p:cNvSpPr>
            <p:nvPr userDrawn="1"/>
          </p:nvSpPr>
          <p:spPr>
            <a:xfrm>
              <a:off x="2918761" y="1176227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83" name="Rectangle 82">
              <a:hlinkClick r:id="rId247" action="ppaction://hlinksldjump"/>
              <a:extLst>
                <a:ext uri="{FF2B5EF4-FFF2-40B4-BE49-F238E27FC236}">
                  <a16:creationId xmlns:a16="http://schemas.microsoft.com/office/drawing/2014/main" id="{F8D08D8B-ABDB-90A4-611D-441A240EC870}"/>
                </a:ext>
              </a:extLst>
            </p:cNvPr>
            <p:cNvSpPr>
              <a:spLocks/>
            </p:cNvSpPr>
            <p:nvPr userDrawn="1"/>
          </p:nvSpPr>
          <p:spPr>
            <a:xfrm>
              <a:off x="1821481" y="1340819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16</a:t>
              </a:r>
            </a:p>
          </p:txBody>
        </p:sp>
        <p:sp>
          <p:nvSpPr>
            <p:cNvPr id="84" name="Rectangle 83">
              <a:hlinkClick r:id="rId248" action="ppaction://hlinksldjump"/>
              <a:extLst>
                <a:ext uri="{FF2B5EF4-FFF2-40B4-BE49-F238E27FC236}">
                  <a16:creationId xmlns:a16="http://schemas.microsoft.com/office/drawing/2014/main" id="{A0D7F73D-462D-AA50-8B1E-13E6F75584BA}"/>
                </a:ext>
              </a:extLst>
            </p:cNvPr>
            <p:cNvSpPr>
              <a:spLocks/>
            </p:cNvSpPr>
            <p:nvPr userDrawn="1"/>
          </p:nvSpPr>
          <p:spPr>
            <a:xfrm>
              <a:off x="2004361" y="1340819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85" name="Rectangle 84">
              <a:hlinkClick r:id="rId249" action="ppaction://hlinksldjump"/>
              <a:extLst>
                <a:ext uri="{FF2B5EF4-FFF2-40B4-BE49-F238E27FC236}">
                  <a16:creationId xmlns:a16="http://schemas.microsoft.com/office/drawing/2014/main" id="{035895D1-D7C6-638E-6B46-4F2028C77E81}"/>
                </a:ext>
              </a:extLst>
            </p:cNvPr>
            <p:cNvSpPr>
              <a:spLocks/>
            </p:cNvSpPr>
            <p:nvPr userDrawn="1"/>
          </p:nvSpPr>
          <p:spPr>
            <a:xfrm>
              <a:off x="2187241" y="1340819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18</a:t>
              </a:r>
            </a:p>
          </p:txBody>
        </p:sp>
        <p:sp>
          <p:nvSpPr>
            <p:cNvPr id="86" name="Rectangle 85">
              <a:hlinkClick r:id="rId250" action="ppaction://hlinksldjump"/>
              <a:extLst>
                <a:ext uri="{FF2B5EF4-FFF2-40B4-BE49-F238E27FC236}">
                  <a16:creationId xmlns:a16="http://schemas.microsoft.com/office/drawing/2014/main" id="{2B640B52-2E2B-4A02-AD01-8D444DD01169}"/>
                </a:ext>
              </a:extLst>
            </p:cNvPr>
            <p:cNvSpPr>
              <a:spLocks/>
            </p:cNvSpPr>
            <p:nvPr userDrawn="1"/>
          </p:nvSpPr>
          <p:spPr>
            <a:xfrm>
              <a:off x="2370121" y="1340819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19</a:t>
              </a:r>
            </a:p>
          </p:txBody>
        </p:sp>
        <p:sp>
          <p:nvSpPr>
            <p:cNvPr id="87" name="Rectangle 86">
              <a:hlinkClick r:id="rId251" action="ppaction://hlinksldjump"/>
              <a:extLst>
                <a:ext uri="{FF2B5EF4-FFF2-40B4-BE49-F238E27FC236}">
                  <a16:creationId xmlns:a16="http://schemas.microsoft.com/office/drawing/2014/main" id="{1449EEB2-99A4-6C0E-2A9E-D934930E9B7C}"/>
                </a:ext>
              </a:extLst>
            </p:cNvPr>
            <p:cNvSpPr>
              <a:spLocks/>
            </p:cNvSpPr>
            <p:nvPr userDrawn="1"/>
          </p:nvSpPr>
          <p:spPr>
            <a:xfrm>
              <a:off x="2553001" y="1340819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89" name="Rectangle 88">
              <a:hlinkClick r:id="rId252" action="ppaction://hlinksldjump"/>
              <a:extLst>
                <a:ext uri="{FF2B5EF4-FFF2-40B4-BE49-F238E27FC236}">
                  <a16:creationId xmlns:a16="http://schemas.microsoft.com/office/drawing/2014/main" id="{FB875C51-75D0-3E55-967D-57A5376A0912}"/>
                </a:ext>
              </a:extLst>
            </p:cNvPr>
            <p:cNvSpPr>
              <a:spLocks/>
            </p:cNvSpPr>
            <p:nvPr userDrawn="1"/>
          </p:nvSpPr>
          <p:spPr>
            <a:xfrm>
              <a:off x="2918761" y="1340819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90" name="Rectangle 89">
              <a:hlinkClick r:id="rId253" action="ppaction://hlinksldjump"/>
              <a:extLst>
                <a:ext uri="{FF2B5EF4-FFF2-40B4-BE49-F238E27FC236}">
                  <a16:creationId xmlns:a16="http://schemas.microsoft.com/office/drawing/2014/main" id="{F9D44733-03A3-8C95-98DF-048EE1026476}"/>
                </a:ext>
              </a:extLst>
            </p:cNvPr>
            <p:cNvSpPr>
              <a:spLocks/>
            </p:cNvSpPr>
            <p:nvPr userDrawn="1"/>
          </p:nvSpPr>
          <p:spPr>
            <a:xfrm>
              <a:off x="1821481" y="1505411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23</a:t>
              </a:r>
            </a:p>
          </p:txBody>
        </p:sp>
        <p:sp>
          <p:nvSpPr>
            <p:cNvPr id="91" name="Rectangle 90">
              <a:hlinkClick r:id="rId254" action="ppaction://hlinksldjump"/>
              <a:extLst>
                <a:ext uri="{FF2B5EF4-FFF2-40B4-BE49-F238E27FC236}">
                  <a16:creationId xmlns:a16="http://schemas.microsoft.com/office/drawing/2014/main" id="{BDAFA83F-B20F-F7AC-6AB9-BB3B268233FF}"/>
                </a:ext>
              </a:extLst>
            </p:cNvPr>
            <p:cNvSpPr>
              <a:spLocks/>
            </p:cNvSpPr>
            <p:nvPr userDrawn="1"/>
          </p:nvSpPr>
          <p:spPr>
            <a:xfrm>
              <a:off x="2004361" y="1505411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24</a:t>
              </a:r>
            </a:p>
          </p:txBody>
        </p:sp>
        <p:sp>
          <p:nvSpPr>
            <p:cNvPr id="92" name="Rectangle 91">
              <a:hlinkClick r:id="rId255" action="ppaction://hlinksldjump"/>
              <a:extLst>
                <a:ext uri="{FF2B5EF4-FFF2-40B4-BE49-F238E27FC236}">
                  <a16:creationId xmlns:a16="http://schemas.microsoft.com/office/drawing/2014/main" id="{85FB2E81-53D9-DC9E-7195-1A9095DE0F3B}"/>
                </a:ext>
              </a:extLst>
            </p:cNvPr>
            <p:cNvSpPr>
              <a:spLocks/>
            </p:cNvSpPr>
            <p:nvPr userDrawn="1"/>
          </p:nvSpPr>
          <p:spPr>
            <a:xfrm>
              <a:off x="2187241" y="1505411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25</a:t>
              </a:r>
            </a:p>
          </p:txBody>
        </p:sp>
        <p:sp>
          <p:nvSpPr>
            <p:cNvPr id="93" name="Rectangle 92">
              <a:hlinkClick r:id="rId256" action="ppaction://hlinksldjump"/>
              <a:extLst>
                <a:ext uri="{FF2B5EF4-FFF2-40B4-BE49-F238E27FC236}">
                  <a16:creationId xmlns:a16="http://schemas.microsoft.com/office/drawing/2014/main" id="{55BF808F-3B2B-F862-E7A3-9CD626BED5F1}"/>
                </a:ext>
              </a:extLst>
            </p:cNvPr>
            <p:cNvSpPr>
              <a:spLocks/>
            </p:cNvSpPr>
            <p:nvPr userDrawn="1"/>
          </p:nvSpPr>
          <p:spPr>
            <a:xfrm>
              <a:off x="2370121" y="1505411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26</a:t>
              </a:r>
            </a:p>
          </p:txBody>
        </p:sp>
        <p:sp>
          <p:nvSpPr>
            <p:cNvPr id="94" name="Rectangle 93">
              <a:hlinkClick r:id="rId257" action="ppaction://hlinksldjump"/>
              <a:extLst>
                <a:ext uri="{FF2B5EF4-FFF2-40B4-BE49-F238E27FC236}">
                  <a16:creationId xmlns:a16="http://schemas.microsoft.com/office/drawing/2014/main" id="{BA2D60E4-D8A6-A6E3-9552-CA0E5BE73516}"/>
                </a:ext>
              </a:extLst>
            </p:cNvPr>
            <p:cNvSpPr>
              <a:spLocks/>
            </p:cNvSpPr>
            <p:nvPr userDrawn="1"/>
          </p:nvSpPr>
          <p:spPr>
            <a:xfrm>
              <a:off x="2553001" y="1505411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27</a:t>
              </a: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501652C1-73F7-9573-A241-6BDB9149091F}"/>
                </a:ext>
              </a:extLst>
            </p:cNvPr>
            <p:cNvSpPr>
              <a:spLocks/>
            </p:cNvSpPr>
            <p:nvPr userDrawn="1"/>
          </p:nvSpPr>
          <p:spPr>
            <a:xfrm>
              <a:off x="2918761" y="682451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S</a:t>
              </a: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3D60CAB7-A0DB-2192-67E4-014315F1AF4A}"/>
                </a:ext>
              </a:extLst>
            </p:cNvPr>
            <p:cNvSpPr>
              <a:spLocks/>
            </p:cNvSpPr>
            <p:nvPr userDrawn="1"/>
          </p:nvSpPr>
          <p:spPr>
            <a:xfrm>
              <a:off x="1821481" y="682451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M</a:t>
              </a: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BE4DCEA2-84A6-D383-2181-D99CC57BADDC}"/>
                </a:ext>
              </a:extLst>
            </p:cNvPr>
            <p:cNvSpPr>
              <a:spLocks/>
            </p:cNvSpPr>
            <p:nvPr userDrawn="1"/>
          </p:nvSpPr>
          <p:spPr>
            <a:xfrm>
              <a:off x="2004361" y="682451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T</a:t>
              </a: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60C52CBF-B3AB-54C8-580E-03CF74046898}"/>
                </a:ext>
              </a:extLst>
            </p:cNvPr>
            <p:cNvSpPr>
              <a:spLocks/>
            </p:cNvSpPr>
            <p:nvPr userDrawn="1"/>
          </p:nvSpPr>
          <p:spPr>
            <a:xfrm>
              <a:off x="2187241" y="682451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W</a:t>
              </a: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F2DCE39B-AFBC-0D94-5378-DC0BD770FDD1}"/>
                </a:ext>
              </a:extLst>
            </p:cNvPr>
            <p:cNvSpPr>
              <a:spLocks/>
            </p:cNvSpPr>
            <p:nvPr userDrawn="1"/>
          </p:nvSpPr>
          <p:spPr>
            <a:xfrm>
              <a:off x="2370121" y="682451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T</a:t>
              </a: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D75EBEDF-192C-0E18-7428-5C30DCAA2DEE}"/>
                </a:ext>
              </a:extLst>
            </p:cNvPr>
            <p:cNvSpPr>
              <a:spLocks/>
            </p:cNvSpPr>
            <p:nvPr userDrawn="1"/>
          </p:nvSpPr>
          <p:spPr>
            <a:xfrm>
              <a:off x="2553001" y="682451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F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DE92B31-5A8D-B585-CB35-F76E9887AFE0}"/>
                </a:ext>
              </a:extLst>
            </p:cNvPr>
            <p:cNvSpPr>
              <a:spLocks/>
            </p:cNvSpPr>
            <p:nvPr userDrawn="1"/>
          </p:nvSpPr>
          <p:spPr>
            <a:xfrm>
              <a:off x="2004361" y="847043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A8750AA4-FDFF-BF46-C18D-34B52BECDF6B}"/>
                </a:ext>
              </a:extLst>
            </p:cNvPr>
            <p:cNvSpPr>
              <a:spLocks/>
            </p:cNvSpPr>
            <p:nvPr userDrawn="1"/>
          </p:nvSpPr>
          <p:spPr>
            <a:xfrm>
              <a:off x="2187241" y="847043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21E73810-B9D8-5C45-C0EB-8D6700BECE4C}"/>
                </a:ext>
              </a:extLst>
            </p:cNvPr>
            <p:cNvSpPr>
              <a:spLocks/>
            </p:cNvSpPr>
            <p:nvPr userDrawn="1"/>
          </p:nvSpPr>
          <p:spPr>
            <a:xfrm>
              <a:off x="1821481" y="847043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5E248258-F15F-D79E-5A77-096CE49714F1}"/>
                </a:ext>
              </a:extLst>
            </p:cNvPr>
            <p:cNvSpPr>
              <a:spLocks/>
            </p:cNvSpPr>
            <p:nvPr userDrawn="1"/>
          </p:nvSpPr>
          <p:spPr>
            <a:xfrm>
              <a:off x="2553001" y="847043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C4A3234C-A731-8D02-062C-1B2AFEA06B6D}"/>
                </a:ext>
              </a:extLst>
            </p:cNvPr>
            <p:cNvSpPr>
              <a:spLocks/>
            </p:cNvSpPr>
            <p:nvPr userDrawn="1"/>
          </p:nvSpPr>
          <p:spPr>
            <a:xfrm>
              <a:off x="2735881" y="847043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466" name="Rectangle 465">
              <a:extLst>
                <a:ext uri="{FF2B5EF4-FFF2-40B4-BE49-F238E27FC236}">
                  <a16:creationId xmlns:a16="http://schemas.microsoft.com/office/drawing/2014/main" id="{7B4A4584-E401-47C7-E9F4-2B2C305B9859}"/>
                </a:ext>
              </a:extLst>
            </p:cNvPr>
            <p:cNvSpPr>
              <a:spLocks/>
            </p:cNvSpPr>
            <p:nvPr userDrawn="1"/>
          </p:nvSpPr>
          <p:spPr>
            <a:xfrm>
              <a:off x="2370121" y="847043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</p:grpSp>
      <p:grpSp>
        <p:nvGrpSpPr>
          <p:cNvPr id="977" name="Group 976">
            <a:extLst>
              <a:ext uri="{FF2B5EF4-FFF2-40B4-BE49-F238E27FC236}">
                <a16:creationId xmlns:a16="http://schemas.microsoft.com/office/drawing/2014/main" id="{AB19085B-2B73-FB76-2EB4-2656334B8CB7}"/>
              </a:ext>
            </a:extLst>
          </p:cNvPr>
          <p:cNvGrpSpPr/>
          <p:nvPr userDrawn="1"/>
        </p:nvGrpSpPr>
        <p:grpSpPr>
          <a:xfrm>
            <a:off x="3138535" y="682451"/>
            <a:ext cx="1280160" cy="1152144"/>
            <a:chOff x="3138535" y="682451"/>
            <a:chExt cx="1280160" cy="1152144"/>
          </a:xfrm>
        </p:grpSpPr>
        <p:sp>
          <p:nvSpPr>
            <p:cNvPr id="843" name="Rectangle 842">
              <a:extLst>
                <a:ext uri="{FF2B5EF4-FFF2-40B4-BE49-F238E27FC236}">
                  <a16:creationId xmlns:a16="http://schemas.microsoft.com/office/drawing/2014/main" id="{8A968AFF-9EF4-42DD-F8D4-5E54EE0EC02F}"/>
                </a:ext>
              </a:extLst>
            </p:cNvPr>
            <p:cNvSpPr>
              <a:spLocks/>
            </p:cNvSpPr>
            <p:nvPr userDrawn="1"/>
          </p:nvSpPr>
          <p:spPr>
            <a:xfrm>
              <a:off x="4235815" y="1670003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104" name="Rectangle 103">
              <a:hlinkClick r:id="rId258" action="ppaction://hlinksldjump"/>
              <a:extLst>
                <a:ext uri="{FF2B5EF4-FFF2-40B4-BE49-F238E27FC236}">
                  <a16:creationId xmlns:a16="http://schemas.microsoft.com/office/drawing/2014/main" id="{54F19538-DD61-BED5-23BC-0A530F9E43EF}"/>
                </a:ext>
              </a:extLst>
            </p:cNvPr>
            <p:cNvSpPr>
              <a:spLocks/>
            </p:cNvSpPr>
            <p:nvPr userDrawn="1"/>
          </p:nvSpPr>
          <p:spPr>
            <a:xfrm>
              <a:off x="4235815" y="847043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05" name="Rectangle 104">
              <a:hlinkClick r:id="rId259" action="ppaction://hlinksldjump"/>
              <a:extLst>
                <a:ext uri="{FF2B5EF4-FFF2-40B4-BE49-F238E27FC236}">
                  <a16:creationId xmlns:a16="http://schemas.microsoft.com/office/drawing/2014/main" id="{8CCA40FE-ACFE-D638-294B-74516A43D3D8}"/>
                </a:ext>
              </a:extLst>
            </p:cNvPr>
            <p:cNvSpPr>
              <a:spLocks/>
            </p:cNvSpPr>
            <p:nvPr userDrawn="1"/>
          </p:nvSpPr>
          <p:spPr>
            <a:xfrm>
              <a:off x="3138535" y="1011635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06" name="Rectangle 105">
              <a:hlinkClick r:id="rId260" action="ppaction://hlinksldjump"/>
              <a:extLst>
                <a:ext uri="{FF2B5EF4-FFF2-40B4-BE49-F238E27FC236}">
                  <a16:creationId xmlns:a16="http://schemas.microsoft.com/office/drawing/2014/main" id="{B52BB713-38A2-D211-F8F5-5754D705449D}"/>
                </a:ext>
              </a:extLst>
            </p:cNvPr>
            <p:cNvSpPr>
              <a:spLocks/>
            </p:cNvSpPr>
            <p:nvPr userDrawn="1"/>
          </p:nvSpPr>
          <p:spPr>
            <a:xfrm>
              <a:off x="3321415" y="1011635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07" name="Rectangle 106">
              <a:hlinkClick r:id="rId261" action="ppaction://hlinksldjump"/>
              <a:extLst>
                <a:ext uri="{FF2B5EF4-FFF2-40B4-BE49-F238E27FC236}">
                  <a16:creationId xmlns:a16="http://schemas.microsoft.com/office/drawing/2014/main" id="{AEA62D0E-7A23-5568-19FC-665C37741BF9}"/>
                </a:ext>
              </a:extLst>
            </p:cNvPr>
            <p:cNvSpPr>
              <a:spLocks/>
            </p:cNvSpPr>
            <p:nvPr userDrawn="1"/>
          </p:nvSpPr>
          <p:spPr>
            <a:xfrm>
              <a:off x="3504295" y="1011635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08" name="Rectangle 107">
              <a:hlinkClick r:id="rId262" action="ppaction://hlinksldjump"/>
              <a:extLst>
                <a:ext uri="{FF2B5EF4-FFF2-40B4-BE49-F238E27FC236}">
                  <a16:creationId xmlns:a16="http://schemas.microsoft.com/office/drawing/2014/main" id="{D928936F-5CC1-334A-9A33-9A5A5FFAAA98}"/>
                </a:ext>
              </a:extLst>
            </p:cNvPr>
            <p:cNvSpPr>
              <a:spLocks/>
            </p:cNvSpPr>
            <p:nvPr userDrawn="1"/>
          </p:nvSpPr>
          <p:spPr>
            <a:xfrm>
              <a:off x="3687175" y="1011635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09" name="Rectangle 108">
              <a:hlinkClick r:id="rId263" action="ppaction://hlinksldjump"/>
              <a:extLst>
                <a:ext uri="{FF2B5EF4-FFF2-40B4-BE49-F238E27FC236}">
                  <a16:creationId xmlns:a16="http://schemas.microsoft.com/office/drawing/2014/main" id="{FB783A2D-748E-692A-0726-1CFBDEC53325}"/>
                </a:ext>
              </a:extLst>
            </p:cNvPr>
            <p:cNvSpPr>
              <a:spLocks/>
            </p:cNvSpPr>
            <p:nvPr userDrawn="1"/>
          </p:nvSpPr>
          <p:spPr>
            <a:xfrm>
              <a:off x="3870055" y="1011635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10" name="Rectangle 109">
              <a:hlinkClick r:id="rId264" action="ppaction://hlinksldjump"/>
              <a:extLst>
                <a:ext uri="{FF2B5EF4-FFF2-40B4-BE49-F238E27FC236}">
                  <a16:creationId xmlns:a16="http://schemas.microsoft.com/office/drawing/2014/main" id="{BDA01B0F-CAC6-3F64-A0FD-7B5C43CB3C13}"/>
                </a:ext>
              </a:extLst>
            </p:cNvPr>
            <p:cNvSpPr>
              <a:spLocks/>
            </p:cNvSpPr>
            <p:nvPr userDrawn="1"/>
          </p:nvSpPr>
          <p:spPr>
            <a:xfrm>
              <a:off x="4052935" y="1011635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11" name="Rectangle 110">
              <a:hlinkClick r:id="rId265" action="ppaction://hlinksldjump"/>
              <a:extLst>
                <a:ext uri="{FF2B5EF4-FFF2-40B4-BE49-F238E27FC236}">
                  <a16:creationId xmlns:a16="http://schemas.microsoft.com/office/drawing/2014/main" id="{0057E82B-DE06-020F-96D4-202767705A6F}"/>
                </a:ext>
              </a:extLst>
            </p:cNvPr>
            <p:cNvSpPr>
              <a:spLocks/>
            </p:cNvSpPr>
            <p:nvPr userDrawn="1"/>
          </p:nvSpPr>
          <p:spPr>
            <a:xfrm>
              <a:off x="4235815" y="1011635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12" name="Rectangle 111">
              <a:hlinkClick r:id="rId266" action="ppaction://hlinksldjump"/>
              <a:extLst>
                <a:ext uri="{FF2B5EF4-FFF2-40B4-BE49-F238E27FC236}">
                  <a16:creationId xmlns:a16="http://schemas.microsoft.com/office/drawing/2014/main" id="{3DBB37B2-5C6F-24E0-B0E4-F2495F463259}"/>
                </a:ext>
              </a:extLst>
            </p:cNvPr>
            <p:cNvSpPr>
              <a:spLocks/>
            </p:cNvSpPr>
            <p:nvPr userDrawn="1"/>
          </p:nvSpPr>
          <p:spPr>
            <a:xfrm>
              <a:off x="3138535" y="1176227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113" name="Rectangle 112">
              <a:hlinkClick r:id="rId267" action="ppaction://hlinksldjump"/>
              <a:extLst>
                <a:ext uri="{FF2B5EF4-FFF2-40B4-BE49-F238E27FC236}">
                  <a16:creationId xmlns:a16="http://schemas.microsoft.com/office/drawing/2014/main" id="{29CAC2D8-EDBB-47F1-2CE8-D37F9B5184C2}"/>
                </a:ext>
              </a:extLst>
            </p:cNvPr>
            <p:cNvSpPr>
              <a:spLocks/>
            </p:cNvSpPr>
            <p:nvPr userDrawn="1"/>
          </p:nvSpPr>
          <p:spPr>
            <a:xfrm>
              <a:off x="3321415" y="1176227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114" name="Rectangle 113">
              <a:hlinkClick r:id="rId268" action="ppaction://hlinksldjump"/>
              <a:extLst>
                <a:ext uri="{FF2B5EF4-FFF2-40B4-BE49-F238E27FC236}">
                  <a16:creationId xmlns:a16="http://schemas.microsoft.com/office/drawing/2014/main" id="{8D35E72F-EDFA-F4B0-0023-218F50F1BDB2}"/>
                </a:ext>
              </a:extLst>
            </p:cNvPr>
            <p:cNvSpPr>
              <a:spLocks/>
            </p:cNvSpPr>
            <p:nvPr userDrawn="1"/>
          </p:nvSpPr>
          <p:spPr>
            <a:xfrm>
              <a:off x="3504295" y="1176227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115" name="Rectangle 114">
              <a:hlinkClick r:id="rId269" action="ppaction://hlinksldjump"/>
              <a:extLst>
                <a:ext uri="{FF2B5EF4-FFF2-40B4-BE49-F238E27FC236}">
                  <a16:creationId xmlns:a16="http://schemas.microsoft.com/office/drawing/2014/main" id="{2ED4FE73-9997-7CE1-B4EE-7EEB4B162088}"/>
                </a:ext>
              </a:extLst>
            </p:cNvPr>
            <p:cNvSpPr>
              <a:spLocks/>
            </p:cNvSpPr>
            <p:nvPr userDrawn="1"/>
          </p:nvSpPr>
          <p:spPr>
            <a:xfrm>
              <a:off x="3687175" y="1176227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116" name="Rectangle 115">
              <a:hlinkClick r:id="rId270" action="ppaction://hlinksldjump"/>
              <a:extLst>
                <a:ext uri="{FF2B5EF4-FFF2-40B4-BE49-F238E27FC236}">
                  <a16:creationId xmlns:a16="http://schemas.microsoft.com/office/drawing/2014/main" id="{F5FE51BE-2E71-3A06-2C9C-D930C6609516}"/>
                </a:ext>
              </a:extLst>
            </p:cNvPr>
            <p:cNvSpPr>
              <a:spLocks/>
            </p:cNvSpPr>
            <p:nvPr userDrawn="1"/>
          </p:nvSpPr>
          <p:spPr>
            <a:xfrm>
              <a:off x="3870055" y="1176227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13</a:t>
              </a:r>
            </a:p>
          </p:txBody>
        </p:sp>
        <p:sp>
          <p:nvSpPr>
            <p:cNvPr id="117" name="Rectangle 116">
              <a:hlinkClick r:id="rId271" action="ppaction://hlinksldjump"/>
              <a:extLst>
                <a:ext uri="{FF2B5EF4-FFF2-40B4-BE49-F238E27FC236}">
                  <a16:creationId xmlns:a16="http://schemas.microsoft.com/office/drawing/2014/main" id="{DD16CCF1-2F3C-38D8-653E-41D14F4C993B}"/>
                </a:ext>
              </a:extLst>
            </p:cNvPr>
            <p:cNvSpPr>
              <a:spLocks/>
            </p:cNvSpPr>
            <p:nvPr userDrawn="1"/>
          </p:nvSpPr>
          <p:spPr>
            <a:xfrm>
              <a:off x="4052935" y="1176227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118" name="Rectangle 117">
              <a:hlinkClick r:id="rId272" action="ppaction://hlinksldjump"/>
              <a:extLst>
                <a:ext uri="{FF2B5EF4-FFF2-40B4-BE49-F238E27FC236}">
                  <a16:creationId xmlns:a16="http://schemas.microsoft.com/office/drawing/2014/main" id="{F63A43F0-6EC0-5789-B242-3E6FBC49D90F}"/>
                </a:ext>
              </a:extLst>
            </p:cNvPr>
            <p:cNvSpPr>
              <a:spLocks/>
            </p:cNvSpPr>
            <p:nvPr userDrawn="1"/>
          </p:nvSpPr>
          <p:spPr>
            <a:xfrm>
              <a:off x="4235815" y="1176227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119" name="Rectangle 118">
              <a:hlinkClick r:id="rId273" action="ppaction://hlinksldjump"/>
              <a:extLst>
                <a:ext uri="{FF2B5EF4-FFF2-40B4-BE49-F238E27FC236}">
                  <a16:creationId xmlns:a16="http://schemas.microsoft.com/office/drawing/2014/main" id="{8D4FCB1E-26D1-4186-A81C-0F06F537C908}"/>
                </a:ext>
              </a:extLst>
            </p:cNvPr>
            <p:cNvSpPr>
              <a:spLocks/>
            </p:cNvSpPr>
            <p:nvPr userDrawn="1"/>
          </p:nvSpPr>
          <p:spPr>
            <a:xfrm>
              <a:off x="3138535" y="1340819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16</a:t>
              </a:r>
            </a:p>
          </p:txBody>
        </p:sp>
        <p:sp>
          <p:nvSpPr>
            <p:cNvPr id="120" name="Rectangle 119">
              <a:hlinkClick r:id="rId274" action="ppaction://hlinksldjump"/>
              <a:extLst>
                <a:ext uri="{FF2B5EF4-FFF2-40B4-BE49-F238E27FC236}">
                  <a16:creationId xmlns:a16="http://schemas.microsoft.com/office/drawing/2014/main" id="{1DCE82EF-7289-DEC8-2766-F2546FE34D15}"/>
                </a:ext>
              </a:extLst>
            </p:cNvPr>
            <p:cNvSpPr>
              <a:spLocks/>
            </p:cNvSpPr>
            <p:nvPr userDrawn="1"/>
          </p:nvSpPr>
          <p:spPr>
            <a:xfrm>
              <a:off x="3321415" y="1340819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121" name="Rectangle 120">
              <a:hlinkClick r:id="rId275" action="ppaction://hlinksldjump"/>
              <a:extLst>
                <a:ext uri="{FF2B5EF4-FFF2-40B4-BE49-F238E27FC236}">
                  <a16:creationId xmlns:a16="http://schemas.microsoft.com/office/drawing/2014/main" id="{C3B339C3-5D5F-8551-C0EC-3B96AA713A5B}"/>
                </a:ext>
              </a:extLst>
            </p:cNvPr>
            <p:cNvSpPr>
              <a:spLocks/>
            </p:cNvSpPr>
            <p:nvPr userDrawn="1"/>
          </p:nvSpPr>
          <p:spPr>
            <a:xfrm>
              <a:off x="3504295" y="1340819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18</a:t>
              </a:r>
            </a:p>
          </p:txBody>
        </p:sp>
        <p:sp>
          <p:nvSpPr>
            <p:cNvPr id="122" name="Rectangle 121">
              <a:hlinkClick r:id="rId276" action="ppaction://hlinksldjump"/>
              <a:extLst>
                <a:ext uri="{FF2B5EF4-FFF2-40B4-BE49-F238E27FC236}">
                  <a16:creationId xmlns:a16="http://schemas.microsoft.com/office/drawing/2014/main" id="{C3480A4E-B8E7-69A8-B308-2943C3D09489}"/>
                </a:ext>
              </a:extLst>
            </p:cNvPr>
            <p:cNvSpPr>
              <a:spLocks/>
            </p:cNvSpPr>
            <p:nvPr userDrawn="1"/>
          </p:nvSpPr>
          <p:spPr>
            <a:xfrm>
              <a:off x="3687175" y="1340819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19</a:t>
              </a:r>
            </a:p>
          </p:txBody>
        </p:sp>
        <p:sp>
          <p:nvSpPr>
            <p:cNvPr id="123" name="Rectangle 122">
              <a:hlinkClick r:id="rId277" action="ppaction://hlinksldjump"/>
              <a:extLst>
                <a:ext uri="{FF2B5EF4-FFF2-40B4-BE49-F238E27FC236}">
                  <a16:creationId xmlns:a16="http://schemas.microsoft.com/office/drawing/2014/main" id="{5CA6DC9F-36E4-374E-829E-8D6E8EFE4A1C}"/>
                </a:ext>
              </a:extLst>
            </p:cNvPr>
            <p:cNvSpPr>
              <a:spLocks/>
            </p:cNvSpPr>
            <p:nvPr userDrawn="1"/>
          </p:nvSpPr>
          <p:spPr>
            <a:xfrm>
              <a:off x="3870055" y="1340819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124" name="Rectangle 123">
              <a:hlinkClick r:id="rId278" action="ppaction://hlinksldjump"/>
              <a:extLst>
                <a:ext uri="{FF2B5EF4-FFF2-40B4-BE49-F238E27FC236}">
                  <a16:creationId xmlns:a16="http://schemas.microsoft.com/office/drawing/2014/main" id="{8361C5A6-1612-25F0-CD00-CBF246723D4E}"/>
                </a:ext>
              </a:extLst>
            </p:cNvPr>
            <p:cNvSpPr>
              <a:spLocks/>
            </p:cNvSpPr>
            <p:nvPr userDrawn="1"/>
          </p:nvSpPr>
          <p:spPr>
            <a:xfrm>
              <a:off x="4052935" y="1340819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21</a:t>
              </a:r>
            </a:p>
          </p:txBody>
        </p:sp>
        <p:sp>
          <p:nvSpPr>
            <p:cNvPr id="125" name="Rectangle 124">
              <a:hlinkClick r:id="rId279" action="ppaction://hlinksldjump"/>
              <a:extLst>
                <a:ext uri="{FF2B5EF4-FFF2-40B4-BE49-F238E27FC236}">
                  <a16:creationId xmlns:a16="http://schemas.microsoft.com/office/drawing/2014/main" id="{40ADB674-5730-483C-6368-08F444003760}"/>
                </a:ext>
              </a:extLst>
            </p:cNvPr>
            <p:cNvSpPr>
              <a:spLocks/>
            </p:cNvSpPr>
            <p:nvPr userDrawn="1"/>
          </p:nvSpPr>
          <p:spPr>
            <a:xfrm>
              <a:off x="4235815" y="1340819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126" name="Rectangle 125">
              <a:hlinkClick r:id="rId280" action="ppaction://hlinksldjump"/>
              <a:extLst>
                <a:ext uri="{FF2B5EF4-FFF2-40B4-BE49-F238E27FC236}">
                  <a16:creationId xmlns:a16="http://schemas.microsoft.com/office/drawing/2014/main" id="{B637C9A4-03E8-28FF-4526-FF3D49246772}"/>
                </a:ext>
              </a:extLst>
            </p:cNvPr>
            <p:cNvSpPr>
              <a:spLocks/>
            </p:cNvSpPr>
            <p:nvPr userDrawn="1"/>
          </p:nvSpPr>
          <p:spPr>
            <a:xfrm>
              <a:off x="3138535" y="1505411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23</a:t>
              </a:r>
            </a:p>
          </p:txBody>
        </p:sp>
        <p:sp>
          <p:nvSpPr>
            <p:cNvPr id="127" name="Rectangle 126">
              <a:hlinkClick r:id="rId281" action="ppaction://hlinksldjump"/>
              <a:extLst>
                <a:ext uri="{FF2B5EF4-FFF2-40B4-BE49-F238E27FC236}">
                  <a16:creationId xmlns:a16="http://schemas.microsoft.com/office/drawing/2014/main" id="{DD00317C-9F0E-6F7F-40D8-FAA57308CF97}"/>
                </a:ext>
              </a:extLst>
            </p:cNvPr>
            <p:cNvSpPr>
              <a:spLocks/>
            </p:cNvSpPr>
            <p:nvPr userDrawn="1"/>
          </p:nvSpPr>
          <p:spPr>
            <a:xfrm>
              <a:off x="3321415" y="1505411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24</a:t>
              </a:r>
            </a:p>
          </p:txBody>
        </p:sp>
        <p:sp>
          <p:nvSpPr>
            <p:cNvPr id="448" name="Rectangle 447">
              <a:hlinkClick r:id="rId282" action="ppaction://hlinksldjump"/>
              <a:extLst>
                <a:ext uri="{FF2B5EF4-FFF2-40B4-BE49-F238E27FC236}">
                  <a16:creationId xmlns:a16="http://schemas.microsoft.com/office/drawing/2014/main" id="{2266DD1D-3B69-957E-A7B0-F8E73B273842}"/>
                </a:ext>
              </a:extLst>
            </p:cNvPr>
            <p:cNvSpPr>
              <a:spLocks/>
            </p:cNvSpPr>
            <p:nvPr userDrawn="1"/>
          </p:nvSpPr>
          <p:spPr>
            <a:xfrm>
              <a:off x="3504295" y="1505411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25</a:t>
              </a:r>
            </a:p>
          </p:txBody>
        </p:sp>
        <p:sp>
          <p:nvSpPr>
            <p:cNvPr id="449" name="Rectangle 448">
              <a:hlinkClick r:id="rId283" action="ppaction://hlinksldjump"/>
              <a:extLst>
                <a:ext uri="{FF2B5EF4-FFF2-40B4-BE49-F238E27FC236}">
                  <a16:creationId xmlns:a16="http://schemas.microsoft.com/office/drawing/2014/main" id="{21BA0DC2-B256-77EC-3BE5-F4F2FAAA1C8D}"/>
                </a:ext>
              </a:extLst>
            </p:cNvPr>
            <p:cNvSpPr>
              <a:spLocks/>
            </p:cNvSpPr>
            <p:nvPr userDrawn="1"/>
          </p:nvSpPr>
          <p:spPr>
            <a:xfrm>
              <a:off x="3687175" y="1505411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26</a:t>
              </a:r>
            </a:p>
          </p:txBody>
        </p:sp>
        <p:sp>
          <p:nvSpPr>
            <p:cNvPr id="450" name="Rectangle 449">
              <a:hlinkClick r:id="rId284" action="ppaction://hlinksldjump"/>
              <a:extLst>
                <a:ext uri="{FF2B5EF4-FFF2-40B4-BE49-F238E27FC236}">
                  <a16:creationId xmlns:a16="http://schemas.microsoft.com/office/drawing/2014/main" id="{2CB5B571-AE7F-5186-634C-34BC5AF350C9}"/>
                </a:ext>
              </a:extLst>
            </p:cNvPr>
            <p:cNvSpPr>
              <a:spLocks/>
            </p:cNvSpPr>
            <p:nvPr userDrawn="1"/>
          </p:nvSpPr>
          <p:spPr>
            <a:xfrm>
              <a:off x="3870055" y="1505411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27</a:t>
              </a:r>
            </a:p>
          </p:txBody>
        </p:sp>
        <p:sp>
          <p:nvSpPr>
            <p:cNvPr id="451" name="Rectangle 450">
              <a:hlinkClick r:id="rId285" action="ppaction://hlinksldjump"/>
              <a:extLst>
                <a:ext uri="{FF2B5EF4-FFF2-40B4-BE49-F238E27FC236}">
                  <a16:creationId xmlns:a16="http://schemas.microsoft.com/office/drawing/2014/main" id="{7BC1AD43-D4B4-5EC7-C465-79E4E8E16074}"/>
                </a:ext>
              </a:extLst>
            </p:cNvPr>
            <p:cNvSpPr>
              <a:spLocks/>
            </p:cNvSpPr>
            <p:nvPr userDrawn="1"/>
          </p:nvSpPr>
          <p:spPr>
            <a:xfrm>
              <a:off x="4052935" y="1505411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28</a:t>
              </a:r>
            </a:p>
          </p:txBody>
        </p:sp>
        <p:sp>
          <p:nvSpPr>
            <p:cNvPr id="452" name="Rectangle 451">
              <a:hlinkClick r:id="rId286" action="ppaction://hlinksldjump"/>
              <a:extLst>
                <a:ext uri="{FF2B5EF4-FFF2-40B4-BE49-F238E27FC236}">
                  <a16:creationId xmlns:a16="http://schemas.microsoft.com/office/drawing/2014/main" id="{8A4ED056-2940-353A-5F30-CE7AD1038C87}"/>
                </a:ext>
              </a:extLst>
            </p:cNvPr>
            <p:cNvSpPr>
              <a:spLocks/>
            </p:cNvSpPr>
            <p:nvPr userDrawn="1"/>
          </p:nvSpPr>
          <p:spPr>
            <a:xfrm>
              <a:off x="4235815" y="1505411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29</a:t>
              </a:r>
            </a:p>
          </p:txBody>
        </p:sp>
        <p:sp>
          <p:nvSpPr>
            <p:cNvPr id="453" name="Rectangle 452">
              <a:hlinkClick r:id="rId287" action="ppaction://hlinksldjump"/>
              <a:extLst>
                <a:ext uri="{FF2B5EF4-FFF2-40B4-BE49-F238E27FC236}">
                  <a16:creationId xmlns:a16="http://schemas.microsoft.com/office/drawing/2014/main" id="{0361C5CF-9AF4-D2FE-C5DE-673BE528CF98}"/>
                </a:ext>
              </a:extLst>
            </p:cNvPr>
            <p:cNvSpPr>
              <a:spLocks/>
            </p:cNvSpPr>
            <p:nvPr userDrawn="1"/>
          </p:nvSpPr>
          <p:spPr>
            <a:xfrm>
              <a:off x="3138535" y="1670003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30</a:t>
              </a:r>
            </a:p>
          </p:txBody>
        </p:sp>
        <p:sp>
          <p:nvSpPr>
            <p:cNvPr id="454" name="Rectangle 453">
              <a:hlinkClick r:id="rId288" action="ppaction://hlinksldjump"/>
              <a:extLst>
                <a:ext uri="{FF2B5EF4-FFF2-40B4-BE49-F238E27FC236}">
                  <a16:creationId xmlns:a16="http://schemas.microsoft.com/office/drawing/2014/main" id="{D8A05669-BF87-9BE2-5466-A6F2E7269E24}"/>
                </a:ext>
              </a:extLst>
            </p:cNvPr>
            <p:cNvSpPr>
              <a:spLocks/>
            </p:cNvSpPr>
            <p:nvPr userDrawn="1"/>
          </p:nvSpPr>
          <p:spPr>
            <a:xfrm>
              <a:off x="3321415" y="1670003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31</a:t>
              </a:r>
            </a:p>
          </p:txBody>
        </p:sp>
        <p:sp>
          <p:nvSpPr>
            <p:cNvPr id="455" name="Rectangle 454">
              <a:extLst>
                <a:ext uri="{FF2B5EF4-FFF2-40B4-BE49-F238E27FC236}">
                  <a16:creationId xmlns:a16="http://schemas.microsoft.com/office/drawing/2014/main" id="{5A678821-E867-D997-5B6B-463D09897CC1}"/>
                </a:ext>
              </a:extLst>
            </p:cNvPr>
            <p:cNvSpPr>
              <a:spLocks/>
            </p:cNvSpPr>
            <p:nvPr userDrawn="1"/>
          </p:nvSpPr>
          <p:spPr>
            <a:xfrm>
              <a:off x="4052935" y="1670003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456" name="Rectangle 455">
              <a:extLst>
                <a:ext uri="{FF2B5EF4-FFF2-40B4-BE49-F238E27FC236}">
                  <a16:creationId xmlns:a16="http://schemas.microsoft.com/office/drawing/2014/main" id="{7402FDDF-A477-B749-967D-96A978E850A2}"/>
                </a:ext>
              </a:extLst>
            </p:cNvPr>
            <p:cNvSpPr>
              <a:spLocks/>
            </p:cNvSpPr>
            <p:nvPr userDrawn="1"/>
          </p:nvSpPr>
          <p:spPr>
            <a:xfrm>
              <a:off x="3870055" y="1670003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457" name="Rectangle 456">
              <a:extLst>
                <a:ext uri="{FF2B5EF4-FFF2-40B4-BE49-F238E27FC236}">
                  <a16:creationId xmlns:a16="http://schemas.microsoft.com/office/drawing/2014/main" id="{40001368-E584-1498-220E-43F8FABE0D66}"/>
                </a:ext>
              </a:extLst>
            </p:cNvPr>
            <p:cNvSpPr>
              <a:spLocks/>
            </p:cNvSpPr>
            <p:nvPr userDrawn="1"/>
          </p:nvSpPr>
          <p:spPr>
            <a:xfrm>
              <a:off x="3687175" y="1670003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458" name="Rectangle 457">
              <a:extLst>
                <a:ext uri="{FF2B5EF4-FFF2-40B4-BE49-F238E27FC236}">
                  <a16:creationId xmlns:a16="http://schemas.microsoft.com/office/drawing/2014/main" id="{CBE6851D-C8A4-6DB9-883E-19CB50CB9845}"/>
                </a:ext>
              </a:extLst>
            </p:cNvPr>
            <p:cNvSpPr>
              <a:spLocks/>
            </p:cNvSpPr>
            <p:nvPr userDrawn="1"/>
          </p:nvSpPr>
          <p:spPr>
            <a:xfrm>
              <a:off x="3504295" y="1670003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459" name="Rectangle 458">
              <a:extLst>
                <a:ext uri="{FF2B5EF4-FFF2-40B4-BE49-F238E27FC236}">
                  <a16:creationId xmlns:a16="http://schemas.microsoft.com/office/drawing/2014/main" id="{FB3F2ADE-B2B3-7A03-73AA-1CBD9057B7AE}"/>
                </a:ext>
              </a:extLst>
            </p:cNvPr>
            <p:cNvSpPr>
              <a:spLocks/>
            </p:cNvSpPr>
            <p:nvPr userDrawn="1"/>
          </p:nvSpPr>
          <p:spPr>
            <a:xfrm>
              <a:off x="4235815" y="682451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S</a:t>
              </a:r>
            </a:p>
          </p:txBody>
        </p:sp>
        <p:sp>
          <p:nvSpPr>
            <p:cNvPr id="460" name="Rectangle 459">
              <a:extLst>
                <a:ext uri="{FF2B5EF4-FFF2-40B4-BE49-F238E27FC236}">
                  <a16:creationId xmlns:a16="http://schemas.microsoft.com/office/drawing/2014/main" id="{F358B2A0-F788-F4E6-9C41-64417B8AAD10}"/>
                </a:ext>
              </a:extLst>
            </p:cNvPr>
            <p:cNvSpPr>
              <a:spLocks/>
            </p:cNvSpPr>
            <p:nvPr userDrawn="1"/>
          </p:nvSpPr>
          <p:spPr>
            <a:xfrm>
              <a:off x="3138535" y="682451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M</a:t>
              </a:r>
            </a:p>
          </p:txBody>
        </p:sp>
        <p:sp>
          <p:nvSpPr>
            <p:cNvPr id="461" name="Rectangle 460">
              <a:extLst>
                <a:ext uri="{FF2B5EF4-FFF2-40B4-BE49-F238E27FC236}">
                  <a16:creationId xmlns:a16="http://schemas.microsoft.com/office/drawing/2014/main" id="{16734413-DD9D-D3AA-F7FE-C75A46F2C818}"/>
                </a:ext>
              </a:extLst>
            </p:cNvPr>
            <p:cNvSpPr>
              <a:spLocks/>
            </p:cNvSpPr>
            <p:nvPr userDrawn="1"/>
          </p:nvSpPr>
          <p:spPr>
            <a:xfrm>
              <a:off x="3321415" y="682451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T</a:t>
              </a:r>
            </a:p>
          </p:txBody>
        </p:sp>
        <p:sp>
          <p:nvSpPr>
            <p:cNvPr id="462" name="Rectangle 461">
              <a:extLst>
                <a:ext uri="{FF2B5EF4-FFF2-40B4-BE49-F238E27FC236}">
                  <a16:creationId xmlns:a16="http://schemas.microsoft.com/office/drawing/2014/main" id="{90E22B2A-A66E-23B3-A1A8-2F915B5141CB}"/>
                </a:ext>
              </a:extLst>
            </p:cNvPr>
            <p:cNvSpPr>
              <a:spLocks/>
            </p:cNvSpPr>
            <p:nvPr userDrawn="1"/>
          </p:nvSpPr>
          <p:spPr>
            <a:xfrm>
              <a:off x="3504295" y="682451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W</a:t>
              </a:r>
            </a:p>
          </p:txBody>
        </p:sp>
        <p:sp>
          <p:nvSpPr>
            <p:cNvPr id="463" name="Rectangle 462">
              <a:extLst>
                <a:ext uri="{FF2B5EF4-FFF2-40B4-BE49-F238E27FC236}">
                  <a16:creationId xmlns:a16="http://schemas.microsoft.com/office/drawing/2014/main" id="{7A9236DB-DAAF-3119-03BE-E2F596EC18CD}"/>
                </a:ext>
              </a:extLst>
            </p:cNvPr>
            <p:cNvSpPr>
              <a:spLocks/>
            </p:cNvSpPr>
            <p:nvPr userDrawn="1"/>
          </p:nvSpPr>
          <p:spPr>
            <a:xfrm>
              <a:off x="3687175" y="682451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T</a:t>
              </a:r>
            </a:p>
          </p:txBody>
        </p:sp>
        <p:sp>
          <p:nvSpPr>
            <p:cNvPr id="464" name="Rectangle 463">
              <a:extLst>
                <a:ext uri="{FF2B5EF4-FFF2-40B4-BE49-F238E27FC236}">
                  <a16:creationId xmlns:a16="http://schemas.microsoft.com/office/drawing/2014/main" id="{22DFC69F-55A5-1C56-14A9-39DD57CC40C2}"/>
                </a:ext>
              </a:extLst>
            </p:cNvPr>
            <p:cNvSpPr>
              <a:spLocks/>
            </p:cNvSpPr>
            <p:nvPr userDrawn="1"/>
          </p:nvSpPr>
          <p:spPr>
            <a:xfrm>
              <a:off x="3870055" y="682451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F</a:t>
              </a:r>
            </a:p>
          </p:txBody>
        </p:sp>
        <p:sp>
          <p:nvSpPr>
            <p:cNvPr id="465" name="Rectangle 464">
              <a:extLst>
                <a:ext uri="{FF2B5EF4-FFF2-40B4-BE49-F238E27FC236}">
                  <a16:creationId xmlns:a16="http://schemas.microsoft.com/office/drawing/2014/main" id="{D179A311-FFFE-DB3D-363C-F7D7F3AC6E44}"/>
                </a:ext>
              </a:extLst>
            </p:cNvPr>
            <p:cNvSpPr>
              <a:spLocks/>
            </p:cNvSpPr>
            <p:nvPr userDrawn="1"/>
          </p:nvSpPr>
          <p:spPr>
            <a:xfrm>
              <a:off x="4052935" y="682451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S</a:t>
              </a:r>
            </a:p>
          </p:txBody>
        </p:sp>
        <p:sp>
          <p:nvSpPr>
            <p:cNvPr id="510" name="Rectangle 509">
              <a:extLst>
                <a:ext uri="{FF2B5EF4-FFF2-40B4-BE49-F238E27FC236}">
                  <a16:creationId xmlns:a16="http://schemas.microsoft.com/office/drawing/2014/main" id="{C9C9C915-3ED6-3CAF-AC3F-6DA67C0FD8C5}"/>
                </a:ext>
              </a:extLst>
            </p:cNvPr>
            <p:cNvSpPr>
              <a:spLocks/>
            </p:cNvSpPr>
            <p:nvPr userDrawn="1"/>
          </p:nvSpPr>
          <p:spPr>
            <a:xfrm>
              <a:off x="3321415" y="847043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838" name="Rectangle 837">
              <a:extLst>
                <a:ext uri="{FF2B5EF4-FFF2-40B4-BE49-F238E27FC236}">
                  <a16:creationId xmlns:a16="http://schemas.microsoft.com/office/drawing/2014/main" id="{9AD0594F-EB49-3311-4377-6E5941F74A8F}"/>
                </a:ext>
              </a:extLst>
            </p:cNvPr>
            <p:cNvSpPr>
              <a:spLocks/>
            </p:cNvSpPr>
            <p:nvPr userDrawn="1"/>
          </p:nvSpPr>
          <p:spPr>
            <a:xfrm>
              <a:off x="3504295" y="847043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839" name="Rectangle 838">
              <a:extLst>
                <a:ext uri="{FF2B5EF4-FFF2-40B4-BE49-F238E27FC236}">
                  <a16:creationId xmlns:a16="http://schemas.microsoft.com/office/drawing/2014/main" id="{43C60FE9-5D4A-88D5-065B-8C57F82980B4}"/>
                </a:ext>
              </a:extLst>
            </p:cNvPr>
            <p:cNvSpPr>
              <a:spLocks/>
            </p:cNvSpPr>
            <p:nvPr userDrawn="1"/>
          </p:nvSpPr>
          <p:spPr>
            <a:xfrm>
              <a:off x="3138535" y="847043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840" name="Rectangle 839">
              <a:extLst>
                <a:ext uri="{FF2B5EF4-FFF2-40B4-BE49-F238E27FC236}">
                  <a16:creationId xmlns:a16="http://schemas.microsoft.com/office/drawing/2014/main" id="{ED695EBE-067D-1A39-6E05-2B029DDD9649}"/>
                </a:ext>
              </a:extLst>
            </p:cNvPr>
            <p:cNvSpPr>
              <a:spLocks/>
            </p:cNvSpPr>
            <p:nvPr userDrawn="1"/>
          </p:nvSpPr>
          <p:spPr>
            <a:xfrm>
              <a:off x="3870055" y="847043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841" name="Rectangle 840">
              <a:extLst>
                <a:ext uri="{FF2B5EF4-FFF2-40B4-BE49-F238E27FC236}">
                  <a16:creationId xmlns:a16="http://schemas.microsoft.com/office/drawing/2014/main" id="{611E24D1-3B37-B22D-AA4E-5EC97D4564E5}"/>
                </a:ext>
              </a:extLst>
            </p:cNvPr>
            <p:cNvSpPr>
              <a:spLocks/>
            </p:cNvSpPr>
            <p:nvPr userDrawn="1"/>
          </p:nvSpPr>
          <p:spPr>
            <a:xfrm>
              <a:off x="4052935" y="847043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842" name="Rectangle 841">
              <a:extLst>
                <a:ext uri="{FF2B5EF4-FFF2-40B4-BE49-F238E27FC236}">
                  <a16:creationId xmlns:a16="http://schemas.microsoft.com/office/drawing/2014/main" id="{E1157954-0914-C938-BC93-D8476B57D2F8}"/>
                </a:ext>
              </a:extLst>
            </p:cNvPr>
            <p:cNvSpPr>
              <a:spLocks/>
            </p:cNvSpPr>
            <p:nvPr userDrawn="1"/>
          </p:nvSpPr>
          <p:spPr>
            <a:xfrm>
              <a:off x="3687175" y="847043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</p:grpSp>
      <p:grpSp>
        <p:nvGrpSpPr>
          <p:cNvPr id="980" name="Group 979">
            <a:extLst>
              <a:ext uri="{FF2B5EF4-FFF2-40B4-BE49-F238E27FC236}">
                <a16:creationId xmlns:a16="http://schemas.microsoft.com/office/drawing/2014/main" id="{133971BE-617D-0148-992F-F982EB1B3425}"/>
              </a:ext>
            </a:extLst>
          </p:cNvPr>
          <p:cNvGrpSpPr/>
          <p:nvPr userDrawn="1"/>
        </p:nvGrpSpPr>
        <p:grpSpPr>
          <a:xfrm>
            <a:off x="3138535" y="2120986"/>
            <a:ext cx="1280160" cy="987552"/>
            <a:chOff x="3138535" y="2120986"/>
            <a:chExt cx="1280160" cy="987552"/>
          </a:xfrm>
        </p:grpSpPr>
        <p:sp>
          <p:nvSpPr>
            <p:cNvPr id="939" name="Rectangle 938">
              <a:extLst>
                <a:ext uri="{FF2B5EF4-FFF2-40B4-BE49-F238E27FC236}">
                  <a16:creationId xmlns:a16="http://schemas.microsoft.com/office/drawing/2014/main" id="{219ADD4D-B0D1-FF3D-E931-F597A5454FC9}"/>
                </a:ext>
              </a:extLst>
            </p:cNvPr>
            <p:cNvSpPr>
              <a:spLocks/>
            </p:cNvSpPr>
            <p:nvPr userDrawn="1"/>
          </p:nvSpPr>
          <p:spPr>
            <a:xfrm>
              <a:off x="3870055" y="2943946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940" name="Rectangle 939">
              <a:extLst>
                <a:ext uri="{FF2B5EF4-FFF2-40B4-BE49-F238E27FC236}">
                  <a16:creationId xmlns:a16="http://schemas.microsoft.com/office/drawing/2014/main" id="{C3E7B4D6-EA9A-FC69-D702-081F022C45FC}"/>
                </a:ext>
              </a:extLst>
            </p:cNvPr>
            <p:cNvSpPr>
              <a:spLocks/>
            </p:cNvSpPr>
            <p:nvPr userDrawn="1"/>
          </p:nvSpPr>
          <p:spPr>
            <a:xfrm>
              <a:off x="4052935" y="2943946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941" name="Rectangle 940">
              <a:extLst>
                <a:ext uri="{FF2B5EF4-FFF2-40B4-BE49-F238E27FC236}">
                  <a16:creationId xmlns:a16="http://schemas.microsoft.com/office/drawing/2014/main" id="{CDE4C0C9-0634-D605-1DBC-E3E06017F008}"/>
                </a:ext>
              </a:extLst>
            </p:cNvPr>
            <p:cNvSpPr>
              <a:spLocks/>
            </p:cNvSpPr>
            <p:nvPr userDrawn="1"/>
          </p:nvSpPr>
          <p:spPr>
            <a:xfrm>
              <a:off x="3504295" y="2943946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942" name="Rectangle 941">
              <a:hlinkClick r:id="rId289" action="ppaction://hlinksldjump"/>
              <a:extLst>
                <a:ext uri="{FF2B5EF4-FFF2-40B4-BE49-F238E27FC236}">
                  <a16:creationId xmlns:a16="http://schemas.microsoft.com/office/drawing/2014/main" id="{586E1566-80D7-85E7-0FF5-705F3964B82F}"/>
                </a:ext>
              </a:extLst>
            </p:cNvPr>
            <p:cNvSpPr>
              <a:spLocks/>
            </p:cNvSpPr>
            <p:nvPr userDrawn="1"/>
          </p:nvSpPr>
          <p:spPr>
            <a:xfrm>
              <a:off x="3138535" y="2285578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943" name="Rectangle 942">
              <a:hlinkClick r:id="rId290" action="ppaction://hlinksldjump"/>
              <a:extLst>
                <a:ext uri="{FF2B5EF4-FFF2-40B4-BE49-F238E27FC236}">
                  <a16:creationId xmlns:a16="http://schemas.microsoft.com/office/drawing/2014/main" id="{A31F0949-E5E7-4915-AFED-C2F2AA9AFD76}"/>
                </a:ext>
              </a:extLst>
            </p:cNvPr>
            <p:cNvSpPr>
              <a:spLocks/>
            </p:cNvSpPr>
            <p:nvPr userDrawn="1"/>
          </p:nvSpPr>
          <p:spPr>
            <a:xfrm>
              <a:off x="3321415" y="2285578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944" name="Rectangle 943">
              <a:hlinkClick r:id="rId291" action="ppaction://hlinksldjump"/>
              <a:extLst>
                <a:ext uri="{FF2B5EF4-FFF2-40B4-BE49-F238E27FC236}">
                  <a16:creationId xmlns:a16="http://schemas.microsoft.com/office/drawing/2014/main" id="{5E890969-9A15-FCF0-BA11-35D221BB98A1}"/>
                </a:ext>
              </a:extLst>
            </p:cNvPr>
            <p:cNvSpPr>
              <a:spLocks/>
            </p:cNvSpPr>
            <p:nvPr userDrawn="1"/>
          </p:nvSpPr>
          <p:spPr>
            <a:xfrm>
              <a:off x="3504295" y="2285578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945" name="Rectangle 944">
              <a:hlinkClick r:id="rId292" action="ppaction://hlinksldjump"/>
              <a:extLst>
                <a:ext uri="{FF2B5EF4-FFF2-40B4-BE49-F238E27FC236}">
                  <a16:creationId xmlns:a16="http://schemas.microsoft.com/office/drawing/2014/main" id="{341C9C2C-E534-47A8-AB5C-A4A71D97685E}"/>
                </a:ext>
              </a:extLst>
            </p:cNvPr>
            <p:cNvSpPr>
              <a:spLocks/>
            </p:cNvSpPr>
            <p:nvPr userDrawn="1"/>
          </p:nvSpPr>
          <p:spPr>
            <a:xfrm>
              <a:off x="3687175" y="2285578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946" name="Rectangle 945">
              <a:hlinkClick r:id="rId293" action="ppaction://hlinksldjump"/>
              <a:extLst>
                <a:ext uri="{FF2B5EF4-FFF2-40B4-BE49-F238E27FC236}">
                  <a16:creationId xmlns:a16="http://schemas.microsoft.com/office/drawing/2014/main" id="{1B0573FF-AAF3-04FF-8AA3-569F6E11D1AF}"/>
                </a:ext>
              </a:extLst>
            </p:cNvPr>
            <p:cNvSpPr>
              <a:spLocks/>
            </p:cNvSpPr>
            <p:nvPr userDrawn="1"/>
          </p:nvSpPr>
          <p:spPr>
            <a:xfrm>
              <a:off x="3870055" y="2285578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947" name="Rectangle 946">
              <a:hlinkClick r:id="rId294" action="ppaction://hlinksldjump"/>
              <a:extLst>
                <a:ext uri="{FF2B5EF4-FFF2-40B4-BE49-F238E27FC236}">
                  <a16:creationId xmlns:a16="http://schemas.microsoft.com/office/drawing/2014/main" id="{5A60A480-DFD7-63C3-F808-D17AC40B97E8}"/>
                </a:ext>
              </a:extLst>
            </p:cNvPr>
            <p:cNvSpPr>
              <a:spLocks/>
            </p:cNvSpPr>
            <p:nvPr userDrawn="1"/>
          </p:nvSpPr>
          <p:spPr>
            <a:xfrm>
              <a:off x="4052935" y="2285578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948" name="Rectangle 947">
              <a:hlinkClick r:id="rId295" action="ppaction://hlinksldjump"/>
              <a:extLst>
                <a:ext uri="{FF2B5EF4-FFF2-40B4-BE49-F238E27FC236}">
                  <a16:creationId xmlns:a16="http://schemas.microsoft.com/office/drawing/2014/main" id="{52DB025C-EBB1-2AE6-AC9B-02FD28F479DC}"/>
                </a:ext>
              </a:extLst>
            </p:cNvPr>
            <p:cNvSpPr>
              <a:spLocks/>
            </p:cNvSpPr>
            <p:nvPr userDrawn="1"/>
          </p:nvSpPr>
          <p:spPr>
            <a:xfrm>
              <a:off x="4235815" y="2285578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949" name="Rectangle 948">
              <a:hlinkClick r:id="rId296" action="ppaction://hlinksldjump"/>
              <a:extLst>
                <a:ext uri="{FF2B5EF4-FFF2-40B4-BE49-F238E27FC236}">
                  <a16:creationId xmlns:a16="http://schemas.microsoft.com/office/drawing/2014/main" id="{A3B40746-140B-1972-8F81-1183A6082128}"/>
                </a:ext>
              </a:extLst>
            </p:cNvPr>
            <p:cNvSpPr>
              <a:spLocks/>
            </p:cNvSpPr>
            <p:nvPr userDrawn="1"/>
          </p:nvSpPr>
          <p:spPr>
            <a:xfrm>
              <a:off x="3138535" y="2450170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950" name="Rectangle 949">
              <a:hlinkClick r:id="rId297" action="ppaction://hlinksldjump"/>
              <a:extLst>
                <a:ext uri="{FF2B5EF4-FFF2-40B4-BE49-F238E27FC236}">
                  <a16:creationId xmlns:a16="http://schemas.microsoft.com/office/drawing/2014/main" id="{C1126CB0-26DC-1E99-9B47-BC365335C78F}"/>
                </a:ext>
              </a:extLst>
            </p:cNvPr>
            <p:cNvSpPr>
              <a:spLocks/>
            </p:cNvSpPr>
            <p:nvPr userDrawn="1"/>
          </p:nvSpPr>
          <p:spPr>
            <a:xfrm>
              <a:off x="3321415" y="2450170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951" name="Rectangle 950">
              <a:hlinkClick r:id="rId298" action="ppaction://hlinksldjump"/>
              <a:extLst>
                <a:ext uri="{FF2B5EF4-FFF2-40B4-BE49-F238E27FC236}">
                  <a16:creationId xmlns:a16="http://schemas.microsoft.com/office/drawing/2014/main" id="{0E2B146E-A3F2-9384-1AA7-F0CB40FACE03}"/>
                </a:ext>
              </a:extLst>
            </p:cNvPr>
            <p:cNvSpPr>
              <a:spLocks/>
            </p:cNvSpPr>
            <p:nvPr userDrawn="1"/>
          </p:nvSpPr>
          <p:spPr>
            <a:xfrm>
              <a:off x="3504295" y="2450170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952" name="Rectangle 951">
              <a:hlinkClick r:id="rId299" action="ppaction://hlinksldjump"/>
              <a:extLst>
                <a:ext uri="{FF2B5EF4-FFF2-40B4-BE49-F238E27FC236}">
                  <a16:creationId xmlns:a16="http://schemas.microsoft.com/office/drawing/2014/main" id="{B5C47C1A-DC18-4772-AB6E-6CF80030F298}"/>
                </a:ext>
              </a:extLst>
            </p:cNvPr>
            <p:cNvSpPr>
              <a:spLocks/>
            </p:cNvSpPr>
            <p:nvPr userDrawn="1"/>
          </p:nvSpPr>
          <p:spPr>
            <a:xfrm>
              <a:off x="3687175" y="2450170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953" name="Rectangle 952">
              <a:hlinkClick r:id="rId300" action="ppaction://hlinksldjump"/>
              <a:extLst>
                <a:ext uri="{FF2B5EF4-FFF2-40B4-BE49-F238E27FC236}">
                  <a16:creationId xmlns:a16="http://schemas.microsoft.com/office/drawing/2014/main" id="{EBBF810A-10AF-71C4-4459-6AB9B1C214A9}"/>
                </a:ext>
              </a:extLst>
            </p:cNvPr>
            <p:cNvSpPr>
              <a:spLocks/>
            </p:cNvSpPr>
            <p:nvPr userDrawn="1"/>
          </p:nvSpPr>
          <p:spPr>
            <a:xfrm>
              <a:off x="3870055" y="2450170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954" name="Rectangle 953">
              <a:hlinkClick r:id="rId301" action="ppaction://hlinksldjump"/>
              <a:extLst>
                <a:ext uri="{FF2B5EF4-FFF2-40B4-BE49-F238E27FC236}">
                  <a16:creationId xmlns:a16="http://schemas.microsoft.com/office/drawing/2014/main" id="{5B2C5718-C557-78AC-3DCC-88BE7A11030E}"/>
                </a:ext>
              </a:extLst>
            </p:cNvPr>
            <p:cNvSpPr>
              <a:spLocks/>
            </p:cNvSpPr>
            <p:nvPr userDrawn="1"/>
          </p:nvSpPr>
          <p:spPr>
            <a:xfrm>
              <a:off x="4052935" y="2450170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13</a:t>
              </a:r>
            </a:p>
          </p:txBody>
        </p:sp>
        <p:sp>
          <p:nvSpPr>
            <p:cNvPr id="955" name="Rectangle 954">
              <a:hlinkClick r:id="rId302" action="ppaction://hlinksldjump"/>
              <a:extLst>
                <a:ext uri="{FF2B5EF4-FFF2-40B4-BE49-F238E27FC236}">
                  <a16:creationId xmlns:a16="http://schemas.microsoft.com/office/drawing/2014/main" id="{A5490676-9182-E1EF-98DA-397AD5D19BD2}"/>
                </a:ext>
              </a:extLst>
            </p:cNvPr>
            <p:cNvSpPr>
              <a:spLocks/>
            </p:cNvSpPr>
            <p:nvPr userDrawn="1"/>
          </p:nvSpPr>
          <p:spPr>
            <a:xfrm>
              <a:off x="4235815" y="2450170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956" name="Rectangle 955">
              <a:hlinkClick r:id="rId303" action="ppaction://hlinksldjump"/>
              <a:extLst>
                <a:ext uri="{FF2B5EF4-FFF2-40B4-BE49-F238E27FC236}">
                  <a16:creationId xmlns:a16="http://schemas.microsoft.com/office/drawing/2014/main" id="{D84F15F8-A31D-A4FA-B8DF-70CA7F543679}"/>
                </a:ext>
              </a:extLst>
            </p:cNvPr>
            <p:cNvSpPr>
              <a:spLocks/>
            </p:cNvSpPr>
            <p:nvPr userDrawn="1"/>
          </p:nvSpPr>
          <p:spPr>
            <a:xfrm>
              <a:off x="3138535" y="2614762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957" name="Rectangle 956">
              <a:hlinkClick r:id="rId304" action="ppaction://hlinksldjump"/>
              <a:extLst>
                <a:ext uri="{FF2B5EF4-FFF2-40B4-BE49-F238E27FC236}">
                  <a16:creationId xmlns:a16="http://schemas.microsoft.com/office/drawing/2014/main" id="{97955920-D2AC-4325-5D13-82458B013F9D}"/>
                </a:ext>
              </a:extLst>
            </p:cNvPr>
            <p:cNvSpPr>
              <a:spLocks/>
            </p:cNvSpPr>
            <p:nvPr userDrawn="1"/>
          </p:nvSpPr>
          <p:spPr>
            <a:xfrm>
              <a:off x="3321415" y="2614762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16</a:t>
              </a:r>
            </a:p>
          </p:txBody>
        </p:sp>
        <p:sp>
          <p:nvSpPr>
            <p:cNvPr id="958" name="Rectangle 957">
              <a:hlinkClick r:id="rId305" action="ppaction://hlinksldjump"/>
              <a:extLst>
                <a:ext uri="{FF2B5EF4-FFF2-40B4-BE49-F238E27FC236}">
                  <a16:creationId xmlns:a16="http://schemas.microsoft.com/office/drawing/2014/main" id="{058704AA-97D8-62AB-5BE8-5FB5DD73B69F}"/>
                </a:ext>
              </a:extLst>
            </p:cNvPr>
            <p:cNvSpPr>
              <a:spLocks/>
            </p:cNvSpPr>
            <p:nvPr userDrawn="1"/>
          </p:nvSpPr>
          <p:spPr>
            <a:xfrm>
              <a:off x="3504295" y="2614762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 i="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959" name="Rectangle 958">
              <a:hlinkClick r:id="rId306" action="ppaction://hlinksldjump"/>
              <a:extLst>
                <a:ext uri="{FF2B5EF4-FFF2-40B4-BE49-F238E27FC236}">
                  <a16:creationId xmlns:a16="http://schemas.microsoft.com/office/drawing/2014/main" id="{478B39B8-2656-D8EA-8CFD-B98D8E4752BE}"/>
                </a:ext>
              </a:extLst>
            </p:cNvPr>
            <p:cNvSpPr>
              <a:spLocks/>
            </p:cNvSpPr>
            <p:nvPr userDrawn="1"/>
          </p:nvSpPr>
          <p:spPr>
            <a:xfrm>
              <a:off x="3687175" y="2614762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18</a:t>
              </a:r>
            </a:p>
          </p:txBody>
        </p:sp>
        <p:sp>
          <p:nvSpPr>
            <p:cNvPr id="960" name="Rectangle 959">
              <a:hlinkClick r:id="rId307" action="ppaction://hlinksldjump"/>
              <a:extLst>
                <a:ext uri="{FF2B5EF4-FFF2-40B4-BE49-F238E27FC236}">
                  <a16:creationId xmlns:a16="http://schemas.microsoft.com/office/drawing/2014/main" id="{18C3607C-7182-7920-B22D-5B652E25D78E}"/>
                </a:ext>
              </a:extLst>
            </p:cNvPr>
            <p:cNvSpPr>
              <a:spLocks/>
            </p:cNvSpPr>
            <p:nvPr userDrawn="1"/>
          </p:nvSpPr>
          <p:spPr>
            <a:xfrm>
              <a:off x="3870055" y="2614762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19</a:t>
              </a:r>
            </a:p>
          </p:txBody>
        </p:sp>
        <p:sp>
          <p:nvSpPr>
            <p:cNvPr id="961" name="Rectangle 960">
              <a:hlinkClick r:id="rId308" action="ppaction://hlinksldjump"/>
              <a:extLst>
                <a:ext uri="{FF2B5EF4-FFF2-40B4-BE49-F238E27FC236}">
                  <a16:creationId xmlns:a16="http://schemas.microsoft.com/office/drawing/2014/main" id="{BEB64E11-B917-E35D-B6CD-D911E92E53E8}"/>
                </a:ext>
              </a:extLst>
            </p:cNvPr>
            <p:cNvSpPr>
              <a:spLocks/>
            </p:cNvSpPr>
            <p:nvPr userDrawn="1"/>
          </p:nvSpPr>
          <p:spPr>
            <a:xfrm>
              <a:off x="4052935" y="2614762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962" name="Rectangle 961">
              <a:hlinkClick r:id="rId309" action="ppaction://hlinksldjump"/>
              <a:extLst>
                <a:ext uri="{FF2B5EF4-FFF2-40B4-BE49-F238E27FC236}">
                  <a16:creationId xmlns:a16="http://schemas.microsoft.com/office/drawing/2014/main" id="{AAD15167-7DAD-3015-5FD8-E07723D54CB1}"/>
                </a:ext>
              </a:extLst>
            </p:cNvPr>
            <p:cNvSpPr>
              <a:spLocks/>
            </p:cNvSpPr>
            <p:nvPr userDrawn="1"/>
          </p:nvSpPr>
          <p:spPr>
            <a:xfrm>
              <a:off x="4235815" y="2614762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21</a:t>
              </a:r>
            </a:p>
          </p:txBody>
        </p:sp>
        <p:sp>
          <p:nvSpPr>
            <p:cNvPr id="963" name="Rectangle 962">
              <a:hlinkClick r:id="rId310" action="ppaction://hlinksldjump"/>
              <a:extLst>
                <a:ext uri="{FF2B5EF4-FFF2-40B4-BE49-F238E27FC236}">
                  <a16:creationId xmlns:a16="http://schemas.microsoft.com/office/drawing/2014/main" id="{E7CDB49B-4E03-9D35-971E-CBB9194487B1}"/>
                </a:ext>
              </a:extLst>
            </p:cNvPr>
            <p:cNvSpPr>
              <a:spLocks/>
            </p:cNvSpPr>
            <p:nvPr userDrawn="1"/>
          </p:nvSpPr>
          <p:spPr>
            <a:xfrm>
              <a:off x="3138535" y="2779354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964" name="Rectangle 963">
              <a:hlinkClick r:id="rId311" action="ppaction://hlinksldjump"/>
              <a:extLst>
                <a:ext uri="{FF2B5EF4-FFF2-40B4-BE49-F238E27FC236}">
                  <a16:creationId xmlns:a16="http://schemas.microsoft.com/office/drawing/2014/main" id="{31EC4308-0420-8A08-DF01-57C9C44CE9CD}"/>
                </a:ext>
              </a:extLst>
            </p:cNvPr>
            <p:cNvSpPr>
              <a:spLocks/>
            </p:cNvSpPr>
            <p:nvPr userDrawn="1"/>
          </p:nvSpPr>
          <p:spPr>
            <a:xfrm>
              <a:off x="3321415" y="2779354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23</a:t>
              </a:r>
            </a:p>
          </p:txBody>
        </p:sp>
        <p:sp>
          <p:nvSpPr>
            <p:cNvPr id="965" name="Rectangle 964">
              <a:hlinkClick r:id="rId312" action="ppaction://hlinksldjump"/>
              <a:extLst>
                <a:ext uri="{FF2B5EF4-FFF2-40B4-BE49-F238E27FC236}">
                  <a16:creationId xmlns:a16="http://schemas.microsoft.com/office/drawing/2014/main" id="{2F3BB20E-995C-C5DF-CBCC-DDFC0874B946}"/>
                </a:ext>
              </a:extLst>
            </p:cNvPr>
            <p:cNvSpPr>
              <a:spLocks/>
            </p:cNvSpPr>
            <p:nvPr userDrawn="1"/>
          </p:nvSpPr>
          <p:spPr>
            <a:xfrm>
              <a:off x="3504295" y="2779354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24</a:t>
              </a:r>
            </a:p>
          </p:txBody>
        </p:sp>
        <p:sp>
          <p:nvSpPr>
            <p:cNvPr id="966" name="Rectangle 965">
              <a:hlinkClick r:id="rId313" action="ppaction://hlinksldjump"/>
              <a:extLst>
                <a:ext uri="{FF2B5EF4-FFF2-40B4-BE49-F238E27FC236}">
                  <a16:creationId xmlns:a16="http://schemas.microsoft.com/office/drawing/2014/main" id="{192ED182-0C98-4E9F-5915-AE0C9BB79BA8}"/>
                </a:ext>
              </a:extLst>
            </p:cNvPr>
            <p:cNvSpPr>
              <a:spLocks/>
            </p:cNvSpPr>
            <p:nvPr userDrawn="1"/>
          </p:nvSpPr>
          <p:spPr>
            <a:xfrm>
              <a:off x="3687175" y="2779354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25</a:t>
              </a:r>
            </a:p>
          </p:txBody>
        </p:sp>
        <p:sp>
          <p:nvSpPr>
            <p:cNvPr id="967" name="Rectangle 966">
              <a:hlinkClick r:id="rId314" action="ppaction://hlinksldjump"/>
              <a:extLst>
                <a:ext uri="{FF2B5EF4-FFF2-40B4-BE49-F238E27FC236}">
                  <a16:creationId xmlns:a16="http://schemas.microsoft.com/office/drawing/2014/main" id="{A00EB357-0BB5-2EB3-F96B-0F4FB378230F}"/>
                </a:ext>
              </a:extLst>
            </p:cNvPr>
            <p:cNvSpPr>
              <a:spLocks/>
            </p:cNvSpPr>
            <p:nvPr userDrawn="1"/>
          </p:nvSpPr>
          <p:spPr>
            <a:xfrm>
              <a:off x="3870055" y="2779354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26</a:t>
              </a:r>
            </a:p>
          </p:txBody>
        </p:sp>
        <p:sp>
          <p:nvSpPr>
            <p:cNvPr id="968" name="Rectangle 967">
              <a:hlinkClick r:id="rId315" action="ppaction://hlinksldjump"/>
              <a:extLst>
                <a:ext uri="{FF2B5EF4-FFF2-40B4-BE49-F238E27FC236}">
                  <a16:creationId xmlns:a16="http://schemas.microsoft.com/office/drawing/2014/main" id="{64DD9E1F-B2E0-B543-CD41-9AF9479087EF}"/>
                </a:ext>
              </a:extLst>
            </p:cNvPr>
            <p:cNvSpPr>
              <a:spLocks/>
            </p:cNvSpPr>
            <p:nvPr userDrawn="1"/>
          </p:nvSpPr>
          <p:spPr>
            <a:xfrm>
              <a:off x="4052935" y="2779354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27</a:t>
              </a:r>
            </a:p>
          </p:txBody>
        </p:sp>
        <p:sp>
          <p:nvSpPr>
            <p:cNvPr id="969" name="Rectangle 968">
              <a:hlinkClick r:id="rId316" action="ppaction://hlinksldjump"/>
              <a:extLst>
                <a:ext uri="{FF2B5EF4-FFF2-40B4-BE49-F238E27FC236}">
                  <a16:creationId xmlns:a16="http://schemas.microsoft.com/office/drawing/2014/main" id="{8929BEEB-0F0E-3015-3ED9-9AB9890AD217}"/>
                </a:ext>
              </a:extLst>
            </p:cNvPr>
            <p:cNvSpPr>
              <a:spLocks/>
            </p:cNvSpPr>
            <p:nvPr userDrawn="1"/>
          </p:nvSpPr>
          <p:spPr>
            <a:xfrm>
              <a:off x="4235815" y="2779354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28</a:t>
              </a:r>
            </a:p>
          </p:txBody>
        </p:sp>
        <p:sp>
          <p:nvSpPr>
            <p:cNvPr id="970" name="Rectangle 969">
              <a:hlinkClick r:id="rId317" action="ppaction://hlinksldjump"/>
              <a:extLst>
                <a:ext uri="{FF2B5EF4-FFF2-40B4-BE49-F238E27FC236}">
                  <a16:creationId xmlns:a16="http://schemas.microsoft.com/office/drawing/2014/main" id="{C9244B60-5F04-B753-DCC7-792A83569758}"/>
                </a:ext>
              </a:extLst>
            </p:cNvPr>
            <p:cNvSpPr>
              <a:spLocks/>
            </p:cNvSpPr>
            <p:nvPr userDrawn="1"/>
          </p:nvSpPr>
          <p:spPr>
            <a:xfrm>
              <a:off x="3138535" y="2943946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29</a:t>
              </a:r>
            </a:p>
          </p:txBody>
        </p:sp>
        <p:sp>
          <p:nvSpPr>
            <p:cNvPr id="971" name="Rectangle 970">
              <a:hlinkClick r:id="rId318" action="ppaction://hlinksldjump"/>
              <a:extLst>
                <a:ext uri="{FF2B5EF4-FFF2-40B4-BE49-F238E27FC236}">
                  <a16:creationId xmlns:a16="http://schemas.microsoft.com/office/drawing/2014/main" id="{B4CF6124-7E52-1BD5-BD3A-10D87E917429}"/>
                </a:ext>
              </a:extLst>
            </p:cNvPr>
            <p:cNvSpPr>
              <a:spLocks/>
            </p:cNvSpPr>
            <p:nvPr userDrawn="1"/>
          </p:nvSpPr>
          <p:spPr>
            <a:xfrm>
              <a:off x="3321415" y="2943946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30</a:t>
              </a:r>
            </a:p>
          </p:txBody>
        </p:sp>
        <p:sp>
          <p:nvSpPr>
            <p:cNvPr id="972" name="Rectangle 971">
              <a:extLst>
                <a:ext uri="{FF2B5EF4-FFF2-40B4-BE49-F238E27FC236}">
                  <a16:creationId xmlns:a16="http://schemas.microsoft.com/office/drawing/2014/main" id="{8DCD56D1-6BB5-0085-9D5B-18A933DE4A7E}"/>
                </a:ext>
              </a:extLst>
            </p:cNvPr>
            <p:cNvSpPr>
              <a:spLocks/>
            </p:cNvSpPr>
            <p:nvPr userDrawn="1"/>
          </p:nvSpPr>
          <p:spPr>
            <a:xfrm>
              <a:off x="3504295" y="2943946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973" name="Rectangle 972">
              <a:extLst>
                <a:ext uri="{FF2B5EF4-FFF2-40B4-BE49-F238E27FC236}">
                  <a16:creationId xmlns:a16="http://schemas.microsoft.com/office/drawing/2014/main" id="{38240066-F59B-A4A6-3217-D332C70EE2B4}"/>
                </a:ext>
              </a:extLst>
            </p:cNvPr>
            <p:cNvSpPr>
              <a:spLocks/>
            </p:cNvSpPr>
            <p:nvPr userDrawn="1"/>
          </p:nvSpPr>
          <p:spPr>
            <a:xfrm>
              <a:off x="3687175" y="2943946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1294" name="Rectangle 1293">
              <a:extLst>
                <a:ext uri="{FF2B5EF4-FFF2-40B4-BE49-F238E27FC236}">
                  <a16:creationId xmlns:a16="http://schemas.microsoft.com/office/drawing/2014/main" id="{291A91B2-7DE7-ED03-F752-2D288EAD4EC7}"/>
                </a:ext>
              </a:extLst>
            </p:cNvPr>
            <p:cNvSpPr>
              <a:spLocks/>
            </p:cNvSpPr>
            <p:nvPr userDrawn="1"/>
          </p:nvSpPr>
          <p:spPr>
            <a:xfrm>
              <a:off x="4235815" y="2120986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S</a:t>
              </a:r>
            </a:p>
          </p:txBody>
        </p:sp>
        <p:sp>
          <p:nvSpPr>
            <p:cNvPr id="1295" name="Rectangle 1294">
              <a:extLst>
                <a:ext uri="{FF2B5EF4-FFF2-40B4-BE49-F238E27FC236}">
                  <a16:creationId xmlns:a16="http://schemas.microsoft.com/office/drawing/2014/main" id="{A29750B4-79E0-7146-97EA-F987FB1A344D}"/>
                </a:ext>
              </a:extLst>
            </p:cNvPr>
            <p:cNvSpPr>
              <a:spLocks/>
            </p:cNvSpPr>
            <p:nvPr userDrawn="1"/>
          </p:nvSpPr>
          <p:spPr>
            <a:xfrm>
              <a:off x="3138535" y="2120986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M</a:t>
              </a:r>
            </a:p>
          </p:txBody>
        </p:sp>
        <p:sp>
          <p:nvSpPr>
            <p:cNvPr id="1296" name="Rectangle 1295">
              <a:extLst>
                <a:ext uri="{FF2B5EF4-FFF2-40B4-BE49-F238E27FC236}">
                  <a16:creationId xmlns:a16="http://schemas.microsoft.com/office/drawing/2014/main" id="{14A7AD79-911C-5338-E724-AB4396077D5D}"/>
                </a:ext>
              </a:extLst>
            </p:cNvPr>
            <p:cNvSpPr>
              <a:spLocks/>
            </p:cNvSpPr>
            <p:nvPr userDrawn="1"/>
          </p:nvSpPr>
          <p:spPr>
            <a:xfrm>
              <a:off x="3321415" y="2120986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T</a:t>
              </a:r>
            </a:p>
          </p:txBody>
        </p:sp>
        <p:sp>
          <p:nvSpPr>
            <p:cNvPr id="1297" name="Rectangle 1296">
              <a:extLst>
                <a:ext uri="{FF2B5EF4-FFF2-40B4-BE49-F238E27FC236}">
                  <a16:creationId xmlns:a16="http://schemas.microsoft.com/office/drawing/2014/main" id="{3524C362-6BD8-AD55-EF3F-1E0221AC2458}"/>
                </a:ext>
              </a:extLst>
            </p:cNvPr>
            <p:cNvSpPr>
              <a:spLocks/>
            </p:cNvSpPr>
            <p:nvPr userDrawn="1"/>
          </p:nvSpPr>
          <p:spPr>
            <a:xfrm>
              <a:off x="3504295" y="2120986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W</a:t>
              </a:r>
            </a:p>
          </p:txBody>
        </p:sp>
        <p:sp>
          <p:nvSpPr>
            <p:cNvPr id="1298" name="Rectangle 1297">
              <a:extLst>
                <a:ext uri="{FF2B5EF4-FFF2-40B4-BE49-F238E27FC236}">
                  <a16:creationId xmlns:a16="http://schemas.microsoft.com/office/drawing/2014/main" id="{42E20141-BB12-8ABE-F0B1-0E0841A28237}"/>
                </a:ext>
              </a:extLst>
            </p:cNvPr>
            <p:cNvSpPr>
              <a:spLocks/>
            </p:cNvSpPr>
            <p:nvPr userDrawn="1"/>
          </p:nvSpPr>
          <p:spPr>
            <a:xfrm>
              <a:off x="3687175" y="2120986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T</a:t>
              </a:r>
            </a:p>
          </p:txBody>
        </p:sp>
        <p:sp>
          <p:nvSpPr>
            <p:cNvPr id="1299" name="Rectangle 1298">
              <a:extLst>
                <a:ext uri="{FF2B5EF4-FFF2-40B4-BE49-F238E27FC236}">
                  <a16:creationId xmlns:a16="http://schemas.microsoft.com/office/drawing/2014/main" id="{16571996-3119-2778-5C8D-B1F50E35141B}"/>
                </a:ext>
              </a:extLst>
            </p:cNvPr>
            <p:cNvSpPr>
              <a:spLocks/>
            </p:cNvSpPr>
            <p:nvPr userDrawn="1"/>
          </p:nvSpPr>
          <p:spPr>
            <a:xfrm>
              <a:off x="3870055" y="2120986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F</a:t>
              </a:r>
            </a:p>
          </p:txBody>
        </p:sp>
        <p:sp>
          <p:nvSpPr>
            <p:cNvPr id="1300" name="Rectangle 1299">
              <a:extLst>
                <a:ext uri="{FF2B5EF4-FFF2-40B4-BE49-F238E27FC236}">
                  <a16:creationId xmlns:a16="http://schemas.microsoft.com/office/drawing/2014/main" id="{601D2186-D353-E977-49AE-F79F2336D261}"/>
                </a:ext>
              </a:extLst>
            </p:cNvPr>
            <p:cNvSpPr>
              <a:spLocks/>
            </p:cNvSpPr>
            <p:nvPr userDrawn="1"/>
          </p:nvSpPr>
          <p:spPr>
            <a:xfrm>
              <a:off x="4052935" y="2120986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S</a:t>
              </a:r>
            </a:p>
          </p:txBody>
        </p:sp>
        <p:sp>
          <p:nvSpPr>
            <p:cNvPr id="844" name="Rectangle 843">
              <a:extLst>
                <a:ext uri="{FF2B5EF4-FFF2-40B4-BE49-F238E27FC236}">
                  <a16:creationId xmlns:a16="http://schemas.microsoft.com/office/drawing/2014/main" id="{2441CE97-80BA-99B4-94BD-4360C27A0FD2}"/>
                </a:ext>
              </a:extLst>
            </p:cNvPr>
            <p:cNvSpPr>
              <a:spLocks/>
            </p:cNvSpPr>
            <p:nvPr userDrawn="1"/>
          </p:nvSpPr>
          <p:spPr>
            <a:xfrm>
              <a:off x="4235815" y="2943946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</p:grpSp>
      <p:grpSp>
        <p:nvGrpSpPr>
          <p:cNvPr id="1018" name="Group 1017">
            <a:extLst>
              <a:ext uri="{FF2B5EF4-FFF2-40B4-BE49-F238E27FC236}">
                <a16:creationId xmlns:a16="http://schemas.microsoft.com/office/drawing/2014/main" id="{002E36B2-89D0-6C75-B17A-617F80C5D83B}"/>
              </a:ext>
            </a:extLst>
          </p:cNvPr>
          <p:cNvGrpSpPr/>
          <p:nvPr userDrawn="1"/>
        </p:nvGrpSpPr>
        <p:grpSpPr>
          <a:xfrm>
            <a:off x="1821481" y="3558339"/>
            <a:ext cx="1280160" cy="1152144"/>
            <a:chOff x="1821481" y="3558339"/>
            <a:chExt cx="1280160" cy="1152144"/>
          </a:xfrm>
        </p:grpSpPr>
        <p:sp>
          <p:nvSpPr>
            <p:cNvPr id="1521" name="Rectangle 1520">
              <a:extLst>
                <a:ext uri="{FF2B5EF4-FFF2-40B4-BE49-F238E27FC236}">
                  <a16:creationId xmlns:a16="http://schemas.microsoft.com/office/drawing/2014/main" id="{F1F541F9-3C4C-5B1E-A566-A99C7FC75685}"/>
                </a:ext>
              </a:extLst>
            </p:cNvPr>
            <p:cNvSpPr>
              <a:spLocks/>
            </p:cNvSpPr>
            <p:nvPr userDrawn="1"/>
          </p:nvSpPr>
          <p:spPr>
            <a:xfrm>
              <a:off x="2004361" y="3722931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1522" name="Rectangle 1521">
              <a:extLst>
                <a:ext uri="{FF2B5EF4-FFF2-40B4-BE49-F238E27FC236}">
                  <a16:creationId xmlns:a16="http://schemas.microsoft.com/office/drawing/2014/main" id="{903BAF1C-5D78-11BA-FB8B-E1BFCE0D51DD}"/>
                </a:ext>
              </a:extLst>
            </p:cNvPr>
            <p:cNvSpPr>
              <a:spLocks/>
            </p:cNvSpPr>
            <p:nvPr userDrawn="1"/>
          </p:nvSpPr>
          <p:spPr>
            <a:xfrm>
              <a:off x="2187241" y="3722931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1523" name="Rectangle 1522">
              <a:hlinkClick r:id="rId319" action="ppaction://hlinksldjump"/>
              <a:extLst>
                <a:ext uri="{FF2B5EF4-FFF2-40B4-BE49-F238E27FC236}">
                  <a16:creationId xmlns:a16="http://schemas.microsoft.com/office/drawing/2014/main" id="{A93995CF-E094-AD9B-6C89-F4DE5C5A1C08}"/>
                </a:ext>
              </a:extLst>
            </p:cNvPr>
            <p:cNvSpPr>
              <a:spLocks/>
            </p:cNvSpPr>
            <p:nvPr userDrawn="1"/>
          </p:nvSpPr>
          <p:spPr>
            <a:xfrm>
              <a:off x="2735881" y="3722931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524" name="Rectangle 1523">
              <a:hlinkClick r:id="rId320" action="ppaction://hlinksldjump"/>
              <a:extLst>
                <a:ext uri="{FF2B5EF4-FFF2-40B4-BE49-F238E27FC236}">
                  <a16:creationId xmlns:a16="http://schemas.microsoft.com/office/drawing/2014/main" id="{21C8E5C6-88EA-41D9-6FD7-85AFBEAC1E54}"/>
                </a:ext>
              </a:extLst>
            </p:cNvPr>
            <p:cNvSpPr>
              <a:spLocks/>
            </p:cNvSpPr>
            <p:nvPr userDrawn="1"/>
          </p:nvSpPr>
          <p:spPr>
            <a:xfrm>
              <a:off x="2918761" y="3722931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525" name="Rectangle 1524">
              <a:hlinkClick r:id="rId321" action="ppaction://hlinksldjump"/>
              <a:extLst>
                <a:ext uri="{FF2B5EF4-FFF2-40B4-BE49-F238E27FC236}">
                  <a16:creationId xmlns:a16="http://schemas.microsoft.com/office/drawing/2014/main" id="{0289C865-053B-19AF-669D-68624BBB29F5}"/>
                </a:ext>
              </a:extLst>
            </p:cNvPr>
            <p:cNvSpPr>
              <a:spLocks/>
            </p:cNvSpPr>
            <p:nvPr userDrawn="1"/>
          </p:nvSpPr>
          <p:spPr>
            <a:xfrm>
              <a:off x="1821481" y="3887523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526" name="Rectangle 1525">
              <a:hlinkClick r:id="rId322" action="ppaction://hlinksldjump"/>
              <a:extLst>
                <a:ext uri="{FF2B5EF4-FFF2-40B4-BE49-F238E27FC236}">
                  <a16:creationId xmlns:a16="http://schemas.microsoft.com/office/drawing/2014/main" id="{2FC4A836-0354-6BB9-F5CB-5258DB95F635}"/>
                </a:ext>
              </a:extLst>
            </p:cNvPr>
            <p:cNvSpPr>
              <a:spLocks/>
            </p:cNvSpPr>
            <p:nvPr userDrawn="1"/>
          </p:nvSpPr>
          <p:spPr>
            <a:xfrm>
              <a:off x="2004361" y="3887523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527" name="Rectangle 1526">
              <a:hlinkClick r:id="rId323" action="ppaction://hlinksldjump"/>
              <a:extLst>
                <a:ext uri="{FF2B5EF4-FFF2-40B4-BE49-F238E27FC236}">
                  <a16:creationId xmlns:a16="http://schemas.microsoft.com/office/drawing/2014/main" id="{5B4CC011-3604-94C5-69ED-7858709CACE1}"/>
                </a:ext>
              </a:extLst>
            </p:cNvPr>
            <p:cNvSpPr>
              <a:spLocks/>
            </p:cNvSpPr>
            <p:nvPr userDrawn="1"/>
          </p:nvSpPr>
          <p:spPr>
            <a:xfrm>
              <a:off x="2187241" y="3887523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528" name="Rectangle 1527">
              <a:hlinkClick r:id="rId324" action="ppaction://hlinksldjump"/>
              <a:extLst>
                <a:ext uri="{FF2B5EF4-FFF2-40B4-BE49-F238E27FC236}">
                  <a16:creationId xmlns:a16="http://schemas.microsoft.com/office/drawing/2014/main" id="{6553FD64-9B84-8B48-4D24-A0E01F1FED48}"/>
                </a:ext>
              </a:extLst>
            </p:cNvPr>
            <p:cNvSpPr>
              <a:spLocks/>
            </p:cNvSpPr>
            <p:nvPr userDrawn="1"/>
          </p:nvSpPr>
          <p:spPr>
            <a:xfrm>
              <a:off x="2370121" y="3887523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529" name="Rectangle 1528">
              <a:hlinkClick r:id="rId325" action="ppaction://hlinksldjump"/>
              <a:extLst>
                <a:ext uri="{FF2B5EF4-FFF2-40B4-BE49-F238E27FC236}">
                  <a16:creationId xmlns:a16="http://schemas.microsoft.com/office/drawing/2014/main" id="{FD56DF0C-90B3-B171-64D6-6559E354AC89}"/>
                </a:ext>
              </a:extLst>
            </p:cNvPr>
            <p:cNvSpPr>
              <a:spLocks/>
            </p:cNvSpPr>
            <p:nvPr userDrawn="1"/>
          </p:nvSpPr>
          <p:spPr>
            <a:xfrm>
              <a:off x="2553001" y="3887523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530" name="Rectangle 1529">
              <a:hlinkClick r:id="rId326" action="ppaction://hlinksldjump"/>
              <a:extLst>
                <a:ext uri="{FF2B5EF4-FFF2-40B4-BE49-F238E27FC236}">
                  <a16:creationId xmlns:a16="http://schemas.microsoft.com/office/drawing/2014/main" id="{C04B7357-FDDC-B808-EAC5-FDCE9E85BC6A}"/>
                </a:ext>
              </a:extLst>
            </p:cNvPr>
            <p:cNvSpPr>
              <a:spLocks/>
            </p:cNvSpPr>
            <p:nvPr userDrawn="1"/>
          </p:nvSpPr>
          <p:spPr>
            <a:xfrm>
              <a:off x="2735881" y="3887523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531" name="Rectangle 1530">
              <a:hlinkClick r:id="rId327" action="ppaction://hlinksldjump"/>
              <a:extLst>
                <a:ext uri="{FF2B5EF4-FFF2-40B4-BE49-F238E27FC236}">
                  <a16:creationId xmlns:a16="http://schemas.microsoft.com/office/drawing/2014/main" id="{7BE002E4-8EFA-341F-EE14-BB5B8F52C810}"/>
                </a:ext>
              </a:extLst>
            </p:cNvPr>
            <p:cNvSpPr>
              <a:spLocks/>
            </p:cNvSpPr>
            <p:nvPr userDrawn="1"/>
          </p:nvSpPr>
          <p:spPr>
            <a:xfrm>
              <a:off x="2918761" y="3887523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1532" name="Rectangle 1531">
              <a:hlinkClick r:id="rId328" action="ppaction://hlinksldjump"/>
              <a:extLst>
                <a:ext uri="{FF2B5EF4-FFF2-40B4-BE49-F238E27FC236}">
                  <a16:creationId xmlns:a16="http://schemas.microsoft.com/office/drawing/2014/main" id="{5AAC32D7-FEE0-75B8-6690-C5A2979E003F}"/>
                </a:ext>
              </a:extLst>
            </p:cNvPr>
            <p:cNvSpPr>
              <a:spLocks/>
            </p:cNvSpPr>
            <p:nvPr userDrawn="1"/>
          </p:nvSpPr>
          <p:spPr>
            <a:xfrm>
              <a:off x="1821481" y="4052115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1533" name="Rectangle 1532">
              <a:hlinkClick r:id="rId329" action="ppaction://hlinksldjump"/>
              <a:extLst>
                <a:ext uri="{FF2B5EF4-FFF2-40B4-BE49-F238E27FC236}">
                  <a16:creationId xmlns:a16="http://schemas.microsoft.com/office/drawing/2014/main" id="{01489C34-1D59-BEA7-E863-489C902882E2}"/>
                </a:ext>
              </a:extLst>
            </p:cNvPr>
            <p:cNvSpPr>
              <a:spLocks/>
            </p:cNvSpPr>
            <p:nvPr userDrawn="1"/>
          </p:nvSpPr>
          <p:spPr>
            <a:xfrm>
              <a:off x="2004361" y="4052115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1534" name="Rectangle 1533">
              <a:hlinkClick r:id="rId330" action="ppaction://hlinksldjump"/>
              <a:extLst>
                <a:ext uri="{FF2B5EF4-FFF2-40B4-BE49-F238E27FC236}">
                  <a16:creationId xmlns:a16="http://schemas.microsoft.com/office/drawing/2014/main" id="{47F034B6-3174-2FEF-CF47-0B71D8DED9E1}"/>
                </a:ext>
              </a:extLst>
            </p:cNvPr>
            <p:cNvSpPr>
              <a:spLocks/>
            </p:cNvSpPr>
            <p:nvPr userDrawn="1"/>
          </p:nvSpPr>
          <p:spPr>
            <a:xfrm>
              <a:off x="2187241" y="4052115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1535" name="Rectangle 1534">
              <a:hlinkClick r:id="rId331" action="ppaction://hlinksldjump"/>
              <a:extLst>
                <a:ext uri="{FF2B5EF4-FFF2-40B4-BE49-F238E27FC236}">
                  <a16:creationId xmlns:a16="http://schemas.microsoft.com/office/drawing/2014/main" id="{976900C7-878A-CA06-E782-39D0914AAE15}"/>
                </a:ext>
              </a:extLst>
            </p:cNvPr>
            <p:cNvSpPr>
              <a:spLocks/>
            </p:cNvSpPr>
            <p:nvPr userDrawn="1"/>
          </p:nvSpPr>
          <p:spPr>
            <a:xfrm>
              <a:off x="2370121" y="4052115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13</a:t>
              </a:r>
            </a:p>
          </p:txBody>
        </p:sp>
        <p:sp>
          <p:nvSpPr>
            <p:cNvPr id="1536" name="Rectangle 1535">
              <a:hlinkClick r:id="rId332" action="ppaction://hlinksldjump"/>
              <a:extLst>
                <a:ext uri="{FF2B5EF4-FFF2-40B4-BE49-F238E27FC236}">
                  <a16:creationId xmlns:a16="http://schemas.microsoft.com/office/drawing/2014/main" id="{24158429-EBCF-6E1A-EC70-1AD85EBF66B5}"/>
                </a:ext>
              </a:extLst>
            </p:cNvPr>
            <p:cNvSpPr>
              <a:spLocks/>
            </p:cNvSpPr>
            <p:nvPr userDrawn="1"/>
          </p:nvSpPr>
          <p:spPr>
            <a:xfrm>
              <a:off x="2553001" y="4052115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1537" name="Rectangle 1536">
              <a:hlinkClick r:id="rId333" action="ppaction://hlinksldjump"/>
              <a:extLst>
                <a:ext uri="{FF2B5EF4-FFF2-40B4-BE49-F238E27FC236}">
                  <a16:creationId xmlns:a16="http://schemas.microsoft.com/office/drawing/2014/main" id="{86213B9C-C7B0-57A0-E79A-6A22920CB3CB}"/>
                </a:ext>
              </a:extLst>
            </p:cNvPr>
            <p:cNvSpPr>
              <a:spLocks/>
            </p:cNvSpPr>
            <p:nvPr userDrawn="1"/>
          </p:nvSpPr>
          <p:spPr>
            <a:xfrm>
              <a:off x="2735881" y="4052115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1538" name="Rectangle 1537">
              <a:hlinkClick r:id="rId334" action="ppaction://hlinksldjump"/>
              <a:extLst>
                <a:ext uri="{FF2B5EF4-FFF2-40B4-BE49-F238E27FC236}">
                  <a16:creationId xmlns:a16="http://schemas.microsoft.com/office/drawing/2014/main" id="{7E6026C1-A439-AB35-7C4D-AB39972E113F}"/>
                </a:ext>
              </a:extLst>
            </p:cNvPr>
            <p:cNvSpPr>
              <a:spLocks/>
            </p:cNvSpPr>
            <p:nvPr userDrawn="1"/>
          </p:nvSpPr>
          <p:spPr>
            <a:xfrm>
              <a:off x="2918761" y="4052115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16</a:t>
              </a:r>
            </a:p>
          </p:txBody>
        </p:sp>
        <p:sp>
          <p:nvSpPr>
            <p:cNvPr id="1539" name="Rectangle 1538">
              <a:hlinkClick r:id="rId335" action="ppaction://hlinksldjump"/>
              <a:extLst>
                <a:ext uri="{FF2B5EF4-FFF2-40B4-BE49-F238E27FC236}">
                  <a16:creationId xmlns:a16="http://schemas.microsoft.com/office/drawing/2014/main" id="{5DE970B2-8530-CC8B-B84C-E0B47ECA54AF}"/>
                </a:ext>
              </a:extLst>
            </p:cNvPr>
            <p:cNvSpPr>
              <a:spLocks/>
            </p:cNvSpPr>
            <p:nvPr userDrawn="1"/>
          </p:nvSpPr>
          <p:spPr>
            <a:xfrm>
              <a:off x="1821481" y="4216707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1540" name="Rectangle 1539">
              <a:hlinkClick r:id="rId336" action="ppaction://hlinksldjump"/>
              <a:extLst>
                <a:ext uri="{FF2B5EF4-FFF2-40B4-BE49-F238E27FC236}">
                  <a16:creationId xmlns:a16="http://schemas.microsoft.com/office/drawing/2014/main" id="{C93F4E23-0978-D3D6-C58F-1539FB290146}"/>
                </a:ext>
              </a:extLst>
            </p:cNvPr>
            <p:cNvSpPr>
              <a:spLocks/>
            </p:cNvSpPr>
            <p:nvPr userDrawn="1"/>
          </p:nvSpPr>
          <p:spPr>
            <a:xfrm>
              <a:off x="2004361" y="4216707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18</a:t>
              </a:r>
            </a:p>
          </p:txBody>
        </p:sp>
        <p:sp>
          <p:nvSpPr>
            <p:cNvPr id="1541" name="Rectangle 1540">
              <a:hlinkClick r:id="rId337" action="ppaction://hlinksldjump"/>
              <a:extLst>
                <a:ext uri="{FF2B5EF4-FFF2-40B4-BE49-F238E27FC236}">
                  <a16:creationId xmlns:a16="http://schemas.microsoft.com/office/drawing/2014/main" id="{35965908-8F02-D57F-2A1A-B577E406D73E}"/>
                </a:ext>
              </a:extLst>
            </p:cNvPr>
            <p:cNvSpPr>
              <a:spLocks/>
            </p:cNvSpPr>
            <p:nvPr userDrawn="1"/>
          </p:nvSpPr>
          <p:spPr>
            <a:xfrm>
              <a:off x="2187241" y="4216707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19</a:t>
              </a:r>
            </a:p>
          </p:txBody>
        </p:sp>
        <p:sp>
          <p:nvSpPr>
            <p:cNvPr id="1542" name="Rectangle 1541">
              <a:hlinkClick r:id="rId338" action="ppaction://hlinksldjump"/>
              <a:extLst>
                <a:ext uri="{FF2B5EF4-FFF2-40B4-BE49-F238E27FC236}">
                  <a16:creationId xmlns:a16="http://schemas.microsoft.com/office/drawing/2014/main" id="{570B56F7-49A5-77E9-89B2-5D9F8C6E2BA4}"/>
                </a:ext>
              </a:extLst>
            </p:cNvPr>
            <p:cNvSpPr>
              <a:spLocks/>
            </p:cNvSpPr>
            <p:nvPr userDrawn="1"/>
          </p:nvSpPr>
          <p:spPr>
            <a:xfrm>
              <a:off x="2370121" y="4216707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1543" name="Rectangle 1542">
              <a:hlinkClick r:id="rId339" action="ppaction://hlinksldjump"/>
              <a:extLst>
                <a:ext uri="{FF2B5EF4-FFF2-40B4-BE49-F238E27FC236}">
                  <a16:creationId xmlns:a16="http://schemas.microsoft.com/office/drawing/2014/main" id="{9507BC73-C501-34F4-F6FD-B25CD7FDE6F6}"/>
                </a:ext>
              </a:extLst>
            </p:cNvPr>
            <p:cNvSpPr>
              <a:spLocks/>
            </p:cNvSpPr>
            <p:nvPr userDrawn="1"/>
          </p:nvSpPr>
          <p:spPr>
            <a:xfrm>
              <a:off x="2553001" y="4216707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21</a:t>
              </a:r>
            </a:p>
          </p:txBody>
        </p:sp>
        <p:sp>
          <p:nvSpPr>
            <p:cNvPr id="1544" name="Rectangle 1543">
              <a:hlinkClick r:id="rId340" action="ppaction://hlinksldjump"/>
              <a:extLst>
                <a:ext uri="{FF2B5EF4-FFF2-40B4-BE49-F238E27FC236}">
                  <a16:creationId xmlns:a16="http://schemas.microsoft.com/office/drawing/2014/main" id="{0BA7CF80-3E35-72EA-5B5B-B78F3596FF66}"/>
                </a:ext>
              </a:extLst>
            </p:cNvPr>
            <p:cNvSpPr>
              <a:spLocks/>
            </p:cNvSpPr>
            <p:nvPr userDrawn="1"/>
          </p:nvSpPr>
          <p:spPr>
            <a:xfrm>
              <a:off x="2735881" y="4216707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1545" name="Rectangle 1544">
              <a:hlinkClick r:id="rId341" action="ppaction://hlinksldjump"/>
              <a:extLst>
                <a:ext uri="{FF2B5EF4-FFF2-40B4-BE49-F238E27FC236}">
                  <a16:creationId xmlns:a16="http://schemas.microsoft.com/office/drawing/2014/main" id="{09469DAB-74E3-459F-C502-EAD4D1D200FA}"/>
                </a:ext>
              </a:extLst>
            </p:cNvPr>
            <p:cNvSpPr>
              <a:spLocks/>
            </p:cNvSpPr>
            <p:nvPr userDrawn="1"/>
          </p:nvSpPr>
          <p:spPr>
            <a:xfrm>
              <a:off x="2918761" y="4216707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23</a:t>
              </a:r>
            </a:p>
          </p:txBody>
        </p:sp>
        <p:sp>
          <p:nvSpPr>
            <p:cNvPr id="1546" name="Rectangle 1545">
              <a:hlinkClick r:id="rId342" action="ppaction://hlinksldjump"/>
              <a:extLst>
                <a:ext uri="{FF2B5EF4-FFF2-40B4-BE49-F238E27FC236}">
                  <a16:creationId xmlns:a16="http://schemas.microsoft.com/office/drawing/2014/main" id="{B0FF859F-D81E-C5B7-E9B7-E4D0ED1D29B2}"/>
                </a:ext>
              </a:extLst>
            </p:cNvPr>
            <p:cNvSpPr>
              <a:spLocks/>
            </p:cNvSpPr>
            <p:nvPr userDrawn="1"/>
          </p:nvSpPr>
          <p:spPr>
            <a:xfrm>
              <a:off x="1821481" y="4381299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24</a:t>
              </a:r>
            </a:p>
          </p:txBody>
        </p:sp>
        <p:sp>
          <p:nvSpPr>
            <p:cNvPr id="1547" name="Rectangle 1546">
              <a:hlinkClick r:id="rId343" action="ppaction://hlinksldjump"/>
              <a:extLst>
                <a:ext uri="{FF2B5EF4-FFF2-40B4-BE49-F238E27FC236}">
                  <a16:creationId xmlns:a16="http://schemas.microsoft.com/office/drawing/2014/main" id="{0245FE3C-D820-6DFC-2308-0D0019872A6C}"/>
                </a:ext>
              </a:extLst>
            </p:cNvPr>
            <p:cNvSpPr>
              <a:spLocks/>
            </p:cNvSpPr>
            <p:nvPr userDrawn="1"/>
          </p:nvSpPr>
          <p:spPr>
            <a:xfrm>
              <a:off x="2004361" y="4381299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25</a:t>
              </a:r>
            </a:p>
          </p:txBody>
        </p:sp>
        <p:sp>
          <p:nvSpPr>
            <p:cNvPr id="1548" name="Rectangle 1547">
              <a:hlinkClick r:id="rId344" action="ppaction://hlinksldjump"/>
              <a:extLst>
                <a:ext uri="{FF2B5EF4-FFF2-40B4-BE49-F238E27FC236}">
                  <a16:creationId xmlns:a16="http://schemas.microsoft.com/office/drawing/2014/main" id="{65C33F38-A6C0-FF17-C264-28BABE83D35C}"/>
                </a:ext>
              </a:extLst>
            </p:cNvPr>
            <p:cNvSpPr>
              <a:spLocks/>
            </p:cNvSpPr>
            <p:nvPr userDrawn="1"/>
          </p:nvSpPr>
          <p:spPr>
            <a:xfrm>
              <a:off x="2187241" y="4381299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26</a:t>
              </a:r>
            </a:p>
          </p:txBody>
        </p:sp>
        <p:sp>
          <p:nvSpPr>
            <p:cNvPr id="1549" name="Rectangle 1548">
              <a:hlinkClick r:id="rId345" action="ppaction://hlinksldjump"/>
              <a:extLst>
                <a:ext uri="{FF2B5EF4-FFF2-40B4-BE49-F238E27FC236}">
                  <a16:creationId xmlns:a16="http://schemas.microsoft.com/office/drawing/2014/main" id="{11D26235-14B7-9565-7B5A-5AACD866DA13}"/>
                </a:ext>
              </a:extLst>
            </p:cNvPr>
            <p:cNvSpPr>
              <a:spLocks/>
            </p:cNvSpPr>
            <p:nvPr userDrawn="1"/>
          </p:nvSpPr>
          <p:spPr>
            <a:xfrm>
              <a:off x="2370121" y="4381299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27</a:t>
              </a:r>
            </a:p>
          </p:txBody>
        </p:sp>
        <p:sp>
          <p:nvSpPr>
            <p:cNvPr id="1550" name="Rectangle 1549">
              <a:hlinkClick r:id="rId346" action="ppaction://hlinksldjump"/>
              <a:extLst>
                <a:ext uri="{FF2B5EF4-FFF2-40B4-BE49-F238E27FC236}">
                  <a16:creationId xmlns:a16="http://schemas.microsoft.com/office/drawing/2014/main" id="{391B21C7-561C-9EC5-4F4E-9DB67D5DD6D5}"/>
                </a:ext>
              </a:extLst>
            </p:cNvPr>
            <p:cNvSpPr>
              <a:spLocks/>
            </p:cNvSpPr>
            <p:nvPr userDrawn="1"/>
          </p:nvSpPr>
          <p:spPr>
            <a:xfrm>
              <a:off x="2553001" y="4381299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28</a:t>
              </a:r>
            </a:p>
          </p:txBody>
        </p:sp>
        <p:sp>
          <p:nvSpPr>
            <p:cNvPr id="1551" name="Rectangle 1550">
              <a:hlinkClick r:id="rId347" action="ppaction://hlinksldjump"/>
              <a:extLst>
                <a:ext uri="{FF2B5EF4-FFF2-40B4-BE49-F238E27FC236}">
                  <a16:creationId xmlns:a16="http://schemas.microsoft.com/office/drawing/2014/main" id="{0CB320D9-1780-6EAC-D2A1-AF56A4050CFC}"/>
                </a:ext>
              </a:extLst>
            </p:cNvPr>
            <p:cNvSpPr>
              <a:spLocks/>
            </p:cNvSpPr>
            <p:nvPr userDrawn="1"/>
          </p:nvSpPr>
          <p:spPr>
            <a:xfrm>
              <a:off x="2735881" y="4381299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29</a:t>
              </a:r>
            </a:p>
          </p:txBody>
        </p:sp>
        <p:sp>
          <p:nvSpPr>
            <p:cNvPr id="1552" name="Rectangle 1551">
              <a:hlinkClick r:id="rId348" action="ppaction://hlinksldjump"/>
              <a:extLst>
                <a:ext uri="{FF2B5EF4-FFF2-40B4-BE49-F238E27FC236}">
                  <a16:creationId xmlns:a16="http://schemas.microsoft.com/office/drawing/2014/main" id="{675DAC5E-8473-F737-5F5A-9063D90256EB}"/>
                </a:ext>
              </a:extLst>
            </p:cNvPr>
            <p:cNvSpPr>
              <a:spLocks/>
            </p:cNvSpPr>
            <p:nvPr userDrawn="1"/>
          </p:nvSpPr>
          <p:spPr>
            <a:xfrm>
              <a:off x="2918761" y="4381299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30</a:t>
              </a:r>
            </a:p>
          </p:txBody>
        </p:sp>
        <p:sp>
          <p:nvSpPr>
            <p:cNvPr id="1553" name="Rectangle 1552">
              <a:hlinkClick r:id="rId349" action="ppaction://hlinksldjump"/>
              <a:extLst>
                <a:ext uri="{FF2B5EF4-FFF2-40B4-BE49-F238E27FC236}">
                  <a16:creationId xmlns:a16="http://schemas.microsoft.com/office/drawing/2014/main" id="{6D40A76C-610D-1577-6057-A3A1F04A9CA7}"/>
                </a:ext>
              </a:extLst>
            </p:cNvPr>
            <p:cNvSpPr>
              <a:spLocks/>
            </p:cNvSpPr>
            <p:nvPr userDrawn="1"/>
          </p:nvSpPr>
          <p:spPr>
            <a:xfrm>
              <a:off x="1821481" y="4545891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31</a:t>
              </a:r>
            </a:p>
          </p:txBody>
        </p:sp>
        <p:sp>
          <p:nvSpPr>
            <p:cNvPr id="1554" name="Rectangle 1553">
              <a:extLst>
                <a:ext uri="{FF2B5EF4-FFF2-40B4-BE49-F238E27FC236}">
                  <a16:creationId xmlns:a16="http://schemas.microsoft.com/office/drawing/2014/main" id="{669938EF-3154-2A40-3DD7-34EC46507329}"/>
                </a:ext>
              </a:extLst>
            </p:cNvPr>
            <p:cNvSpPr>
              <a:spLocks/>
            </p:cNvSpPr>
            <p:nvPr userDrawn="1"/>
          </p:nvSpPr>
          <p:spPr>
            <a:xfrm>
              <a:off x="2370121" y="3722931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1555" name="Rectangle 1554">
              <a:extLst>
                <a:ext uri="{FF2B5EF4-FFF2-40B4-BE49-F238E27FC236}">
                  <a16:creationId xmlns:a16="http://schemas.microsoft.com/office/drawing/2014/main" id="{1489B225-42E7-F56B-1EC4-9F002AFD9A90}"/>
                </a:ext>
              </a:extLst>
            </p:cNvPr>
            <p:cNvSpPr>
              <a:spLocks/>
            </p:cNvSpPr>
            <p:nvPr userDrawn="1"/>
          </p:nvSpPr>
          <p:spPr>
            <a:xfrm>
              <a:off x="2553001" y="3722931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1563" name="Rectangle 1562">
              <a:extLst>
                <a:ext uri="{FF2B5EF4-FFF2-40B4-BE49-F238E27FC236}">
                  <a16:creationId xmlns:a16="http://schemas.microsoft.com/office/drawing/2014/main" id="{98862894-B27F-C98B-C6D7-C0747D7C720F}"/>
                </a:ext>
              </a:extLst>
            </p:cNvPr>
            <p:cNvSpPr>
              <a:spLocks/>
            </p:cNvSpPr>
            <p:nvPr userDrawn="1"/>
          </p:nvSpPr>
          <p:spPr>
            <a:xfrm>
              <a:off x="2004361" y="4545891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1564" name="Rectangle 1563">
              <a:extLst>
                <a:ext uri="{FF2B5EF4-FFF2-40B4-BE49-F238E27FC236}">
                  <a16:creationId xmlns:a16="http://schemas.microsoft.com/office/drawing/2014/main" id="{377B0B67-F672-76D4-C6BF-6BFCDB0DFA63}"/>
                </a:ext>
              </a:extLst>
            </p:cNvPr>
            <p:cNvSpPr>
              <a:spLocks/>
            </p:cNvSpPr>
            <p:nvPr userDrawn="1"/>
          </p:nvSpPr>
          <p:spPr>
            <a:xfrm>
              <a:off x="2187241" y="4545891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1565" name="Rectangle 1564">
              <a:extLst>
                <a:ext uri="{FF2B5EF4-FFF2-40B4-BE49-F238E27FC236}">
                  <a16:creationId xmlns:a16="http://schemas.microsoft.com/office/drawing/2014/main" id="{389F3173-EBA1-DFC9-D6EA-2B88F4ED35D5}"/>
                </a:ext>
              </a:extLst>
            </p:cNvPr>
            <p:cNvSpPr>
              <a:spLocks/>
            </p:cNvSpPr>
            <p:nvPr userDrawn="1"/>
          </p:nvSpPr>
          <p:spPr>
            <a:xfrm>
              <a:off x="2370121" y="4545891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1566" name="Rectangle 1565">
              <a:extLst>
                <a:ext uri="{FF2B5EF4-FFF2-40B4-BE49-F238E27FC236}">
                  <a16:creationId xmlns:a16="http://schemas.microsoft.com/office/drawing/2014/main" id="{32981042-B94F-7187-9507-F10629D74D0E}"/>
                </a:ext>
              </a:extLst>
            </p:cNvPr>
            <p:cNvSpPr>
              <a:spLocks/>
            </p:cNvSpPr>
            <p:nvPr userDrawn="1"/>
          </p:nvSpPr>
          <p:spPr>
            <a:xfrm>
              <a:off x="2553001" y="4545891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1567" name="Rectangle 1566">
              <a:extLst>
                <a:ext uri="{FF2B5EF4-FFF2-40B4-BE49-F238E27FC236}">
                  <a16:creationId xmlns:a16="http://schemas.microsoft.com/office/drawing/2014/main" id="{28B4B7D4-3548-F2DF-A253-9A688263430A}"/>
                </a:ext>
              </a:extLst>
            </p:cNvPr>
            <p:cNvSpPr>
              <a:spLocks/>
            </p:cNvSpPr>
            <p:nvPr userDrawn="1"/>
          </p:nvSpPr>
          <p:spPr>
            <a:xfrm>
              <a:off x="2735881" y="4545891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1568" name="Rectangle 1567">
              <a:extLst>
                <a:ext uri="{FF2B5EF4-FFF2-40B4-BE49-F238E27FC236}">
                  <a16:creationId xmlns:a16="http://schemas.microsoft.com/office/drawing/2014/main" id="{BCA8FBF8-C743-93ED-6112-F800F97203CB}"/>
                </a:ext>
              </a:extLst>
            </p:cNvPr>
            <p:cNvSpPr>
              <a:spLocks/>
            </p:cNvSpPr>
            <p:nvPr userDrawn="1"/>
          </p:nvSpPr>
          <p:spPr>
            <a:xfrm>
              <a:off x="1821481" y="3722931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1569" name="Rectangle 1568">
              <a:extLst>
                <a:ext uri="{FF2B5EF4-FFF2-40B4-BE49-F238E27FC236}">
                  <a16:creationId xmlns:a16="http://schemas.microsoft.com/office/drawing/2014/main" id="{75E13093-A9DD-7E17-792A-DC0B97938C57}"/>
                </a:ext>
              </a:extLst>
            </p:cNvPr>
            <p:cNvSpPr>
              <a:spLocks/>
            </p:cNvSpPr>
            <p:nvPr userDrawn="1"/>
          </p:nvSpPr>
          <p:spPr>
            <a:xfrm>
              <a:off x="1821481" y="3722931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1308" name="Rectangle 1307">
              <a:extLst>
                <a:ext uri="{FF2B5EF4-FFF2-40B4-BE49-F238E27FC236}">
                  <a16:creationId xmlns:a16="http://schemas.microsoft.com/office/drawing/2014/main" id="{6E19AB10-5079-4108-BB4E-7114F82CFE8B}"/>
                </a:ext>
              </a:extLst>
            </p:cNvPr>
            <p:cNvSpPr>
              <a:spLocks/>
            </p:cNvSpPr>
            <p:nvPr userDrawn="1"/>
          </p:nvSpPr>
          <p:spPr>
            <a:xfrm>
              <a:off x="2918761" y="3558339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S</a:t>
              </a:r>
            </a:p>
          </p:txBody>
        </p:sp>
        <p:sp>
          <p:nvSpPr>
            <p:cNvPr id="1309" name="Rectangle 1308">
              <a:extLst>
                <a:ext uri="{FF2B5EF4-FFF2-40B4-BE49-F238E27FC236}">
                  <a16:creationId xmlns:a16="http://schemas.microsoft.com/office/drawing/2014/main" id="{69C0687F-991C-9F78-83C6-0EED2F089503}"/>
                </a:ext>
              </a:extLst>
            </p:cNvPr>
            <p:cNvSpPr>
              <a:spLocks/>
            </p:cNvSpPr>
            <p:nvPr userDrawn="1"/>
          </p:nvSpPr>
          <p:spPr>
            <a:xfrm>
              <a:off x="1821481" y="3558339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M</a:t>
              </a:r>
            </a:p>
          </p:txBody>
        </p:sp>
        <p:sp>
          <p:nvSpPr>
            <p:cNvPr id="1310" name="Rectangle 1309">
              <a:extLst>
                <a:ext uri="{FF2B5EF4-FFF2-40B4-BE49-F238E27FC236}">
                  <a16:creationId xmlns:a16="http://schemas.microsoft.com/office/drawing/2014/main" id="{7824ACB2-36C5-D06A-93DB-8F9E672146B1}"/>
                </a:ext>
              </a:extLst>
            </p:cNvPr>
            <p:cNvSpPr>
              <a:spLocks/>
            </p:cNvSpPr>
            <p:nvPr userDrawn="1"/>
          </p:nvSpPr>
          <p:spPr>
            <a:xfrm>
              <a:off x="2004361" y="3558339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T</a:t>
              </a:r>
            </a:p>
          </p:txBody>
        </p:sp>
        <p:sp>
          <p:nvSpPr>
            <p:cNvPr id="1318" name="Rectangle 1317">
              <a:extLst>
                <a:ext uri="{FF2B5EF4-FFF2-40B4-BE49-F238E27FC236}">
                  <a16:creationId xmlns:a16="http://schemas.microsoft.com/office/drawing/2014/main" id="{FF391527-3F60-2DC2-ACCB-819CB15370DB}"/>
                </a:ext>
              </a:extLst>
            </p:cNvPr>
            <p:cNvSpPr>
              <a:spLocks/>
            </p:cNvSpPr>
            <p:nvPr userDrawn="1"/>
          </p:nvSpPr>
          <p:spPr>
            <a:xfrm>
              <a:off x="2187241" y="3558339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W</a:t>
              </a:r>
            </a:p>
          </p:txBody>
        </p:sp>
        <p:sp>
          <p:nvSpPr>
            <p:cNvPr id="1319" name="Rectangle 1318">
              <a:extLst>
                <a:ext uri="{FF2B5EF4-FFF2-40B4-BE49-F238E27FC236}">
                  <a16:creationId xmlns:a16="http://schemas.microsoft.com/office/drawing/2014/main" id="{F1D102B6-B178-EC63-B9CA-6A1D0BABEFF5}"/>
                </a:ext>
              </a:extLst>
            </p:cNvPr>
            <p:cNvSpPr>
              <a:spLocks/>
            </p:cNvSpPr>
            <p:nvPr userDrawn="1"/>
          </p:nvSpPr>
          <p:spPr>
            <a:xfrm>
              <a:off x="2370121" y="3558339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T</a:t>
              </a:r>
            </a:p>
          </p:txBody>
        </p:sp>
        <p:sp>
          <p:nvSpPr>
            <p:cNvPr id="1323" name="Rectangle 1322">
              <a:extLst>
                <a:ext uri="{FF2B5EF4-FFF2-40B4-BE49-F238E27FC236}">
                  <a16:creationId xmlns:a16="http://schemas.microsoft.com/office/drawing/2014/main" id="{A424328C-81E5-1B29-ACB0-9EB225091CA6}"/>
                </a:ext>
              </a:extLst>
            </p:cNvPr>
            <p:cNvSpPr>
              <a:spLocks/>
            </p:cNvSpPr>
            <p:nvPr userDrawn="1"/>
          </p:nvSpPr>
          <p:spPr>
            <a:xfrm>
              <a:off x="2553001" y="3558339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F</a:t>
              </a:r>
            </a:p>
          </p:txBody>
        </p:sp>
        <p:sp>
          <p:nvSpPr>
            <p:cNvPr id="1325" name="Rectangle 1324">
              <a:extLst>
                <a:ext uri="{FF2B5EF4-FFF2-40B4-BE49-F238E27FC236}">
                  <a16:creationId xmlns:a16="http://schemas.microsoft.com/office/drawing/2014/main" id="{0A7D7470-2658-CEA1-7A4B-FB0D51C6B6B3}"/>
                </a:ext>
              </a:extLst>
            </p:cNvPr>
            <p:cNvSpPr>
              <a:spLocks/>
            </p:cNvSpPr>
            <p:nvPr userDrawn="1"/>
          </p:nvSpPr>
          <p:spPr>
            <a:xfrm>
              <a:off x="2735881" y="3558339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S</a:t>
              </a:r>
            </a:p>
          </p:txBody>
        </p:sp>
        <p:sp>
          <p:nvSpPr>
            <p:cNvPr id="881" name="Rectangle 880">
              <a:extLst>
                <a:ext uri="{FF2B5EF4-FFF2-40B4-BE49-F238E27FC236}">
                  <a16:creationId xmlns:a16="http://schemas.microsoft.com/office/drawing/2014/main" id="{1D7EBBB8-4CE0-BD2B-0917-8CD68F11D12E}"/>
                </a:ext>
              </a:extLst>
            </p:cNvPr>
            <p:cNvSpPr>
              <a:spLocks/>
            </p:cNvSpPr>
            <p:nvPr userDrawn="1"/>
          </p:nvSpPr>
          <p:spPr>
            <a:xfrm>
              <a:off x="2918761" y="4545891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</p:grpSp>
      <p:grpSp>
        <p:nvGrpSpPr>
          <p:cNvPr id="1021" name="Group 1020">
            <a:extLst>
              <a:ext uri="{FF2B5EF4-FFF2-40B4-BE49-F238E27FC236}">
                <a16:creationId xmlns:a16="http://schemas.microsoft.com/office/drawing/2014/main" id="{1E077039-DA3E-6852-9210-A3E540C4B7AD}"/>
              </a:ext>
            </a:extLst>
          </p:cNvPr>
          <p:cNvGrpSpPr/>
          <p:nvPr userDrawn="1"/>
        </p:nvGrpSpPr>
        <p:grpSpPr>
          <a:xfrm>
            <a:off x="1821481" y="4997810"/>
            <a:ext cx="1280160" cy="1153302"/>
            <a:chOff x="1821481" y="4997810"/>
            <a:chExt cx="1280160" cy="1153302"/>
          </a:xfrm>
        </p:grpSpPr>
        <p:sp>
          <p:nvSpPr>
            <p:cNvPr id="882" name="Rectangle 881">
              <a:extLst>
                <a:ext uri="{FF2B5EF4-FFF2-40B4-BE49-F238E27FC236}">
                  <a16:creationId xmlns:a16="http://schemas.microsoft.com/office/drawing/2014/main" id="{AE956982-CFA6-6CCC-6CCD-2FB35A0D1FF4}"/>
                </a:ext>
              </a:extLst>
            </p:cNvPr>
            <p:cNvSpPr>
              <a:spLocks/>
            </p:cNvSpPr>
            <p:nvPr userDrawn="1"/>
          </p:nvSpPr>
          <p:spPr>
            <a:xfrm>
              <a:off x="2918761" y="5986520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1693" name="Rectangle 1692">
              <a:extLst>
                <a:ext uri="{FF2B5EF4-FFF2-40B4-BE49-F238E27FC236}">
                  <a16:creationId xmlns:a16="http://schemas.microsoft.com/office/drawing/2014/main" id="{2FA4C1CE-D9BB-A255-E0D3-8EDBE990808F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2918761" y="4997810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S</a:t>
              </a:r>
            </a:p>
          </p:txBody>
        </p:sp>
        <p:sp>
          <p:nvSpPr>
            <p:cNvPr id="1694" name="Rectangle 1693">
              <a:extLst>
                <a:ext uri="{FF2B5EF4-FFF2-40B4-BE49-F238E27FC236}">
                  <a16:creationId xmlns:a16="http://schemas.microsoft.com/office/drawing/2014/main" id="{DB3607E6-DD31-CE26-184E-067F8EC28B3C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821481" y="4997810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M</a:t>
              </a:r>
            </a:p>
          </p:txBody>
        </p:sp>
        <p:sp>
          <p:nvSpPr>
            <p:cNvPr id="1695" name="Rectangle 1694">
              <a:extLst>
                <a:ext uri="{FF2B5EF4-FFF2-40B4-BE49-F238E27FC236}">
                  <a16:creationId xmlns:a16="http://schemas.microsoft.com/office/drawing/2014/main" id="{591218B6-4BF8-545D-BB42-E51B8398D2B2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2004361" y="4997810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T</a:t>
              </a:r>
            </a:p>
          </p:txBody>
        </p:sp>
        <p:sp>
          <p:nvSpPr>
            <p:cNvPr id="1696" name="Rectangle 1695">
              <a:extLst>
                <a:ext uri="{FF2B5EF4-FFF2-40B4-BE49-F238E27FC236}">
                  <a16:creationId xmlns:a16="http://schemas.microsoft.com/office/drawing/2014/main" id="{435502BE-7B90-4DCA-C726-F0F0B2936006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2187241" y="4997810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W</a:t>
              </a:r>
            </a:p>
          </p:txBody>
        </p:sp>
        <p:sp>
          <p:nvSpPr>
            <p:cNvPr id="1697" name="Rectangle 1696">
              <a:extLst>
                <a:ext uri="{FF2B5EF4-FFF2-40B4-BE49-F238E27FC236}">
                  <a16:creationId xmlns:a16="http://schemas.microsoft.com/office/drawing/2014/main" id="{8CDE7B38-90F2-522C-3E54-0AB87DD6AE2B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2370121" y="4997810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T</a:t>
              </a:r>
            </a:p>
          </p:txBody>
        </p:sp>
        <p:sp>
          <p:nvSpPr>
            <p:cNvPr id="1698" name="Rectangle 1697">
              <a:extLst>
                <a:ext uri="{FF2B5EF4-FFF2-40B4-BE49-F238E27FC236}">
                  <a16:creationId xmlns:a16="http://schemas.microsoft.com/office/drawing/2014/main" id="{B25915BD-E82C-B7EA-4E96-A589A9DAD55A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2553001" y="4997810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F</a:t>
              </a:r>
            </a:p>
          </p:txBody>
        </p:sp>
        <p:sp>
          <p:nvSpPr>
            <p:cNvPr id="1699" name="Rectangle 1698">
              <a:extLst>
                <a:ext uri="{FF2B5EF4-FFF2-40B4-BE49-F238E27FC236}">
                  <a16:creationId xmlns:a16="http://schemas.microsoft.com/office/drawing/2014/main" id="{80163A6A-0A19-364D-58AA-689DA76551ED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2735881" y="4997810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S</a:t>
              </a:r>
            </a:p>
          </p:txBody>
        </p:sp>
        <p:sp>
          <p:nvSpPr>
            <p:cNvPr id="1700" name="Rectangle 1699">
              <a:hlinkClick r:id="rId350" action="ppaction://hlinksldjump"/>
              <a:extLst>
                <a:ext uri="{FF2B5EF4-FFF2-40B4-BE49-F238E27FC236}">
                  <a16:creationId xmlns:a16="http://schemas.microsoft.com/office/drawing/2014/main" id="{E91D8DB0-22BF-1972-6E1B-93EBA53DC4F7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2918761" y="5163328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701" name="Rectangle 1700">
              <a:hlinkClick r:id="rId351" action="ppaction://hlinksldjump"/>
              <a:extLst>
                <a:ext uri="{FF2B5EF4-FFF2-40B4-BE49-F238E27FC236}">
                  <a16:creationId xmlns:a16="http://schemas.microsoft.com/office/drawing/2014/main" id="{59B45038-19D0-3A45-D6FA-C6E30802830D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821481" y="5327688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702" name="Rectangle 1701">
              <a:hlinkClick r:id="rId352" action="ppaction://hlinksldjump"/>
              <a:extLst>
                <a:ext uri="{FF2B5EF4-FFF2-40B4-BE49-F238E27FC236}">
                  <a16:creationId xmlns:a16="http://schemas.microsoft.com/office/drawing/2014/main" id="{259C878A-BF3D-3011-979D-EC847F9E5AFC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2004361" y="5327688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703" name="Rectangle 1702">
              <a:hlinkClick r:id="rId353" action="ppaction://hlinksldjump"/>
              <a:extLst>
                <a:ext uri="{FF2B5EF4-FFF2-40B4-BE49-F238E27FC236}">
                  <a16:creationId xmlns:a16="http://schemas.microsoft.com/office/drawing/2014/main" id="{2F32DED1-A58A-7AF2-7A26-3215F2A52F4A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2187241" y="5327688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704" name="Rectangle 1703">
              <a:hlinkClick r:id="rId354" action="ppaction://hlinksldjump"/>
              <a:extLst>
                <a:ext uri="{FF2B5EF4-FFF2-40B4-BE49-F238E27FC236}">
                  <a16:creationId xmlns:a16="http://schemas.microsoft.com/office/drawing/2014/main" id="{C5988081-D939-9FEF-0512-3A4054B5D5AB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2370121" y="5327688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705" name="Rectangle 1704">
              <a:hlinkClick r:id="rId355" action="ppaction://hlinksldjump"/>
              <a:extLst>
                <a:ext uri="{FF2B5EF4-FFF2-40B4-BE49-F238E27FC236}">
                  <a16:creationId xmlns:a16="http://schemas.microsoft.com/office/drawing/2014/main" id="{A12E095E-1309-9AE8-4DD8-222D609684CC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2553001" y="5327688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706" name="Rectangle 1705">
              <a:hlinkClick r:id="rId356" action="ppaction://hlinksldjump"/>
              <a:extLst>
                <a:ext uri="{FF2B5EF4-FFF2-40B4-BE49-F238E27FC236}">
                  <a16:creationId xmlns:a16="http://schemas.microsoft.com/office/drawing/2014/main" id="{8F744998-4B83-92B1-8E2E-6FABB7D7BA06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2735881" y="5327688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707" name="Rectangle 1706">
              <a:hlinkClick r:id="rId357" action="ppaction://hlinksldjump"/>
              <a:extLst>
                <a:ext uri="{FF2B5EF4-FFF2-40B4-BE49-F238E27FC236}">
                  <a16:creationId xmlns:a16="http://schemas.microsoft.com/office/drawing/2014/main" id="{695F015C-DF72-916C-9853-07B2D9FA5025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2918761" y="5327688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708" name="Rectangle 1707">
              <a:hlinkClick r:id="rId358" action="ppaction://hlinksldjump"/>
              <a:extLst>
                <a:ext uri="{FF2B5EF4-FFF2-40B4-BE49-F238E27FC236}">
                  <a16:creationId xmlns:a16="http://schemas.microsoft.com/office/drawing/2014/main" id="{698E7702-B0D7-E330-AB36-205CE66879A7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821481" y="5492048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1709" name="Rectangle 1708">
              <a:hlinkClick r:id="rId359" action="ppaction://hlinksldjump"/>
              <a:extLst>
                <a:ext uri="{FF2B5EF4-FFF2-40B4-BE49-F238E27FC236}">
                  <a16:creationId xmlns:a16="http://schemas.microsoft.com/office/drawing/2014/main" id="{AB6966CF-46C4-3046-77B2-43E01435A6BA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2004361" y="5492048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1710" name="Rectangle 1709">
              <a:hlinkClick r:id="rId360" action="ppaction://hlinksldjump"/>
              <a:extLst>
                <a:ext uri="{FF2B5EF4-FFF2-40B4-BE49-F238E27FC236}">
                  <a16:creationId xmlns:a16="http://schemas.microsoft.com/office/drawing/2014/main" id="{A95E5474-1F0B-28BE-6252-B3662CEC2C2F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2187241" y="5492048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1711" name="Rectangle 1710">
              <a:hlinkClick r:id="rId361" action="ppaction://hlinksldjump"/>
              <a:extLst>
                <a:ext uri="{FF2B5EF4-FFF2-40B4-BE49-F238E27FC236}">
                  <a16:creationId xmlns:a16="http://schemas.microsoft.com/office/drawing/2014/main" id="{E042E7AD-3607-7B86-936B-C374801766A1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2370121" y="5492048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1712" name="Rectangle 1711">
              <a:hlinkClick r:id="rId362" action="ppaction://hlinksldjump"/>
              <a:extLst>
                <a:ext uri="{FF2B5EF4-FFF2-40B4-BE49-F238E27FC236}">
                  <a16:creationId xmlns:a16="http://schemas.microsoft.com/office/drawing/2014/main" id="{1AA7740A-4E6E-BC22-7FBF-24DC204E664C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2553001" y="5492048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13</a:t>
              </a:r>
            </a:p>
          </p:txBody>
        </p:sp>
        <p:sp>
          <p:nvSpPr>
            <p:cNvPr id="1713" name="Rectangle 1712">
              <a:hlinkClick r:id="rId363" action="ppaction://hlinksldjump"/>
              <a:extLst>
                <a:ext uri="{FF2B5EF4-FFF2-40B4-BE49-F238E27FC236}">
                  <a16:creationId xmlns:a16="http://schemas.microsoft.com/office/drawing/2014/main" id="{CB57BEF5-69F0-F23A-3171-9E02F2208C4D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2735881" y="5492048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1714" name="Rectangle 1713">
              <a:hlinkClick r:id="rId364" action="ppaction://hlinksldjump"/>
              <a:extLst>
                <a:ext uri="{FF2B5EF4-FFF2-40B4-BE49-F238E27FC236}">
                  <a16:creationId xmlns:a16="http://schemas.microsoft.com/office/drawing/2014/main" id="{24650CB6-8BD9-A0AB-3734-88D032D5ADF1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2918761" y="5492048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1715" name="Rectangle 1714">
              <a:hlinkClick r:id="rId365" action="ppaction://hlinksldjump"/>
              <a:extLst>
                <a:ext uri="{FF2B5EF4-FFF2-40B4-BE49-F238E27FC236}">
                  <a16:creationId xmlns:a16="http://schemas.microsoft.com/office/drawing/2014/main" id="{3C303002-FC03-E6B2-90A3-F88469F2B88D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821481" y="5656408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16</a:t>
              </a:r>
            </a:p>
          </p:txBody>
        </p:sp>
        <p:sp>
          <p:nvSpPr>
            <p:cNvPr id="1716" name="Rectangle 1715">
              <a:hlinkClick r:id="rId366" action="ppaction://hlinksldjump"/>
              <a:extLst>
                <a:ext uri="{FF2B5EF4-FFF2-40B4-BE49-F238E27FC236}">
                  <a16:creationId xmlns:a16="http://schemas.microsoft.com/office/drawing/2014/main" id="{058D6136-4962-EBE2-310C-9260CF64E640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2004361" y="5656408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1717" name="Rectangle 1716">
              <a:hlinkClick r:id="rId367" action="ppaction://hlinksldjump"/>
              <a:extLst>
                <a:ext uri="{FF2B5EF4-FFF2-40B4-BE49-F238E27FC236}">
                  <a16:creationId xmlns:a16="http://schemas.microsoft.com/office/drawing/2014/main" id="{AD477603-29A0-211B-1ABE-AC5BC3CFB555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2187241" y="5656408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18</a:t>
              </a:r>
            </a:p>
          </p:txBody>
        </p:sp>
        <p:sp>
          <p:nvSpPr>
            <p:cNvPr id="1718" name="Rectangle 1717">
              <a:hlinkClick r:id="rId368" action="ppaction://hlinksldjump"/>
              <a:extLst>
                <a:ext uri="{FF2B5EF4-FFF2-40B4-BE49-F238E27FC236}">
                  <a16:creationId xmlns:a16="http://schemas.microsoft.com/office/drawing/2014/main" id="{6C68075A-85A5-6F3A-42C4-F1389A305DF7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2370121" y="5656408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19</a:t>
              </a:r>
            </a:p>
          </p:txBody>
        </p:sp>
        <p:sp>
          <p:nvSpPr>
            <p:cNvPr id="1719" name="Rectangle 1718">
              <a:hlinkClick r:id="rId369" action="ppaction://hlinksldjump"/>
              <a:extLst>
                <a:ext uri="{FF2B5EF4-FFF2-40B4-BE49-F238E27FC236}">
                  <a16:creationId xmlns:a16="http://schemas.microsoft.com/office/drawing/2014/main" id="{E3406C54-34E6-A0FC-4C6F-4788B8471D96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2553001" y="5656408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1720" name="Rectangle 1719">
              <a:hlinkClick r:id="rId370" action="ppaction://hlinksldjump"/>
              <a:extLst>
                <a:ext uri="{FF2B5EF4-FFF2-40B4-BE49-F238E27FC236}">
                  <a16:creationId xmlns:a16="http://schemas.microsoft.com/office/drawing/2014/main" id="{3D08E130-87C0-759C-1973-24B0427CA060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2735881" y="5656408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21</a:t>
              </a:r>
            </a:p>
          </p:txBody>
        </p:sp>
        <p:sp>
          <p:nvSpPr>
            <p:cNvPr id="1721" name="Rectangle 1720">
              <a:hlinkClick r:id="rId371" action="ppaction://hlinksldjump"/>
              <a:extLst>
                <a:ext uri="{FF2B5EF4-FFF2-40B4-BE49-F238E27FC236}">
                  <a16:creationId xmlns:a16="http://schemas.microsoft.com/office/drawing/2014/main" id="{C6B79B99-9E63-D903-6A62-AC57D711C39F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2918761" y="5656408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1722" name="Rectangle 1721">
              <a:hlinkClick r:id="rId372" action="ppaction://hlinksldjump"/>
              <a:extLst>
                <a:ext uri="{FF2B5EF4-FFF2-40B4-BE49-F238E27FC236}">
                  <a16:creationId xmlns:a16="http://schemas.microsoft.com/office/drawing/2014/main" id="{E498EF4E-8ED9-CFC1-BC62-2CB733017762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821481" y="5820770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23</a:t>
              </a:r>
            </a:p>
          </p:txBody>
        </p:sp>
        <p:sp>
          <p:nvSpPr>
            <p:cNvPr id="1723" name="Rectangle 1722">
              <a:hlinkClick r:id="rId373" action="ppaction://hlinksldjump"/>
              <a:extLst>
                <a:ext uri="{FF2B5EF4-FFF2-40B4-BE49-F238E27FC236}">
                  <a16:creationId xmlns:a16="http://schemas.microsoft.com/office/drawing/2014/main" id="{E9226FDB-852E-BC7F-9FA0-15D7D75AC36D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2004361" y="5820770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24</a:t>
              </a:r>
            </a:p>
          </p:txBody>
        </p:sp>
        <p:sp>
          <p:nvSpPr>
            <p:cNvPr id="1724" name="Rectangle 1723">
              <a:hlinkClick r:id="rId374" action="ppaction://hlinksldjump"/>
              <a:extLst>
                <a:ext uri="{FF2B5EF4-FFF2-40B4-BE49-F238E27FC236}">
                  <a16:creationId xmlns:a16="http://schemas.microsoft.com/office/drawing/2014/main" id="{776B7B39-E98D-EE93-CF92-D1C877CEBA41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2187241" y="5820770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25</a:t>
              </a:r>
            </a:p>
          </p:txBody>
        </p:sp>
        <p:sp>
          <p:nvSpPr>
            <p:cNvPr id="1725" name="Rectangle 1724">
              <a:hlinkClick r:id="rId375" action="ppaction://hlinksldjump"/>
              <a:extLst>
                <a:ext uri="{FF2B5EF4-FFF2-40B4-BE49-F238E27FC236}">
                  <a16:creationId xmlns:a16="http://schemas.microsoft.com/office/drawing/2014/main" id="{F987DFE2-C8AA-786F-1EA8-B83CFC3A43BA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2370121" y="5820770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26</a:t>
              </a:r>
            </a:p>
          </p:txBody>
        </p:sp>
        <p:sp>
          <p:nvSpPr>
            <p:cNvPr id="1726" name="Rectangle 1725">
              <a:hlinkClick r:id="rId376" action="ppaction://hlinksldjump"/>
              <a:extLst>
                <a:ext uri="{FF2B5EF4-FFF2-40B4-BE49-F238E27FC236}">
                  <a16:creationId xmlns:a16="http://schemas.microsoft.com/office/drawing/2014/main" id="{0153EFF0-B277-499F-C18B-6672344C5060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2553001" y="5820770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27</a:t>
              </a:r>
            </a:p>
          </p:txBody>
        </p:sp>
        <p:sp>
          <p:nvSpPr>
            <p:cNvPr id="1727" name="Rectangle 1726">
              <a:hlinkClick r:id="rId377" action="ppaction://hlinksldjump"/>
              <a:extLst>
                <a:ext uri="{FF2B5EF4-FFF2-40B4-BE49-F238E27FC236}">
                  <a16:creationId xmlns:a16="http://schemas.microsoft.com/office/drawing/2014/main" id="{F2C65C40-8C5E-0DDA-BDE3-72465F06EACF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2735881" y="5820770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28</a:t>
              </a:r>
            </a:p>
          </p:txBody>
        </p:sp>
        <p:sp>
          <p:nvSpPr>
            <p:cNvPr id="1728" name="Rectangle 1727">
              <a:hlinkClick r:id="rId378" action="ppaction://hlinksldjump"/>
              <a:extLst>
                <a:ext uri="{FF2B5EF4-FFF2-40B4-BE49-F238E27FC236}">
                  <a16:creationId xmlns:a16="http://schemas.microsoft.com/office/drawing/2014/main" id="{2593071B-A664-201D-8288-ED1E9DEBABB1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2918761" y="5820770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29</a:t>
              </a:r>
            </a:p>
          </p:txBody>
        </p:sp>
        <p:sp>
          <p:nvSpPr>
            <p:cNvPr id="1729" name="Rectangle 1728">
              <a:hlinkClick r:id="rId379" action="ppaction://hlinksldjump"/>
              <a:extLst>
                <a:ext uri="{FF2B5EF4-FFF2-40B4-BE49-F238E27FC236}">
                  <a16:creationId xmlns:a16="http://schemas.microsoft.com/office/drawing/2014/main" id="{9FE2FC5E-B09A-3D41-F581-AB21A7E1026A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821481" y="5986520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30</a:t>
              </a:r>
            </a:p>
          </p:txBody>
        </p:sp>
        <p:sp>
          <p:nvSpPr>
            <p:cNvPr id="1730" name="Rectangle 1729">
              <a:extLst>
                <a:ext uri="{FF2B5EF4-FFF2-40B4-BE49-F238E27FC236}">
                  <a16:creationId xmlns:a16="http://schemas.microsoft.com/office/drawing/2014/main" id="{DE5A342D-7022-2E19-D088-A97FEB478C56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2004361" y="5986520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1731" name="Rectangle 1730">
              <a:extLst>
                <a:ext uri="{FF2B5EF4-FFF2-40B4-BE49-F238E27FC236}">
                  <a16:creationId xmlns:a16="http://schemas.microsoft.com/office/drawing/2014/main" id="{2C7C0941-356B-F9AE-2D1E-3BB876EDAA9E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2187241" y="5986520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1732" name="Rectangle 1731">
              <a:extLst>
                <a:ext uri="{FF2B5EF4-FFF2-40B4-BE49-F238E27FC236}">
                  <a16:creationId xmlns:a16="http://schemas.microsoft.com/office/drawing/2014/main" id="{FA238E70-B8D8-E6DF-7342-0C1C9616FA9F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2370121" y="5986520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1733" name="Rectangle 1732">
              <a:extLst>
                <a:ext uri="{FF2B5EF4-FFF2-40B4-BE49-F238E27FC236}">
                  <a16:creationId xmlns:a16="http://schemas.microsoft.com/office/drawing/2014/main" id="{DE0BE8D4-91C8-09FE-D8B9-5C525F951259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2553001" y="5986520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1734" name="Rectangle 1733">
              <a:extLst>
                <a:ext uri="{FF2B5EF4-FFF2-40B4-BE49-F238E27FC236}">
                  <a16:creationId xmlns:a16="http://schemas.microsoft.com/office/drawing/2014/main" id="{4470E3D7-C713-215C-4B91-B73A2BA7D674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2735881" y="5986520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883" name="Rectangle 882">
              <a:extLst>
                <a:ext uri="{FF2B5EF4-FFF2-40B4-BE49-F238E27FC236}">
                  <a16:creationId xmlns:a16="http://schemas.microsoft.com/office/drawing/2014/main" id="{EDA7D08F-1773-019F-E0E4-9C719F5CEE14}"/>
                </a:ext>
              </a:extLst>
            </p:cNvPr>
            <p:cNvSpPr>
              <a:spLocks/>
            </p:cNvSpPr>
            <p:nvPr userDrawn="1"/>
          </p:nvSpPr>
          <p:spPr>
            <a:xfrm>
              <a:off x="1821481" y="5163328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884" name="Rectangle 883">
              <a:extLst>
                <a:ext uri="{FF2B5EF4-FFF2-40B4-BE49-F238E27FC236}">
                  <a16:creationId xmlns:a16="http://schemas.microsoft.com/office/drawing/2014/main" id="{8260B0B1-E711-533E-BEB7-B5ED1E3B1CE5}"/>
                </a:ext>
              </a:extLst>
            </p:cNvPr>
            <p:cNvSpPr>
              <a:spLocks/>
            </p:cNvSpPr>
            <p:nvPr userDrawn="1"/>
          </p:nvSpPr>
          <p:spPr>
            <a:xfrm>
              <a:off x="2004361" y="5163328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885" name="Rectangle 884">
              <a:extLst>
                <a:ext uri="{FF2B5EF4-FFF2-40B4-BE49-F238E27FC236}">
                  <a16:creationId xmlns:a16="http://schemas.microsoft.com/office/drawing/2014/main" id="{294D9088-A5FD-0ECE-B338-E828974A83AF}"/>
                </a:ext>
              </a:extLst>
            </p:cNvPr>
            <p:cNvSpPr>
              <a:spLocks/>
            </p:cNvSpPr>
            <p:nvPr userDrawn="1"/>
          </p:nvSpPr>
          <p:spPr>
            <a:xfrm>
              <a:off x="2187241" y="5163328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886" name="Rectangle 885">
              <a:extLst>
                <a:ext uri="{FF2B5EF4-FFF2-40B4-BE49-F238E27FC236}">
                  <a16:creationId xmlns:a16="http://schemas.microsoft.com/office/drawing/2014/main" id="{0F98C796-C85F-186A-1B5D-8D5076C5882D}"/>
                </a:ext>
              </a:extLst>
            </p:cNvPr>
            <p:cNvSpPr>
              <a:spLocks/>
            </p:cNvSpPr>
            <p:nvPr userDrawn="1"/>
          </p:nvSpPr>
          <p:spPr>
            <a:xfrm>
              <a:off x="2370121" y="5163328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887" name="Rectangle 886">
              <a:extLst>
                <a:ext uri="{FF2B5EF4-FFF2-40B4-BE49-F238E27FC236}">
                  <a16:creationId xmlns:a16="http://schemas.microsoft.com/office/drawing/2014/main" id="{16A16508-4DC4-20FC-B4C0-96CB59B24D5F}"/>
                </a:ext>
              </a:extLst>
            </p:cNvPr>
            <p:cNvSpPr>
              <a:spLocks/>
            </p:cNvSpPr>
            <p:nvPr userDrawn="1"/>
          </p:nvSpPr>
          <p:spPr>
            <a:xfrm>
              <a:off x="2553001" y="5163328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892" name="Rectangle 891">
              <a:extLst>
                <a:ext uri="{FF2B5EF4-FFF2-40B4-BE49-F238E27FC236}">
                  <a16:creationId xmlns:a16="http://schemas.microsoft.com/office/drawing/2014/main" id="{D6B4C74B-45CD-C09B-2DAD-FE75620F65A5}"/>
                </a:ext>
              </a:extLst>
            </p:cNvPr>
            <p:cNvSpPr>
              <a:spLocks/>
            </p:cNvSpPr>
            <p:nvPr userDrawn="1"/>
          </p:nvSpPr>
          <p:spPr>
            <a:xfrm>
              <a:off x="2735881" y="5163328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</p:grpSp>
      <p:sp>
        <p:nvSpPr>
          <p:cNvPr id="893" name="Rectangle 892">
            <a:extLst>
              <a:ext uri="{FF2B5EF4-FFF2-40B4-BE49-F238E27FC236}">
                <a16:creationId xmlns:a16="http://schemas.microsoft.com/office/drawing/2014/main" id="{C7D43B19-9695-224E-6249-58EDD881AA2A}"/>
              </a:ext>
            </a:extLst>
          </p:cNvPr>
          <p:cNvSpPr>
            <a:spLocks/>
          </p:cNvSpPr>
          <p:nvPr userDrawn="1"/>
        </p:nvSpPr>
        <p:spPr>
          <a:xfrm>
            <a:off x="3138535" y="2120986"/>
            <a:ext cx="1280160" cy="98755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7" name="Rectangle 1336">
            <a:extLst>
              <a:ext uri="{FF2B5EF4-FFF2-40B4-BE49-F238E27FC236}">
                <a16:creationId xmlns:a16="http://schemas.microsoft.com/office/drawing/2014/main" id="{4FBC39E0-1697-259B-5B7B-47F57774E649}"/>
              </a:ext>
            </a:extLst>
          </p:cNvPr>
          <p:cNvSpPr/>
          <p:nvPr userDrawn="1"/>
        </p:nvSpPr>
        <p:spPr>
          <a:xfrm>
            <a:off x="1821481" y="3558339"/>
            <a:ext cx="1280160" cy="115214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496" name="Rectangle 495">
            <a:extLst>
              <a:ext uri="{FF2B5EF4-FFF2-40B4-BE49-F238E27FC236}">
                <a16:creationId xmlns:a16="http://schemas.microsoft.com/office/drawing/2014/main" id="{862CE993-4D61-6D83-F9B1-BA52890017D6}"/>
              </a:ext>
            </a:extLst>
          </p:cNvPr>
          <p:cNvSpPr>
            <a:spLocks/>
          </p:cNvSpPr>
          <p:nvPr userDrawn="1"/>
        </p:nvSpPr>
        <p:spPr>
          <a:xfrm>
            <a:off x="1821481" y="682451"/>
            <a:ext cx="1280160" cy="98755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45" name="Rectangle 844">
            <a:extLst>
              <a:ext uri="{FF2B5EF4-FFF2-40B4-BE49-F238E27FC236}">
                <a16:creationId xmlns:a16="http://schemas.microsoft.com/office/drawing/2014/main" id="{92C85FAD-435C-994B-F71E-74C7DB8F4B09}"/>
              </a:ext>
            </a:extLst>
          </p:cNvPr>
          <p:cNvSpPr/>
          <p:nvPr userDrawn="1"/>
        </p:nvSpPr>
        <p:spPr>
          <a:xfrm>
            <a:off x="504428" y="682451"/>
            <a:ext cx="1280160" cy="98755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1" name="Rectangle 890">
            <a:extLst>
              <a:ext uri="{FF2B5EF4-FFF2-40B4-BE49-F238E27FC236}">
                <a16:creationId xmlns:a16="http://schemas.microsoft.com/office/drawing/2014/main" id="{60934F8F-3DC9-2C1F-5A2C-29C087CE985B}"/>
              </a:ext>
            </a:extLst>
          </p:cNvPr>
          <p:cNvSpPr>
            <a:spLocks/>
          </p:cNvSpPr>
          <p:nvPr userDrawn="1"/>
        </p:nvSpPr>
        <p:spPr>
          <a:xfrm>
            <a:off x="3138535" y="682451"/>
            <a:ext cx="1280160" cy="115214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4" name="Rectangle 1423">
            <a:extLst>
              <a:ext uri="{FF2B5EF4-FFF2-40B4-BE49-F238E27FC236}">
                <a16:creationId xmlns:a16="http://schemas.microsoft.com/office/drawing/2014/main" id="{84DBDDE0-0EA2-ACD3-5A2E-95640133ABB5}"/>
              </a:ext>
            </a:extLst>
          </p:cNvPr>
          <p:cNvSpPr/>
          <p:nvPr userDrawn="1"/>
        </p:nvSpPr>
        <p:spPr>
          <a:xfrm>
            <a:off x="1821481" y="4998968"/>
            <a:ext cx="1280160" cy="115214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527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r Mont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2ACED5D-22CF-558E-0E6B-EA084D7400CA}"/>
              </a:ext>
            </a:extLst>
          </p:cNvPr>
          <p:cNvSpPr txBox="1"/>
          <p:nvPr userDrawn="1"/>
        </p:nvSpPr>
        <p:spPr>
          <a:xfrm>
            <a:off x="401005" y="1296875"/>
            <a:ext cx="11226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>
                <a:solidFill>
                  <a:schemeClr val="accent1">
                    <a:lumMod val="50000"/>
                  </a:schemeClr>
                </a:solidFill>
              </a:rPr>
              <a:t>Monthly Goals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26C48C-2135-733D-8E9A-C81BAEE655C3}"/>
              </a:ext>
            </a:extLst>
          </p:cNvPr>
          <p:cNvSpPr txBox="1"/>
          <p:nvPr userDrawn="1"/>
        </p:nvSpPr>
        <p:spPr>
          <a:xfrm>
            <a:off x="0" y="331"/>
            <a:ext cx="5148263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b="1"/>
          </a:p>
        </p:txBody>
      </p:sp>
      <p:pic>
        <p:nvPicPr>
          <p:cNvPr id="57" name="Graphic 56" descr="Home with solid fill">
            <a:hlinkClick r:id="rId2" action="ppaction://hlinksldjump"/>
            <a:extLst>
              <a:ext uri="{FF2B5EF4-FFF2-40B4-BE49-F238E27FC236}">
                <a16:creationId xmlns:a16="http://schemas.microsoft.com/office/drawing/2014/main" id="{69324FBE-DFBA-F6D2-1011-D622F337C1F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1463" y="7248"/>
            <a:ext cx="348543" cy="348543"/>
          </a:xfrm>
          <a:prstGeom prst="rect">
            <a:avLst/>
          </a:prstGeom>
        </p:spPr>
      </p:pic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36010B8B-F055-2546-BA80-996D78F9494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60462" y="0"/>
            <a:ext cx="2827338" cy="368980"/>
          </a:xfrm>
        </p:spPr>
        <p:txBody>
          <a:bodyPr/>
          <a:lstStyle>
            <a:lvl1pPr marL="0" indent="0" algn="ctr">
              <a:buNone/>
              <a:defRPr sz="1800" b="1"/>
            </a:lvl1pPr>
            <a:lvl2pPr marL="257403" indent="0">
              <a:buNone/>
              <a:defRPr/>
            </a:lvl2pPr>
          </a:lstStyle>
          <a:p>
            <a:pPr lvl="0"/>
            <a:r>
              <a:rPr lang="en-US"/>
              <a:t>Type to enter date</a:t>
            </a:r>
          </a:p>
        </p:txBody>
      </p:sp>
      <p:graphicFrame>
        <p:nvGraphicFramePr>
          <p:cNvPr id="3" name="Table 153">
            <a:extLst>
              <a:ext uri="{FF2B5EF4-FFF2-40B4-BE49-F238E27FC236}">
                <a16:creationId xmlns:a16="http://schemas.microsoft.com/office/drawing/2014/main" id="{63D5BD80-CE93-54FC-E644-A972401B2B3B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961172760"/>
              </p:ext>
            </p:extLst>
          </p:nvPr>
        </p:nvGraphicFramePr>
        <p:xfrm>
          <a:off x="501463" y="1524126"/>
          <a:ext cx="3995528" cy="72009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995528">
                  <a:extLst>
                    <a:ext uri="{9D8B030D-6E8A-4147-A177-3AD203B41FA5}">
                      <a16:colId xmlns:a16="http://schemas.microsoft.com/office/drawing/2014/main" val="2389437453"/>
                    </a:ext>
                  </a:extLst>
                </a:gridCol>
              </a:tblGrid>
              <a:tr h="154342">
                <a:tc>
                  <a:txBody>
                    <a:bodyPr/>
                    <a:lstStyle/>
                    <a:p>
                      <a:pPr marL="285750" indent="-285750">
                        <a:buFont typeface="Wingdings" pitchFamily="2" charset="2"/>
                        <a:buChar char="q"/>
                      </a:pPr>
                      <a:r>
                        <a:rPr lang="en-US" sz="105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</a:t>
                      </a:r>
                    </a:p>
                  </a:txBody>
                  <a:tcPr marL="0" marR="0" marT="0" marB="0"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9276727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pPr marL="171450" indent="-171450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4803234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pPr marL="171450" indent="-171450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8418539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pPr marL="171450" indent="-171450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4016569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pPr marL="171450" indent="-171450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8754936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pPr marL="171450" indent="-171450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200545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pPr marL="171450" indent="-171450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99957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46504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70171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321954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689067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631161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283160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941301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247319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353792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961883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341832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60298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743364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703530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602861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936974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996741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119125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642113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910077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35162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381913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142745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845367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934630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287165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187055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2129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309419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072212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6687162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823277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872895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108281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468370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919266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818053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40254"/>
                  </a:ext>
                </a:extLst>
              </a:tr>
            </a:tbl>
          </a:graphicData>
        </a:graphic>
      </p:graphicFrame>
      <p:sp>
        <p:nvSpPr>
          <p:cNvPr id="2" name="Round Same Side Corner Rectangle 1">
            <a:hlinkClick r:id="rId5" action="ppaction://hlinksldjump"/>
            <a:extLst>
              <a:ext uri="{FF2B5EF4-FFF2-40B4-BE49-F238E27FC236}">
                <a16:creationId xmlns:a16="http://schemas.microsoft.com/office/drawing/2014/main" id="{A924FBBA-5110-636C-8C0F-83ED39C6D4CC}"/>
              </a:ext>
            </a:extLst>
          </p:cNvPr>
          <p:cNvSpPr/>
          <p:nvPr userDrawn="1"/>
        </p:nvSpPr>
        <p:spPr>
          <a:xfrm rot="5400000">
            <a:off x="4389077" y="500455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Jan</a:t>
            </a:r>
          </a:p>
        </p:txBody>
      </p:sp>
      <p:sp>
        <p:nvSpPr>
          <p:cNvPr id="4" name="Round Same Side Corner Rectangle 3">
            <a:hlinkClick r:id="rId6" action="ppaction://hlinksldjump"/>
            <a:extLst>
              <a:ext uri="{FF2B5EF4-FFF2-40B4-BE49-F238E27FC236}">
                <a16:creationId xmlns:a16="http://schemas.microsoft.com/office/drawing/2014/main" id="{A5E473DE-C23C-1644-0C95-A3A96336E784}"/>
              </a:ext>
            </a:extLst>
          </p:cNvPr>
          <p:cNvSpPr/>
          <p:nvPr userDrawn="1"/>
        </p:nvSpPr>
        <p:spPr>
          <a:xfrm rot="5400000">
            <a:off x="4389077" y="903798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Feb</a:t>
            </a:r>
          </a:p>
        </p:txBody>
      </p:sp>
      <p:sp>
        <p:nvSpPr>
          <p:cNvPr id="5" name="Round Same Side Corner Rectangle 4">
            <a:hlinkClick r:id="rId7" action="ppaction://hlinksldjump"/>
            <a:extLst>
              <a:ext uri="{FF2B5EF4-FFF2-40B4-BE49-F238E27FC236}">
                <a16:creationId xmlns:a16="http://schemas.microsoft.com/office/drawing/2014/main" id="{77575212-9C4C-DA4F-68D3-3A1AEA87DB8C}"/>
              </a:ext>
            </a:extLst>
          </p:cNvPr>
          <p:cNvSpPr/>
          <p:nvPr userDrawn="1"/>
        </p:nvSpPr>
        <p:spPr>
          <a:xfrm rot="5400000">
            <a:off x="4389077" y="1307141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Mar</a:t>
            </a:r>
          </a:p>
        </p:txBody>
      </p:sp>
      <p:sp>
        <p:nvSpPr>
          <p:cNvPr id="6" name="Round Same Side Corner Rectangle 5">
            <a:hlinkClick r:id="rId8" action="ppaction://hlinksldjump"/>
            <a:extLst>
              <a:ext uri="{FF2B5EF4-FFF2-40B4-BE49-F238E27FC236}">
                <a16:creationId xmlns:a16="http://schemas.microsoft.com/office/drawing/2014/main" id="{22C32E89-2CCD-3D53-D5B1-C80FFC6190B4}"/>
              </a:ext>
            </a:extLst>
          </p:cNvPr>
          <p:cNvSpPr/>
          <p:nvPr userDrawn="1"/>
        </p:nvSpPr>
        <p:spPr>
          <a:xfrm rot="5400000">
            <a:off x="4430491" y="1669070"/>
            <a:ext cx="394535" cy="227597"/>
          </a:xfrm>
          <a:prstGeom prst="round2Same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Apr</a:t>
            </a:r>
          </a:p>
        </p:txBody>
      </p:sp>
      <p:sp>
        <p:nvSpPr>
          <p:cNvPr id="7" name="Round Same Side Corner Rectangle 6">
            <a:hlinkClick r:id="rId9" action="ppaction://hlinksldjump"/>
            <a:extLst>
              <a:ext uri="{FF2B5EF4-FFF2-40B4-BE49-F238E27FC236}">
                <a16:creationId xmlns:a16="http://schemas.microsoft.com/office/drawing/2014/main" id="{50744A4A-9A10-4EED-2BF6-91519FB3B29A}"/>
              </a:ext>
            </a:extLst>
          </p:cNvPr>
          <p:cNvSpPr/>
          <p:nvPr userDrawn="1"/>
        </p:nvSpPr>
        <p:spPr>
          <a:xfrm rot="5400000">
            <a:off x="4389077" y="2113827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May</a:t>
            </a:r>
          </a:p>
        </p:txBody>
      </p:sp>
      <p:sp>
        <p:nvSpPr>
          <p:cNvPr id="10" name="Round Same Side Corner Rectangle 9">
            <a:hlinkClick r:id="rId10" action="ppaction://hlinksldjump"/>
            <a:extLst>
              <a:ext uri="{FF2B5EF4-FFF2-40B4-BE49-F238E27FC236}">
                <a16:creationId xmlns:a16="http://schemas.microsoft.com/office/drawing/2014/main" id="{398162B1-0124-C790-5E48-D21047F81528}"/>
              </a:ext>
            </a:extLst>
          </p:cNvPr>
          <p:cNvSpPr/>
          <p:nvPr userDrawn="1"/>
        </p:nvSpPr>
        <p:spPr>
          <a:xfrm rot="5400000">
            <a:off x="4389077" y="2517170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Jun</a:t>
            </a:r>
          </a:p>
        </p:txBody>
      </p:sp>
      <p:sp>
        <p:nvSpPr>
          <p:cNvPr id="11" name="Round Same Side Corner Rectangle 10">
            <a:hlinkClick r:id="rId11" action="ppaction://hlinksldjump"/>
            <a:extLst>
              <a:ext uri="{FF2B5EF4-FFF2-40B4-BE49-F238E27FC236}">
                <a16:creationId xmlns:a16="http://schemas.microsoft.com/office/drawing/2014/main" id="{D66D9C49-D593-8402-C607-16DD2D4AA049}"/>
              </a:ext>
            </a:extLst>
          </p:cNvPr>
          <p:cNvSpPr/>
          <p:nvPr userDrawn="1"/>
        </p:nvSpPr>
        <p:spPr>
          <a:xfrm rot="5400000">
            <a:off x="4389077" y="2920513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Jul</a:t>
            </a:r>
          </a:p>
        </p:txBody>
      </p:sp>
      <p:sp>
        <p:nvSpPr>
          <p:cNvPr id="12" name="Round Same Side Corner Rectangle 11">
            <a:hlinkClick r:id="rId12" action="ppaction://hlinksldjump"/>
            <a:extLst>
              <a:ext uri="{FF2B5EF4-FFF2-40B4-BE49-F238E27FC236}">
                <a16:creationId xmlns:a16="http://schemas.microsoft.com/office/drawing/2014/main" id="{2472828F-3237-4906-ABFC-96DCDD0D363A}"/>
              </a:ext>
            </a:extLst>
          </p:cNvPr>
          <p:cNvSpPr/>
          <p:nvPr userDrawn="1"/>
        </p:nvSpPr>
        <p:spPr>
          <a:xfrm rot="5400000">
            <a:off x="4389077" y="3323856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Aug</a:t>
            </a:r>
          </a:p>
        </p:txBody>
      </p:sp>
      <p:sp>
        <p:nvSpPr>
          <p:cNvPr id="13" name="Round Same Side Corner Rectangle 12">
            <a:hlinkClick r:id="rId13" action="ppaction://hlinksldjump"/>
            <a:extLst>
              <a:ext uri="{FF2B5EF4-FFF2-40B4-BE49-F238E27FC236}">
                <a16:creationId xmlns:a16="http://schemas.microsoft.com/office/drawing/2014/main" id="{88CE06C0-7AFF-FE31-1238-8A4C9506C226}"/>
              </a:ext>
            </a:extLst>
          </p:cNvPr>
          <p:cNvSpPr/>
          <p:nvPr userDrawn="1"/>
        </p:nvSpPr>
        <p:spPr>
          <a:xfrm rot="5400000">
            <a:off x="4389077" y="3727199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Sep</a:t>
            </a:r>
          </a:p>
        </p:txBody>
      </p:sp>
      <p:sp>
        <p:nvSpPr>
          <p:cNvPr id="14" name="Round Same Side Corner Rectangle 13">
            <a:hlinkClick r:id="rId14" action="ppaction://hlinksldjump"/>
            <a:extLst>
              <a:ext uri="{FF2B5EF4-FFF2-40B4-BE49-F238E27FC236}">
                <a16:creationId xmlns:a16="http://schemas.microsoft.com/office/drawing/2014/main" id="{1BA22A21-63D2-D650-79AA-04C694514947}"/>
              </a:ext>
            </a:extLst>
          </p:cNvPr>
          <p:cNvSpPr/>
          <p:nvPr userDrawn="1"/>
        </p:nvSpPr>
        <p:spPr>
          <a:xfrm rot="5400000">
            <a:off x="4389077" y="4130542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Oct</a:t>
            </a:r>
          </a:p>
        </p:txBody>
      </p:sp>
      <p:sp>
        <p:nvSpPr>
          <p:cNvPr id="15" name="Round Same Side Corner Rectangle 14">
            <a:hlinkClick r:id="rId15" action="ppaction://hlinksldjump"/>
            <a:extLst>
              <a:ext uri="{FF2B5EF4-FFF2-40B4-BE49-F238E27FC236}">
                <a16:creationId xmlns:a16="http://schemas.microsoft.com/office/drawing/2014/main" id="{0EBCFD2C-8304-7FE3-19DE-F33E48238D42}"/>
              </a:ext>
            </a:extLst>
          </p:cNvPr>
          <p:cNvSpPr/>
          <p:nvPr userDrawn="1"/>
        </p:nvSpPr>
        <p:spPr>
          <a:xfrm rot="5400000">
            <a:off x="4389077" y="4533885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Nov</a:t>
            </a:r>
          </a:p>
        </p:txBody>
      </p:sp>
      <p:sp>
        <p:nvSpPr>
          <p:cNvPr id="16" name="Round Same Side Corner Rectangle 15">
            <a:hlinkClick r:id="rId16" action="ppaction://hlinksldjump"/>
            <a:extLst>
              <a:ext uri="{FF2B5EF4-FFF2-40B4-BE49-F238E27FC236}">
                <a16:creationId xmlns:a16="http://schemas.microsoft.com/office/drawing/2014/main" id="{676763F2-E6DA-FB97-C4CD-92119E6141CA}"/>
              </a:ext>
            </a:extLst>
          </p:cNvPr>
          <p:cNvSpPr/>
          <p:nvPr userDrawn="1"/>
        </p:nvSpPr>
        <p:spPr>
          <a:xfrm rot="5400000">
            <a:off x="4389077" y="4937228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Dec</a:t>
            </a:r>
          </a:p>
        </p:txBody>
      </p:sp>
      <p:sp>
        <p:nvSpPr>
          <p:cNvPr id="17" name="Round Same Side Corner Rectangle 16">
            <a:hlinkClick r:id="rId17" action="ppaction://hlinksldjump"/>
            <a:extLst>
              <a:ext uri="{FF2B5EF4-FFF2-40B4-BE49-F238E27FC236}">
                <a16:creationId xmlns:a16="http://schemas.microsoft.com/office/drawing/2014/main" id="{172079C7-B359-44C6-A4CE-1AF3CF91AA19}"/>
              </a:ext>
            </a:extLst>
          </p:cNvPr>
          <p:cNvSpPr/>
          <p:nvPr userDrawn="1"/>
        </p:nvSpPr>
        <p:spPr>
          <a:xfrm rot="5400000">
            <a:off x="4389147" y="5340573"/>
            <a:ext cx="394535" cy="144768"/>
          </a:xfrm>
          <a:prstGeom prst="round2Same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Goals</a:t>
            </a: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2FF1C4FF-2F02-D459-5134-CCFEC8FAA6D6}"/>
              </a:ext>
            </a:extLst>
          </p:cNvPr>
          <p:cNvGrpSpPr/>
          <p:nvPr userDrawn="1"/>
        </p:nvGrpSpPr>
        <p:grpSpPr>
          <a:xfrm>
            <a:off x="3218688" y="374904"/>
            <a:ext cx="1280160" cy="987552"/>
            <a:chOff x="504428" y="2120986"/>
            <a:chExt cx="1280160" cy="987552"/>
          </a:xfrm>
        </p:grpSpPr>
        <p:sp>
          <p:nvSpPr>
            <p:cNvPr id="107" name="Rectangle 106">
              <a:hlinkClick r:id="rId18" action="ppaction://hlinksldjump"/>
              <a:extLst>
                <a:ext uri="{FF2B5EF4-FFF2-40B4-BE49-F238E27FC236}">
                  <a16:creationId xmlns:a16="http://schemas.microsoft.com/office/drawing/2014/main" id="{382F6AAD-48AC-5F30-9694-3570E95498E5}"/>
                </a:ext>
              </a:extLst>
            </p:cNvPr>
            <p:cNvSpPr>
              <a:spLocks/>
            </p:cNvSpPr>
            <p:nvPr userDrawn="1"/>
          </p:nvSpPr>
          <p:spPr>
            <a:xfrm>
              <a:off x="870188" y="2943946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29</a:t>
              </a: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8FBDC325-0078-C571-5476-FAE58BEB5F14}"/>
                </a:ext>
              </a:extLst>
            </p:cNvPr>
            <p:cNvSpPr>
              <a:spLocks/>
            </p:cNvSpPr>
            <p:nvPr userDrawn="1"/>
          </p:nvSpPr>
          <p:spPr>
            <a:xfrm>
              <a:off x="687308" y="2285578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43F0B7D7-B879-0285-F93D-364C5D32FAD3}"/>
                </a:ext>
              </a:extLst>
            </p:cNvPr>
            <p:cNvSpPr>
              <a:spLocks/>
            </p:cNvSpPr>
            <p:nvPr userDrawn="1"/>
          </p:nvSpPr>
          <p:spPr>
            <a:xfrm>
              <a:off x="1235948" y="2943946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866891D1-A4A9-ABB6-EC48-866565B22BC0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418828" y="2942682"/>
              <a:ext cx="182880" cy="165856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21ABDD80-31E1-A668-3DD1-5B17389C6839}"/>
                </a:ext>
              </a:extLst>
            </p:cNvPr>
            <p:cNvSpPr>
              <a:spLocks/>
            </p:cNvSpPr>
            <p:nvPr userDrawn="1"/>
          </p:nvSpPr>
          <p:spPr>
            <a:xfrm>
              <a:off x="1601708" y="2943946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DF50DFD3-D764-16AF-6593-E8E2EB8241EC}"/>
                </a:ext>
              </a:extLst>
            </p:cNvPr>
            <p:cNvSpPr>
              <a:spLocks/>
            </p:cNvSpPr>
            <p:nvPr userDrawn="1"/>
          </p:nvSpPr>
          <p:spPr>
            <a:xfrm>
              <a:off x="504428" y="2285578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113" name="Rectangle 112">
              <a:hlinkClick r:id="rId19" action="ppaction://hlinksldjump"/>
              <a:extLst>
                <a:ext uri="{FF2B5EF4-FFF2-40B4-BE49-F238E27FC236}">
                  <a16:creationId xmlns:a16="http://schemas.microsoft.com/office/drawing/2014/main" id="{15A78EB7-A020-274E-8EAA-9F474CC65C82}"/>
                </a:ext>
              </a:extLst>
            </p:cNvPr>
            <p:cNvSpPr>
              <a:spLocks/>
            </p:cNvSpPr>
            <p:nvPr userDrawn="1"/>
          </p:nvSpPr>
          <p:spPr>
            <a:xfrm>
              <a:off x="870188" y="2285578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14" name="Rectangle 113">
              <a:hlinkClick r:id="rId20" action="ppaction://hlinksldjump"/>
              <a:extLst>
                <a:ext uri="{FF2B5EF4-FFF2-40B4-BE49-F238E27FC236}">
                  <a16:creationId xmlns:a16="http://schemas.microsoft.com/office/drawing/2014/main" id="{110E5099-9830-06C9-182E-D38E8C22F92A}"/>
                </a:ext>
              </a:extLst>
            </p:cNvPr>
            <p:cNvSpPr>
              <a:spLocks/>
            </p:cNvSpPr>
            <p:nvPr userDrawn="1"/>
          </p:nvSpPr>
          <p:spPr>
            <a:xfrm>
              <a:off x="1053068" y="2285578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15" name="Rectangle 114">
              <a:hlinkClick r:id="rId21" action="ppaction://hlinksldjump"/>
              <a:extLst>
                <a:ext uri="{FF2B5EF4-FFF2-40B4-BE49-F238E27FC236}">
                  <a16:creationId xmlns:a16="http://schemas.microsoft.com/office/drawing/2014/main" id="{79E28B95-17A1-5C64-411F-183A54465E4B}"/>
                </a:ext>
              </a:extLst>
            </p:cNvPr>
            <p:cNvSpPr>
              <a:spLocks/>
            </p:cNvSpPr>
            <p:nvPr userDrawn="1"/>
          </p:nvSpPr>
          <p:spPr>
            <a:xfrm>
              <a:off x="1235948" y="2285578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16" name="Rectangle 115">
              <a:hlinkClick r:id="rId22" action="ppaction://hlinksldjump"/>
              <a:extLst>
                <a:ext uri="{FF2B5EF4-FFF2-40B4-BE49-F238E27FC236}">
                  <a16:creationId xmlns:a16="http://schemas.microsoft.com/office/drawing/2014/main" id="{8B001F33-CF0A-38B1-EE6C-F1A2A7D4080A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418828" y="2284314"/>
              <a:ext cx="182880" cy="165856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17" name="Rectangle 116">
              <a:hlinkClick r:id="rId23" action="ppaction://hlinksldjump"/>
              <a:extLst>
                <a:ext uri="{FF2B5EF4-FFF2-40B4-BE49-F238E27FC236}">
                  <a16:creationId xmlns:a16="http://schemas.microsoft.com/office/drawing/2014/main" id="{7BDBFCC2-FCC9-727F-78CF-A42AB46493F2}"/>
                </a:ext>
              </a:extLst>
            </p:cNvPr>
            <p:cNvSpPr>
              <a:spLocks/>
            </p:cNvSpPr>
            <p:nvPr userDrawn="1"/>
          </p:nvSpPr>
          <p:spPr>
            <a:xfrm>
              <a:off x="1601708" y="2285578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18" name="Rectangle 117">
              <a:hlinkClick r:id="rId24" action="ppaction://hlinksldjump"/>
              <a:extLst>
                <a:ext uri="{FF2B5EF4-FFF2-40B4-BE49-F238E27FC236}">
                  <a16:creationId xmlns:a16="http://schemas.microsoft.com/office/drawing/2014/main" id="{69507E42-6A7A-D9ED-A099-0C54C201A5FE}"/>
                </a:ext>
              </a:extLst>
            </p:cNvPr>
            <p:cNvSpPr>
              <a:spLocks/>
            </p:cNvSpPr>
            <p:nvPr userDrawn="1"/>
          </p:nvSpPr>
          <p:spPr>
            <a:xfrm>
              <a:off x="504428" y="2450170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19" name="Rectangle 118">
              <a:hlinkClick r:id="rId25" action="ppaction://hlinksldjump"/>
              <a:extLst>
                <a:ext uri="{FF2B5EF4-FFF2-40B4-BE49-F238E27FC236}">
                  <a16:creationId xmlns:a16="http://schemas.microsoft.com/office/drawing/2014/main" id="{027BC159-F826-D794-3A1B-820F5470F7BE}"/>
                </a:ext>
              </a:extLst>
            </p:cNvPr>
            <p:cNvSpPr>
              <a:spLocks/>
            </p:cNvSpPr>
            <p:nvPr userDrawn="1"/>
          </p:nvSpPr>
          <p:spPr>
            <a:xfrm>
              <a:off x="687308" y="2450170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20" name="Rectangle 119">
              <a:hlinkClick r:id="rId26" action="ppaction://hlinksldjump"/>
              <a:extLst>
                <a:ext uri="{FF2B5EF4-FFF2-40B4-BE49-F238E27FC236}">
                  <a16:creationId xmlns:a16="http://schemas.microsoft.com/office/drawing/2014/main" id="{C2FD073F-54CC-4EA1-6351-90383ECF970F}"/>
                </a:ext>
              </a:extLst>
            </p:cNvPr>
            <p:cNvSpPr>
              <a:spLocks/>
            </p:cNvSpPr>
            <p:nvPr userDrawn="1"/>
          </p:nvSpPr>
          <p:spPr>
            <a:xfrm>
              <a:off x="870188" y="2450170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21" name="Rectangle 120">
              <a:hlinkClick r:id="rId27" action="ppaction://hlinksldjump"/>
              <a:extLst>
                <a:ext uri="{FF2B5EF4-FFF2-40B4-BE49-F238E27FC236}">
                  <a16:creationId xmlns:a16="http://schemas.microsoft.com/office/drawing/2014/main" id="{E621F0BB-0B62-499D-68B0-89D0B43E54A0}"/>
                </a:ext>
              </a:extLst>
            </p:cNvPr>
            <p:cNvSpPr>
              <a:spLocks/>
            </p:cNvSpPr>
            <p:nvPr userDrawn="1"/>
          </p:nvSpPr>
          <p:spPr>
            <a:xfrm>
              <a:off x="1053068" y="2450170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122" name="Rectangle 121">
              <a:hlinkClick r:id="rId28" action="ppaction://hlinksldjump"/>
              <a:extLst>
                <a:ext uri="{FF2B5EF4-FFF2-40B4-BE49-F238E27FC236}">
                  <a16:creationId xmlns:a16="http://schemas.microsoft.com/office/drawing/2014/main" id="{9E88AFF6-7894-552A-30B0-0AF5DB9CEFEA}"/>
                </a:ext>
              </a:extLst>
            </p:cNvPr>
            <p:cNvSpPr>
              <a:spLocks/>
            </p:cNvSpPr>
            <p:nvPr userDrawn="1"/>
          </p:nvSpPr>
          <p:spPr>
            <a:xfrm>
              <a:off x="1235948" y="2450170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123" name="Rectangle 122">
              <a:hlinkClick r:id="rId29" action="ppaction://hlinksldjump"/>
              <a:extLst>
                <a:ext uri="{FF2B5EF4-FFF2-40B4-BE49-F238E27FC236}">
                  <a16:creationId xmlns:a16="http://schemas.microsoft.com/office/drawing/2014/main" id="{3E658C2E-321F-6A0B-6B71-C406687ABD92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418828" y="2448906"/>
              <a:ext cx="182880" cy="16585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124" name="Rectangle 123">
              <a:hlinkClick r:id="rId30" action="ppaction://hlinksldjump"/>
              <a:extLst>
                <a:ext uri="{FF2B5EF4-FFF2-40B4-BE49-F238E27FC236}">
                  <a16:creationId xmlns:a16="http://schemas.microsoft.com/office/drawing/2014/main" id="{B7876D94-90AB-E7B5-60F3-5FA080714698}"/>
                </a:ext>
              </a:extLst>
            </p:cNvPr>
            <p:cNvSpPr>
              <a:spLocks/>
            </p:cNvSpPr>
            <p:nvPr userDrawn="1"/>
          </p:nvSpPr>
          <p:spPr>
            <a:xfrm>
              <a:off x="1601708" y="2450170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125" name="Rectangle 124">
              <a:hlinkClick r:id="rId31" action="ppaction://hlinksldjump"/>
              <a:extLst>
                <a:ext uri="{FF2B5EF4-FFF2-40B4-BE49-F238E27FC236}">
                  <a16:creationId xmlns:a16="http://schemas.microsoft.com/office/drawing/2014/main" id="{475AAE75-29BC-0F2B-3526-EAFE02391508}"/>
                </a:ext>
              </a:extLst>
            </p:cNvPr>
            <p:cNvSpPr>
              <a:spLocks/>
            </p:cNvSpPr>
            <p:nvPr userDrawn="1"/>
          </p:nvSpPr>
          <p:spPr>
            <a:xfrm>
              <a:off x="504428" y="2614762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13</a:t>
              </a:r>
            </a:p>
          </p:txBody>
        </p:sp>
        <p:sp>
          <p:nvSpPr>
            <p:cNvPr id="126" name="Rectangle 125">
              <a:hlinkClick r:id="rId32" action="ppaction://hlinksldjump"/>
              <a:extLst>
                <a:ext uri="{FF2B5EF4-FFF2-40B4-BE49-F238E27FC236}">
                  <a16:creationId xmlns:a16="http://schemas.microsoft.com/office/drawing/2014/main" id="{FF92F6AD-1D52-9EB3-869B-6FD801863A54}"/>
                </a:ext>
              </a:extLst>
            </p:cNvPr>
            <p:cNvSpPr>
              <a:spLocks/>
            </p:cNvSpPr>
            <p:nvPr userDrawn="1"/>
          </p:nvSpPr>
          <p:spPr>
            <a:xfrm>
              <a:off x="687308" y="2614762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127" name="Rectangle 126">
              <a:hlinkClick r:id="rId33" action="ppaction://hlinksldjump"/>
              <a:extLst>
                <a:ext uri="{FF2B5EF4-FFF2-40B4-BE49-F238E27FC236}">
                  <a16:creationId xmlns:a16="http://schemas.microsoft.com/office/drawing/2014/main" id="{EC635E0F-464C-448E-2E80-DE5446823338}"/>
                </a:ext>
              </a:extLst>
            </p:cNvPr>
            <p:cNvSpPr>
              <a:spLocks/>
            </p:cNvSpPr>
            <p:nvPr userDrawn="1"/>
          </p:nvSpPr>
          <p:spPr>
            <a:xfrm>
              <a:off x="870188" y="2614762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128" name="Rectangle 127">
              <a:hlinkClick r:id="rId34" action="ppaction://hlinksldjump"/>
              <a:extLst>
                <a:ext uri="{FF2B5EF4-FFF2-40B4-BE49-F238E27FC236}">
                  <a16:creationId xmlns:a16="http://schemas.microsoft.com/office/drawing/2014/main" id="{0D77D901-8DF8-A58D-7CF7-16D985CAB00D}"/>
                </a:ext>
              </a:extLst>
            </p:cNvPr>
            <p:cNvSpPr>
              <a:spLocks/>
            </p:cNvSpPr>
            <p:nvPr userDrawn="1"/>
          </p:nvSpPr>
          <p:spPr>
            <a:xfrm>
              <a:off x="1053068" y="2614762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16</a:t>
              </a:r>
            </a:p>
          </p:txBody>
        </p:sp>
        <p:sp>
          <p:nvSpPr>
            <p:cNvPr id="129" name="Rectangle 128">
              <a:hlinkClick r:id="rId35" action="ppaction://hlinksldjump"/>
              <a:extLst>
                <a:ext uri="{FF2B5EF4-FFF2-40B4-BE49-F238E27FC236}">
                  <a16:creationId xmlns:a16="http://schemas.microsoft.com/office/drawing/2014/main" id="{65289868-BC70-924A-224F-66DB165F1A5C}"/>
                </a:ext>
              </a:extLst>
            </p:cNvPr>
            <p:cNvSpPr>
              <a:spLocks/>
            </p:cNvSpPr>
            <p:nvPr userDrawn="1"/>
          </p:nvSpPr>
          <p:spPr>
            <a:xfrm>
              <a:off x="1235948" y="2614762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130" name="Rectangle 129">
              <a:hlinkClick r:id="rId36" action="ppaction://hlinksldjump"/>
              <a:extLst>
                <a:ext uri="{FF2B5EF4-FFF2-40B4-BE49-F238E27FC236}">
                  <a16:creationId xmlns:a16="http://schemas.microsoft.com/office/drawing/2014/main" id="{342DB632-3340-8673-ACEA-E5ADA537EA12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418828" y="2613498"/>
              <a:ext cx="182880" cy="165856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18</a:t>
              </a:r>
            </a:p>
          </p:txBody>
        </p:sp>
        <p:sp>
          <p:nvSpPr>
            <p:cNvPr id="131" name="Rectangle 130">
              <a:hlinkClick r:id="rId37" action="ppaction://hlinksldjump"/>
              <a:extLst>
                <a:ext uri="{FF2B5EF4-FFF2-40B4-BE49-F238E27FC236}">
                  <a16:creationId xmlns:a16="http://schemas.microsoft.com/office/drawing/2014/main" id="{842610A3-624A-3B6A-DB96-D9F1A3EF9373}"/>
                </a:ext>
              </a:extLst>
            </p:cNvPr>
            <p:cNvSpPr>
              <a:spLocks/>
            </p:cNvSpPr>
            <p:nvPr userDrawn="1"/>
          </p:nvSpPr>
          <p:spPr>
            <a:xfrm>
              <a:off x="1601708" y="2614762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19</a:t>
              </a:r>
            </a:p>
          </p:txBody>
        </p:sp>
        <p:sp>
          <p:nvSpPr>
            <p:cNvPr id="132" name="Rectangle 131">
              <a:hlinkClick r:id="rId38" action="ppaction://hlinksldjump"/>
              <a:extLst>
                <a:ext uri="{FF2B5EF4-FFF2-40B4-BE49-F238E27FC236}">
                  <a16:creationId xmlns:a16="http://schemas.microsoft.com/office/drawing/2014/main" id="{9E53D279-A448-12A7-F257-C259F0B859B1}"/>
                </a:ext>
              </a:extLst>
            </p:cNvPr>
            <p:cNvSpPr>
              <a:spLocks/>
            </p:cNvSpPr>
            <p:nvPr userDrawn="1"/>
          </p:nvSpPr>
          <p:spPr>
            <a:xfrm>
              <a:off x="504428" y="2779354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133" name="Rectangle 132">
              <a:hlinkClick r:id="rId39" action="ppaction://hlinksldjump"/>
              <a:extLst>
                <a:ext uri="{FF2B5EF4-FFF2-40B4-BE49-F238E27FC236}">
                  <a16:creationId xmlns:a16="http://schemas.microsoft.com/office/drawing/2014/main" id="{30F575AA-ABC0-516D-B1BC-BC654C44DE88}"/>
                </a:ext>
              </a:extLst>
            </p:cNvPr>
            <p:cNvSpPr>
              <a:spLocks/>
            </p:cNvSpPr>
            <p:nvPr userDrawn="1"/>
          </p:nvSpPr>
          <p:spPr>
            <a:xfrm>
              <a:off x="687308" y="2779354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21</a:t>
              </a:r>
            </a:p>
          </p:txBody>
        </p:sp>
        <p:sp>
          <p:nvSpPr>
            <p:cNvPr id="134" name="Rectangle 133">
              <a:hlinkClick r:id="rId40" action="ppaction://hlinksldjump"/>
              <a:extLst>
                <a:ext uri="{FF2B5EF4-FFF2-40B4-BE49-F238E27FC236}">
                  <a16:creationId xmlns:a16="http://schemas.microsoft.com/office/drawing/2014/main" id="{A5FC3FCD-650A-B68D-9CD6-B9DF9423E6D8}"/>
                </a:ext>
              </a:extLst>
            </p:cNvPr>
            <p:cNvSpPr>
              <a:spLocks/>
            </p:cNvSpPr>
            <p:nvPr userDrawn="1"/>
          </p:nvSpPr>
          <p:spPr>
            <a:xfrm>
              <a:off x="870188" y="2779354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135" name="Rectangle 134">
              <a:hlinkClick r:id="rId41" action="ppaction://hlinksldjump"/>
              <a:extLst>
                <a:ext uri="{FF2B5EF4-FFF2-40B4-BE49-F238E27FC236}">
                  <a16:creationId xmlns:a16="http://schemas.microsoft.com/office/drawing/2014/main" id="{87E340CF-EAFC-DC2F-1FCB-70D0C6EFB4BC}"/>
                </a:ext>
              </a:extLst>
            </p:cNvPr>
            <p:cNvSpPr>
              <a:spLocks/>
            </p:cNvSpPr>
            <p:nvPr userDrawn="1"/>
          </p:nvSpPr>
          <p:spPr>
            <a:xfrm>
              <a:off x="1053068" y="2779354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23</a:t>
              </a:r>
            </a:p>
          </p:txBody>
        </p:sp>
        <p:sp>
          <p:nvSpPr>
            <p:cNvPr id="136" name="Rectangle 135">
              <a:hlinkClick r:id="rId42" action="ppaction://hlinksldjump"/>
              <a:extLst>
                <a:ext uri="{FF2B5EF4-FFF2-40B4-BE49-F238E27FC236}">
                  <a16:creationId xmlns:a16="http://schemas.microsoft.com/office/drawing/2014/main" id="{4329EFA0-59E5-F56E-61D8-48124B68A35B}"/>
                </a:ext>
              </a:extLst>
            </p:cNvPr>
            <p:cNvSpPr>
              <a:spLocks/>
            </p:cNvSpPr>
            <p:nvPr userDrawn="1"/>
          </p:nvSpPr>
          <p:spPr>
            <a:xfrm>
              <a:off x="1235948" y="2779354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24</a:t>
              </a:r>
            </a:p>
          </p:txBody>
        </p:sp>
        <p:sp>
          <p:nvSpPr>
            <p:cNvPr id="137" name="Rectangle 136">
              <a:hlinkClick r:id="rId43" action="ppaction://hlinksldjump"/>
              <a:extLst>
                <a:ext uri="{FF2B5EF4-FFF2-40B4-BE49-F238E27FC236}">
                  <a16:creationId xmlns:a16="http://schemas.microsoft.com/office/drawing/2014/main" id="{3820C95B-22DB-4DD3-663A-A55C296D2B97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418828" y="2778090"/>
              <a:ext cx="182880" cy="16585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25</a:t>
              </a:r>
            </a:p>
          </p:txBody>
        </p:sp>
        <p:sp>
          <p:nvSpPr>
            <p:cNvPr id="138" name="Rectangle 137">
              <a:hlinkClick r:id="rId44" action="ppaction://hlinksldjump"/>
              <a:extLst>
                <a:ext uri="{FF2B5EF4-FFF2-40B4-BE49-F238E27FC236}">
                  <a16:creationId xmlns:a16="http://schemas.microsoft.com/office/drawing/2014/main" id="{45A8BEC5-50E5-A43A-CE6D-26AD05AB525E}"/>
                </a:ext>
              </a:extLst>
            </p:cNvPr>
            <p:cNvSpPr>
              <a:spLocks/>
            </p:cNvSpPr>
            <p:nvPr userDrawn="1"/>
          </p:nvSpPr>
          <p:spPr>
            <a:xfrm>
              <a:off x="1601708" y="2779354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26</a:t>
              </a:r>
            </a:p>
          </p:txBody>
        </p:sp>
        <p:sp>
          <p:nvSpPr>
            <p:cNvPr id="139" name="Rectangle 138">
              <a:hlinkClick r:id="rId45" action="ppaction://hlinksldjump"/>
              <a:extLst>
                <a:ext uri="{FF2B5EF4-FFF2-40B4-BE49-F238E27FC236}">
                  <a16:creationId xmlns:a16="http://schemas.microsoft.com/office/drawing/2014/main" id="{AF86B8D6-1ACE-19C9-2ABC-9E97F65BA647}"/>
                </a:ext>
              </a:extLst>
            </p:cNvPr>
            <p:cNvSpPr>
              <a:spLocks/>
            </p:cNvSpPr>
            <p:nvPr userDrawn="1"/>
          </p:nvSpPr>
          <p:spPr>
            <a:xfrm>
              <a:off x="504428" y="2943946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27</a:t>
              </a:r>
            </a:p>
          </p:txBody>
        </p:sp>
        <p:sp>
          <p:nvSpPr>
            <p:cNvPr id="140" name="Rectangle 139">
              <a:hlinkClick r:id="rId46" action="ppaction://hlinksldjump"/>
              <a:extLst>
                <a:ext uri="{FF2B5EF4-FFF2-40B4-BE49-F238E27FC236}">
                  <a16:creationId xmlns:a16="http://schemas.microsoft.com/office/drawing/2014/main" id="{AD830727-FC31-C9EB-8AA3-1CC52B7AD1CC}"/>
                </a:ext>
              </a:extLst>
            </p:cNvPr>
            <p:cNvSpPr>
              <a:spLocks/>
            </p:cNvSpPr>
            <p:nvPr userDrawn="1"/>
          </p:nvSpPr>
          <p:spPr>
            <a:xfrm>
              <a:off x="687308" y="2943946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28</a:t>
              </a:r>
            </a:p>
          </p:txBody>
        </p:sp>
        <p:sp>
          <p:nvSpPr>
            <p:cNvPr id="141" name="Rectangle 140">
              <a:hlinkClick r:id="rId47" action="ppaction://hlinksldjump"/>
              <a:extLst>
                <a:ext uri="{FF2B5EF4-FFF2-40B4-BE49-F238E27FC236}">
                  <a16:creationId xmlns:a16="http://schemas.microsoft.com/office/drawing/2014/main" id="{B9192343-606D-3F5C-5663-3FCDA2AB0DFF}"/>
                </a:ext>
              </a:extLst>
            </p:cNvPr>
            <p:cNvSpPr>
              <a:spLocks/>
            </p:cNvSpPr>
            <p:nvPr userDrawn="1"/>
          </p:nvSpPr>
          <p:spPr>
            <a:xfrm>
              <a:off x="1053068" y="2943946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30</a:t>
              </a:r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3EE5F055-71DD-D810-65A8-B2941578EE23}"/>
                </a:ext>
              </a:extLst>
            </p:cNvPr>
            <p:cNvSpPr>
              <a:spLocks/>
            </p:cNvSpPr>
            <p:nvPr userDrawn="1"/>
          </p:nvSpPr>
          <p:spPr>
            <a:xfrm>
              <a:off x="1601708" y="2120986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S</a:t>
              </a:r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FAE62D14-2E90-14B5-D90A-6BBFFF0352AF}"/>
                </a:ext>
              </a:extLst>
            </p:cNvPr>
            <p:cNvSpPr>
              <a:spLocks/>
            </p:cNvSpPr>
            <p:nvPr userDrawn="1"/>
          </p:nvSpPr>
          <p:spPr>
            <a:xfrm>
              <a:off x="504428" y="2120986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M</a:t>
              </a:r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2A39B118-4CCE-35E4-6916-F2284E6BDFE2}"/>
                </a:ext>
              </a:extLst>
            </p:cNvPr>
            <p:cNvSpPr>
              <a:spLocks/>
            </p:cNvSpPr>
            <p:nvPr userDrawn="1"/>
          </p:nvSpPr>
          <p:spPr>
            <a:xfrm>
              <a:off x="687308" y="2120986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T</a:t>
              </a:r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457A0B45-BA89-9363-B9F5-0AF56224AF14}"/>
                </a:ext>
              </a:extLst>
            </p:cNvPr>
            <p:cNvSpPr>
              <a:spLocks/>
            </p:cNvSpPr>
            <p:nvPr userDrawn="1"/>
          </p:nvSpPr>
          <p:spPr>
            <a:xfrm>
              <a:off x="870188" y="2120986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W</a:t>
              </a:r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8E9B2EAA-2CFF-D603-9E8F-AB00090408C9}"/>
                </a:ext>
              </a:extLst>
            </p:cNvPr>
            <p:cNvSpPr>
              <a:spLocks/>
            </p:cNvSpPr>
            <p:nvPr userDrawn="1"/>
          </p:nvSpPr>
          <p:spPr>
            <a:xfrm>
              <a:off x="1053068" y="2120986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T</a:t>
              </a:r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4E16A4C7-BFBC-414D-C1A2-D8A84E024599}"/>
                </a:ext>
              </a:extLst>
            </p:cNvPr>
            <p:cNvSpPr>
              <a:spLocks/>
            </p:cNvSpPr>
            <p:nvPr userDrawn="1"/>
          </p:nvSpPr>
          <p:spPr>
            <a:xfrm>
              <a:off x="1235948" y="2120986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F</a:t>
              </a:r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9804427E-6AD0-1BE4-81CB-CC5236669E2F}"/>
                </a:ext>
              </a:extLst>
            </p:cNvPr>
            <p:cNvSpPr>
              <a:spLocks/>
            </p:cNvSpPr>
            <p:nvPr userDrawn="1"/>
          </p:nvSpPr>
          <p:spPr>
            <a:xfrm>
              <a:off x="1418828" y="2120986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91155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ril D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8F26C48C-2135-733D-8E9A-C81BAEE655C3}"/>
              </a:ext>
            </a:extLst>
          </p:cNvPr>
          <p:cNvSpPr txBox="1"/>
          <p:nvPr userDrawn="1"/>
        </p:nvSpPr>
        <p:spPr>
          <a:xfrm>
            <a:off x="0" y="331"/>
            <a:ext cx="5148263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b="1"/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36010B8B-F055-2546-BA80-996D78F9494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60462" y="0"/>
            <a:ext cx="2827338" cy="368980"/>
          </a:xfrm>
        </p:spPr>
        <p:txBody>
          <a:bodyPr/>
          <a:lstStyle>
            <a:lvl1pPr marL="0" indent="0" algn="ctr">
              <a:buNone/>
              <a:defRPr sz="1800" b="1"/>
            </a:lvl1pPr>
            <a:lvl2pPr marL="257403" indent="0">
              <a:buNone/>
              <a:defRPr/>
            </a:lvl2pPr>
          </a:lstStyle>
          <a:p>
            <a:pPr lvl="0"/>
            <a:r>
              <a:rPr lang="en-US"/>
              <a:t>Type to enter date</a:t>
            </a:r>
          </a:p>
        </p:txBody>
      </p:sp>
      <p:sp>
        <p:nvSpPr>
          <p:cNvPr id="18" name="Round Same Side Corner Rectangle 17">
            <a:hlinkClick r:id="rId2" action="ppaction://hlinksldjump"/>
            <a:extLst>
              <a:ext uri="{FF2B5EF4-FFF2-40B4-BE49-F238E27FC236}">
                <a16:creationId xmlns:a16="http://schemas.microsoft.com/office/drawing/2014/main" id="{7086D1F4-3BEF-CA57-87B4-C1E6A31E0355}"/>
              </a:ext>
            </a:extLst>
          </p:cNvPr>
          <p:cNvSpPr/>
          <p:nvPr userDrawn="1"/>
        </p:nvSpPr>
        <p:spPr>
          <a:xfrm rot="5400000">
            <a:off x="4389077" y="500455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Jan</a:t>
            </a:r>
          </a:p>
        </p:txBody>
      </p:sp>
      <p:sp>
        <p:nvSpPr>
          <p:cNvPr id="19" name="Round Same Side Corner Rectangle 18">
            <a:hlinkClick r:id="rId3" action="ppaction://hlinksldjump"/>
            <a:extLst>
              <a:ext uri="{FF2B5EF4-FFF2-40B4-BE49-F238E27FC236}">
                <a16:creationId xmlns:a16="http://schemas.microsoft.com/office/drawing/2014/main" id="{3489C14A-45F6-749B-90D2-FEA886B7F2CD}"/>
              </a:ext>
            </a:extLst>
          </p:cNvPr>
          <p:cNvSpPr/>
          <p:nvPr userDrawn="1"/>
        </p:nvSpPr>
        <p:spPr>
          <a:xfrm rot="5400000">
            <a:off x="4389077" y="903798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Feb</a:t>
            </a:r>
          </a:p>
        </p:txBody>
      </p:sp>
      <p:sp>
        <p:nvSpPr>
          <p:cNvPr id="20" name="Round Same Side Corner Rectangle 19">
            <a:hlinkClick r:id="rId4" action="ppaction://hlinksldjump"/>
            <a:extLst>
              <a:ext uri="{FF2B5EF4-FFF2-40B4-BE49-F238E27FC236}">
                <a16:creationId xmlns:a16="http://schemas.microsoft.com/office/drawing/2014/main" id="{CF2437EF-0698-E2A9-6077-69D084E4BCC5}"/>
              </a:ext>
            </a:extLst>
          </p:cNvPr>
          <p:cNvSpPr/>
          <p:nvPr userDrawn="1"/>
        </p:nvSpPr>
        <p:spPr>
          <a:xfrm rot="5400000">
            <a:off x="4389077" y="1307141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Mar</a:t>
            </a:r>
          </a:p>
        </p:txBody>
      </p:sp>
      <p:sp>
        <p:nvSpPr>
          <p:cNvPr id="21" name="Round Same Side Corner Rectangle 20">
            <a:hlinkClick r:id="rId5" action="ppaction://hlinksldjump"/>
            <a:extLst>
              <a:ext uri="{FF2B5EF4-FFF2-40B4-BE49-F238E27FC236}">
                <a16:creationId xmlns:a16="http://schemas.microsoft.com/office/drawing/2014/main" id="{EEBCA3B6-9EB6-0D2C-7D88-F1DEC5DAFB3C}"/>
              </a:ext>
            </a:extLst>
          </p:cNvPr>
          <p:cNvSpPr/>
          <p:nvPr userDrawn="1"/>
        </p:nvSpPr>
        <p:spPr>
          <a:xfrm rot="5400000">
            <a:off x="4430491" y="1669070"/>
            <a:ext cx="394535" cy="227597"/>
          </a:xfrm>
          <a:prstGeom prst="round2Same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Apr</a:t>
            </a:r>
          </a:p>
        </p:txBody>
      </p:sp>
      <p:sp>
        <p:nvSpPr>
          <p:cNvPr id="22" name="Round Same Side Corner Rectangle 21">
            <a:hlinkClick r:id="rId6" action="ppaction://hlinksldjump"/>
            <a:extLst>
              <a:ext uri="{FF2B5EF4-FFF2-40B4-BE49-F238E27FC236}">
                <a16:creationId xmlns:a16="http://schemas.microsoft.com/office/drawing/2014/main" id="{3E19807A-1236-E0AF-F7D0-06648FA79FA9}"/>
              </a:ext>
            </a:extLst>
          </p:cNvPr>
          <p:cNvSpPr/>
          <p:nvPr userDrawn="1"/>
        </p:nvSpPr>
        <p:spPr>
          <a:xfrm rot="5400000">
            <a:off x="4389077" y="2113827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May</a:t>
            </a:r>
          </a:p>
        </p:txBody>
      </p:sp>
      <p:sp>
        <p:nvSpPr>
          <p:cNvPr id="23" name="Round Same Side Corner Rectangle 22">
            <a:hlinkClick r:id="rId7" action="ppaction://hlinksldjump"/>
            <a:extLst>
              <a:ext uri="{FF2B5EF4-FFF2-40B4-BE49-F238E27FC236}">
                <a16:creationId xmlns:a16="http://schemas.microsoft.com/office/drawing/2014/main" id="{E8CA8D95-0A77-B65E-AEE3-C0BCF4A9F372}"/>
              </a:ext>
            </a:extLst>
          </p:cNvPr>
          <p:cNvSpPr/>
          <p:nvPr userDrawn="1"/>
        </p:nvSpPr>
        <p:spPr>
          <a:xfrm rot="5400000">
            <a:off x="4389077" y="2517170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Jun</a:t>
            </a:r>
          </a:p>
        </p:txBody>
      </p:sp>
      <p:sp>
        <p:nvSpPr>
          <p:cNvPr id="24" name="Round Same Side Corner Rectangle 23">
            <a:hlinkClick r:id="rId8" action="ppaction://hlinksldjump"/>
            <a:extLst>
              <a:ext uri="{FF2B5EF4-FFF2-40B4-BE49-F238E27FC236}">
                <a16:creationId xmlns:a16="http://schemas.microsoft.com/office/drawing/2014/main" id="{2FF61E90-BAC4-750C-3F56-A00B7707E677}"/>
              </a:ext>
            </a:extLst>
          </p:cNvPr>
          <p:cNvSpPr/>
          <p:nvPr userDrawn="1"/>
        </p:nvSpPr>
        <p:spPr>
          <a:xfrm rot="5400000">
            <a:off x="4389077" y="2920513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Jul</a:t>
            </a:r>
          </a:p>
        </p:txBody>
      </p:sp>
      <p:sp>
        <p:nvSpPr>
          <p:cNvPr id="25" name="Round Same Side Corner Rectangle 24">
            <a:hlinkClick r:id="rId9" action="ppaction://hlinksldjump"/>
            <a:extLst>
              <a:ext uri="{FF2B5EF4-FFF2-40B4-BE49-F238E27FC236}">
                <a16:creationId xmlns:a16="http://schemas.microsoft.com/office/drawing/2014/main" id="{B407D8BB-EFAB-A2CC-F3D4-25204BCC1CF3}"/>
              </a:ext>
            </a:extLst>
          </p:cNvPr>
          <p:cNvSpPr/>
          <p:nvPr userDrawn="1"/>
        </p:nvSpPr>
        <p:spPr>
          <a:xfrm rot="5400000">
            <a:off x="4389077" y="3323856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Aug</a:t>
            </a:r>
          </a:p>
        </p:txBody>
      </p:sp>
      <p:sp>
        <p:nvSpPr>
          <p:cNvPr id="26" name="Round Same Side Corner Rectangle 25">
            <a:hlinkClick r:id="rId10" action="ppaction://hlinksldjump"/>
            <a:extLst>
              <a:ext uri="{FF2B5EF4-FFF2-40B4-BE49-F238E27FC236}">
                <a16:creationId xmlns:a16="http://schemas.microsoft.com/office/drawing/2014/main" id="{A666D380-1FA7-0978-44D5-17DC7C41632D}"/>
              </a:ext>
            </a:extLst>
          </p:cNvPr>
          <p:cNvSpPr/>
          <p:nvPr userDrawn="1"/>
        </p:nvSpPr>
        <p:spPr>
          <a:xfrm rot="5400000">
            <a:off x="4389077" y="3727199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Sep</a:t>
            </a:r>
          </a:p>
        </p:txBody>
      </p:sp>
      <p:sp>
        <p:nvSpPr>
          <p:cNvPr id="27" name="Round Same Side Corner Rectangle 26">
            <a:hlinkClick r:id="rId11" action="ppaction://hlinksldjump"/>
            <a:extLst>
              <a:ext uri="{FF2B5EF4-FFF2-40B4-BE49-F238E27FC236}">
                <a16:creationId xmlns:a16="http://schemas.microsoft.com/office/drawing/2014/main" id="{88540530-9CD1-3443-BDD1-7D512DCAF58F}"/>
              </a:ext>
            </a:extLst>
          </p:cNvPr>
          <p:cNvSpPr/>
          <p:nvPr userDrawn="1"/>
        </p:nvSpPr>
        <p:spPr>
          <a:xfrm rot="5400000">
            <a:off x="4389077" y="4130542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Oct</a:t>
            </a:r>
          </a:p>
        </p:txBody>
      </p:sp>
      <p:sp>
        <p:nvSpPr>
          <p:cNvPr id="28" name="Round Same Side Corner Rectangle 27">
            <a:hlinkClick r:id="rId12" action="ppaction://hlinksldjump"/>
            <a:extLst>
              <a:ext uri="{FF2B5EF4-FFF2-40B4-BE49-F238E27FC236}">
                <a16:creationId xmlns:a16="http://schemas.microsoft.com/office/drawing/2014/main" id="{6CF80287-13BF-21FC-F85F-D9268D360938}"/>
              </a:ext>
            </a:extLst>
          </p:cNvPr>
          <p:cNvSpPr/>
          <p:nvPr userDrawn="1"/>
        </p:nvSpPr>
        <p:spPr>
          <a:xfrm rot="5400000">
            <a:off x="4389077" y="4533885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Nov</a:t>
            </a:r>
          </a:p>
        </p:txBody>
      </p:sp>
      <p:sp>
        <p:nvSpPr>
          <p:cNvPr id="29" name="Round Same Side Corner Rectangle 28">
            <a:hlinkClick r:id="rId13" action="ppaction://hlinksldjump"/>
            <a:extLst>
              <a:ext uri="{FF2B5EF4-FFF2-40B4-BE49-F238E27FC236}">
                <a16:creationId xmlns:a16="http://schemas.microsoft.com/office/drawing/2014/main" id="{6D47C443-29BB-FADE-EE7B-0E315468225C}"/>
              </a:ext>
            </a:extLst>
          </p:cNvPr>
          <p:cNvSpPr/>
          <p:nvPr userDrawn="1"/>
        </p:nvSpPr>
        <p:spPr>
          <a:xfrm rot="5400000">
            <a:off x="4389077" y="4937228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Dec</a:t>
            </a:r>
          </a:p>
        </p:txBody>
      </p:sp>
      <p:sp>
        <p:nvSpPr>
          <p:cNvPr id="30" name="Round Same Side Corner Rectangle 29">
            <a:hlinkClick r:id="rId14" action="ppaction://hlinksldjump"/>
            <a:extLst>
              <a:ext uri="{FF2B5EF4-FFF2-40B4-BE49-F238E27FC236}">
                <a16:creationId xmlns:a16="http://schemas.microsoft.com/office/drawing/2014/main" id="{3663F227-1C75-D42B-FF1F-735057D34F7A}"/>
              </a:ext>
            </a:extLst>
          </p:cNvPr>
          <p:cNvSpPr/>
          <p:nvPr userDrawn="1"/>
        </p:nvSpPr>
        <p:spPr>
          <a:xfrm rot="5400000">
            <a:off x="4389147" y="5340573"/>
            <a:ext cx="394535" cy="144768"/>
          </a:xfrm>
          <a:prstGeom prst="round2Same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Goals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478619-8D8D-8118-4645-8C4DD76641BF}"/>
              </a:ext>
            </a:extLst>
          </p:cNvPr>
          <p:cNvSpPr txBox="1"/>
          <p:nvPr userDrawn="1"/>
        </p:nvSpPr>
        <p:spPr>
          <a:xfrm>
            <a:off x="401005" y="368980"/>
            <a:ext cx="898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>
                <a:solidFill>
                  <a:schemeClr val="accent1">
                    <a:lumMod val="50000"/>
                  </a:schemeClr>
                </a:solidFill>
              </a:rPr>
              <a:t>Daily Goals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44F7DB-8CE6-5933-BAAD-C9F1E13A8ACD}"/>
              </a:ext>
            </a:extLst>
          </p:cNvPr>
          <p:cNvSpPr txBox="1"/>
          <p:nvPr userDrawn="1"/>
        </p:nvSpPr>
        <p:spPr>
          <a:xfrm>
            <a:off x="401005" y="1296875"/>
            <a:ext cx="11076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>
                <a:solidFill>
                  <a:schemeClr val="accent1">
                    <a:lumMod val="50000"/>
                  </a:schemeClr>
                </a:solidFill>
              </a:rPr>
              <a:t>Agenda/Notes</a:t>
            </a:r>
          </a:p>
        </p:txBody>
      </p:sp>
      <p:pic>
        <p:nvPicPr>
          <p:cNvPr id="10" name="Graphic 9" descr="Home with solid fill">
            <a:hlinkClick r:id="rId15" action="ppaction://hlinksldjump"/>
            <a:extLst>
              <a:ext uri="{FF2B5EF4-FFF2-40B4-BE49-F238E27FC236}">
                <a16:creationId xmlns:a16="http://schemas.microsoft.com/office/drawing/2014/main" id="{33E45923-839C-E8BA-DC7F-7E898B3D5A20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01463" y="7248"/>
            <a:ext cx="348543" cy="348543"/>
          </a:xfrm>
          <a:prstGeom prst="rect">
            <a:avLst/>
          </a:prstGeom>
        </p:spPr>
      </p:pic>
      <p:graphicFrame>
        <p:nvGraphicFramePr>
          <p:cNvPr id="12" name="Table 153">
            <a:extLst>
              <a:ext uri="{FF2B5EF4-FFF2-40B4-BE49-F238E27FC236}">
                <a16:creationId xmlns:a16="http://schemas.microsoft.com/office/drawing/2014/main" id="{950EC12F-E497-B819-D34F-44350A0DC485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715255471"/>
              </p:ext>
            </p:extLst>
          </p:nvPr>
        </p:nvGraphicFramePr>
        <p:xfrm>
          <a:off x="501463" y="1524126"/>
          <a:ext cx="3995528" cy="740971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995528">
                  <a:extLst>
                    <a:ext uri="{9D8B030D-6E8A-4147-A177-3AD203B41FA5}">
                      <a16:colId xmlns:a16="http://schemas.microsoft.com/office/drawing/2014/main" val="2389437453"/>
                    </a:ext>
                  </a:extLst>
                </a:gridCol>
              </a:tblGrid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9276727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4803234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8418539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4016569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8754936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200545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99957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46504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70171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321954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689067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631161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283160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941301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247319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353792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961883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341832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60298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743364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703530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602861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936974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996741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119125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642113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910077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35162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381913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142745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845367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934630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287165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187055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2129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309419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072212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6687162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823277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872895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108281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468370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919266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818053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585942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067541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0212968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40254"/>
                  </a:ext>
                </a:extLst>
              </a:tr>
            </a:tbl>
          </a:graphicData>
        </a:graphic>
      </p:graphicFrame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A6C913B-99A1-A86B-32D0-2B2B2BB5104D}"/>
              </a:ext>
            </a:extLst>
          </p:cNvPr>
          <p:cNvCxnSpPr>
            <a:cxnSpLocks/>
          </p:cNvCxnSpPr>
          <p:nvPr userDrawn="1"/>
        </p:nvCxnSpPr>
        <p:spPr>
          <a:xfrm>
            <a:off x="514350" y="825092"/>
            <a:ext cx="2606040" cy="0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67A4F1F-4899-2C81-0B7C-825A9D957589}"/>
              </a:ext>
            </a:extLst>
          </p:cNvPr>
          <p:cNvCxnSpPr>
            <a:cxnSpLocks/>
          </p:cNvCxnSpPr>
          <p:nvPr userDrawn="1"/>
        </p:nvCxnSpPr>
        <p:spPr>
          <a:xfrm>
            <a:off x="514350" y="1025117"/>
            <a:ext cx="2606040" cy="0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2403279-74FC-5EED-AC98-3304343E9A70}"/>
              </a:ext>
            </a:extLst>
          </p:cNvPr>
          <p:cNvCxnSpPr>
            <a:cxnSpLocks/>
          </p:cNvCxnSpPr>
          <p:nvPr userDrawn="1"/>
        </p:nvCxnSpPr>
        <p:spPr>
          <a:xfrm>
            <a:off x="514350" y="1225142"/>
            <a:ext cx="2606040" cy="2527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B8174AA4-2F27-354A-66F2-FEB0C0D2D0AB}"/>
              </a:ext>
            </a:extLst>
          </p:cNvPr>
          <p:cNvSpPr txBox="1"/>
          <p:nvPr userDrawn="1"/>
        </p:nvSpPr>
        <p:spPr>
          <a:xfrm>
            <a:off x="409429" y="575017"/>
            <a:ext cx="30783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sz="1400">
                <a:solidFill>
                  <a:schemeClr val="accent5">
                    <a:lumMod val="75000"/>
                  </a:schemeClr>
                </a:solidFill>
              </a:rPr>
              <a:t> 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1400">
                <a:solidFill>
                  <a:schemeClr val="accent5">
                    <a:lumMod val="75000"/>
                  </a:schemeClr>
                </a:solidFill>
              </a:rPr>
              <a:t> 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1400">
                <a:solidFill>
                  <a:schemeClr val="accent5">
                    <a:lumMod val="75000"/>
                  </a:schemeClr>
                </a:solidFill>
              </a:rPr>
              <a:t> 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E28468D-1E68-CAEC-D3D1-1587206F0507}"/>
              </a:ext>
            </a:extLst>
          </p:cNvPr>
          <p:cNvGrpSpPr/>
          <p:nvPr userDrawn="1"/>
        </p:nvGrpSpPr>
        <p:grpSpPr>
          <a:xfrm>
            <a:off x="3218688" y="374904"/>
            <a:ext cx="1280160" cy="987552"/>
            <a:chOff x="504428" y="2120986"/>
            <a:chExt cx="1280160" cy="987552"/>
          </a:xfrm>
        </p:grpSpPr>
        <p:sp>
          <p:nvSpPr>
            <p:cNvPr id="38" name="Rectangle 37">
              <a:hlinkClick r:id="rId18" action="ppaction://hlinksldjump"/>
              <a:extLst>
                <a:ext uri="{FF2B5EF4-FFF2-40B4-BE49-F238E27FC236}">
                  <a16:creationId xmlns:a16="http://schemas.microsoft.com/office/drawing/2014/main" id="{4FFA72C5-B3F7-CF3E-9EE3-8013BF68B056}"/>
                </a:ext>
              </a:extLst>
            </p:cNvPr>
            <p:cNvSpPr>
              <a:spLocks/>
            </p:cNvSpPr>
            <p:nvPr userDrawn="1"/>
          </p:nvSpPr>
          <p:spPr>
            <a:xfrm>
              <a:off x="870188" y="2943946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29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EC9458A-F5EF-2E37-074E-C8AC096C0517}"/>
                </a:ext>
              </a:extLst>
            </p:cNvPr>
            <p:cNvSpPr>
              <a:spLocks/>
            </p:cNvSpPr>
            <p:nvPr userDrawn="1"/>
          </p:nvSpPr>
          <p:spPr>
            <a:xfrm>
              <a:off x="687308" y="2285578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B27CB720-ED3D-DE3C-97B0-3A94C3971A69}"/>
                </a:ext>
              </a:extLst>
            </p:cNvPr>
            <p:cNvSpPr>
              <a:spLocks/>
            </p:cNvSpPr>
            <p:nvPr userDrawn="1"/>
          </p:nvSpPr>
          <p:spPr>
            <a:xfrm>
              <a:off x="1235948" y="2943946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3E238772-3C0B-097D-E94D-2C8C0B58BC55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418828" y="2942682"/>
              <a:ext cx="182880" cy="165856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864EDDE-C118-8C1D-BFCF-A33E3D5F355B}"/>
                </a:ext>
              </a:extLst>
            </p:cNvPr>
            <p:cNvSpPr>
              <a:spLocks/>
            </p:cNvSpPr>
            <p:nvPr userDrawn="1"/>
          </p:nvSpPr>
          <p:spPr>
            <a:xfrm>
              <a:off x="1601708" y="2943946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0BD9D6C5-88AB-9753-8818-8375BFBABAAC}"/>
                </a:ext>
              </a:extLst>
            </p:cNvPr>
            <p:cNvSpPr>
              <a:spLocks/>
            </p:cNvSpPr>
            <p:nvPr userDrawn="1"/>
          </p:nvSpPr>
          <p:spPr>
            <a:xfrm>
              <a:off x="504428" y="2285578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44" name="Rectangle 43">
              <a:hlinkClick r:id="rId19" action="ppaction://hlinksldjump"/>
              <a:extLst>
                <a:ext uri="{FF2B5EF4-FFF2-40B4-BE49-F238E27FC236}">
                  <a16:creationId xmlns:a16="http://schemas.microsoft.com/office/drawing/2014/main" id="{97074844-0D46-FEE8-FCAE-F7E8C925455B}"/>
                </a:ext>
              </a:extLst>
            </p:cNvPr>
            <p:cNvSpPr>
              <a:spLocks/>
            </p:cNvSpPr>
            <p:nvPr userDrawn="1"/>
          </p:nvSpPr>
          <p:spPr>
            <a:xfrm>
              <a:off x="870188" y="2285578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5" name="Rectangle 44">
              <a:hlinkClick r:id="rId20" action="ppaction://hlinksldjump"/>
              <a:extLst>
                <a:ext uri="{FF2B5EF4-FFF2-40B4-BE49-F238E27FC236}">
                  <a16:creationId xmlns:a16="http://schemas.microsoft.com/office/drawing/2014/main" id="{4D7F1FD5-832C-A6EC-91EE-9E1C8D63F5CF}"/>
                </a:ext>
              </a:extLst>
            </p:cNvPr>
            <p:cNvSpPr>
              <a:spLocks/>
            </p:cNvSpPr>
            <p:nvPr userDrawn="1"/>
          </p:nvSpPr>
          <p:spPr>
            <a:xfrm>
              <a:off x="1053068" y="2285578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46" name="Rectangle 45">
              <a:hlinkClick r:id="rId21" action="ppaction://hlinksldjump"/>
              <a:extLst>
                <a:ext uri="{FF2B5EF4-FFF2-40B4-BE49-F238E27FC236}">
                  <a16:creationId xmlns:a16="http://schemas.microsoft.com/office/drawing/2014/main" id="{38B07D94-DF6E-11E2-7CB7-353D342BA65B}"/>
                </a:ext>
              </a:extLst>
            </p:cNvPr>
            <p:cNvSpPr>
              <a:spLocks/>
            </p:cNvSpPr>
            <p:nvPr userDrawn="1"/>
          </p:nvSpPr>
          <p:spPr>
            <a:xfrm>
              <a:off x="1235948" y="2285578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47" name="Rectangle 46">
              <a:hlinkClick r:id="rId22" action="ppaction://hlinksldjump"/>
              <a:extLst>
                <a:ext uri="{FF2B5EF4-FFF2-40B4-BE49-F238E27FC236}">
                  <a16:creationId xmlns:a16="http://schemas.microsoft.com/office/drawing/2014/main" id="{6A9FCC2E-DC61-FDBC-73E0-6AEFCF1ADBE3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418828" y="2284314"/>
              <a:ext cx="182880" cy="165856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48" name="Rectangle 47">
              <a:hlinkClick r:id="rId23" action="ppaction://hlinksldjump"/>
              <a:extLst>
                <a:ext uri="{FF2B5EF4-FFF2-40B4-BE49-F238E27FC236}">
                  <a16:creationId xmlns:a16="http://schemas.microsoft.com/office/drawing/2014/main" id="{1BF09FD5-6410-58E3-6861-EDD97561F889}"/>
                </a:ext>
              </a:extLst>
            </p:cNvPr>
            <p:cNvSpPr>
              <a:spLocks/>
            </p:cNvSpPr>
            <p:nvPr userDrawn="1"/>
          </p:nvSpPr>
          <p:spPr>
            <a:xfrm>
              <a:off x="1601708" y="2285578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49" name="Rectangle 48">
              <a:hlinkClick r:id="rId24" action="ppaction://hlinksldjump"/>
              <a:extLst>
                <a:ext uri="{FF2B5EF4-FFF2-40B4-BE49-F238E27FC236}">
                  <a16:creationId xmlns:a16="http://schemas.microsoft.com/office/drawing/2014/main" id="{1BFE5456-D157-6FF2-3954-BAFA4B1518E1}"/>
                </a:ext>
              </a:extLst>
            </p:cNvPr>
            <p:cNvSpPr>
              <a:spLocks/>
            </p:cNvSpPr>
            <p:nvPr userDrawn="1"/>
          </p:nvSpPr>
          <p:spPr>
            <a:xfrm>
              <a:off x="504428" y="2450170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50" name="Rectangle 49">
              <a:hlinkClick r:id="rId25" action="ppaction://hlinksldjump"/>
              <a:extLst>
                <a:ext uri="{FF2B5EF4-FFF2-40B4-BE49-F238E27FC236}">
                  <a16:creationId xmlns:a16="http://schemas.microsoft.com/office/drawing/2014/main" id="{5C90510F-246B-BC1A-EAB3-3DBF540ADCC8}"/>
                </a:ext>
              </a:extLst>
            </p:cNvPr>
            <p:cNvSpPr>
              <a:spLocks/>
            </p:cNvSpPr>
            <p:nvPr userDrawn="1"/>
          </p:nvSpPr>
          <p:spPr>
            <a:xfrm>
              <a:off x="687308" y="2450170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51" name="Rectangle 50">
              <a:hlinkClick r:id="rId26" action="ppaction://hlinksldjump"/>
              <a:extLst>
                <a:ext uri="{FF2B5EF4-FFF2-40B4-BE49-F238E27FC236}">
                  <a16:creationId xmlns:a16="http://schemas.microsoft.com/office/drawing/2014/main" id="{77A38C6A-5581-4DFC-8A9F-CCCE6492EB4B}"/>
                </a:ext>
              </a:extLst>
            </p:cNvPr>
            <p:cNvSpPr>
              <a:spLocks/>
            </p:cNvSpPr>
            <p:nvPr userDrawn="1"/>
          </p:nvSpPr>
          <p:spPr>
            <a:xfrm>
              <a:off x="870188" y="2450170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52" name="Rectangle 51">
              <a:hlinkClick r:id="rId27" action="ppaction://hlinksldjump"/>
              <a:extLst>
                <a:ext uri="{FF2B5EF4-FFF2-40B4-BE49-F238E27FC236}">
                  <a16:creationId xmlns:a16="http://schemas.microsoft.com/office/drawing/2014/main" id="{7E0FFFF7-5A91-8100-9363-630541A28447}"/>
                </a:ext>
              </a:extLst>
            </p:cNvPr>
            <p:cNvSpPr>
              <a:spLocks/>
            </p:cNvSpPr>
            <p:nvPr userDrawn="1"/>
          </p:nvSpPr>
          <p:spPr>
            <a:xfrm>
              <a:off x="1053068" y="2450170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53" name="Rectangle 52">
              <a:hlinkClick r:id="rId28" action="ppaction://hlinksldjump"/>
              <a:extLst>
                <a:ext uri="{FF2B5EF4-FFF2-40B4-BE49-F238E27FC236}">
                  <a16:creationId xmlns:a16="http://schemas.microsoft.com/office/drawing/2014/main" id="{D0148332-AB3C-76C8-B432-256A339A9DDB}"/>
                </a:ext>
              </a:extLst>
            </p:cNvPr>
            <p:cNvSpPr>
              <a:spLocks/>
            </p:cNvSpPr>
            <p:nvPr userDrawn="1"/>
          </p:nvSpPr>
          <p:spPr>
            <a:xfrm>
              <a:off x="1235948" y="2450170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54" name="Rectangle 53">
              <a:hlinkClick r:id="rId29" action="ppaction://hlinksldjump"/>
              <a:extLst>
                <a:ext uri="{FF2B5EF4-FFF2-40B4-BE49-F238E27FC236}">
                  <a16:creationId xmlns:a16="http://schemas.microsoft.com/office/drawing/2014/main" id="{3BAC330D-EF90-0EDD-50E5-9B90C75D349B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418828" y="2448906"/>
              <a:ext cx="182880" cy="16585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55" name="Rectangle 54">
              <a:hlinkClick r:id="rId30" action="ppaction://hlinksldjump"/>
              <a:extLst>
                <a:ext uri="{FF2B5EF4-FFF2-40B4-BE49-F238E27FC236}">
                  <a16:creationId xmlns:a16="http://schemas.microsoft.com/office/drawing/2014/main" id="{89130A5B-1C2A-B4A4-6964-CDBB7AA4C3AF}"/>
                </a:ext>
              </a:extLst>
            </p:cNvPr>
            <p:cNvSpPr>
              <a:spLocks/>
            </p:cNvSpPr>
            <p:nvPr userDrawn="1"/>
          </p:nvSpPr>
          <p:spPr>
            <a:xfrm>
              <a:off x="1601708" y="2450170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56" name="Rectangle 55">
              <a:hlinkClick r:id="rId31" action="ppaction://hlinksldjump"/>
              <a:extLst>
                <a:ext uri="{FF2B5EF4-FFF2-40B4-BE49-F238E27FC236}">
                  <a16:creationId xmlns:a16="http://schemas.microsoft.com/office/drawing/2014/main" id="{2BED9FB8-7C53-F62C-CF6B-E1C1A7F4E18B}"/>
                </a:ext>
              </a:extLst>
            </p:cNvPr>
            <p:cNvSpPr>
              <a:spLocks/>
            </p:cNvSpPr>
            <p:nvPr userDrawn="1"/>
          </p:nvSpPr>
          <p:spPr>
            <a:xfrm>
              <a:off x="504428" y="2614762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13</a:t>
              </a:r>
            </a:p>
          </p:txBody>
        </p:sp>
        <p:sp>
          <p:nvSpPr>
            <p:cNvPr id="57" name="Rectangle 56">
              <a:hlinkClick r:id="rId32" action="ppaction://hlinksldjump"/>
              <a:extLst>
                <a:ext uri="{FF2B5EF4-FFF2-40B4-BE49-F238E27FC236}">
                  <a16:creationId xmlns:a16="http://schemas.microsoft.com/office/drawing/2014/main" id="{B25CCC1E-D1B2-0AD5-D1CB-1FF25ADAFD7B}"/>
                </a:ext>
              </a:extLst>
            </p:cNvPr>
            <p:cNvSpPr>
              <a:spLocks/>
            </p:cNvSpPr>
            <p:nvPr userDrawn="1"/>
          </p:nvSpPr>
          <p:spPr>
            <a:xfrm>
              <a:off x="687308" y="2614762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58" name="Rectangle 57">
              <a:hlinkClick r:id="rId33" action="ppaction://hlinksldjump"/>
              <a:extLst>
                <a:ext uri="{FF2B5EF4-FFF2-40B4-BE49-F238E27FC236}">
                  <a16:creationId xmlns:a16="http://schemas.microsoft.com/office/drawing/2014/main" id="{2EEB99E5-13BC-009E-428C-091BEE7CE97A}"/>
                </a:ext>
              </a:extLst>
            </p:cNvPr>
            <p:cNvSpPr>
              <a:spLocks/>
            </p:cNvSpPr>
            <p:nvPr userDrawn="1"/>
          </p:nvSpPr>
          <p:spPr>
            <a:xfrm>
              <a:off x="870188" y="2614762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59" name="Rectangle 58">
              <a:hlinkClick r:id="rId34" action="ppaction://hlinksldjump"/>
              <a:extLst>
                <a:ext uri="{FF2B5EF4-FFF2-40B4-BE49-F238E27FC236}">
                  <a16:creationId xmlns:a16="http://schemas.microsoft.com/office/drawing/2014/main" id="{18359A5C-75BC-C5A7-A3A1-6A40B94547D4}"/>
                </a:ext>
              </a:extLst>
            </p:cNvPr>
            <p:cNvSpPr>
              <a:spLocks/>
            </p:cNvSpPr>
            <p:nvPr userDrawn="1"/>
          </p:nvSpPr>
          <p:spPr>
            <a:xfrm>
              <a:off x="1053068" y="2614762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16</a:t>
              </a:r>
            </a:p>
          </p:txBody>
        </p:sp>
        <p:sp>
          <p:nvSpPr>
            <p:cNvPr id="60" name="Rectangle 59">
              <a:hlinkClick r:id="rId35" action="ppaction://hlinksldjump"/>
              <a:extLst>
                <a:ext uri="{FF2B5EF4-FFF2-40B4-BE49-F238E27FC236}">
                  <a16:creationId xmlns:a16="http://schemas.microsoft.com/office/drawing/2014/main" id="{0006B5EF-E69E-6CE3-2687-83AD3B075CDD}"/>
                </a:ext>
              </a:extLst>
            </p:cNvPr>
            <p:cNvSpPr>
              <a:spLocks/>
            </p:cNvSpPr>
            <p:nvPr userDrawn="1"/>
          </p:nvSpPr>
          <p:spPr>
            <a:xfrm>
              <a:off x="1235948" y="2614762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62" name="Rectangle 61">
              <a:hlinkClick r:id="rId36" action="ppaction://hlinksldjump"/>
              <a:extLst>
                <a:ext uri="{FF2B5EF4-FFF2-40B4-BE49-F238E27FC236}">
                  <a16:creationId xmlns:a16="http://schemas.microsoft.com/office/drawing/2014/main" id="{EA940500-B4BE-634E-44FD-C5604BBC48C9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418828" y="2613498"/>
              <a:ext cx="182880" cy="165856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18</a:t>
              </a:r>
            </a:p>
          </p:txBody>
        </p:sp>
        <p:sp>
          <p:nvSpPr>
            <p:cNvPr id="63" name="Rectangle 62">
              <a:hlinkClick r:id="rId37" action="ppaction://hlinksldjump"/>
              <a:extLst>
                <a:ext uri="{FF2B5EF4-FFF2-40B4-BE49-F238E27FC236}">
                  <a16:creationId xmlns:a16="http://schemas.microsoft.com/office/drawing/2014/main" id="{A75A07B3-A606-777A-C35E-2AE6481B2F03}"/>
                </a:ext>
              </a:extLst>
            </p:cNvPr>
            <p:cNvSpPr>
              <a:spLocks/>
            </p:cNvSpPr>
            <p:nvPr userDrawn="1"/>
          </p:nvSpPr>
          <p:spPr>
            <a:xfrm>
              <a:off x="1601708" y="2614762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19</a:t>
              </a:r>
            </a:p>
          </p:txBody>
        </p:sp>
        <p:sp>
          <p:nvSpPr>
            <p:cNvPr id="64" name="Rectangle 63">
              <a:hlinkClick r:id="rId38" action="ppaction://hlinksldjump"/>
              <a:extLst>
                <a:ext uri="{FF2B5EF4-FFF2-40B4-BE49-F238E27FC236}">
                  <a16:creationId xmlns:a16="http://schemas.microsoft.com/office/drawing/2014/main" id="{F3B20B79-0B57-28C3-FEAA-EBCEB6599B74}"/>
                </a:ext>
              </a:extLst>
            </p:cNvPr>
            <p:cNvSpPr>
              <a:spLocks/>
            </p:cNvSpPr>
            <p:nvPr userDrawn="1"/>
          </p:nvSpPr>
          <p:spPr>
            <a:xfrm>
              <a:off x="504428" y="2779354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65" name="Rectangle 64">
              <a:hlinkClick r:id="rId39" action="ppaction://hlinksldjump"/>
              <a:extLst>
                <a:ext uri="{FF2B5EF4-FFF2-40B4-BE49-F238E27FC236}">
                  <a16:creationId xmlns:a16="http://schemas.microsoft.com/office/drawing/2014/main" id="{3573A11F-7D76-0506-987A-59BAF99F804D}"/>
                </a:ext>
              </a:extLst>
            </p:cNvPr>
            <p:cNvSpPr>
              <a:spLocks/>
            </p:cNvSpPr>
            <p:nvPr userDrawn="1"/>
          </p:nvSpPr>
          <p:spPr>
            <a:xfrm>
              <a:off x="687308" y="2779354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21</a:t>
              </a:r>
            </a:p>
          </p:txBody>
        </p:sp>
        <p:sp>
          <p:nvSpPr>
            <p:cNvPr id="66" name="Rectangle 65">
              <a:hlinkClick r:id="rId40" action="ppaction://hlinksldjump"/>
              <a:extLst>
                <a:ext uri="{FF2B5EF4-FFF2-40B4-BE49-F238E27FC236}">
                  <a16:creationId xmlns:a16="http://schemas.microsoft.com/office/drawing/2014/main" id="{E900FEF4-E969-336B-5B16-24859A7E5A07}"/>
                </a:ext>
              </a:extLst>
            </p:cNvPr>
            <p:cNvSpPr>
              <a:spLocks/>
            </p:cNvSpPr>
            <p:nvPr userDrawn="1"/>
          </p:nvSpPr>
          <p:spPr>
            <a:xfrm>
              <a:off x="870188" y="2779354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67" name="Rectangle 66">
              <a:hlinkClick r:id="rId41" action="ppaction://hlinksldjump"/>
              <a:extLst>
                <a:ext uri="{FF2B5EF4-FFF2-40B4-BE49-F238E27FC236}">
                  <a16:creationId xmlns:a16="http://schemas.microsoft.com/office/drawing/2014/main" id="{CD5E925C-7FEB-8606-1A6A-70839EF269EB}"/>
                </a:ext>
              </a:extLst>
            </p:cNvPr>
            <p:cNvSpPr>
              <a:spLocks/>
            </p:cNvSpPr>
            <p:nvPr userDrawn="1"/>
          </p:nvSpPr>
          <p:spPr>
            <a:xfrm>
              <a:off x="1053068" y="2779354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23</a:t>
              </a:r>
            </a:p>
          </p:txBody>
        </p:sp>
        <p:sp>
          <p:nvSpPr>
            <p:cNvPr id="68" name="Rectangle 67">
              <a:hlinkClick r:id="rId42" action="ppaction://hlinksldjump"/>
              <a:extLst>
                <a:ext uri="{FF2B5EF4-FFF2-40B4-BE49-F238E27FC236}">
                  <a16:creationId xmlns:a16="http://schemas.microsoft.com/office/drawing/2014/main" id="{E38E5578-DA74-93FD-E955-8AD157FCF409}"/>
                </a:ext>
              </a:extLst>
            </p:cNvPr>
            <p:cNvSpPr>
              <a:spLocks/>
            </p:cNvSpPr>
            <p:nvPr userDrawn="1"/>
          </p:nvSpPr>
          <p:spPr>
            <a:xfrm>
              <a:off x="1235948" y="2779354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24</a:t>
              </a:r>
            </a:p>
          </p:txBody>
        </p:sp>
        <p:sp>
          <p:nvSpPr>
            <p:cNvPr id="70" name="Rectangle 69">
              <a:hlinkClick r:id="rId43" action="ppaction://hlinksldjump"/>
              <a:extLst>
                <a:ext uri="{FF2B5EF4-FFF2-40B4-BE49-F238E27FC236}">
                  <a16:creationId xmlns:a16="http://schemas.microsoft.com/office/drawing/2014/main" id="{62BEA169-E2A7-F651-70A6-5FDA97596F84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418828" y="2778090"/>
              <a:ext cx="182880" cy="16585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25</a:t>
              </a:r>
            </a:p>
          </p:txBody>
        </p:sp>
        <p:sp>
          <p:nvSpPr>
            <p:cNvPr id="100" name="Rectangle 99">
              <a:hlinkClick r:id="rId44" action="ppaction://hlinksldjump"/>
              <a:extLst>
                <a:ext uri="{FF2B5EF4-FFF2-40B4-BE49-F238E27FC236}">
                  <a16:creationId xmlns:a16="http://schemas.microsoft.com/office/drawing/2014/main" id="{C42775B2-150A-D804-F549-A223BB08F647}"/>
                </a:ext>
              </a:extLst>
            </p:cNvPr>
            <p:cNvSpPr>
              <a:spLocks/>
            </p:cNvSpPr>
            <p:nvPr userDrawn="1"/>
          </p:nvSpPr>
          <p:spPr>
            <a:xfrm>
              <a:off x="1601708" y="2779354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26</a:t>
              </a:r>
            </a:p>
          </p:txBody>
        </p:sp>
        <p:sp>
          <p:nvSpPr>
            <p:cNvPr id="101" name="Rectangle 100">
              <a:hlinkClick r:id="rId45" action="ppaction://hlinksldjump"/>
              <a:extLst>
                <a:ext uri="{FF2B5EF4-FFF2-40B4-BE49-F238E27FC236}">
                  <a16:creationId xmlns:a16="http://schemas.microsoft.com/office/drawing/2014/main" id="{6AFBF5FB-3EC9-A1C7-5C24-E2112ACB7736}"/>
                </a:ext>
              </a:extLst>
            </p:cNvPr>
            <p:cNvSpPr>
              <a:spLocks/>
            </p:cNvSpPr>
            <p:nvPr userDrawn="1"/>
          </p:nvSpPr>
          <p:spPr>
            <a:xfrm>
              <a:off x="504428" y="2943946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27</a:t>
              </a:r>
            </a:p>
          </p:txBody>
        </p:sp>
        <p:sp>
          <p:nvSpPr>
            <p:cNvPr id="102" name="Rectangle 101">
              <a:hlinkClick r:id="rId46" action="ppaction://hlinksldjump"/>
              <a:extLst>
                <a:ext uri="{FF2B5EF4-FFF2-40B4-BE49-F238E27FC236}">
                  <a16:creationId xmlns:a16="http://schemas.microsoft.com/office/drawing/2014/main" id="{1C89783F-5DF9-7863-A6F0-E107FFCDF040}"/>
                </a:ext>
              </a:extLst>
            </p:cNvPr>
            <p:cNvSpPr>
              <a:spLocks/>
            </p:cNvSpPr>
            <p:nvPr userDrawn="1"/>
          </p:nvSpPr>
          <p:spPr>
            <a:xfrm>
              <a:off x="687308" y="2943946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28</a:t>
              </a:r>
            </a:p>
          </p:txBody>
        </p:sp>
        <p:sp>
          <p:nvSpPr>
            <p:cNvPr id="103" name="Rectangle 102">
              <a:hlinkClick r:id="rId47" action="ppaction://hlinksldjump"/>
              <a:extLst>
                <a:ext uri="{FF2B5EF4-FFF2-40B4-BE49-F238E27FC236}">
                  <a16:creationId xmlns:a16="http://schemas.microsoft.com/office/drawing/2014/main" id="{B85E789C-427D-5A29-0285-3F5C742E8581}"/>
                </a:ext>
              </a:extLst>
            </p:cNvPr>
            <p:cNvSpPr>
              <a:spLocks/>
            </p:cNvSpPr>
            <p:nvPr userDrawn="1"/>
          </p:nvSpPr>
          <p:spPr>
            <a:xfrm>
              <a:off x="1053068" y="2943946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30</a:t>
              </a: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E7F855BA-8F5C-4AF2-0772-1123BFC1D6AE}"/>
                </a:ext>
              </a:extLst>
            </p:cNvPr>
            <p:cNvSpPr>
              <a:spLocks/>
            </p:cNvSpPr>
            <p:nvPr userDrawn="1"/>
          </p:nvSpPr>
          <p:spPr>
            <a:xfrm>
              <a:off x="1601708" y="2120986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S</a:t>
              </a: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A4DA57E7-EBD3-4E40-ADBF-145C0778BED8}"/>
                </a:ext>
              </a:extLst>
            </p:cNvPr>
            <p:cNvSpPr>
              <a:spLocks/>
            </p:cNvSpPr>
            <p:nvPr userDrawn="1"/>
          </p:nvSpPr>
          <p:spPr>
            <a:xfrm>
              <a:off x="504428" y="2120986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M</a:t>
              </a: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A0002523-1BC3-2829-250A-B5CFCD094796}"/>
                </a:ext>
              </a:extLst>
            </p:cNvPr>
            <p:cNvSpPr>
              <a:spLocks/>
            </p:cNvSpPr>
            <p:nvPr userDrawn="1"/>
          </p:nvSpPr>
          <p:spPr>
            <a:xfrm>
              <a:off x="687308" y="2120986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T</a:t>
              </a:r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ABD33198-CC6B-F8F2-5337-28358EA3A993}"/>
                </a:ext>
              </a:extLst>
            </p:cNvPr>
            <p:cNvSpPr>
              <a:spLocks/>
            </p:cNvSpPr>
            <p:nvPr userDrawn="1"/>
          </p:nvSpPr>
          <p:spPr>
            <a:xfrm>
              <a:off x="870188" y="2120986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W</a:t>
              </a: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5203C898-925F-3EF1-9797-A839A6C886E8}"/>
                </a:ext>
              </a:extLst>
            </p:cNvPr>
            <p:cNvSpPr>
              <a:spLocks/>
            </p:cNvSpPr>
            <p:nvPr userDrawn="1"/>
          </p:nvSpPr>
          <p:spPr>
            <a:xfrm>
              <a:off x="1053068" y="2120986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T</a:t>
              </a: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C250B223-B5C8-23CC-F76B-9FD2A6D6633C}"/>
                </a:ext>
              </a:extLst>
            </p:cNvPr>
            <p:cNvSpPr>
              <a:spLocks/>
            </p:cNvSpPr>
            <p:nvPr userDrawn="1"/>
          </p:nvSpPr>
          <p:spPr>
            <a:xfrm>
              <a:off x="1235948" y="2120986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F</a:t>
              </a: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A5E55482-603F-A8DC-5D37-B061823ED4A1}"/>
                </a:ext>
              </a:extLst>
            </p:cNvPr>
            <p:cNvSpPr>
              <a:spLocks/>
            </p:cNvSpPr>
            <p:nvPr userDrawn="1"/>
          </p:nvSpPr>
          <p:spPr>
            <a:xfrm>
              <a:off x="1418828" y="2120986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618852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y Mont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2ACED5D-22CF-558E-0E6B-EA084D7400CA}"/>
              </a:ext>
            </a:extLst>
          </p:cNvPr>
          <p:cNvSpPr txBox="1"/>
          <p:nvPr userDrawn="1"/>
        </p:nvSpPr>
        <p:spPr>
          <a:xfrm>
            <a:off x="401005" y="1296875"/>
            <a:ext cx="11226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>
                <a:solidFill>
                  <a:schemeClr val="accent1">
                    <a:lumMod val="50000"/>
                  </a:schemeClr>
                </a:solidFill>
              </a:rPr>
              <a:t>Monthly Goals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26C48C-2135-733D-8E9A-C81BAEE655C3}"/>
              </a:ext>
            </a:extLst>
          </p:cNvPr>
          <p:cNvSpPr txBox="1"/>
          <p:nvPr userDrawn="1"/>
        </p:nvSpPr>
        <p:spPr>
          <a:xfrm>
            <a:off x="0" y="331"/>
            <a:ext cx="5148263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b="1"/>
          </a:p>
        </p:txBody>
      </p:sp>
      <p:pic>
        <p:nvPicPr>
          <p:cNvPr id="57" name="Graphic 56" descr="Home with solid fill">
            <a:hlinkClick r:id="rId2" action="ppaction://hlinksldjump"/>
            <a:extLst>
              <a:ext uri="{FF2B5EF4-FFF2-40B4-BE49-F238E27FC236}">
                <a16:creationId xmlns:a16="http://schemas.microsoft.com/office/drawing/2014/main" id="{69324FBE-DFBA-F6D2-1011-D622F337C1F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1463" y="7248"/>
            <a:ext cx="348543" cy="348543"/>
          </a:xfrm>
          <a:prstGeom prst="rect">
            <a:avLst/>
          </a:prstGeom>
        </p:spPr>
      </p:pic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36010B8B-F055-2546-BA80-996D78F9494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60462" y="0"/>
            <a:ext cx="2827338" cy="368980"/>
          </a:xfrm>
        </p:spPr>
        <p:txBody>
          <a:bodyPr/>
          <a:lstStyle>
            <a:lvl1pPr marL="0" indent="0" algn="ctr">
              <a:buNone/>
              <a:defRPr sz="1800" b="1"/>
            </a:lvl1pPr>
            <a:lvl2pPr marL="257403" indent="0">
              <a:buNone/>
              <a:defRPr/>
            </a:lvl2pPr>
          </a:lstStyle>
          <a:p>
            <a:pPr lvl="0"/>
            <a:r>
              <a:rPr lang="en-US"/>
              <a:t>Type to enter date</a:t>
            </a:r>
          </a:p>
        </p:txBody>
      </p:sp>
      <p:graphicFrame>
        <p:nvGraphicFramePr>
          <p:cNvPr id="3" name="Table 153">
            <a:extLst>
              <a:ext uri="{FF2B5EF4-FFF2-40B4-BE49-F238E27FC236}">
                <a16:creationId xmlns:a16="http://schemas.microsoft.com/office/drawing/2014/main" id="{63D5BD80-CE93-54FC-E644-A972401B2B3B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961172760"/>
              </p:ext>
            </p:extLst>
          </p:nvPr>
        </p:nvGraphicFramePr>
        <p:xfrm>
          <a:off x="501463" y="1524126"/>
          <a:ext cx="3995528" cy="72009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995528">
                  <a:extLst>
                    <a:ext uri="{9D8B030D-6E8A-4147-A177-3AD203B41FA5}">
                      <a16:colId xmlns:a16="http://schemas.microsoft.com/office/drawing/2014/main" val="2389437453"/>
                    </a:ext>
                  </a:extLst>
                </a:gridCol>
              </a:tblGrid>
              <a:tr h="154342">
                <a:tc>
                  <a:txBody>
                    <a:bodyPr/>
                    <a:lstStyle/>
                    <a:p>
                      <a:pPr marL="285750" indent="-285750">
                        <a:buFont typeface="Wingdings" pitchFamily="2" charset="2"/>
                        <a:buChar char="q"/>
                      </a:pPr>
                      <a:r>
                        <a:rPr lang="en-US" sz="105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</a:t>
                      </a:r>
                    </a:p>
                  </a:txBody>
                  <a:tcPr marL="0" marR="0" marT="0" marB="0"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9276727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pPr marL="171450" indent="-171450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4803234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pPr marL="171450" indent="-171450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8418539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pPr marL="171450" indent="-171450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4016569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pPr marL="171450" indent="-171450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8754936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pPr marL="171450" indent="-171450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200545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pPr marL="171450" indent="-171450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99957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46504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70171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321954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689067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631161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283160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941301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247319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353792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961883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341832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60298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743364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703530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602861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936974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996741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119125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642113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910077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35162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381913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142745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845367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934630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287165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187055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2129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309419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072212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6687162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823277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872895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108281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468370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919266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818053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40254"/>
                  </a:ext>
                </a:extLst>
              </a:tr>
            </a:tbl>
          </a:graphicData>
        </a:graphic>
      </p:graphicFrame>
      <p:sp>
        <p:nvSpPr>
          <p:cNvPr id="2" name="Round Same Side Corner Rectangle 1">
            <a:hlinkClick r:id="rId5" action="ppaction://hlinksldjump"/>
            <a:extLst>
              <a:ext uri="{FF2B5EF4-FFF2-40B4-BE49-F238E27FC236}">
                <a16:creationId xmlns:a16="http://schemas.microsoft.com/office/drawing/2014/main" id="{D523EC40-5359-0D1F-9845-90D5D73D91B5}"/>
              </a:ext>
            </a:extLst>
          </p:cNvPr>
          <p:cNvSpPr/>
          <p:nvPr userDrawn="1"/>
        </p:nvSpPr>
        <p:spPr>
          <a:xfrm rot="5400000">
            <a:off x="4389077" y="500455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Jan</a:t>
            </a:r>
          </a:p>
        </p:txBody>
      </p:sp>
      <p:sp>
        <p:nvSpPr>
          <p:cNvPr id="4" name="Round Same Side Corner Rectangle 3">
            <a:hlinkClick r:id="rId6" action="ppaction://hlinksldjump"/>
            <a:extLst>
              <a:ext uri="{FF2B5EF4-FFF2-40B4-BE49-F238E27FC236}">
                <a16:creationId xmlns:a16="http://schemas.microsoft.com/office/drawing/2014/main" id="{9C780539-A949-778C-B7AE-EFA12F6C119D}"/>
              </a:ext>
            </a:extLst>
          </p:cNvPr>
          <p:cNvSpPr/>
          <p:nvPr userDrawn="1"/>
        </p:nvSpPr>
        <p:spPr>
          <a:xfrm rot="5400000">
            <a:off x="4389077" y="903798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Feb</a:t>
            </a:r>
          </a:p>
        </p:txBody>
      </p:sp>
      <p:sp>
        <p:nvSpPr>
          <p:cNvPr id="5" name="Round Same Side Corner Rectangle 4">
            <a:hlinkClick r:id="rId7" action="ppaction://hlinksldjump"/>
            <a:extLst>
              <a:ext uri="{FF2B5EF4-FFF2-40B4-BE49-F238E27FC236}">
                <a16:creationId xmlns:a16="http://schemas.microsoft.com/office/drawing/2014/main" id="{FDF5CD8A-764A-3274-3BD0-3CC1BCD5ADB0}"/>
              </a:ext>
            </a:extLst>
          </p:cNvPr>
          <p:cNvSpPr/>
          <p:nvPr userDrawn="1"/>
        </p:nvSpPr>
        <p:spPr>
          <a:xfrm rot="5400000">
            <a:off x="4389077" y="1307141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Mar</a:t>
            </a:r>
          </a:p>
        </p:txBody>
      </p:sp>
      <p:sp>
        <p:nvSpPr>
          <p:cNvPr id="6" name="Round Same Side Corner Rectangle 5">
            <a:hlinkClick r:id="rId8" action="ppaction://hlinksldjump"/>
            <a:extLst>
              <a:ext uri="{FF2B5EF4-FFF2-40B4-BE49-F238E27FC236}">
                <a16:creationId xmlns:a16="http://schemas.microsoft.com/office/drawing/2014/main" id="{ECAC1830-E657-1250-5AA9-63D6CE0B0E67}"/>
              </a:ext>
            </a:extLst>
          </p:cNvPr>
          <p:cNvSpPr/>
          <p:nvPr userDrawn="1"/>
        </p:nvSpPr>
        <p:spPr>
          <a:xfrm rot="5400000">
            <a:off x="4389077" y="1710484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Apr</a:t>
            </a:r>
          </a:p>
        </p:txBody>
      </p:sp>
      <p:sp>
        <p:nvSpPr>
          <p:cNvPr id="7" name="Round Same Side Corner Rectangle 6">
            <a:hlinkClick r:id="rId9" action="ppaction://hlinksldjump"/>
            <a:extLst>
              <a:ext uri="{FF2B5EF4-FFF2-40B4-BE49-F238E27FC236}">
                <a16:creationId xmlns:a16="http://schemas.microsoft.com/office/drawing/2014/main" id="{3A5FE04D-AE4C-8386-0EAF-E774B1C017CE}"/>
              </a:ext>
            </a:extLst>
          </p:cNvPr>
          <p:cNvSpPr/>
          <p:nvPr userDrawn="1"/>
        </p:nvSpPr>
        <p:spPr>
          <a:xfrm rot="5400000">
            <a:off x="4431163" y="2071741"/>
            <a:ext cx="393192" cy="227598"/>
          </a:xfrm>
          <a:prstGeom prst="round2Same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May</a:t>
            </a:r>
          </a:p>
        </p:txBody>
      </p:sp>
      <p:sp>
        <p:nvSpPr>
          <p:cNvPr id="10" name="Round Same Side Corner Rectangle 9">
            <a:hlinkClick r:id="rId10" action="ppaction://hlinksldjump"/>
            <a:extLst>
              <a:ext uri="{FF2B5EF4-FFF2-40B4-BE49-F238E27FC236}">
                <a16:creationId xmlns:a16="http://schemas.microsoft.com/office/drawing/2014/main" id="{6A59B282-EAB1-8522-B8D7-8872D860A898}"/>
              </a:ext>
            </a:extLst>
          </p:cNvPr>
          <p:cNvSpPr/>
          <p:nvPr userDrawn="1"/>
        </p:nvSpPr>
        <p:spPr>
          <a:xfrm rot="5400000">
            <a:off x="4389077" y="2517170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Jun</a:t>
            </a:r>
          </a:p>
        </p:txBody>
      </p:sp>
      <p:sp>
        <p:nvSpPr>
          <p:cNvPr id="11" name="Round Same Side Corner Rectangle 10">
            <a:hlinkClick r:id="rId11" action="ppaction://hlinksldjump"/>
            <a:extLst>
              <a:ext uri="{FF2B5EF4-FFF2-40B4-BE49-F238E27FC236}">
                <a16:creationId xmlns:a16="http://schemas.microsoft.com/office/drawing/2014/main" id="{4EEA629E-52A7-F59E-BB35-FA1D040E6B96}"/>
              </a:ext>
            </a:extLst>
          </p:cNvPr>
          <p:cNvSpPr/>
          <p:nvPr userDrawn="1"/>
        </p:nvSpPr>
        <p:spPr>
          <a:xfrm rot="5400000">
            <a:off x="4389077" y="2920513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Jul</a:t>
            </a:r>
          </a:p>
        </p:txBody>
      </p:sp>
      <p:sp>
        <p:nvSpPr>
          <p:cNvPr id="12" name="Round Same Side Corner Rectangle 11">
            <a:hlinkClick r:id="rId12" action="ppaction://hlinksldjump"/>
            <a:extLst>
              <a:ext uri="{FF2B5EF4-FFF2-40B4-BE49-F238E27FC236}">
                <a16:creationId xmlns:a16="http://schemas.microsoft.com/office/drawing/2014/main" id="{DEC9625E-2FE8-31C5-4238-831DE491FF8E}"/>
              </a:ext>
            </a:extLst>
          </p:cNvPr>
          <p:cNvSpPr/>
          <p:nvPr userDrawn="1"/>
        </p:nvSpPr>
        <p:spPr>
          <a:xfrm rot="5400000">
            <a:off x="4389077" y="3323856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Aug</a:t>
            </a:r>
          </a:p>
        </p:txBody>
      </p:sp>
      <p:sp>
        <p:nvSpPr>
          <p:cNvPr id="13" name="Round Same Side Corner Rectangle 12">
            <a:hlinkClick r:id="rId13" action="ppaction://hlinksldjump"/>
            <a:extLst>
              <a:ext uri="{FF2B5EF4-FFF2-40B4-BE49-F238E27FC236}">
                <a16:creationId xmlns:a16="http://schemas.microsoft.com/office/drawing/2014/main" id="{53E9A173-3D5B-E16D-CF69-2ACE1F589924}"/>
              </a:ext>
            </a:extLst>
          </p:cNvPr>
          <p:cNvSpPr/>
          <p:nvPr userDrawn="1"/>
        </p:nvSpPr>
        <p:spPr>
          <a:xfrm rot="5400000">
            <a:off x="4389077" y="3727199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Sep</a:t>
            </a:r>
          </a:p>
        </p:txBody>
      </p:sp>
      <p:sp>
        <p:nvSpPr>
          <p:cNvPr id="14" name="Round Same Side Corner Rectangle 13">
            <a:hlinkClick r:id="rId14" action="ppaction://hlinksldjump"/>
            <a:extLst>
              <a:ext uri="{FF2B5EF4-FFF2-40B4-BE49-F238E27FC236}">
                <a16:creationId xmlns:a16="http://schemas.microsoft.com/office/drawing/2014/main" id="{45426F0F-D83F-E2B9-6F8B-91CC89E639E9}"/>
              </a:ext>
            </a:extLst>
          </p:cNvPr>
          <p:cNvSpPr/>
          <p:nvPr userDrawn="1"/>
        </p:nvSpPr>
        <p:spPr>
          <a:xfrm rot="5400000">
            <a:off x="4389077" y="4130542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Oct</a:t>
            </a:r>
          </a:p>
        </p:txBody>
      </p:sp>
      <p:sp>
        <p:nvSpPr>
          <p:cNvPr id="15" name="Round Same Side Corner Rectangle 14">
            <a:hlinkClick r:id="rId15" action="ppaction://hlinksldjump"/>
            <a:extLst>
              <a:ext uri="{FF2B5EF4-FFF2-40B4-BE49-F238E27FC236}">
                <a16:creationId xmlns:a16="http://schemas.microsoft.com/office/drawing/2014/main" id="{4954BE38-10DD-46AD-F3BC-31549DD29D7B}"/>
              </a:ext>
            </a:extLst>
          </p:cNvPr>
          <p:cNvSpPr/>
          <p:nvPr userDrawn="1"/>
        </p:nvSpPr>
        <p:spPr>
          <a:xfrm rot="5400000">
            <a:off x="4389077" y="4533885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Nov</a:t>
            </a:r>
          </a:p>
        </p:txBody>
      </p:sp>
      <p:sp>
        <p:nvSpPr>
          <p:cNvPr id="16" name="Round Same Side Corner Rectangle 15">
            <a:hlinkClick r:id="rId16" action="ppaction://hlinksldjump"/>
            <a:extLst>
              <a:ext uri="{FF2B5EF4-FFF2-40B4-BE49-F238E27FC236}">
                <a16:creationId xmlns:a16="http://schemas.microsoft.com/office/drawing/2014/main" id="{B8D1CF45-050E-7040-24E7-C2A0A75FED46}"/>
              </a:ext>
            </a:extLst>
          </p:cNvPr>
          <p:cNvSpPr/>
          <p:nvPr userDrawn="1"/>
        </p:nvSpPr>
        <p:spPr>
          <a:xfrm rot="5400000">
            <a:off x="4389077" y="4937228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Dec</a:t>
            </a:r>
          </a:p>
        </p:txBody>
      </p:sp>
      <p:sp>
        <p:nvSpPr>
          <p:cNvPr id="17" name="Round Same Side Corner Rectangle 16">
            <a:hlinkClick r:id="rId17" action="ppaction://hlinksldjump"/>
            <a:extLst>
              <a:ext uri="{FF2B5EF4-FFF2-40B4-BE49-F238E27FC236}">
                <a16:creationId xmlns:a16="http://schemas.microsoft.com/office/drawing/2014/main" id="{B6497C5F-F40A-3033-86AD-3F330560A90F}"/>
              </a:ext>
            </a:extLst>
          </p:cNvPr>
          <p:cNvSpPr/>
          <p:nvPr userDrawn="1"/>
        </p:nvSpPr>
        <p:spPr>
          <a:xfrm rot="5400000">
            <a:off x="4389147" y="5340573"/>
            <a:ext cx="394535" cy="144768"/>
          </a:xfrm>
          <a:prstGeom prst="round2Same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Goals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CB15A514-D158-7228-E4C3-A27473A848BC}"/>
              </a:ext>
            </a:extLst>
          </p:cNvPr>
          <p:cNvGrpSpPr/>
          <p:nvPr userDrawn="1"/>
        </p:nvGrpSpPr>
        <p:grpSpPr>
          <a:xfrm>
            <a:off x="3218688" y="374904"/>
            <a:ext cx="1280160" cy="987552"/>
            <a:chOff x="1821481" y="2120986"/>
            <a:chExt cx="1280160" cy="987552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C22EAE21-7B98-C890-33AE-BD21A6A3961C}"/>
                </a:ext>
              </a:extLst>
            </p:cNvPr>
            <p:cNvSpPr>
              <a:spLocks/>
            </p:cNvSpPr>
            <p:nvPr userDrawn="1"/>
          </p:nvSpPr>
          <p:spPr>
            <a:xfrm>
              <a:off x="2370121" y="2285578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72" name="Rectangle 71">
              <a:hlinkClick r:id="rId18" action="ppaction://hlinksldjump"/>
              <a:extLst>
                <a:ext uri="{FF2B5EF4-FFF2-40B4-BE49-F238E27FC236}">
                  <a16:creationId xmlns:a16="http://schemas.microsoft.com/office/drawing/2014/main" id="{DAA40F40-15E7-E451-D640-6480A193A2A0}"/>
                </a:ext>
              </a:extLst>
            </p:cNvPr>
            <p:cNvSpPr>
              <a:spLocks/>
            </p:cNvSpPr>
            <p:nvPr userDrawn="1"/>
          </p:nvSpPr>
          <p:spPr>
            <a:xfrm>
              <a:off x="2553001" y="2285578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73" name="Rectangle 72">
              <a:hlinkClick r:id="rId19" action="ppaction://hlinksldjump"/>
              <a:extLst>
                <a:ext uri="{FF2B5EF4-FFF2-40B4-BE49-F238E27FC236}">
                  <a16:creationId xmlns:a16="http://schemas.microsoft.com/office/drawing/2014/main" id="{D65F465E-26F1-409A-C0E6-43D9482C7CD9}"/>
                </a:ext>
              </a:extLst>
            </p:cNvPr>
            <p:cNvSpPr>
              <a:spLocks/>
            </p:cNvSpPr>
            <p:nvPr userDrawn="1"/>
          </p:nvSpPr>
          <p:spPr>
            <a:xfrm>
              <a:off x="2735881" y="2285578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74" name="Rectangle 73">
              <a:hlinkClick r:id="rId20" action="ppaction://hlinksldjump"/>
              <a:extLst>
                <a:ext uri="{FF2B5EF4-FFF2-40B4-BE49-F238E27FC236}">
                  <a16:creationId xmlns:a16="http://schemas.microsoft.com/office/drawing/2014/main" id="{1DDC7B1E-9823-8880-D910-612A279120D2}"/>
                </a:ext>
              </a:extLst>
            </p:cNvPr>
            <p:cNvSpPr>
              <a:spLocks/>
            </p:cNvSpPr>
            <p:nvPr userDrawn="1"/>
          </p:nvSpPr>
          <p:spPr>
            <a:xfrm>
              <a:off x="2918761" y="2285578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75" name="Rectangle 74">
              <a:hlinkClick r:id="rId21" action="ppaction://hlinksldjump"/>
              <a:extLst>
                <a:ext uri="{FF2B5EF4-FFF2-40B4-BE49-F238E27FC236}">
                  <a16:creationId xmlns:a16="http://schemas.microsoft.com/office/drawing/2014/main" id="{700D2B04-6887-B32B-2BCF-E8704BB65351}"/>
                </a:ext>
              </a:extLst>
            </p:cNvPr>
            <p:cNvSpPr>
              <a:spLocks/>
            </p:cNvSpPr>
            <p:nvPr userDrawn="1"/>
          </p:nvSpPr>
          <p:spPr>
            <a:xfrm>
              <a:off x="1821481" y="2450170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76" name="Rectangle 75">
              <a:hlinkClick r:id="rId22" action="ppaction://hlinksldjump"/>
              <a:extLst>
                <a:ext uri="{FF2B5EF4-FFF2-40B4-BE49-F238E27FC236}">
                  <a16:creationId xmlns:a16="http://schemas.microsoft.com/office/drawing/2014/main" id="{EF1AC2BD-D9B2-5250-7AB3-C10E241C43AE}"/>
                </a:ext>
              </a:extLst>
            </p:cNvPr>
            <p:cNvSpPr>
              <a:spLocks/>
            </p:cNvSpPr>
            <p:nvPr userDrawn="1"/>
          </p:nvSpPr>
          <p:spPr>
            <a:xfrm>
              <a:off x="2004361" y="2450170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77" name="Rectangle 76">
              <a:hlinkClick r:id="rId23" action="ppaction://hlinksldjump"/>
              <a:extLst>
                <a:ext uri="{FF2B5EF4-FFF2-40B4-BE49-F238E27FC236}">
                  <a16:creationId xmlns:a16="http://schemas.microsoft.com/office/drawing/2014/main" id="{B2C313DB-FF08-A8CD-79A2-B56C54FD4C74}"/>
                </a:ext>
              </a:extLst>
            </p:cNvPr>
            <p:cNvSpPr>
              <a:spLocks/>
            </p:cNvSpPr>
            <p:nvPr userDrawn="1"/>
          </p:nvSpPr>
          <p:spPr>
            <a:xfrm>
              <a:off x="2187241" y="2450170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78" name="Rectangle 77">
              <a:hlinkClick r:id="rId24" action="ppaction://hlinksldjump"/>
              <a:extLst>
                <a:ext uri="{FF2B5EF4-FFF2-40B4-BE49-F238E27FC236}">
                  <a16:creationId xmlns:a16="http://schemas.microsoft.com/office/drawing/2014/main" id="{2276A39E-33F1-FCCE-7DEC-9834B0E5A342}"/>
                </a:ext>
              </a:extLst>
            </p:cNvPr>
            <p:cNvSpPr>
              <a:spLocks/>
            </p:cNvSpPr>
            <p:nvPr userDrawn="1"/>
          </p:nvSpPr>
          <p:spPr>
            <a:xfrm>
              <a:off x="2370121" y="2450170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79" name="Rectangle 78">
              <a:hlinkClick r:id="rId25" action="ppaction://hlinksldjump"/>
              <a:extLst>
                <a:ext uri="{FF2B5EF4-FFF2-40B4-BE49-F238E27FC236}">
                  <a16:creationId xmlns:a16="http://schemas.microsoft.com/office/drawing/2014/main" id="{E3FD6BB9-E53A-FE63-86E3-ACA38A8AC76F}"/>
                </a:ext>
              </a:extLst>
            </p:cNvPr>
            <p:cNvSpPr>
              <a:spLocks/>
            </p:cNvSpPr>
            <p:nvPr userDrawn="1"/>
          </p:nvSpPr>
          <p:spPr>
            <a:xfrm>
              <a:off x="2553001" y="2450170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80" name="Rectangle 79">
              <a:hlinkClick r:id="rId26" action="ppaction://hlinksldjump"/>
              <a:extLst>
                <a:ext uri="{FF2B5EF4-FFF2-40B4-BE49-F238E27FC236}">
                  <a16:creationId xmlns:a16="http://schemas.microsoft.com/office/drawing/2014/main" id="{65DB7524-40D0-3371-06DD-2F22B26AFD36}"/>
                </a:ext>
              </a:extLst>
            </p:cNvPr>
            <p:cNvSpPr>
              <a:spLocks/>
            </p:cNvSpPr>
            <p:nvPr userDrawn="1"/>
          </p:nvSpPr>
          <p:spPr>
            <a:xfrm>
              <a:off x="2735881" y="2450170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81" name="Rectangle 80">
              <a:hlinkClick r:id="rId27" action="ppaction://hlinksldjump"/>
              <a:extLst>
                <a:ext uri="{FF2B5EF4-FFF2-40B4-BE49-F238E27FC236}">
                  <a16:creationId xmlns:a16="http://schemas.microsoft.com/office/drawing/2014/main" id="{70D74863-D5BC-0140-5CAE-C53FDB33C188}"/>
                </a:ext>
              </a:extLst>
            </p:cNvPr>
            <p:cNvSpPr>
              <a:spLocks/>
            </p:cNvSpPr>
            <p:nvPr userDrawn="1"/>
          </p:nvSpPr>
          <p:spPr>
            <a:xfrm>
              <a:off x="2918761" y="2450170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82" name="Rectangle 81">
              <a:hlinkClick r:id="rId28" action="ppaction://hlinksldjump"/>
              <a:extLst>
                <a:ext uri="{FF2B5EF4-FFF2-40B4-BE49-F238E27FC236}">
                  <a16:creationId xmlns:a16="http://schemas.microsoft.com/office/drawing/2014/main" id="{9BA94F1F-63B3-5846-1963-C176B44D2181}"/>
                </a:ext>
              </a:extLst>
            </p:cNvPr>
            <p:cNvSpPr>
              <a:spLocks/>
            </p:cNvSpPr>
            <p:nvPr userDrawn="1"/>
          </p:nvSpPr>
          <p:spPr>
            <a:xfrm>
              <a:off x="1821481" y="2614762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83" name="Rectangle 82">
              <a:hlinkClick r:id="rId29" action="ppaction://hlinksldjump"/>
              <a:extLst>
                <a:ext uri="{FF2B5EF4-FFF2-40B4-BE49-F238E27FC236}">
                  <a16:creationId xmlns:a16="http://schemas.microsoft.com/office/drawing/2014/main" id="{182DD909-F02F-3BF0-3A3D-86829603A42F}"/>
                </a:ext>
              </a:extLst>
            </p:cNvPr>
            <p:cNvSpPr>
              <a:spLocks/>
            </p:cNvSpPr>
            <p:nvPr userDrawn="1"/>
          </p:nvSpPr>
          <p:spPr>
            <a:xfrm>
              <a:off x="2004361" y="2614762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84" name="Rectangle 83">
              <a:hlinkClick r:id="rId30" action="ppaction://hlinksldjump"/>
              <a:extLst>
                <a:ext uri="{FF2B5EF4-FFF2-40B4-BE49-F238E27FC236}">
                  <a16:creationId xmlns:a16="http://schemas.microsoft.com/office/drawing/2014/main" id="{813D2A63-15E1-4145-4E00-38A034DB3892}"/>
                </a:ext>
              </a:extLst>
            </p:cNvPr>
            <p:cNvSpPr>
              <a:spLocks/>
            </p:cNvSpPr>
            <p:nvPr userDrawn="1"/>
          </p:nvSpPr>
          <p:spPr>
            <a:xfrm>
              <a:off x="2187241" y="2614762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13</a:t>
              </a:r>
            </a:p>
          </p:txBody>
        </p:sp>
        <p:sp>
          <p:nvSpPr>
            <p:cNvPr id="85" name="Rectangle 84">
              <a:hlinkClick r:id="rId31" action="ppaction://hlinksldjump"/>
              <a:extLst>
                <a:ext uri="{FF2B5EF4-FFF2-40B4-BE49-F238E27FC236}">
                  <a16:creationId xmlns:a16="http://schemas.microsoft.com/office/drawing/2014/main" id="{32617FB4-0176-810E-D696-6890986E7849}"/>
                </a:ext>
              </a:extLst>
            </p:cNvPr>
            <p:cNvSpPr>
              <a:spLocks/>
            </p:cNvSpPr>
            <p:nvPr userDrawn="1"/>
          </p:nvSpPr>
          <p:spPr>
            <a:xfrm>
              <a:off x="2370121" y="2614762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86" name="Rectangle 85">
              <a:hlinkClick r:id="rId32" action="ppaction://hlinksldjump"/>
              <a:extLst>
                <a:ext uri="{FF2B5EF4-FFF2-40B4-BE49-F238E27FC236}">
                  <a16:creationId xmlns:a16="http://schemas.microsoft.com/office/drawing/2014/main" id="{538622C9-A129-F731-98D0-E06CCA6CBB47}"/>
                </a:ext>
              </a:extLst>
            </p:cNvPr>
            <p:cNvSpPr>
              <a:spLocks/>
            </p:cNvSpPr>
            <p:nvPr userDrawn="1"/>
          </p:nvSpPr>
          <p:spPr>
            <a:xfrm>
              <a:off x="2553001" y="2614762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87" name="Rectangle 86">
              <a:hlinkClick r:id="rId33" action="ppaction://hlinksldjump"/>
              <a:extLst>
                <a:ext uri="{FF2B5EF4-FFF2-40B4-BE49-F238E27FC236}">
                  <a16:creationId xmlns:a16="http://schemas.microsoft.com/office/drawing/2014/main" id="{68DEC78F-DDB3-FB67-9372-EC5F2F2111EE}"/>
                </a:ext>
              </a:extLst>
            </p:cNvPr>
            <p:cNvSpPr>
              <a:spLocks/>
            </p:cNvSpPr>
            <p:nvPr userDrawn="1"/>
          </p:nvSpPr>
          <p:spPr>
            <a:xfrm>
              <a:off x="2735881" y="2614762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 i="0">
                  <a:solidFill>
                    <a:schemeClr val="tx1"/>
                  </a:solidFill>
                </a:rPr>
                <a:t>16</a:t>
              </a:r>
            </a:p>
          </p:txBody>
        </p:sp>
        <p:sp>
          <p:nvSpPr>
            <p:cNvPr id="88" name="Rectangle 87">
              <a:hlinkClick r:id="rId34" action="ppaction://hlinksldjump"/>
              <a:extLst>
                <a:ext uri="{FF2B5EF4-FFF2-40B4-BE49-F238E27FC236}">
                  <a16:creationId xmlns:a16="http://schemas.microsoft.com/office/drawing/2014/main" id="{DEE490C9-06E0-29D1-4730-7DABDA4104BF}"/>
                </a:ext>
              </a:extLst>
            </p:cNvPr>
            <p:cNvSpPr>
              <a:spLocks/>
            </p:cNvSpPr>
            <p:nvPr userDrawn="1"/>
          </p:nvSpPr>
          <p:spPr>
            <a:xfrm>
              <a:off x="2918761" y="2614762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89" name="Rectangle 88">
              <a:hlinkClick r:id="rId35" action="ppaction://hlinksldjump"/>
              <a:extLst>
                <a:ext uri="{FF2B5EF4-FFF2-40B4-BE49-F238E27FC236}">
                  <a16:creationId xmlns:a16="http://schemas.microsoft.com/office/drawing/2014/main" id="{E56E7D7F-368B-4743-96FF-32C981BA523B}"/>
                </a:ext>
              </a:extLst>
            </p:cNvPr>
            <p:cNvSpPr>
              <a:spLocks/>
            </p:cNvSpPr>
            <p:nvPr userDrawn="1"/>
          </p:nvSpPr>
          <p:spPr>
            <a:xfrm>
              <a:off x="1821481" y="2779354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18</a:t>
              </a:r>
            </a:p>
          </p:txBody>
        </p:sp>
        <p:sp>
          <p:nvSpPr>
            <p:cNvPr id="90" name="Rectangle 89">
              <a:hlinkClick r:id="rId36" action="ppaction://hlinksldjump"/>
              <a:extLst>
                <a:ext uri="{FF2B5EF4-FFF2-40B4-BE49-F238E27FC236}">
                  <a16:creationId xmlns:a16="http://schemas.microsoft.com/office/drawing/2014/main" id="{0DB834C0-2093-71E4-2D17-48B4247B524B}"/>
                </a:ext>
              </a:extLst>
            </p:cNvPr>
            <p:cNvSpPr>
              <a:spLocks/>
            </p:cNvSpPr>
            <p:nvPr userDrawn="1"/>
          </p:nvSpPr>
          <p:spPr>
            <a:xfrm>
              <a:off x="2004361" y="2779354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19</a:t>
              </a:r>
            </a:p>
          </p:txBody>
        </p:sp>
        <p:sp>
          <p:nvSpPr>
            <p:cNvPr id="91" name="Rectangle 90">
              <a:hlinkClick r:id="rId37" action="ppaction://hlinksldjump"/>
              <a:extLst>
                <a:ext uri="{FF2B5EF4-FFF2-40B4-BE49-F238E27FC236}">
                  <a16:creationId xmlns:a16="http://schemas.microsoft.com/office/drawing/2014/main" id="{849BF9F8-59D4-9215-0CCD-EF6C4F51D499}"/>
                </a:ext>
              </a:extLst>
            </p:cNvPr>
            <p:cNvSpPr>
              <a:spLocks/>
            </p:cNvSpPr>
            <p:nvPr userDrawn="1"/>
          </p:nvSpPr>
          <p:spPr>
            <a:xfrm>
              <a:off x="2187241" y="2779354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92" name="Rectangle 91">
              <a:hlinkClick r:id="rId38" action="ppaction://hlinksldjump"/>
              <a:extLst>
                <a:ext uri="{FF2B5EF4-FFF2-40B4-BE49-F238E27FC236}">
                  <a16:creationId xmlns:a16="http://schemas.microsoft.com/office/drawing/2014/main" id="{6BB89AF9-A681-6F7B-A272-D517BF744B3D}"/>
                </a:ext>
              </a:extLst>
            </p:cNvPr>
            <p:cNvSpPr>
              <a:spLocks/>
            </p:cNvSpPr>
            <p:nvPr userDrawn="1"/>
          </p:nvSpPr>
          <p:spPr>
            <a:xfrm>
              <a:off x="2370121" y="2779354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21</a:t>
              </a:r>
            </a:p>
          </p:txBody>
        </p:sp>
        <p:sp>
          <p:nvSpPr>
            <p:cNvPr id="93" name="Rectangle 92">
              <a:hlinkClick r:id="rId39" action="ppaction://hlinksldjump"/>
              <a:extLst>
                <a:ext uri="{FF2B5EF4-FFF2-40B4-BE49-F238E27FC236}">
                  <a16:creationId xmlns:a16="http://schemas.microsoft.com/office/drawing/2014/main" id="{C2E239A8-315F-FDEC-2946-DF4139716C96}"/>
                </a:ext>
              </a:extLst>
            </p:cNvPr>
            <p:cNvSpPr>
              <a:spLocks/>
            </p:cNvSpPr>
            <p:nvPr userDrawn="1"/>
          </p:nvSpPr>
          <p:spPr>
            <a:xfrm>
              <a:off x="2553001" y="2779354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94" name="Rectangle 93">
              <a:hlinkClick r:id="rId40" action="ppaction://hlinksldjump"/>
              <a:extLst>
                <a:ext uri="{FF2B5EF4-FFF2-40B4-BE49-F238E27FC236}">
                  <a16:creationId xmlns:a16="http://schemas.microsoft.com/office/drawing/2014/main" id="{678EAC32-BE88-0B61-2872-0E9102EEE2E5}"/>
                </a:ext>
              </a:extLst>
            </p:cNvPr>
            <p:cNvSpPr>
              <a:spLocks/>
            </p:cNvSpPr>
            <p:nvPr userDrawn="1"/>
          </p:nvSpPr>
          <p:spPr>
            <a:xfrm>
              <a:off x="2735881" y="2779354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23</a:t>
              </a:r>
            </a:p>
          </p:txBody>
        </p:sp>
        <p:sp>
          <p:nvSpPr>
            <p:cNvPr id="95" name="Rectangle 94">
              <a:hlinkClick r:id="rId41" action="ppaction://hlinksldjump"/>
              <a:extLst>
                <a:ext uri="{FF2B5EF4-FFF2-40B4-BE49-F238E27FC236}">
                  <a16:creationId xmlns:a16="http://schemas.microsoft.com/office/drawing/2014/main" id="{B435F44F-2BEF-EDBF-AFBF-B796A28BC03C}"/>
                </a:ext>
              </a:extLst>
            </p:cNvPr>
            <p:cNvSpPr>
              <a:spLocks/>
            </p:cNvSpPr>
            <p:nvPr userDrawn="1"/>
          </p:nvSpPr>
          <p:spPr>
            <a:xfrm>
              <a:off x="2918761" y="2779354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24</a:t>
              </a:r>
            </a:p>
          </p:txBody>
        </p:sp>
        <p:sp>
          <p:nvSpPr>
            <p:cNvPr id="96" name="Rectangle 95">
              <a:hlinkClick r:id="rId42" action="ppaction://hlinksldjump"/>
              <a:extLst>
                <a:ext uri="{FF2B5EF4-FFF2-40B4-BE49-F238E27FC236}">
                  <a16:creationId xmlns:a16="http://schemas.microsoft.com/office/drawing/2014/main" id="{A408F012-98AC-588C-9968-F2B236DBBF6C}"/>
                </a:ext>
              </a:extLst>
            </p:cNvPr>
            <p:cNvSpPr>
              <a:spLocks/>
            </p:cNvSpPr>
            <p:nvPr userDrawn="1"/>
          </p:nvSpPr>
          <p:spPr>
            <a:xfrm>
              <a:off x="1821481" y="2943946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25</a:t>
              </a:r>
            </a:p>
          </p:txBody>
        </p:sp>
        <p:sp>
          <p:nvSpPr>
            <p:cNvPr id="97" name="Rectangle 96">
              <a:hlinkClick r:id="rId43" action="ppaction://hlinksldjump"/>
              <a:extLst>
                <a:ext uri="{FF2B5EF4-FFF2-40B4-BE49-F238E27FC236}">
                  <a16:creationId xmlns:a16="http://schemas.microsoft.com/office/drawing/2014/main" id="{64DA142F-D527-4E48-518E-F885D9F0F5BE}"/>
                </a:ext>
              </a:extLst>
            </p:cNvPr>
            <p:cNvSpPr>
              <a:spLocks/>
            </p:cNvSpPr>
            <p:nvPr userDrawn="1"/>
          </p:nvSpPr>
          <p:spPr>
            <a:xfrm>
              <a:off x="2004361" y="2943946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26</a:t>
              </a:r>
            </a:p>
          </p:txBody>
        </p:sp>
        <p:sp>
          <p:nvSpPr>
            <p:cNvPr id="98" name="Rectangle 97">
              <a:hlinkClick r:id="rId44" action="ppaction://hlinksldjump"/>
              <a:extLst>
                <a:ext uri="{FF2B5EF4-FFF2-40B4-BE49-F238E27FC236}">
                  <a16:creationId xmlns:a16="http://schemas.microsoft.com/office/drawing/2014/main" id="{12EBE0B9-BB3E-5BEC-9B27-8A00AFEECD97}"/>
                </a:ext>
              </a:extLst>
            </p:cNvPr>
            <p:cNvSpPr>
              <a:spLocks/>
            </p:cNvSpPr>
            <p:nvPr userDrawn="1"/>
          </p:nvSpPr>
          <p:spPr>
            <a:xfrm>
              <a:off x="2187241" y="2943946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27</a:t>
              </a:r>
            </a:p>
          </p:txBody>
        </p:sp>
        <p:sp>
          <p:nvSpPr>
            <p:cNvPr id="99" name="Rectangle 98">
              <a:hlinkClick r:id="rId45" action="ppaction://hlinksldjump"/>
              <a:extLst>
                <a:ext uri="{FF2B5EF4-FFF2-40B4-BE49-F238E27FC236}">
                  <a16:creationId xmlns:a16="http://schemas.microsoft.com/office/drawing/2014/main" id="{2A756D17-D83F-DA04-FA30-A681BB37FB99}"/>
                </a:ext>
              </a:extLst>
            </p:cNvPr>
            <p:cNvSpPr>
              <a:spLocks/>
            </p:cNvSpPr>
            <p:nvPr userDrawn="1"/>
          </p:nvSpPr>
          <p:spPr>
            <a:xfrm>
              <a:off x="2370121" y="2943946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28</a:t>
              </a:r>
            </a:p>
          </p:txBody>
        </p:sp>
        <p:sp>
          <p:nvSpPr>
            <p:cNvPr id="100" name="Rectangle 99">
              <a:hlinkClick r:id="rId46" action="ppaction://hlinksldjump"/>
              <a:extLst>
                <a:ext uri="{FF2B5EF4-FFF2-40B4-BE49-F238E27FC236}">
                  <a16:creationId xmlns:a16="http://schemas.microsoft.com/office/drawing/2014/main" id="{2B29344E-FD95-C93E-16C2-F390B1093163}"/>
                </a:ext>
              </a:extLst>
            </p:cNvPr>
            <p:cNvSpPr>
              <a:spLocks/>
            </p:cNvSpPr>
            <p:nvPr userDrawn="1"/>
          </p:nvSpPr>
          <p:spPr>
            <a:xfrm>
              <a:off x="2553001" y="2943946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29</a:t>
              </a:r>
            </a:p>
          </p:txBody>
        </p:sp>
        <p:sp>
          <p:nvSpPr>
            <p:cNvPr id="101" name="Rectangle 100">
              <a:hlinkClick r:id="rId47" action="ppaction://hlinksldjump"/>
              <a:extLst>
                <a:ext uri="{FF2B5EF4-FFF2-40B4-BE49-F238E27FC236}">
                  <a16:creationId xmlns:a16="http://schemas.microsoft.com/office/drawing/2014/main" id="{E435ED48-9F87-1193-0327-5181F2187779}"/>
                </a:ext>
              </a:extLst>
            </p:cNvPr>
            <p:cNvSpPr>
              <a:spLocks/>
            </p:cNvSpPr>
            <p:nvPr userDrawn="1"/>
          </p:nvSpPr>
          <p:spPr>
            <a:xfrm>
              <a:off x="2735881" y="2943946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30</a:t>
              </a:r>
            </a:p>
          </p:txBody>
        </p:sp>
        <p:sp>
          <p:nvSpPr>
            <p:cNvPr id="102" name="Rectangle 101">
              <a:hlinkClick r:id="rId48" action="ppaction://hlinksldjump"/>
              <a:extLst>
                <a:ext uri="{FF2B5EF4-FFF2-40B4-BE49-F238E27FC236}">
                  <a16:creationId xmlns:a16="http://schemas.microsoft.com/office/drawing/2014/main" id="{9CB03317-24F3-832B-DE6C-BBAEF67F5E9F}"/>
                </a:ext>
              </a:extLst>
            </p:cNvPr>
            <p:cNvSpPr>
              <a:spLocks/>
            </p:cNvSpPr>
            <p:nvPr userDrawn="1"/>
          </p:nvSpPr>
          <p:spPr>
            <a:xfrm>
              <a:off x="2918761" y="2943946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31</a:t>
              </a: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E2EAC46E-D749-904A-8761-13A9F6C24A04}"/>
                </a:ext>
              </a:extLst>
            </p:cNvPr>
            <p:cNvSpPr>
              <a:spLocks/>
            </p:cNvSpPr>
            <p:nvPr userDrawn="1"/>
          </p:nvSpPr>
          <p:spPr>
            <a:xfrm>
              <a:off x="1821481" y="2285578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BE3EEDA7-FB51-E89C-2141-37E3FACC9201}"/>
                </a:ext>
              </a:extLst>
            </p:cNvPr>
            <p:cNvSpPr>
              <a:spLocks/>
            </p:cNvSpPr>
            <p:nvPr userDrawn="1"/>
          </p:nvSpPr>
          <p:spPr>
            <a:xfrm>
              <a:off x="2004361" y="2285578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B5221C31-3650-5696-38E6-0B3C126EE1B3}"/>
                </a:ext>
              </a:extLst>
            </p:cNvPr>
            <p:cNvSpPr>
              <a:spLocks/>
            </p:cNvSpPr>
            <p:nvPr userDrawn="1"/>
          </p:nvSpPr>
          <p:spPr>
            <a:xfrm>
              <a:off x="2187241" y="2285578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240C0CBC-7DC2-45A5-C078-AC64663D7035}"/>
                </a:ext>
              </a:extLst>
            </p:cNvPr>
            <p:cNvSpPr>
              <a:spLocks/>
            </p:cNvSpPr>
            <p:nvPr userDrawn="1"/>
          </p:nvSpPr>
          <p:spPr>
            <a:xfrm>
              <a:off x="2918761" y="2120986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S</a:t>
              </a:r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E8ABEFB6-F6DC-F377-EFE8-B6FAF86DE369}"/>
                </a:ext>
              </a:extLst>
            </p:cNvPr>
            <p:cNvSpPr>
              <a:spLocks/>
            </p:cNvSpPr>
            <p:nvPr userDrawn="1"/>
          </p:nvSpPr>
          <p:spPr>
            <a:xfrm>
              <a:off x="1821481" y="2120986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M</a:t>
              </a: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44DEC8A4-C5C3-28E2-59B1-94CA619496A7}"/>
                </a:ext>
              </a:extLst>
            </p:cNvPr>
            <p:cNvSpPr>
              <a:spLocks/>
            </p:cNvSpPr>
            <p:nvPr userDrawn="1"/>
          </p:nvSpPr>
          <p:spPr>
            <a:xfrm>
              <a:off x="2004361" y="2120986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T</a:t>
              </a: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38DB2D12-4FD3-2AE0-34FF-6B1474DBE288}"/>
                </a:ext>
              </a:extLst>
            </p:cNvPr>
            <p:cNvSpPr>
              <a:spLocks/>
            </p:cNvSpPr>
            <p:nvPr userDrawn="1"/>
          </p:nvSpPr>
          <p:spPr>
            <a:xfrm>
              <a:off x="2187241" y="2120986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W</a:t>
              </a: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872CCBBE-9BB4-2EAA-3817-9C96527EE39C}"/>
                </a:ext>
              </a:extLst>
            </p:cNvPr>
            <p:cNvSpPr>
              <a:spLocks/>
            </p:cNvSpPr>
            <p:nvPr userDrawn="1"/>
          </p:nvSpPr>
          <p:spPr>
            <a:xfrm>
              <a:off x="2370121" y="2120986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T</a:t>
              </a: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A248790B-44EE-79BD-5836-DEC1F8F38043}"/>
                </a:ext>
              </a:extLst>
            </p:cNvPr>
            <p:cNvSpPr>
              <a:spLocks/>
            </p:cNvSpPr>
            <p:nvPr userDrawn="1"/>
          </p:nvSpPr>
          <p:spPr>
            <a:xfrm>
              <a:off x="2553001" y="2120986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F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C374F3D6-891C-DF3D-7720-BFEFC3BD765C}"/>
                </a:ext>
              </a:extLst>
            </p:cNvPr>
            <p:cNvSpPr>
              <a:spLocks/>
            </p:cNvSpPr>
            <p:nvPr userDrawn="1"/>
          </p:nvSpPr>
          <p:spPr>
            <a:xfrm>
              <a:off x="2735881" y="2120986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037669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y D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8F26C48C-2135-733D-8E9A-C81BAEE655C3}"/>
              </a:ext>
            </a:extLst>
          </p:cNvPr>
          <p:cNvSpPr txBox="1"/>
          <p:nvPr userDrawn="1"/>
        </p:nvSpPr>
        <p:spPr>
          <a:xfrm>
            <a:off x="0" y="331"/>
            <a:ext cx="5148263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b="1"/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36010B8B-F055-2546-BA80-996D78F9494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60462" y="0"/>
            <a:ext cx="2827338" cy="368980"/>
          </a:xfrm>
        </p:spPr>
        <p:txBody>
          <a:bodyPr/>
          <a:lstStyle>
            <a:lvl1pPr marL="0" indent="0" algn="ctr">
              <a:buNone/>
              <a:defRPr sz="1800" b="1"/>
            </a:lvl1pPr>
            <a:lvl2pPr marL="257403" indent="0">
              <a:buNone/>
              <a:defRPr/>
            </a:lvl2pPr>
          </a:lstStyle>
          <a:p>
            <a:pPr lvl="0"/>
            <a:r>
              <a:rPr lang="en-US"/>
              <a:t>Type to enter date</a:t>
            </a:r>
          </a:p>
        </p:txBody>
      </p:sp>
      <p:sp>
        <p:nvSpPr>
          <p:cNvPr id="17" name="Round Same Side Corner Rectangle 16">
            <a:hlinkClick r:id="rId2" action="ppaction://hlinksldjump"/>
            <a:extLst>
              <a:ext uri="{FF2B5EF4-FFF2-40B4-BE49-F238E27FC236}">
                <a16:creationId xmlns:a16="http://schemas.microsoft.com/office/drawing/2014/main" id="{F4D1C33F-E48D-C734-F72D-3A66A73F67DB}"/>
              </a:ext>
            </a:extLst>
          </p:cNvPr>
          <p:cNvSpPr/>
          <p:nvPr userDrawn="1"/>
        </p:nvSpPr>
        <p:spPr>
          <a:xfrm rot="5400000">
            <a:off x="4389077" y="500455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Jan</a:t>
            </a:r>
          </a:p>
        </p:txBody>
      </p:sp>
      <p:sp>
        <p:nvSpPr>
          <p:cNvPr id="18" name="Round Same Side Corner Rectangle 17">
            <a:hlinkClick r:id="rId3" action="ppaction://hlinksldjump"/>
            <a:extLst>
              <a:ext uri="{FF2B5EF4-FFF2-40B4-BE49-F238E27FC236}">
                <a16:creationId xmlns:a16="http://schemas.microsoft.com/office/drawing/2014/main" id="{5911BE24-DBDD-4BC5-B697-C2622F5113C3}"/>
              </a:ext>
            </a:extLst>
          </p:cNvPr>
          <p:cNvSpPr/>
          <p:nvPr userDrawn="1"/>
        </p:nvSpPr>
        <p:spPr>
          <a:xfrm rot="5400000">
            <a:off x="4389077" y="903798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Feb</a:t>
            </a:r>
          </a:p>
        </p:txBody>
      </p:sp>
      <p:sp>
        <p:nvSpPr>
          <p:cNvPr id="19" name="Round Same Side Corner Rectangle 18">
            <a:hlinkClick r:id="rId4" action="ppaction://hlinksldjump"/>
            <a:extLst>
              <a:ext uri="{FF2B5EF4-FFF2-40B4-BE49-F238E27FC236}">
                <a16:creationId xmlns:a16="http://schemas.microsoft.com/office/drawing/2014/main" id="{20B529E4-D6A9-786B-FF97-B93078C82568}"/>
              </a:ext>
            </a:extLst>
          </p:cNvPr>
          <p:cNvSpPr/>
          <p:nvPr userDrawn="1"/>
        </p:nvSpPr>
        <p:spPr>
          <a:xfrm rot="5400000">
            <a:off x="4389077" y="1307141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Mar</a:t>
            </a:r>
          </a:p>
        </p:txBody>
      </p:sp>
      <p:sp>
        <p:nvSpPr>
          <p:cNvPr id="20" name="Round Same Side Corner Rectangle 19">
            <a:hlinkClick r:id="rId5" action="ppaction://hlinksldjump"/>
            <a:extLst>
              <a:ext uri="{FF2B5EF4-FFF2-40B4-BE49-F238E27FC236}">
                <a16:creationId xmlns:a16="http://schemas.microsoft.com/office/drawing/2014/main" id="{5922D0E9-E6C6-83EA-9D43-D6158D29E15C}"/>
              </a:ext>
            </a:extLst>
          </p:cNvPr>
          <p:cNvSpPr/>
          <p:nvPr userDrawn="1"/>
        </p:nvSpPr>
        <p:spPr>
          <a:xfrm rot="5400000">
            <a:off x="4389077" y="1710484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Apr</a:t>
            </a:r>
          </a:p>
        </p:txBody>
      </p:sp>
      <p:sp>
        <p:nvSpPr>
          <p:cNvPr id="21" name="Round Same Side Corner Rectangle 20">
            <a:hlinkClick r:id="rId6" action="ppaction://hlinksldjump"/>
            <a:extLst>
              <a:ext uri="{FF2B5EF4-FFF2-40B4-BE49-F238E27FC236}">
                <a16:creationId xmlns:a16="http://schemas.microsoft.com/office/drawing/2014/main" id="{BE431F50-380E-EBFE-43F7-00A1284E8A23}"/>
              </a:ext>
            </a:extLst>
          </p:cNvPr>
          <p:cNvSpPr/>
          <p:nvPr userDrawn="1"/>
        </p:nvSpPr>
        <p:spPr>
          <a:xfrm rot="5400000">
            <a:off x="4431163" y="2071741"/>
            <a:ext cx="393192" cy="227598"/>
          </a:xfrm>
          <a:prstGeom prst="round2Same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May</a:t>
            </a:r>
          </a:p>
        </p:txBody>
      </p:sp>
      <p:sp>
        <p:nvSpPr>
          <p:cNvPr id="22" name="Round Same Side Corner Rectangle 21">
            <a:hlinkClick r:id="rId7" action="ppaction://hlinksldjump"/>
            <a:extLst>
              <a:ext uri="{FF2B5EF4-FFF2-40B4-BE49-F238E27FC236}">
                <a16:creationId xmlns:a16="http://schemas.microsoft.com/office/drawing/2014/main" id="{190DEAB1-B56B-7538-4EFD-540FAE36629C}"/>
              </a:ext>
            </a:extLst>
          </p:cNvPr>
          <p:cNvSpPr/>
          <p:nvPr userDrawn="1"/>
        </p:nvSpPr>
        <p:spPr>
          <a:xfrm rot="5400000">
            <a:off x="4389077" y="2517170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Jun</a:t>
            </a:r>
          </a:p>
        </p:txBody>
      </p:sp>
      <p:sp>
        <p:nvSpPr>
          <p:cNvPr id="23" name="Round Same Side Corner Rectangle 22">
            <a:hlinkClick r:id="rId8" action="ppaction://hlinksldjump"/>
            <a:extLst>
              <a:ext uri="{FF2B5EF4-FFF2-40B4-BE49-F238E27FC236}">
                <a16:creationId xmlns:a16="http://schemas.microsoft.com/office/drawing/2014/main" id="{02071BAB-88A7-63E6-1A8D-B05C5442A48E}"/>
              </a:ext>
            </a:extLst>
          </p:cNvPr>
          <p:cNvSpPr/>
          <p:nvPr userDrawn="1"/>
        </p:nvSpPr>
        <p:spPr>
          <a:xfrm rot="5400000">
            <a:off x="4389077" y="2920513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Jul</a:t>
            </a:r>
          </a:p>
        </p:txBody>
      </p:sp>
      <p:sp>
        <p:nvSpPr>
          <p:cNvPr id="24" name="Round Same Side Corner Rectangle 23">
            <a:hlinkClick r:id="rId9" action="ppaction://hlinksldjump"/>
            <a:extLst>
              <a:ext uri="{FF2B5EF4-FFF2-40B4-BE49-F238E27FC236}">
                <a16:creationId xmlns:a16="http://schemas.microsoft.com/office/drawing/2014/main" id="{A25BAC6B-3FB0-6F9F-91DC-C8E4B451F98D}"/>
              </a:ext>
            </a:extLst>
          </p:cNvPr>
          <p:cNvSpPr/>
          <p:nvPr userDrawn="1"/>
        </p:nvSpPr>
        <p:spPr>
          <a:xfrm rot="5400000">
            <a:off x="4389077" y="3323856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Aug</a:t>
            </a:r>
          </a:p>
        </p:txBody>
      </p:sp>
      <p:sp>
        <p:nvSpPr>
          <p:cNvPr id="25" name="Round Same Side Corner Rectangle 24">
            <a:hlinkClick r:id="rId10" action="ppaction://hlinksldjump"/>
            <a:extLst>
              <a:ext uri="{FF2B5EF4-FFF2-40B4-BE49-F238E27FC236}">
                <a16:creationId xmlns:a16="http://schemas.microsoft.com/office/drawing/2014/main" id="{4EDA45C3-A8C2-B998-6C2B-9231CB6DA33D}"/>
              </a:ext>
            </a:extLst>
          </p:cNvPr>
          <p:cNvSpPr/>
          <p:nvPr userDrawn="1"/>
        </p:nvSpPr>
        <p:spPr>
          <a:xfrm rot="5400000">
            <a:off x="4389077" y="3727199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Sep</a:t>
            </a:r>
          </a:p>
        </p:txBody>
      </p:sp>
      <p:sp>
        <p:nvSpPr>
          <p:cNvPr id="26" name="Round Same Side Corner Rectangle 25">
            <a:hlinkClick r:id="rId11" action="ppaction://hlinksldjump"/>
            <a:extLst>
              <a:ext uri="{FF2B5EF4-FFF2-40B4-BE49-F238E27FC236}">
                <a16:creationId xmlns:a16="http://schemas.microsoft.com/office/drawing/2014/main" id="{84814D1E-BA1E-9D61-090F-9024D26F060F}"/>
              </a:ext>
            </a:extLst>
          </p:cNvPr>
          <p:cNvSpPr/>
          <p:nvPr userDrawn="1"/>
        </p:nvSpPr>
        <p:spPr>
          <a:xfrm rot="5400000">
            <a:off x="4389077" y="4130542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Oct</a:t>
            </a:r>
          </a:p>
        </p:txBody>
      </p:sp>
      <p:sp>
        <p:nvSpPr>
          <p:cNvPr id="27" name="Round Same Side Corner Rectangle 26">
            <a:hlinkClick r:id="rId12" action="ppaction://hlinksldjump"/>
            <a:extLst>
              <a:ext uri="{FF2B5EF4-FFF2-40B4-BE49-F238E27FC236}">
                <a16:creationId xmlns:a16="http://schemas.microsoft.com/office/drawing/2014/main" id="{1650EE13-629B-AA73-61B0-47DD2CC8B60C}"/>
              </a:ext>
            </a:extLst>
          </p:cNvPr>
          <p:cNvSpPr/>
          <p:nvPr userDrawn="1"/>
        </p:nvSpPr>
        <p:spPr>
          <a:xfrm rot="5400000">
            <a:off x="4389077" y="4533885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Nov</a:t>
            </a:r>
          </a:p>
        </p:txBody>
      </p:sp>
      <p:sp>
        <p:nvSpPr>
          <p:cNvPr id="28" name="Round Same Side Corner Rectangle 27">
            <a:hlinkClick r:id="rId13" action="ppaction://hlinksldjump"/>
            <a:extLst>
              <a:ext uri="{FF2B5EF4-FFF2-40B4-BE49-F238E27FC236}">
                <a16:creationId xmlns:a16="http://schemas.microsoft.com/office/drawing/2014/main" id="{6F5C1E3C-7154-588C-906D-D4CF412EF3D7}"/>
              </a:ext>
            </a:extLst>
          </p:cNvPr>
          <p:cNvSpPr/>
          <p:nvPr userDrawn="1"/>
        </p:nvSpPr>
        <p:spPr>
          <a:xfrm rot="5400000">
            <a:off x="4389077" y="4937228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Dec</a:t>
            </a:r>
          </a:p>
        </p:txBody>
      </p:sp>
      <p:sp>
        <p:nvSpPr>
          <p:cNvPr id="29" name="Round Same Side Corner Rectangle 28">
            <a:hlinkClick r:id="rId14" action="ppaction://hlinksldjump"/>
            <a:extLst>
              <a:ext uri="{FF2B5EF4-FFF2-40B4-BE49-F238E27FC236}">
                <a16:creationId xmlns:a16="http://schemas.microsoft.com/office/drawing/2014/main" id="{5ADC171D-8508-5A54-6C42-C260313477E2}"/>
              </a:ext>
            </a:extLst>
          </p:cNvPr>
          <p:cNvSpPr/>
          <p:nvPr userDrawn="1"/>
        </p:nvSpPr>
        <p:spPr>
          <a:xfrm rot="5400000">
            <a:off x="4389147" y="5340573"/>
            <a:ext cx="394535" cy="144768"/>
          </a:xfrm>
          <a:prstGeom prst="round2Same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Goals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7C11EB-78A8-D7B6-B94E-2FE13CE0B2B9}"/>
              </a:ext>
            </a:extLst>
          </p:cNvPr>
          <p:cNvSpPr txBox="1"/>
          <p:nvPr userDrawn="1"/>
        </p:nvSpPr>
        <p:spPr>
          <a:xfrm>
            <a:off x="401005" y="368980"/>
            <a:ext cx="898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>
                <a:solidFill>
                  <a:schemeClr val="accent1">
                    <a:lumMod val="50000"/>
                  </a:schemeClr>
                </a:solidFill>
              </a:rPr>
              <a:t>Daily Goals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00881E-DE0B-D737-66BB-4B490AF79952}"/>
              </a:ext>
            </a:extLst>
          </p:cNvPr>
          <p:cNvSpPr txBox="1"/>
          <p:nvPr userDrawn="1"/>
        </p:nvSpPr>
        <p:spPr>
          <a:xfrm>
            <a:off x="401005" y="1296875"/>
            <a:ext cx="11076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>
                <a:solidFill>
                  <a:schemeClr val="accent1">
                    <a:lumMod val="50000"/>
                  </a:schemeClr>
                </a:solidFill>
              </a:rPr>
              <a:t>Agenda/Notes</a:t>
            </a:r>
          </a:p>
        </p:txBody>
      </p:sp>
      <p:pic>
        <p:nvPicPr>
          <p:cNvPr id="10" name="Graphic 9" descr="Home with solid fill">
            <a:hlinkClick r:id="rId15" action="ppaction://hlinksldjump"/>
            <a:extLst>
              <a:ext uri="{FF2B5EF4-FFF2-40B4-BE49-F238E27FC236}">
                <a16:creationId xmlns:a16="http://schemas.microsoft.com/office/drawing/2014/main" id="{91515214-40AE-B41D-461E-C050859D099B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01463" y="7248"/>
            <a:ext cx="348543" cy="348543"/>
          </a:xfrm>
          <a:prstGeom prst="rect">
            <a:avLst/>
          </a:prstGeom>
        </p:spPr>
      </p:pic>
      <p:graphicFrame>
        <p:nvGraphicFramePr>
          <p:cNvPr id="12" name="Table 153">
            <a:extLst>
              <a:ext uri="{FF2B5EF4-FFF2-40B4-BE49-F238E27FC236}">
                <a16:creationId xmlns:a16="http://schemas.microsoft.com/office/drawing/2014/main" id="{AF124C6E-BDFF-C7CB-6151-A802199337E3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715255471"/>
              </p:ext>
            </p:extLst>
          </p:nvPr>
        </p:nvGraphicFramePr>
        <p:xfrm>
          <a:off x="501463" y="1524126"/>
          <a:ext cx="3995528" cy="740971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995528">
                  <a:extLst>
                    <a:ext uri="{9D8B030D-6E8A-4147-A177-3AD203B41FA5}">
                      <a16:colId xmlns:a16="http://schemas.microsoft.com/office/drawing/2014/main" val="2389437453"/>
                    </a:ext>
                  </a:extLst>
                </a:gridCol>
              </a:tblGrid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9276727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4803234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8418539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4016569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8754936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200545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99957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46504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70171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321954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689067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631161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283160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941301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247319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353792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961883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341832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60298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743364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703530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602861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936974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996741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119125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642113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910077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35162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381913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142745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845367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934630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287165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187055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2129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309419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072212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6687162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823277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872895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108281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468370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919266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818053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585942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067541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0212968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40254"/>
                  </a:ext>
                </a:extLst>
              </a:tr>
            </a:tbl>
          </a:graphicData>
        </a:graphic>
      </p:graphicFrame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88D07D6-A9C4-5E9C-902C-EC2429E629DC}"/>
              </a:ext>
            </a:extLst>
          </p:cNvPr>
          <p:cNvCxnSpPr>
            <a:cxnSpLocks/>
          </p:cNvCxnSpPr>
          <p:nvPr userDrawn="1"/>
        </p:nvCxnSpPr>
        <p:spPr>
          <a:xfrm>
            <a:off x="514350" y="825092"/>
            <a:ext cx="2606040" cy="0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9522643-F9E8-EB42-CE46-175BF8177DBC}"/>
              </a:ext>
            </a:extLst>
          </p:cNvPr>
          <p:cNvCxnSpPr>
            <a:cxnSpLocks/>
          </p:cNvCxnSpPr>
          <p:nvPr userDrawn="1"/>
        </p:nvCxnSpPr>
        <p:spPr>
          <a:xfrm>
            <a:off x="514350" y="1025117"/>
            <a:ext cx="2606040" cy="0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FF71A48-6087-2CE5-B4EB-532BE84C7666}"/>
              </a:ext>
            </a:extLst>
          </p:cNvPr>
          <p:cNvCxnSpPr>
            <a:cxnSpLocks/>
          </p:cNvCxnSpPr>
          <p:nvPr userDrawn="1"/>
        </p:nvCxnSpPr>
        <p:spPr>
          <a:xfrm>
            <a:off x="514350" y="1225142"/>
            <a:ext cx="2606040" cy="2527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66B41F3A-F128-8FAF-890B-1456E132C7FB}"/>
              </a:ext>
            </a:extLst>
          </p:cNvPr>
          <p:cNvSpPr txBox="1"/>
          <p:nvPr userDrawn="1"/>
        </p:nvSpPr>
        <p:spPr>
          <a:xfrm>
            <a:off x="409429" y="575017"/>
            <a:ext cx="30783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sz="1400">
                <a:solidFill>
                  <a:schemeClr val="accent5">
                    <a:lumMod val="75000"/>
                  </a:schemeClr>
                </a:solidFill>
              </a:rPr>
              <a:t> 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1400">
                <a:solidFill>
                  <a:schemeClr val="accent5">
                    <a:lumMod val="75000"/>
                  </a:schemeClr>
                </a:solidFill>
              </a:rPr>
              <a:t> 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1400">
                <a:solidFill>
                  <a:schemeClr val="accent5">
                    <a:lumMod val="75000"/>
                  </a:schemeClr>
                </a:solidFill>
              </a:rPr>
              <a:t> 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2CF7756-EFD6-5556-6C33-D18882D5D650}"/>
              </a:ext>
            </a:extLst>
          </p:cNvPr>
          <p:cNvGrpSpPr/>
          <p:nvPr userDrawn="1"/>
        </p:nvGrpSpPr>
        <p:grpSpPr>
          <a:xfrm>
            <a:off x="3218688" y="374904"/>
            <a:ext cx="1280160" cy="987552"/>
            <a:chOff x="1821481" y="2120986"/>
            <a:chExt cx="1280160" cy="987552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319B060-B0EB-8AB9-8306-EC6CC2A44035}"/>
                </a:ext>
              </a:extLst>
            </p:cNvPr>
            <p:cNvSpPr>
              <a:spLocks/>
            </p:cNvSpPr>
            <p:nvPr userDrawn="1"/>
          </p:nvSpPr>
          <p:spPr>
            <a:xfrm>
              <a:off x="2370121" y="2285578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45" name="Rectangle 44">
              <a:hlinkClick r:id="rId18" action="ppaction://hlinksldjump"/>
              <a:extLst>
                <a:ext uri="{FF2B5EF4-FFF2-40B4-BE49-F238E27FC236}">
                  <a16:creationId xmlns:a16="http://schemas.microsoft.com/office/drawing/2014/main" id="{4B15BBD5-B83C-474F-E1BD-AF1C086F3166}"/>
                </a:ext>
              </a:extLst>
            </p:cNvPr>
            <p:cNvSpPr>
              <a:spLocks/>
            </p:cNvSpPr>
            <p:nvPr userDrawn="1"/>
          </p:nvSpPr>
          <p:spPr>
            <a:xfrm>
              <a:off x="2553001" y="2285578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6" name="Rectangle 45">
              <a:hlinkClick r:id="rId19" action="ppaction://hlinksldjump"/>
              <a:extLst>
                <a:ext uri="{FF2B5EF4-FFF2-40B4-BE49-F238E27FC236}">
                  <a16:creationId xmlns:a16="http://schemas.microsoft.com/office/drawing/2014/main" id="{AF0E270C-6BC9-1860-8D25-9BFD2C92E3AA}"/>
                </a:ext>
              </a:extLst>
            </p:cNvPr>
            <p:cNvSpPr>
              <a:spLocks/>
            </p:cNvSpPr>
            <p:nvPr userDrawn="1"/>
          </p:nvSpPr>
          <p:spPr>
            <a:xfrm>
              <a:off x="2735881" y="2285578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47" name="Rectangle 46">
              <a:hlinkClick r:id="rId20" action="ppaction://hlinksldjump"/>
              <a:extLst>
                <a:ext uri="{FF2B5EF4-FFF2-40B4-BE49-F238E27FC236}">
                  <a16:creationId xmlns:a16="http://schemas.microsoft.com/office/drawing/2014/main" id="{C39D7993-22DB-A3A4-4B5F-3FA95C7FAA28}"/>
                </a:ext>
              </a:extLst>
            </p:cNvPr>
            <p:cNvSpPr>
              <a:spLocks/>
            </p:cNvSpPr>
            <p:nvPr userDrawn="1"/>
          </p:nvSpPr>
          <p:spPr>
            <a:xfrm>
              <a:off x="2918761" y="2285578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48" name="Rectangle 47">
              <a:hlinkClick r:id="rId21" action="ppaction://hlinksldjump"/>
              <a:extLst>
                <a:ext uri="{FF2B5EF4-FFF2-40B4-BE49-F238E27FC236}">
                  <a16:creationId xmlns:a16="http://schemas.microsoft.com/office/drawing/2014/main" id="{9800DE04-AEE8-CF4A-80C7-00F1AC139435}"/>
                </a:ext>
              </a:extLst>
            </p:cNvPr>
            <p:cNvSpPr>
              <a:spLocks/>
            </p:cNvSpPr>
            <p:nvPr userDrawn="1"/>
          </p:nvSpPr>
          <p:spPr>
            <a:xfrm>
              <a:off x="1821481" y="2450170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49" name="Rectangle 48">
              <a:hlinkClick r:id="rId22" action="ppaction://hlinksldjump"/>
              <a:extLst>
                <a:ext uri="{FF2B5EF4-FFF2-40B4-BE49-F238E27FC236}">
                  <a16:creationId xmlns:a16="http://schemas.microsoft.com/office/drawing/2014/main" id="{768F013F-3E0D-99EF-EAC9-1639148774EC}"/>
                </a:ext>
              </a:extLst>
            </p:cNvPr>
            <p:cNvSpPr>
              <a:spLocks/>
            </p:cNvSpPr>
            <p:nvPr userDrawn="1"/>
          </p:nvSpPr>
          <p:spPr>
            <a:xfrm>
              <a:off x="2004361" y="2450170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50" name="Rectangle 49">
              <a:hlinkClick r:id="rId23" action="ppaction://hlinksldjump"/>
              <a:extLst>
                <a:ext uri="{FF2B5EF4-FFF2-40B4-BE49-F238E27FC236}">
                  <a16:creationId xmlns:a16="http://schemas.microsoft.com/office/drawing/2014/main" id="{9E094B22-71BF-32BF-3D74-E9DF7E2E4597}"/>
                </a:ext>
              </a:extLst>
            </p:cNvPr>
            <p:cNvSpPr>
              <a:spLocks/>
            </p:cNvSpPr>
            <p:nvPr userDrawn="1"/>
          </p:nvSpPr>
          <p:spPr>
            <a:xfrm>
              <a:off x="2187241" y="2450170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51" name="Rectangle 50">
              <a:hlinkClick r:id="rId24" action="ppaction://hlinksldjump"/>
              <a:extLst>
                <a:ext uri="{FF2B5EF4-FFF2-40B4-BE49-F238E27FC236}">
                  <a16:creationId xmlns:a16="http://schemas.microsoft.com/office/drawing/2014/main" id="{B641AA10-45AB-166A-B24E-EC09A53684AA}"/>
                </a:ext>
              </a:extLst>
            </p:cNvPr>
            <p:cNvSpPr>
              <a:spLocks/>
            </p:cNvSpPr>
            <p:nvPr userDrawn="1"/>
          </p:nvSpPr>
          <p:spPr>
            <a:xfrm>
              <a:off x="2370121" y="2450170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52" name="Rectangle 51">
              <a:hlinkClick r:id="rId25" action="ppaction://hlinksldjump"/>
              <a:extLst>
                <a:ext uri="{FF2B5EF4-FFF2-40B4-BE49-F238E27FC236}">
                  <a16:creationId xmlns:a16="http://schemas.microsoft.com/office/drawing/2014/main" id="{D36DC2D6-FFDD-928D-4775-0AE5084E6443}"/>
                </a:ext>
              </a:extLst>
            </p:cNvPr>
            <p:cNvSpPr>
              <a:spLocks/>
            </p:cNvSpPr>
            <p:nvPr userDrawn="1"/>
          </p:nvSpPr>
          <p:spPr>
            <a:xfrm>
              <a:off x="2553001" y="2450170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53" name="Rectangle 52">
              <a:hlinkClick r:id="rId26" action="ppaction://hlinksldjump"/>
              <a:extLst>
                <a:ext uri="{FF2B5EF4-FFF2-40B4-BE49-F238E27FC236}">
                  <a16:creationId xmlns:a16="http://schemas.microsoft.com/office/drawing/2014/main" id="{0C0D526D-EB66-2793-CFD1-382B1E46E4ED}"/>
                </a:ext>
              </a:extLst>
            </p:cNvPr>
            <p:cNvSpPr>
              <a:spLocks/>
            </p:cNvSpPr>
            <p:nvPr userDrawn="1"/>
          </p:nvSpPr>
          <p:spPr>
            <a:xfrm>
              <a:off x="2735881" y="2450170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54" name="Rectangle 53">
              <a:hlinkClick r:id="rId27" action="ppaction://hlinksldjump"/>
              <a:extLst>
                <a:ext uri="{FF2B5EF4-FFF2-40B4-BE49-F238E27FC236}">
                  <a16:creationId xmlns:a16="http://schemas.microsoft.com/office/drawing/2014/main" id="{F09800BB-25B7-89A7-C75C-2F367076307A}"/>
                </a:ext>
              </a:extLst>
            </p:cNvPr>
            <p:cNvSpPr>
              <a:spLocks/>
            </p:cNvSpPr>
            <p:nvPr userDrawn="1"/>
          </p:nvSpPr>
          <p:spPr>
            <a:xfrm>
              <a:off x="2918761" y="2450170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55" name="Rectangle 54">
              <a:hlinkClick r:id="rId28" action="ppaction://hlinksldjump"/>
              <a:extLst>
                <a:ext uri="{FF2B5EF4-FFF2-40B4-BE49-F238E27FC236}">
                  <a16:creationId xmlns:a16="http://schemas.microsoft.com/office/drawing/2014/main" id="{791D8FC4-C186-74A9-E04A-D4148F2E6F46}"/>
                </a:ext>
              </a:extLst>
            </p:cNvPr>
            <p:cNvSpPr>
              <a:spLocks/>
            </p:cNvSpPr>
            <p:nvPr userDrawn="1"/>
          </p:nvSpPr>
          <p:spPr>
            <a:xfrm>
              <a:off x="1821481" y="2614762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56" name="Rectangle 55">
              <a:hlinkClick r:id="rId29" action="ppaction://hlinksldjump"/>
              <a:extLst>
                <a:ext uri="{FF2B5EF4-FFF2-40B4-BE49-F238E27FC236}">
                  <a16:creationId xmlns:a16="http://schemas.microsoft.com/office/drawing/2014/main" id="{97DECB2B-4D2A-CECF-C2D9-B859E02B52B1}"/>
                </a:ext>
              </a:extLst>
            </p:cNvPr>
            <p:cNvSpPr>
              <a:spLocks/>
            </p:cNvSpPr>
            <p:nvPr userDrawn="1"/>
          </p:nvSpPr>
          <p:spPr>
            <a:xfrm>
              <a:off x="2004361" y="2614762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57" name="Rectangle 56">
              <a:hlinkClick r:id="rId30" action="ppaction://hlinksldjump"/>
              <a:extLst>
                <a:ext uri="{FF2B5EF4-FFF2-40B4-BE49-F238E27FC236}">
                  <a16:creationId xmlns:a16="http://schemas.microsoft.com/office/drawing/2014/main" id="{CE87BD1D-FFD3-B834-8BB8-32C23092C384}"/>
                </a:ext>
              </a:extLst>
            </p:cNvPr>
            <p:cNvSpPr>
              <a:spLocks/>
            </p:cNvSpPr>
            <p:nvPr userDrawn="1"/>
          </p:nvSpPr>
          <p:spPr>
            <a:xfrm>
              <a:off x="2187241" y="2614762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13</a:t>
              </a:r>
            </a:p>
          </p:txBody>
        </p:sp>
        <p:sp>
          <p:nvSpPr>
            <p:cNvPr id="58" name="Rectangle 57">
              <a:hlinkClick r:id="rId31" action="ppaction://hlinksldjump"/>
              <a:extLst>
                <a:ext uri="{FF2B5EF4-FFF2-40B4-BE49-F238E27FC236}">
                  <a16:creationId xmlns:a16="http://schemas.microsoft.com/office/drawing/2014/main" id="{ED1EA98C-8FEE-3CF6-209F-F9AA542A5198}"/>
                </a:ext>
              </a:extLst>
            </p:cNvPr>
            <p:cNvSpPr>
              <a:spLocks/>
            </p:cNvSpPr>
            <p:nvPr userDrawn="1"/>
          </p:nvSpPr>
          <p:spPr>
            <a:xfrm>
              <a:off x="2370121" y="2614762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59" name="Rectangle 58">
              <a:hlinkClick r:id="rId32" action="ppaction://hlinksldjump"/>
              <a:extLst>
                <a:ext uri="{FF2B5EF4-FFF2-40B4-BE49-F238E27FC236}">
                  <a16:creationId xmlns:a16="http://schemas.microsoft.com/office/drawing/2014/main" id="{9F70EC19-12C4-519C-39CD-3B93E85024DF}"/>
                </a:ext>
              </a:extLst>
            </p:cNvPr>
            <p:cNvSpPr>
              <a:spLocks/>
            </p:cNvSpPr>
            <p:nvPr userDrawn="1"/>
          </p:nvSpPr>
          <p:spPr>
            <a:xfrm>
              <a:off x="2553001" y="2614762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60" name="Rectangle 59">
              <a:hlinkClick r:id="rId33" action="ppaction://hlinksldjump"/>
              <a:extLst>
                <a:ext uri="{FF2B5EF4-FFF2-40B4-BE49-F238E27FC236}">
                  <a16:creationId xmlns:a16="http://schemas.microsoft.com/office/drawing/2014/main" id="{48C37F5D-A8F5-9F12-F2E4-F6AB70E299D8}"/>
                </a:ext>
              </a:extLst>
            </p:cNvPr>
            <p:cNvSpPr>
              <a:spLocks/>
            </p:cNvSpPr>
            <p:nvPr userDrawn="1"/>
          </p:nvSpPr>
          <p:spPr>
            <a:xfrm>
              <a:off x="2735881" y="2614762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 i="0">
                  <a:solidFill>
                    <a:schemeClr val="tx1"/>
                  </a:solidFill>
                </a:rPr>
                <a:t>16</a:t>
              </a:r>
            </a:p>
          </p:txBody>
        </p:sp>
        <p:sp>
          <p:nvSpPr>
            <p:cNvPr id="62" name="Rectangle 61">
              <a:hlinkClick r:id="rId34" action="ppaction://hlinksldjump"/>
              <a:extLst>
                <a:ext uri="{FF2B5EF4-FFF2-40B4-BE49-F238E27FC236}">
                  <a16:creationId xmlns:a16="http://schemas.microsoft.com/office/drawing/2014/main" id="{B5CB2AD4-70BD-466F-FBA0-699CF0FD07F1}"/>
                </a:ext>
              </a:extLst>
            </p:cNvPr>
            <p:cNvSpPr>
              <a:spLocks/>
            </p:cNvSpPr>
            <p:nvPr userDrawn="1"/>
          </p:nvSpPr>
          <p:spPr>
            <a:xfrm>
              <a:off x="2918761" y="2614762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63" name="Rectangle 62">
              <a:hlinkClick r:id="rId35" action="ppaction://hlinksldjump"/>
              <a:extLst>
                <a:ext uri="{FF2B5EF4-FFF2-40B4-BE49-F238E27FC236}">
                  <a16:creationId xmlns:a16="http://schemas.microsoft.com/office/drawing/2014/main" id="{DE4FE050-176A-379A-2852-4B6F3500A61C}"/>
                </a:ext>
              </a:extLst>
            </p:cNvPr>
            <p:cNvSpPr>
              <a:spLocks/>
            </p:cNvSpPr>
            <p:nvPr userDrawn="1"/>
          </p:nvSpPr>
          <p:spPr>
            <a:xfrm>
              <a:off x="1821481" y="2779354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18</a:t>
              </a:r>
            </a:p>
          </p:txBody>
        </p:sp>
        <p:sp>
          <p:nvSpPr>
            <p:cNvPr id="64" name="Rectangle 63">
              <a:hlinkClick r:id="rId36" action="ppaction://hlinksldjump"/>
              <a:extLst>
                <a:ext uri="{FF2B5EF4-FFF2-40B4-BE49-F238E27FC236}">
                  <a16:creationId xmlns:a16="http://schemas.microsoft.com/office/drawing/2014/main" id="{DF6CAA0A-1334-B610-A3D5-E815D2C9ADDE}"/>
                </a:ext>
              </a:extLst>
            </p:cNvPr>
            <p:cNvSpPr>
              <a:spLocks/>
            </p:cNvSpPr>
            <p:nvPr userDrawn="1"/>
          </p:nvSpPr>
          <p:spPr>
            <a:xfrm>
              <a:off x="2004361" y="2779354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19</a:t>
              </a:r>
            </a:p>
          </p:txBody>
        </p:sp>
        <p:sp>
          <p:nvSpPr>
            <p:cNvPr id="65" name="Rectangle 64">
              <a:hlinkClick r:id="rId37" action="ppaction://hlinksldjump"/>
              <a:extLst>
                <a:ext uri="{FF2B5EF4-FFF2-40B4-BE49-F238E27FC236}">
                  <a16:creationId xmlns:a16="http://schemas.microsoft.com/office/drawing/2014/main" id="{C03C3A9E-4DD9-2F89-83D0-6315E5572ACD}"/>
                </a:ext>
              </a:extLst>
            </p:cNvPr>
            <p:cNvSpPr>
              <a:spLocks/>
            </p:cNvSpPr>
            <p:nvPr userDrawn="1"/>
          </p:nvSpPr>
          <p:spPr>
            <a:xfrm>
              <a:off x="2187241" y="2779354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66" name="Rectangle 65">
              <a:hlinkClick r:id="rId38" action="ppaction://hlinksldjump"/>
              <a:extLst>
                <a:ext uri="{FF2B5EF4-FFF2-40B4-BE49-F238E27FC236}">
                  <a16:creationId xmlns:a16="http://schemas.microsoft.com/office/drawing/2014/main" id="{D4E26E71-B535-E4D6-C5C1-56DBC5F337D2}"/>
                </a:ext>
              </a:extLst>
            </p:cNvPr>
            <p:cNvSpPr>
              <a:spLocks/>
            </p:cNvSpPr>
            <p:nvPr userDrawn="1"/>
          </p:nvSpPr>
          <p:spPr>
            <a:xfrm>
              <a:off x="2370121" y="2779354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21</a:t>
              </a:r>
            </a:p>
          </p:txBody>
        </p:sp>
        <p:sp>
          <p:nvSpPr>
            <p:cNvPr id="67" name="Rectangle 66">
              <a:hlinkClick r:id="rId39" action="ppaction://hlinksldjump"/>
              <a:extLst>
                <a:ext uri="{FF2B5EF4-FFF2-40B4-BE49-F238E27FC236}">
                  <a16:creationId xmlns:a16="http://schemas.microsoft.com/office/drawing/2014/main" id="{E6C3E99C-2E99-B2F0-AB03-7E1579928249}"/>
                </a:ext>
              </a:extLst>
            </p:cNvPr>
            <p:cNvSpPr>
              <a:spLocks/>
            </p:cNvSpPr>
            <p:nvPr userDrawn="1"/>
          </p:nvSpPr>
          <p:spPr>
            <a:xfrm>
              <a:off x="2553001" y="2779354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68" name="Rectangle 67">
              <a:hlinkClick r:id="rId40" action="ppaction://hlinksldjump"/>
              <a:extLst>
                <a:ext uri="{FF2B5EF4-FFF2-40B4-BE49-F238E27FC236}">
                  <a16:creationId xmlns:a16="http://schemas.microsoft.com/office/drawing/2014/main" id="{FB0DE969-5282-710A-4FDF-BDBFAE80B942}"/>
                </a:ext>
              </a:extLst>
            </p:cNvPr>
            <p:cNvSpPr>
              <a:spLocks/>
            </p:cNvSpPr>
            <p:nvPr userDrawn="1"/>
          </p:nvSpPr>
          <p:spPr>
            <a:xfrm>
              <a:off x="2735881" y="2779354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23</a:t>
              </a:r>
            </a:p>
          </p:txBody>
        </p:sp>
        <p:sp>
          <p:nvSpPr>
            <p:cNvPr id="100" name="Rectangle 99">
              <a:hlinkClick r:id="rId41" action="ppaction://hlinksldjump"/>
              <a:extLst>
                <a:ext uri="{FF2B5EF4-FFF2-40B4-BE49-F238E27FC236}">
                  <a16:creationId xmlns:a16="http://schemas.microsoft.com/office/drawing/2014/main" id="{235846F4-9C41-ADAF-35CF-65B3B182703F}"/>
                </a:ext>
              </a:extLst>
            </p:cNvPr>
            <p:cNvSpPr>
              <a:spLocks/>
            </p:cNvSpPr>
            <p:nvPr userDrawn="1"/>
          </p:nvSpPr>
          <p:spPr>
            <a:xfrm>
              <a:off x="2918761" y="2779354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24</a:t>
              </a:r>
            </a:p>
          </p:txBody>
        </p:sp>
        <p:sp>
          <p:nvSpPr>
            <p:cNvPr id="101" name="Rectangle 100">
              <a:hlinkClick r:id="rId42" action="ppaction://hlinksldjump"/>
              <a:extLst>
                <a:ext uri="{FF2B5EF4-FFF2-40B4-BE49-F238E27FC236}">
                  <a16:creationId xmlns:a16="http://schemas.microsoft.com/office/drawing/2014/main" id="{71774825-79E1-D66A-78EC-065F05C43341}"/>
                </a:ext>
              </a:extLst>
            </p:cNvPr>
            <p:cNvSpPr>
              <a:spLocks/>
            </p:cNvSpPr>
            <p:nvPr userDrawn="1"/>
          </p:nvSpPr>
          <p:spPr>
            <a:xfrm>
              <a:off x="1821481" y="2943946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25</a:t>
              </a:r>
            </a:p>
          </p:txBody>
        </p:sp>
        <p:sp>
          <p:nvSpPr>
            <p:cNvPr id="102" name="Rectangle 101">
              <a:hlinkClick r:id="rId43" action="ppaction://hlinksldjump"/>
              <a:extLst>
                <a:ext uri="{FF2B5EF4-FFF2-40B4-BE49-F238E27FC236}">
                  <a16:creationId xmlns:a16="http://schemas.microsoft.com/office/drawing/2014/main" id="{FE63AF06-223C-0CC5-422E-70B96D244286}"/>
                </a:ext>
              </a:extLst>
            </p:cNvPr>
            <p:cNvSpPr>
              <a:spLocks/>
            </p:cNvSpPr>
            <p:nvPr userDrawn="1"/>
          </p:nvSpPr>
          <p:spPr>
            <a:xfrm>
              <a:off x="2004361" y="2943946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26</a:t>
              </a:r>
            </a:p>
          </p:txBody>
        </p:sp>
        <p:sp>
          <p:nvSpPr>
            <p:cNvPr id="103" name="Rectangle 102">
              <a:hlinkClick r:id="rId44" action="ppaction://hlinksldjump"/>
              <a:extLst>
                <a:ext uri="{FF2B5EF4-FFF2-40B4-BE49-F238E27FC236}">
                  <a16:creationId xmlns:a16="http://schemas.microsoft.com/office/drawing/2014/main" id="{6C83284E-EDEF-E4A2-003C-57164E0E4E17}"/>
                </a:ext>
              </a:extLst>
            </p:cNvPr>
            <p:cNvSpPr>
              <a:spLocks/>
            </p:cNvSpPr>
            <p:nvPr userDrawn="1"/>
          </p:nvSpPr>
          <p:spPr>
            <a:xfrm>
              <a:off x="2187241" y="2943946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27</a:t>
              </a:r>
            </a:p>
          </p:txBody>
        </p:sp>
        <p:sp>
          <p:nvSpPr>
            <p:cNvPr id="104" name="Rectangle 103">
              <a:hlinkClick r:id="rId45" action="ppaction://hlinksldjump"/>
              <a:extLst>
                <a:ext uri="{FF2B5EF4-FFF2-40B4-BE49-F238E27FC236}">
                  <a16:creationId xmlns:a16="http://schemas.microsoft.com/office/drawing/2014/main" id="{CCE5BDE8-7AEF-EF0C-9C85-DDF66F582E3E}"/>
                </a:ext>
              </a:extLst>
            </p:cNvPr>
            <p:cNvSpPr>
              <a:spLocks/>
            </p:cNvSpPr>
            <p:nvPr userDrawn="1"/>
          </p:nvSpPr>
          <p:spPr>
            <a:xfrm>
              <a:off x="2370121" y="2943946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28</a:t>
              </a:r>
            </a:p>
          </p:txBody>
        </p:sp>
        <p:sp>
          <p:nvSpPr>
            <p:cNvPr id="105" name="Rectangle 104">
              <a:hlinkClick r:id="rId46" action="ppaction://hlinksldjump"/>
              <a:extLst>
                <a:ext uri="{FF2B5EF4-FFF2-40B4-BE49-F238E27FC236}">
                  <a16:creationId xmlns:a16="http://schemas.microsoft.com/office/drawing/2014/main" id="{73A496BF-8938-25A8-3435-46141527529D}"/>
                </a:ext>
              </a:extLst>
            </p:cNvPr>
            <p:cNvSpPr>
              <a:spLocks/>
            </p:cNvSpPr>
            <p:nvPr userDrawn="1"/>
          </p:nvSpPr>
          <p:spPr>
            <a:xfrm>
              <a:off x="2553001" y="2943946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29</a:t>
              </a:r>
            </a:p>
          </p:txBody>
        </p:sp>
        <p:sp>
          <p:nvSpPr>
            <p:cNvPr id="106" name="Rectangle 105">
              <a:hlinkClick r:id="rId47" action="ppaction://hlinksldjump"/>
              <a:extLst>
                <a:ext uri="{FF2B5EF4-FFF2-40B4-BE49-F238E27FC236}">
                  <a16:creationId xmlns:a16="http://schemas.microsoft.com/office/drawing/2014/main" id="{37DB19B8-D958-A90E-2BE1-ED724FA50FDE}"/>
                </a:ext>
              </a:extLst>
            </p:cNvPr>
            <p:cNvSpPr>
              <a:spLocks/>
            </p:cNvSpPr>
            <p:nvPr userDrawn="1"/>
          </p:nvSpPr>
          <p:spPr>
            <a:xfrm>
              <a:off x="2735881" y="2943946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30</a:t>
              </a:r>
            </a:p>
          </p:txBody>
        </p:sp>
        <p:sp>
          <p:nvSpPr>
            <p:cNvPr id="107" name="Rectangle 106">
              <a:hlinkClick r:id="rId48" action="ppaction://hlinksldjump"/>
              <a:extLst>
                <a:ext uri="{FF2B5EF4-FFF2-40B4-BE49-F238E27FC236}">
                  <a16:creationId xmlns:a16="http://schemas.microsoft.com/office/drawing/2014/main" id="{4D893A42-CDAA-88E5-6A83-725CF58FF1EC}"/>
                </a:ext>
              </a:extLst>
            </p:cNvPr>
            <p:cNvSpPr>
              <a:spLocks/>
            </p:cNvSpPr>
            <p:nvPr userDrawn="1"/>
          </p:nvSpPr>
          <p:spPr>
            <a:xfrm>
              <a:off x="2918761" y="2943946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31</a:t>
              </a: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1FE6B564-7332-8EED-A43A-A915CEDAF232}"/>
                </a:ext>
              </a:extLst>
            </p:cNvPr>
            <p:cNvSpPr>
              <a:spLocks/>
            </p:cNvSpPr>
            <p:nvPr userDrawn="1"/>
          </p:nvSpPr>
          <p:spPr>
            <a:xfrm>
              <a:off x="1821481" y="2285578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EA017EC3-F560-FEA6-7AE0-101F1D55058E}"/>
                </a:ext>
              </a:extLst>
            </p:cNvPr>
            <p:cNvSpPr>
              <a:spLocks/>
            </p:cNvSpPr>
            <p:nvPr userDrawn="1"/>
          </p:nvSpPr>
          <p:spPr>
            <a:xfrm>
              <a:off x="2004361" y="2285578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CBD8041F-78BD-15C9-5BBB-FFDC66413F66}"/>
                </a:ext>
              </a:extLst>
            </p:cNvPr>
            <p:cNvSpPr>
              <a:spLocks/>
            </p:cNvSpPr>
            <p:nvPr userDrawn="1"/>
          </p:nvSpPr>
          <p:spPr>
            <a:xfrm>
              <a:off x="2187241" y="2285578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4264483E-C196-1422-548A-E9B5E14B2FFA}"/>
                </a:ext>
              </a:extLst>
            </p:cNvPr>
            <p:cNvSpPr>
              <a:spLocks/>
            </p:cNvSpPr>
            <p:nvPr userDrawn="1"/>
          </p:nvSpPr>
          <p:spPr>
            <a:xfrm>
              <a:off x="2918761" y="2120986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S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AA529753-CF3B-F912-870A-9A2DE33141B9}"/>
                </a:ext>
              </a:extLst>
            </p:cNvPr>
            <p:cNvSpPr>
              <a:spLocks/>
            </p:cNvSpPr>
            <p:nvPr userDrawn="1"/>
          </p:nvSpPr>
          <p:spPr>
            <a:xfrm>
              <a:off x="1821481" y="2120986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M</a:t>
              </a: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0B252847-3444-FB0E-1EC6-59AED9FE664E}"/>
                </a:ext>
              </a:extLst>
            </p:cNvPr>
            <p:cNvSpPr>
              <a:spLocks/>
            </p:cNvSpPr>
            <p:nvPr userDrawn="1"/>
          </p:nvSpPr>
          <p:spPr>
            <a:xfrm>
              <a:off x="2004361" y="2120986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T</a:t>
              </a: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DBD4568B-FC87-4E36-0752-69CA67BD1058}"/>
                </a:ext>
              </a:extLst>
            </p:cNvPr>
            <p:cNvSpPr>
              <a:spLocks/>
            </p:cNvSpPr>
            <p:nvPr userDrawn="1"/>
          </p:nvSpPr>
          <p:spPr>
            <a:xfrm>
              <a:off x="2187241" y="2120986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W</a:t>
              </a: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52B02416-37E4-CF85-88F0-11116643AB73}"/>
                </a:ext>
              </a:extLst>
            </p:cNvPr>
            <p:cNvSpPr>
              <a:spLocks/>
            </p:cNvSpPr>
            <p:nvPr userDrawn="1"/>
          </p:nvSpPr>
          <p:spPr>
            <a:xfrm>
              <a:off x="2370121" y="2120986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T</a:t>
              </a:r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50086398-730B-BFCD-23F3-D08D3D72009B}"/>
                </a:ext>
              </a:extLst>
            </p:cNvPr>
            <p:cNvSpPr>
              <a:spLocks/>
            </p:cNvSpPr>
            <p:nvPr userDrawn="1"/>
          </p:nvSpPr>
          <p:spPr>
            <a:xfrm>
              <a:off x="2553001" y="2120986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F</a:t>
              </a:r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0F40C9F4-8920-6E99-C508-C2DF024F0FFF}"/>
                </a:ext>
              </a:extLst>
            </p:cNvPr>
            <p:cNvSpPr>
              <a:spLocks/>
            </p:cNvSpPr>
            <p:nvPr userDrawn="1"/>
          </p:nvSpPr>
          <p:spPr>
            <a:xfrm>
              <a:off x="2735881" y="2120986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657569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un Mont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2ACED5D-22CF-558E-0E6B-EA084D7400CA}"/>
              </a:ext>
            </a:extLst>
          </p:cNvPr>
          <p:cNvSpPr txBox="1"/>
          <p:nvPr userDrawn="1"/>
        </p:nvSpPr>
        <p:spPr>
          <a:xfrm>
            <a:off x="401005" y="1296875"/>
            <a:ext cx="11226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>
                <a:solidFill>
                  <a:schemeClr val="accent1">
                    <a:lumMod val="50000"/>
                  </a:schemeClr>
                </a:solidFill>
              </a:rPr>
              <a:t>Monthly Goals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26C48C-2135-733D-8E9A-C81BAEE655C3}"/>
              </a:ext>
            </a:extLst>
          </p:cNvPr>
          <p:cNvSpPr txBox="1"/>
          <p:nvPr userDrawn="1"/>
        </p:nvSpPr>
        <p:spPr>
          <a:xfrm>
            <a:off x="0" y="331"/>
            <a:ext cx="5148263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b="1"/>
          </a:p>
        </p:txBody>
      </p:sp>
      <p:pic>
        <p:nvPicPr>
          <p:cNvPr id="57" name="Graphic 56" descr="Home with solid fill">
            <a:hlinkClick r:id="rId2" action="ppaction://hlinksldjump"/>
            <a:extLst>
              <a:ext uri="{FF2B5EF4-FFF2-40B4-BE49-F238E27FC236}">
                <a16:creationId xmlns:a16="http://schemas.microsoft.com/office/drawing/2014/main" id="{69324FBE-DFBA-F6D2-1011-D622F337C1F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1463" y="7248"/>
            <a:ext cx="348543" cy="348543"/>
          </a:xfrm>
          <a:prstGeom prst="rect">
            <a:avLst/>
          </a:prstGeom>
        </p:spPr>
      </p:pic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36010B8B-F055-2546-BA80-996D78F9494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60462" y="0"/>
            <a:ext cx="2827338" cy="368980"/>
          </a:xfrm>
        </p:spPr>
        <p:txBody>
          <a:bodyPr/>
          <a:lstStyle>
            <a:lvl1pPr marL="0" indent="0" algn="ctr">
              <a:buNone/>
              <a:defRPr sz="1800" b="1"/>
            </a:lvl1pPr>
            <a:lvl2pPr marL="257403" indent="0">
              <a:buNone/>
              <a:defRPr/>
            </a:lvl2pPr>
          </a:lstStyle>
          <a:p>
            <a:pPr lvl="0"/>
            <a:r>
              <a:rPr lang="en-US"/>
              <a:t>Type to enter date</a:t>
            </a:r>
          </a:p>
        </p:txBody>
      </p:sp>
      <p:graphicFrame>
        <p:nvGraphicFramePr>
          <p:cNvPr id="3" name="Table 153">
            <a:extLst>
              <a:ext uri="{FF2B5EF4-FFF2-40B4-BE49-F238E27FC236}">
                <a16:creationId xmlns:a16="http://schemas.microsoft.com/office/drawing/2014/main" id="{63D5BD80-CE93-54FC-E644-A972401B2B3B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961172760"/>
              </p:ext>
            </p:extLst>
          </p:nvPr>
        </p:nvGraphicFramePr>
        <p:xfrm>
          <a:off x="501463" y="1524126"/>
          <a:ext cx="3995528" cy="72009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995528">
                  <a:extLst>
                    <a:ext uri="{9D8B030D-6E8A-4147-A177-3AD203B41FA5}">
                      <a16:colId xmlns:a16="http://schemas.microsoft.com/office/drawing/2014/main" val="2389437453"/>
                    </a:ext>
                  </a:extLst>
                </a:gridCol>
              </a:tblGrid>
              <a:tr h="154342">
                <a:tc>
                  <a:txBody>
                    <a:bodyPr/>
                    <a:lstStyle/>
                    <a:p>
                      <a:pPr marL="285750" indent="-285750">
                        <a:buFont typeface="Wingdings" pitchFamily="2" charset="2"/>
                        <a:buChar char="q"/>
                      </a:pPr>
                      <a:r>
                        <a:rPr lang="en-US" sz="105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</a:t>
                      </a:r>
                    </a:p>
                  </a:txBody>
                  <a:tcPr marL="0" marR="0" marT="0" marB="0"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9276727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pPr marL="171450" indent="-171450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4803234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pPr marL="171450" indent="-171450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8418539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pPr marL="171450" indent="-171450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4016569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pPr marL="171450" indent="-171450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8754936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pPr marL="171450" indent="-171450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200545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pPr marL="171450" indent="-171450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99957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46504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70171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321954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689067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631161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283160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941301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247319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353792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961883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341832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60298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743364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703530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602861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936974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996741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119125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642113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910077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35162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381913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142745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845367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934630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287165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187055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2129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309419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072212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6687162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823277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872895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108281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468370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919266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818053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40254"/>
                  </a:ext>
                </a:extLst>
              </a:tr>
            </a:tbl>
          </a:graphicData>
        </a:graphic>
      </p:graphicFrame>
      <p:sp>
        <p:nvSpPr>
          <p:cNvPr id="2" name="Round Same Side Corner Rectangle 1">
            <a:hlinkClick r:id="rId5" action="ppaction://hlinksldjump"/>
            <a:extLst>
              <a:ext uri="{FF2B5EF4-FFF2-40B4-BE49-F238E27FC236}">
                <a16:creationId xmlns:a16="http://schemas.microsoft.com/office/drawing/2014/main" id="{CAC74E06-7263-C8FD-018C-B63DF67886E3}"/>
              </a:ext>
            </a:extLst>
          </p:cNvPr>
          <p:cNvSpPr/>
          <p:nvPr userDrawn="1"/>
        </p:nvSpPr>
        <p:spPr>
          <a:xfrm rot="5400000">
            <a:off x="4389077" y="500455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Jan</a:t>
            </a:r>
          </a:p>
        </p:txBody>
      </p:sp>
      <p:sp>
        <p:nvSpPr>
          <p:cNvPr id="4" name="Round Same Side Corner Rectangle 3">
            <a:hlinkClick r:id="rId6" action="ppaction://hlinksldjump"/>
            <a:extLst>
              <a:ext uri="{FF2B5EF4-FFF2-40B4-BE49-F238E27FC236}">
                <a16:creationId xmlns:a16="http://schemas.microsoft.com/office/drawing/2014/main" id="{F513E5C9-90E0-B87F-426E-2DF4AE05E349}"/>
              </a:ext>
            </a:extLst>
          </p:cNvPr>
          <p:cNvSpPr/>
          <p:nvPr userDrawn="1"/>
        </p:nvSpPr>
        <p:spPr>
          <a:xfrm rot="5400000">
            <a:off x="4389077" y="903798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Feb</a:t>
            </a:r>
          </a:p>
        </p:txBody>
      </p:sp>
      <p:sp>
        <p:nvSpPr>
          <p:cNvPr id="5" name="Round Same Side Corner Rectangle 4">
            <a:hlinkClick r:id="rId7" action="ppaction://hlinksldjump"/>
            <a:extLst>
              <a:ext uri="{FF2B5EF4-FFF2-40B4-BE49-F238E27FC236}">
                <a16:creationId xmlns:a16="http://schemas.microsoft.com/office/drawing/2014/main" id="{B43EFC8B-7E32-6920-DDED-98E0BBD8C3F5}"/>
              </a:ext>
            </a:extLst>
          </p:cNvPr>
          <p:cNvSpPr/>
          <p:nvPr userDrawn="1"/>
        </p:nvSpPr>
        <p:spPr>
          <a:xfrm rot="5400000">
            <a:off x="4389077" y="1307141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Mar</a:t>
            </a:r>
          </a:p>
        </p:txBody>
      </p:sp>
      <p:sp>
        <p:nvSpPr>
          <p:cNvPr id="6" name="Round Same Side Corner Rectangle 5">
            <a:hlinkClick r:id="rId8" action="ppaction://hlinksldjump"/>
            <a:extLst>
              <a:ext uri="{FF2B5EF4-FFF2-40B4-BE49-F238E27FC236}">
                <a16:creationId xmlns:a16="http://schemas.microsoft.com/office/drawing/2014/main" id="{3344226C-834C-8E58-8C4A-A89921E173B0}"/>
              </a:ext>
            </a:extLst>
          </p:cNvPr>
          <p:cNvSpPr/>
          <p:nvPr userDrawn="1"/>
        </p:nvSpPr>
        <p:spPr>
          <a:xfrm rot="5400000">
            <a:off x="4389077" y="1710484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Apr</a:t>
            </a:r>
          </a:p>
        </p:txBody>
      </p:sp>
      <p:sp>
        <p:nvSpPr>
          <p:cNvPr id="7" name="Round Same Side Corner Rectangle 6">
            <a:hlinkClick r:id="rId9" action="ppaction://hlinksldjump"/>
            <a:extLst>
              <a:ext uri="{FF2B5EF4-FFF2-40B4-BE49-F238E27FC236}">
                <a16:creationId xmlns:a16="http://schemas.microsoft.com/office/drawing/2014/main" id="{FC7939EC-E18D-20EE-34D6-717F1CCE709C}"/>
              </a:ext>
            </a:extLst>
          </p:cNvPr>
          <p:cNvSpPr/>
          <p:nvPr userDrawn="1"/>
        </p:nvSpPr>
        <p:spPr>
          <a:xfrm rot="5400000">
            <a:off x="4389077" y="2113827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May</a:t>
            </a:r>
          </a:p>
        </p:txBody>
      </p:sp>
      <p:sp>
        <p:nvSpPr>
          <p:cNvPr id="10" name="Round Same Side Corner Rectangle 9">
            <a:hlinkClick r:id="rId10" action="ppaction://hlinksldjump"/>
            <a:extLst>
              <a:ext uri="{FF2B5EF4-FFF2-40B4-BE49-F238E27FC236}">
                <a16:creationId xmlns:a16="http://schemas.microsoft.com/office/drawing/2014/main" id="{E27F016C-BAE8-7D02-D021-F932F43DC22A}"/>
              </a:ext>
            </a:extLst>
          </p:cNvPr>
          <p:cNvSpPr/>
          <p:nvPr userDrawn="1"/>
        </p:nvSpPr>
        <p:spPr>
          <a:xfrm rot="5400000">
            <a:off x="4431474" y="2476739"/>
            <a:ext cx="394535" cy="225633"/>
          </a:xfrm>
          <a:prstGeom prst="round2Same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Jun</a:t>
            </a:r>
          </a:p>
        </p:txBody>
      </p:sp>
      <p:sp>
        <p:nvSpPr>
          <p:cNvPr id="11" name="Round Same Side Corner Rectangle 10">
            <a:hlinkClick r:id="rId11" action="ppaction://hlinksldjump"/>
            <a:extLst>
              <a:ext uri="{FF2B5EF4-FFF2-40B4-BE49-F238E27FC236}">
                <a16:creationId xmlns:a16="http://schemas.microsoft.com/office/drawing/2014/main" id="{0E1F20F9-245C-4042-D58F-F62F5C584A76}"/>
              </a:ext>
            </a:extLst>
          </p:cNvPr>
          <p:cNvSpPr/>
          <p:nvPr userDrawn="1"/>
        </p:nvSpPr>
        <p:spPr>
          <a:xfrm rot="5400000">
            <a:off x="4389077" y="2920513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Jul</a:t>
            </a:r>
          </a:p>
        </p:txBody>
      </p:sp>
      <p:sp>
        <p:nvSpPr>
          <p:cNvPr id="12" name="Round Same Side Corner Rectangle 11">
            <a:hlinkClick r:id="rId12" action="ppaction://hlinksldjump"/>
            <a:extLst>
              <a:ext uri="{FF2B5EF4-FFF2-40B4-BE49-F238E27FC236}">
                <a16:creationId xmlns:a16="http://schemas.microsoft.com/office/drawing/2014/main" id="{F493C87F-C108-95C5-89EF-F4E29F887CDC}"/>
              </a:ext>
            </a:extLst>
          </p:cNvPr>
          <p:cNvSpPr/>
          <p:nvPr userDrawn="1"/>
        </p:nvSpPr>
        <p:spPr>
          <a:xfrm rot="5400000">
            <a:off x="4389077" y="3323856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Aug</a:t>
            </a:r>
          </a:p>
        </p:txBody>
      </p:sp>
      <p:sp>
        <p:nvSpPr>
          <p:cNvPr id="13" name="Round Same Side Corner Rectangle 12">
            <a:hlinkClick r:id="rId13" action="ppaction://hlinksldjump"/>
            <a:extLst>
              <a:ext uri="{FF2B5EF4-FFF2-40B4-BE49-F238E27FC236}">
                <a16:creationId xmlns:a16="http://schemas.microsoft.com/office/drawing/2014/main" id="{AFFAD35F-3480-DEE1-7392-DF78FFAF69D8}"/>
              </a:ext>
            </a:extLst>
          </p:cNvPr>
          <p:cNvSpPr/>
          <p:nvPr userDrawn="1"/>
        </p:nvSpPr>
        <p:spPr>
          <a:xfrm rot="5400000">
            <a:off x="4389077" y="3727199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Sep</a:t>
            </a:r>
          </a:p>
        </p:txBody>
      </p:sp>
      <p:sp>
        <p:nvSpPr>
          <p:cNvPr id="14" name="Round Same Side Corner Rectangle 13">
            <a:hlinkClick r:id="rId14" action="ppaction://hlinksldjump"/>
            <a:extLst>
              <a:ext uri="{FF2B5EF4-FFF2-40B4-BE49-F238E27FC236}">
                <a16:creationId xmlns:a16="http://schemas.microsoft.com/office/drawing/2014/main" id="{53858D2C-5734-59F4-3F20-DDC93477A9A7}"/>
              </a:ext>
            </a:extLst>
          </p:cNvPr>
          <p:cNvSpPr/>
          <p:nvPr userDrawn="1"/>
        </p:nvSpPr>
        <p:spPr>
          <a:xfrm rot="5400000">
            <a:off x="4389077" y="4130542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Oct</a:t>
            </a:r>
          </a:p>
        </p:txBody>
      </p:sp>
      <p:sp>
        <p:nvSpPr>
          <p:cNvPr id="15" name="Round Same Side Corner Rectangle 14">
            <a:hlinkClick r:id="rId15" action="ppaction://hlinksldjump"/>
            <a:extLst>
              <a:ext uri="{FF2B5EF4-FFF2-40B4-BE49-F238E27FC236}">
                <a16:creationId xmlns:a16="http://schemas.microsoft.com/office/drawing/2014/main" id="{D28DAABA-B49F-C462-C429-3BA878B6ABB2}"/>
              </a:ext>
            </a:extLst>
          </p:cNvPr>
          <p:cNvSpPr/>
          <p:nvPr userDrawn="1"/>
        </p:nvSpPr>
        <p:spPr>
          <a:xfrm rot="5400000">
            <a:off x="4389077" y="4533885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Nov</a:t>
            </a:r>
          </a:p>
        </p:txBody>
      </p:sp>
      <p:sp>
        <p:nvSpPr>
          <p:cNvPr id="16" name="Round Same Side Corner Rectangle 15">
            <a:hlinkClick r:id="rId16" action="ppaction://hlinksldjump"/>
            <a:extLst>
              <a:ext uri="{FF2B5EF4-FFF2-40B4-BE49-F238E27FC236}">
                <a16:creationId xmlns:a16="http://schemas.microsoft.com/office/drawing/2014/main" id="{CCB35E29-A35C-7A57-75AD-3D5DBCDCA918}"/>
              </a:ext>
            </a:extLst>
          </p:cNvPr>
          <p:cNvSpPr/>
          <p:nvPr userDrawn="1"/>
        </p:nvSpPr>
        <p:spPr>
          <a:xfrm rot="5400000">
            <a:off x="4389077" y="4937228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Dec</a:t>
            </a:r>
          </a:p>
        </p:txBody>
      </p:sp>
      <p:sp>
        <p:nvSpPr>
          <p:cNvPr id="17" name="Round Same Side Corner Rectangle 16">
            <a:hlinkClick r:id="rId17" action="ppaction://hlinksldjump"/>
            <a:extLst>
              <a:ext uri="{FF2B5EF4-FFF2-40B4-BE49-F238E27FC236}">
                <a16:creationId xmlns:a16="http://schemas.microsoft.com/office/drawing/2014/main" id="{83DC70E2-DE2D-90AD-23EC-16E568175120}"/>
              </a:ext>
            </a:extLst>
          </p:cNvPr>
          <p:cNvSpPr/>
          <p:nvPr userDrawn="1"/>
        </p:nvSpPr>
        <p:spPr>
          <a:xfrm rot="5400000">
            <a:off x="4389147" y="5340573"/>
            <a:ext cx="394535" cy="144768"/>
          </a:xfrm>
          <a:prstGeom prst="round2Same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Goals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98DF904-C3F9-B5EA-6178-EB1AC49215BA}"/>
              </a:ext>
            </a:extLst>
          </p:cNvPr>
          <p:cNvGrpSpPr/>
          <p:nvPr userDrawn="1"/>
        </p:nvGrpSpPr>
        <p:grpSpPr>
          <a:xfrm>
            <a:off x="3218688" y="374904"/>
            <a:ext cx="1280160" cy="987552"/>
            <a:chOff x="3138535" y="2120986"/>
            <a:chExt cx="1280160" cy="987552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9AC724A-E09C-D057-3F8E-9B7E6DBC5F51}"/>
                </a:ext>
              </a:extLst>
            </p:cNvPr>
            <p:cNvSpPr>
              <a:spLocks/>
            </p:cNvSpPr>
            <p:nvPr userDrawn="1"/>
          </p:nvSpPr>
          <p:spPr>
            <a:xfrm>
              <a:off x="3870055" y="2943946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F8B0D92-9318-5FDF-D546-14C3F8A9BA2E}"/>
                </a:ext>
              </a:extLst>
            </p:cNvPr>
            <p:cNvSpPr>
              <a:spLocks/>
            </p:cNvSpPr>
            <p:nvPr userDrawn="1"/>
          </p:nvSpPr>
          <p:spPr>
            <a:xfrm>
              <a:off x="4052935" y="2943946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37F5E06-278E-BDE1-4650-FBFAC7CAB961}"/>
                </a:ext>
              </a:extLst>
            </p:cNvPr>
            <p:cNvSpPr>
              <a:spLocks/>
            </p:cNvSpPr>
            <p:nvPr userDrawn="1"/>
          </p:nvSpPr>
          <p:spPr>
            <a:xfrm>
              <a:off x="3504295" y="2943946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22" name="Rectangle 21">
              <a:hlinkClick r:id="rId18" action="ppaction://hlinksldjump"/>
              <a:extLst>
                <a:ext uri="{FF2B5EF4-FFF2-40B4-BE49-F238E27FC236}">
                  <a16:creationId xmlns:a16="http://schemas.microsoft.com/office/drawing/2014/main" id="{AF4CC5FA-A637-1B52-1E87-3E35F43E1B23}"/>
                </a:ext>
              </a:extLst>
            </p:cNvPr>
            <p:cNvSpPr>
              <a:spLocks/>
            </p:cNvSpPr>
            <p:nvPr userDrawn="1"/>
          </p:nvSpPr>
          <p:spPr>
            <a:xfrm>
              <a:off x="3138535" y="2285578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3" name="Rectangle 22">
              <a:hlinkClick r:id="rId19" action="ppaction://hlinksldjump"/>
              <a:extLst>
                <a:ext uri="{FF2B5EF4-FFF2-40B4-BE49-F238E27FC236}">
                  <a16:creationId xmlns:a16="http://schemas.microsoft.com/office/drawing/2014/main" id="{97EF2FB3-23DF-AE4D-5A4B-321F696FEF10}"/>
                </a:ext>
              </a:extLst>
            </p:cNvPr>
            <p:cNvSpPr>
              <a:spLocks/>
            </p:cNvSpPr>
            <p:nvPr userDrawn="1"/>
          </p:nvSpPr>
          <p:spPr>
            <a:xfrm>
              <a:off x="3321415" y="2285578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4" name="Rectangle 23">
              <a:hlinkClick r:id="rId20" action="ppaction://hlinksldjump"/>
              <a:extLst>
                <a:ext uri="{FF2B5EF4-FFF2-40B4-BE49-F238E27FC236}">
                  <a16:creationId xmlns:a16="http://schemas.microsoft.com/office/drawing/2014/main" id="{21CF4F8E-CFAD-4247-A60C-9EA9ADF9FA19}"/>
                </a:ext>
              </a:extLst>
            </p:cNvPr>
            <p:cNvSpPr>
              <a:spLocks/>
            </p:cNvSpPr>
            <p:nvPr userDrawn="1"/>
          </p:nvSpPr>
          <p:spPr>
            <a:xfrm>
              <a:off x="3504295" y="2285578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25" name="Rectangle 24">
              <a:hlinkClick r:id="rId21" action="ppaction://hlinksldjump"/>
              <a:extLst>
                <a:ext uri="{FF2B5EF4-FFF2-40B4-BE49-F238E27FC236}">
                  <a16:creationId xmlns:a16="http://schemas.microsoft.com/office/drawing/2014/main" id="{C1E684A3-8133-8D9F-8B1C-A8AC718FB4B3}"/>
                </a:ext>
              </a:extLst>
            </p:cNvPr>
            <p:cNvSpPr>
              <a:spLocks/>
            </p:cNvSpPr>
            <p:nvPr userDrawn="1"/>
          </p:nvSpPr>
          <p:spPr>
            <a:xfrm>
              <a:off x="3687175" y="2285578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26" name="Rectangle 25">
              <a:hlinkClick r:id="rId22" action="ppaction://hlinksldjump"/>
              <a:extLst>
                <a:ext uri="{FF2B5EF4-FFF2-40B4-BE49-F238E27FC236}">
                  <a16:creationId xmlns:a16="http://schemas.microsoft.com/office/drawing/2014/main" id="{FEC998C8-C5BA-AC06-0EA1-A146AA7E1B74}"/>
                </a:ext>
              </a:extLst>
            </p:cNvPr>
            <p:cNvSpPr>
              <a:spLocks/>
            </p:cNvSpPr>
            <p:nvPr userDrawn="1"/>
          </p:nvSpPr>
          <p:spPr>
            <a:xfrm>
              <a:off x="3870055" y="2285578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27" name="Rectangle 26">
              <a:hlinkClick r:id="rId23" action="ppaction://hlinksldjump"/>
              <a:extLst>
                <a:ext uri="{FF2B5EF4-FFF2-40B4-BE49-F238E27FC236}">
                  <a16:creationId xmlns:a16="http://schemas.microsoft.com/office/drawing/2014/main" id="{F003BAB4-CC5E-DCB7-EC72-11DAC57967D7}"/>
                </a:ext>
              </a:extLst>
            </p:cNvPr>
            <p:cNvSpPr>
              <a:spLocks/>
            </p:cNvSpPr>
            <p:nvPr userDrawn="1"/>
          </p:nvSpPr>
          <p:spPr>
            <a:xfrm>
              <a:off x="4052935" y="2285578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28" name="Rectangle 27">
              <a:hlinkClick r:id="rId24" action="ppaction://hlinksldjump"/>
              <a:extLst>
                <a:ext uri="{FF2B5EF4-FFF2-40B4-BE49-F238E27FC236}">
                  <a16:creationId xmlns:a16="http://schemas.microsoft.com/office/drawing/2014/main" id="{AF7A616F-110C-1252-57C0-F751EF7ECEBE}"/>
                </a:ext>
              </a:extLst>
            </p:cNvPr>
            <p:cNvSpPr>
              <a:spLocks/>
            </p:cNvSpPr>
            <p:nvPr userDrawn="1"/>
          </p:nvSpPr>
          <p:spPr>
            <a:xfrm>
              <a:off x="4235815" y="2285578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29" name="Rectangle 28">
              <a:hlinkClick r:id="rId25" action="ppaction://hlinksldjump"/>
              <a:extLst>
                <a:ext uri="{FF2B5EF4-FFF2-40B4-BE49-F238E27FC236}">
                  <a16:creationId xmlns:a16="http://schemas.microsoft.com/office/drawing/2014/main" id="{13B0E7A1-7E3B-DF56-295D-FA6A6B255BAF}"/>
                </a:ext>
              </a:extLst>
            </p:cNvPr>
            <p:cNvSpPr>
              <a:spLocks/>
            </p:cNvSpPr>
            <p:nvPr userDrawn="1"/>
          </p:nvSpPr>
          <p:spPr>
            <a:xfrm>
              <a:off x="3138535" y="2450170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30" name="Rectangle 29">
              <a:hlinkClick r:id="rId26" action="ppaction://hlinksldjump"/>
              <a:extLst>
                <a:ext uri="{FF2B5EF4-FFF2-40B4-BE49-F238E27FC236}">
                  <a16:creationId xmlns:a16="http://schemas.microsoft.com/office/drawing/2014/main" id="{083F4CAB-088C-9F7D-00AA-E8A9DEB6C358}"/>
                </a:ext>
              </a:extLst>
            </p:cNvPr>
            <p:cNvSpPr>
              <a:spLocks/>
            </p:cNvSpPr>
            <p:nvPr userDrawn="1"/>
          </p:nvSpPr>
          <p:spPr>
            <a:xfrm>
              <a:off x="3321415" y="2450170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31" name="Rectangle 30">
              <a:hlinkClick r:id="rId27" action="ppaction://hlinksldjump"/>
              <a:extLst>
                <a:ext uri="{FF2B5EF4-FFF2-40B4-BE49-F238E27FC236}">
                  <a16:creationId xmlns:a16="http://schemas.microsoft.com/office/drawing/2014/main" id="{ABDDA5ED-2AD1-2294-A273-F7AA14B90EF1}"/>
                </a:ext>
              </a:extLst>
            </p:cNvPr>
            <p:cNvSpPr>
              <a:spLocks/>
            </p:cNvSpPr>
            <p:nvPr userDrawn="1"/>
          </p:nvSpPr>
          <p:spPr>
            <a:xfrm>
              <a:off x="3504295" y="2450170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32" name="Rectangle 31">
              <a:hlinkClick r:id="rId28" action="ppaction://hlinksldjump"/>
              <a:extLst>
                <a:ext uri="{FF2B5EF4-FFF2-40B4-BE49-F238E27FC236}">
                  <a16:creationId xmlns:a16="http://schemas.microsoft.com/office/drawing/2014/main" id="{1FB8EEE6-5EC2-A0DE-7E67-82BD2AF09763}"/>
                </a:ext>
              </a:extLst>
            </p:cNvPr>
            <p:cNvSpPr>
              <a:spLocks/>
            </p:cNvSpPr>
            <p:nvPr userDrawn="1"/>
          </p:nvSpPr>
          <p:spPr>
            <a:xfrm>
              <a:off x="3687175" y="2450170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33" name="Rectangle 32">
              <a:hlinkClick r:id="rId29" action="ppaction://hlinksldjump"/>
              <a:extLst>
                <a:ext uri="{FF2B5EF4-FFF2-40B4-BE49-F238E27FC236}">
                  <a16:creationId xmlns:a16="http://schemas.microsoft.com/office/drawing/2014/main" id="{676B6ABA-4233-C556-E419-D2D859BA539E}"/>
                </a:ext>
              </a:extLst>
            </p:cNvPr>
            <p:cNvSpPr>
              <a:spLocks/>
            </p:cNvSpPr>
            <p:nvPr userDrawn="1"/>
          </p:nvSpPr>
          <p:spPr>
            <a:xfrm>
              <a:off x="3870055" y="2450170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34" name="Rectangle 33">
              <a:hlinkClick r:id="rId30" action="ppaction://hlinksldjump"/>
              <a:extLst>
                <a:ext uri="{FF2B5EF4-FFF2-40B4-BE49-F238E27FC236}">
                  <a16:creationId xmlns:a16="http://schemas.microsoft.com/office/drawing/2014/main" id="{4249B465-2D2E-E0BA-C568-15970A708B1F}"/>
                </a:ext>
              </a:extLst>
            </p:cNvPr>
            <p:cNvSpPr>
              <a:spLocks/>
            </p:cNvSpPr>
            <p:nvPr userDrawn="1"/>
          </p:nvSpPr>
          <p:spPr>
            <a:xfrm>
              <a:off x="4052935" y="2450170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13</a:t>
              </a:r>
            </a:p>
          </p:txBody>
        </p:sp>
        <p:sp>
          <p:nvSpPr>
            <p:cNvPr id="35" name="Rectangle 34">
              <a:hlinkClick r:id="rId31" action="ppaction://hlinksldjump"/>
              <a:extLst>
                <a:ext uri="{FF2B5EF4-FFF2-40B4-BE49-F238E27FC236}">
                  <a16:creationId xmlns:a16="http://schemas.microsoft.com/office/drawing/2014/main" id="{9ADF8610-59C1-73C9-A4D8-F7AC04C72982}"/>
                </a:ext>
              </a:extLst>
            </p:cNvPr>
            <p:cNvSpPr>
              <a:spLocks/>
            </p:cNvSpPr>
            <p:nvPr userDrawn="1"/>
          </p:nvSpPr>
          <p:spPr>
            <a:xfrm>
              <a:off x="4235815" y="2450170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36" name="Rectangle 35">
              <a:hlinkClick r:id="rId32" action="ppaction://hlinksldjump"/>
              <a:extLst>
                <a:ext uri="{FF2B5EF4-FFF2-40B4-BE49-F238E27FC236}">
                  <a16:creationId xmlns:a16="http://schemas.microsoft.com/office/drawing/2014/main" id="{2B421097-222A-99E4-84F6-B6B01E86860F}"/>
                </a:ext>
              </a:extLst>
            </p:cNvPr>
            <p:cNvSpPr>
              <a:spLocks/>
            </p:cNvSpPr>
            <p:nvPr userDrawn="1"/>
          </p:nvSpPr>
          <p:spPr>
            <a:xfrm>
              <a:off x="3138535" y="2614762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37" name="Rectangle 36">
              <a:hlinkClick r:id="rId33" action="ppaction://hlinksldjump"/>
              <a:extLst>
                <a:ext uri="{FF2B5EF4-FFF2-40B4-BE49-F238E27FC236}">
                  <a16:creationId xmlns:a16="http://schemas.microsoft.com/office/drawing/2014/main" id="{B45A359E-6BF8-96B2-F361-0EED6214BD8A}"/>
                </a:ext>
              </a:extLst>
            </p:cNvPr>
            <p:cNvSpPr>
              <a:spLocks/>
            </p:cNvSpPr>
            <p:nvPr userDrawn="1"/>
          </p:nvSpPr>
          <p:spPr>
            <a:xfrm>
              <a:off x="3321415" y="2614762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16</a:t>
              </a:r>
            </a:p>
          </p:txBody>
        </p:sp>
        <p:sp>
          <p:nvSpPr>
            <p:cNvPr id="38" name="Rectangle 37">
              <a:hlinkClick r:id="rId34" action="ppaction://hlinksldjump"/>
              <a:extLst>
                <a:ext uri="{FF2B5EF4-FFF2-40B4-BE49-F238E27FC236}">
                  <a16:creationId xmlns:a16="http://schemas.microsoft.com/office/drawing/2014/main" id="{8E83F052-16A0-1662-D53A-47FFC6060726}"/>
                </a:ext>
              </a:extLst>
            </p:cNvPr>
            <p:cNvSpPr>
              <a:spLocks/>
            </p:cNvSpPr>
            <p:nvPr userDrawn="1"/>
          </p:nvSpPr>
          <p:spPr>
            <a:xfrm>
              <a:off x="3504295" y="2614762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 i="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39" name="Rectangle 38">
              <a:hlinkClick r:id="rId35" action="ppaction://hlinksldjump"/>
              <a:extLst>
                <a:ext uri="{FF2B5EF4-FFF2-40B4-BE49-F238E27FC236}">
                  <a16:creationId xmlns:a16="http://schemas.microsoft.com/office/drawing/2014/main" id="{B6C1A525-8A19-A733-85E1-A6EF61B6AA48}"/>
                </a:ext>
              </a:extLst>
            </p:cNvPr>
            <p:cNvSpPr>
              <a:spLocks/>
            </p:cNvSpPr>
            <p:nvPr userDrawn="1"/>
          </p:nvSpPr>
          <p:spPr>
            <a:xfrm>
              <a:off x="3687175" y="2614762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18</a:t>
              </a:r>
            </a:p>
          </p:txBody>
        </p:sp>
        <p:sp>
          <p:nvSpPr>
            <p:cNvPr id="40" name="Rectangle 39">
              <a:hlinkClick r:id="rId36" action="ppaction://hlinksldjump"/>
              <a:extLst>
                <a:ext uri="{FF2B5EF4-FFF2-40B4-BE49-F238E27FC236}">
                  <a16:creationId xmlns:a16="http://schemas.microsoft.com/office/drawing/2014/main" id="{51590B21-3140-DEE8-62AD-B9F7B067A4E8}"/>
                </a:ext>
              </a:extLst>
            </p:cNvPr>
            <p:cNvSpPr>
              <a:spLocks/>
            </p:cNvSpPr>
            <p:nvPr userDrawn="1"/>
          </p:nvSpPr>
          <p:spPr>
            <a:xfrm>
              <a:off x="3870055" y="2614762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19</a:t>
              </a:r>
            </a:p>
          </p:txBody>
        </p:sp>
        <p:sp>
          <p:nvSpPr>
            <p:cNvPr id="41" name="Rectangle 40">
              <a:hlinkClick r:id="rId37" action="ppaction://hlinksldjump"/>
              <a:extLst>
                <a:ext uri="{FF2B5EF4-FFF2-40B4-BE49-F238E27FC236}">
                  <a16:creationId xmlns:a16="http://schemas.microsoft.com/office/drawing/2014/main" id="{658F9BFA-17B9-EC29-7F84-EE001B804D18}"/>
                </a:ext>
              </a:extLst>
            </p:cNvPr>
            <p:cNvSpPr>
              <a:spLocks/>
            </p:cNvSpPr>
            <p:nvPr userDrawn="1"/>
          </p:nvSpPr>
          <p:spPr>
            <a:xfrm>
              <a:off x="4052935" y="2614762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42" name="Rectangle 41">
              <a:hlinkClick r:id="rId38" action="ppaction://hlinksldjump"/>
              <a:extLst>
                <a:ext uri="{FF2B5EF4-FFF2-40B4-BE49-F238E27FC236}">
                  <a16:creationId xmlns:a16="http://schemas.microsoft.com/office/drawing/2014/main" id="{14905A55-C975-6F88-9189-ADB101EFF416}"/>
                </a:ext>
              </a:extLst>
            </p:cNvPr>
            <p:cNvSpPr>
              <a:spLocks/>
            </p:cNvSpPr>
            <p:nvPr userDrawn="1"/>
          </p:nvSpPr>
          <p:spPr>
            <a:xfrm>
              <a:off x="4235815" y="2614762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21</a:t>
              </a:r>
            </a:p>
          </p:txBody>
        </p:sp>
        <p:sp>
          <p:nvSpPr>
            <p:cNvPr id="43" name="Rectangle 42">
              <a:hlinkClick r:id="rId39" action="ppaction://hlinksldjump"/>
              <a:extLst>
                <a:ext uri="{FF2B5EF4-FFF2-40B4-BE49-F238E27FC236}">
                  <a16:creationId xmlns:a16="http://schemas.microsoft.com/office/drawing/2014/main" id="{37F5B6CD-8A45-6A7B-2E4F-849CCE12BD82}"/>
                </a:ext>
              </a:extLst>
            </p:cNvPr>
            <p:cNvSpPr>
              <a:spLocks/>
            </p:cNvSpPr>
            <p:nvPr userDrawn="1"/>
          </p:nvSpPr>
          <p:spPr>
            <a:xfrm>
              <a:off x="3138535" y="2779354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44" name="Rectangle 43">
              <a:hlinkClick r:id="rId40" action="ppaction://hlinksldjump"/>
              <a:extLst>
                <a:ext uri="{FF2B5EF4-FFF2-40B4-BE49-F238E27FC236}">
                  <a16:creationId xmlns:a16="http://schemas.microsoft.com/office/drawing/2014/main" id="{921A582F-41DC-8260-58FA-7DB94A5CD196}"/>
                </a:ext>
              </a:extLst>
            </p:cNvPr>
            <p:cNvSpPr>
              <a:spLocks/>
            </p:cNvSpPr>
            <p:nvPr userDrawn="1"/>
          </p:nvSpPr>
          <p:spPr>
            <a:xfrm>
              <a:off x="3321415" y="2779354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23</a:t>
              </a:r>
            </a:p>
          </p:txBody>
        </p:sp>
        <p:sp>
          <p:nvSpPr>
            <p:cNvPr id="45" name="Rectangle 44">
              <a:hlinkClick r:id="rId41" action="ppaction://hlinksldjump"/>
              <a:extLst>
                <a:ext uri="{FF2B5EF4-FFF2-40B4-BE49-F238E27FC236}">
                  <a16:creationId xmlns:a16="http://schemas.microsoft.com/office/drawing/2014/main" id="{29A5499E-8783-78BD-207A-89C9906EFBC6}"/>
                </a:ext>
              </a:extLst>
            </p:cNvPr>
            <p:cNvSpPr>
              <a:spLocks/>
            </p:cNvSpPr>
            <p:nvPr userDrawn="1"/>
          </p:nvSpPr>
          <p:spPr>
            <a:xfrm>
              <a:off x="3504295" y="2779354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24</a:t>
              </a:r>
            </a:p>
          </p:txBody>
        </p:sp>
        <p:sp>
          <p:nvSpPr>
            <p:cNvPr id="46" name="Rectangle 45">
              <a:hlinkClick r:id="rId42" action="ppaction://hlinksldjump"/>
              <a:extLst>
                <a:ext uri="{FF2B5EF4-FFF2-40B4-BE49-F238E27FC236}">
                  <a16:creationId xmlns:a16="http://schemas.microsoft.com/office/drawing/2014/main" id="{4266C137-FD7E-B28E-C693-9CC60EB4D76B}"/>
                </a:ext>
              </a:extLst>
            </p:cNvPr>
            <p:cNvSpPr>
              <a:spLocks/>
            </p:cNvSpPr>
            <p:nvPr userDrawn="1"/>
          </p:nvSpPr>
          <p:spPr>
            <a:xfrm>
              <a:off x="3687175" y="2779354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25</a:t>
              </a:r>
            </a:p>
          </p:txBody>
        </p:sp>
        <p:sp>
          <p:nvSpPr>
            <p:cNvPr id="47" name="Rectangle 46">
              <a:hlinkClick r:id="rId43" action="ppaction://hlinksldjump"/>
              <a:extLst>
                <a:ext uri="{FF2B5EF4-FFF2-40B4-BE49-F238E27FC236}">
                  <a16:creationId xmlns:a16="http://schemas.microsoft.com/office/drawing/2014/main" id="{BF3A2B9D-F941-93A8-6FA8-BB46BE55EABC}"/>
                </a:ext>
              </a:extLst>
            </p:cNvPr>
            <p:cNvSpPr>
              <a:spLocks/>
            </p:cNvSpPr>
            <p:nvPr userDrawn="1"/>
          </p:nvSpPr>
          <p:spPr>
            <a:xfrm>
              <a:off x="3870055" y="2779354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26</a:t>
              </a:r>
            </a:p>
          </p:txBody>
        </p:sp>
        <p:sp>
          <p:nvSpPr>
            <p:cNvPr id="48" name="Rectangle 47">
              <a:hlinkClick r:id="rId44" action="ppaction://hlinksldjump"/>
              <a:extLst>
                <a:ext uri="{FF2B5EF4-FFF2-40B4-BE49-F238E27FC236}">
                  <a16:creationId xmlns:a16="http://schemas.microsoft.com/office/drawing/2014/main" id="{614D27DA-4476-4A6F-E456-7D8FF70AB11F}"/>
                </a:ext>
              </a:extLst>
            </p:cNvPr>
            <p:cNvSpPr>
              <a:spLocks/>
            </p:cNvSpPr>
            <p:nvPr userDrawn="1"/>
          </p:nvSpPr>
          <p:spPr>
            <a:xfrm>
              <a:off x="4052935" y="2779354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27</a:t>
              </a:r>
            </a:p>
          </p:txBody>
        </p:sp>
        <p:sp>
          <p:nvSpPr>
            <p:cNvPr id="49" name="Rectangle 48">
              <a:hlinkClick r:id="rId45" action="ppaction://hlinksldjump"/>
              <a:extLst>
                <a:ext uri="{FF2B5EF4-FFF2-40B4-BE49-F238E27FC236}">
                  <a16:creationId xmlns:a16="http://schemas.microsoft.com/office/drawing/2014/main" id="{856919BD-4E82-74A4-B997-5EBC4350E85E}"/>
                </a:ext>
              </a:extLst>
            </p:cNvPr>
            <p:cNvSpPr>
              <a:spLocks/>
            </p:cNvSpPr>
            <p:nvPr userDrawn="1"/>
          </p:nvSpPr>
          <p:spPr>
            <a:xfrm>
              <a:off x="4235815" y="2779354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28</a:t>
              </a:r>
            </a:p>
          </p:txBody>
        </p:sp>
        <p:sp>
          <p:nvSpPr>
            <p:cNvPr id="50" name="Rectangle 49">
              <a:hlinkClick r:id="rId46" action="ppaction://hlinksldjump"/>
              <a:extLst>
                <a:ext uri="{FF2B5EF4-FFF2-40B4-BE49-F238E27FC236}">
                  <a16:creationId xmlns:a16="http://schemas.microsoft.com/office/drawing/2014/main" id="{C1663327-8E36-6E37-393B-5BFDC0FD066A}"/>
                </a:ext>
              </a:extLst>
            </p:cNvPr>
            <p:cNvSpPr>
              <a:spLocks/>
            </p:cNvSpPr>
            <p:nvPr userDrawn="1"/>
          </p:nvSpPr>
          <p:spPr>
            <a:xfrm>
              <a:off x="3138535" y="2943946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29</a:t>
              </a:r>
            </a:p>
          </p:txBody>
        </p:sp>
        <p:sp>
          <p:nvSpPr>
            <p:cNvPr id="51" name="Rectangle 50">
              <a:hlinkClick r:id="rId47" action="ppaction://hlinksldjump"/>
              <a:extLst>
                <a:ext uri="{FF2B5EF4-FFF2-40B4-BE49-F238E27FC236}">
                  <a16:creationId xmlns:a16="http://schemas.microsoft.com/office/drawing/2014/main" id="{CE97FAEA-AE63-FD44-1C9D-E8607733F487}"/>
                </a:ext>
              </a:extLst>
            </p:cNvPr>
            <p:cNvSpPr>
              <a:spLocks/>
            </p:cNvSpPr>
            <p:nvPr userDrawn="1"/>
          </p:nvSpPr>
          <p:spPr>
            <a:xfrm>
              <a:off x="3321415" y="2943946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30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D011D096-0354-AFF7-244D-38A47C35561E}"/>
                </a:ext>
              </a:extLst>
            </p:cNvPr>
            <p:cNvSpPr>
              <a:spLocks/>
            </p:cNvSpPr>
            <p:nvPr userDrawn="1"/>
          </p:nvSpPr>
          <p:spPr>
            <a:xfrm>
              <a:off x="3504295" y="2943946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CEE0F192-B0F3-D238-CC4D-EA77F0F3BE51}"/>
                </a:ext>
              </a:extLst>
            </p:cNvPr>
            <p:cNvSpPr>
              <a:spLocks/>
            </p:cNvSpPr>
            <p:nvPr userDrawn="1"/>
          </p:nvSpPr>
          <p:spPr>
            <a:xfrm>
              <a:off x="3687175" y="2943946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4B236523-BFD0-1B15-E908-98EE96943759}"/>
                </a:ext>
              </a:extLst>
            </p:cNvPr>
            <p:cNvSpPr>
              <a:spLocks/>
            </p:cNvSpPr>
            <p:nvPr userDrawn="1"/>
          </p:nvSpPr>
          <p:spPr>
            <a:xfrm>
              <a:off x="4235815" y="2120986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S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2852204F-7B6E-FA4C-3012-F74B37CCC6A4}"/>
                </a:ext>
              </a:extLst>
            </p:cNvPr>
            <p:cNvSpPr>
              <a:spLocks/>
            </p:cNvSpPr>
            <p:nvPr userDrawn="1"/>
          </p:nvSpPr>
          <p:spPr>
            <a:xfrm>
              <a:off x="3138535" y="2120986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M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AC99B882-3BFB-22BE-410B-3B0BB3A8D659}"/>
                </a:ext>
              </a:extLst>
            </p:cNvPr>
            <p:cNvSpPr>
              <a:spLocks/>
            </p:cNvSpPr>
            <p:nvPr userDrawn="1"/>
          </p:nvSpPr>
          <p:spPr>
            <a:xfrm>
              <a:off x="3321415" y="2120986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T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5084EB48-0E67-BEAC-6407-B1BFF57A2FB4}"/>
                </a:ext>
              </a:extLst>
            </p:cNvPr>
            <p:cNvSpPr>
              <a:spLocks/>
            </p:cNvSpPr>
            <p:nvPr userDrawn="1"/>
          </p:nvSpPr>
          <p:spPr>
            <a:xfrm>
              <a:off x="3504295" y="2120986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W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122940E7-589F-67B3-5500-7FA454CDCE69}"/>
                </a:ext>
              </a:extLst>
            </p:cNvPr>
            <p:cNvSpPr>
              <a:spLocks/>
            </p:cNvSpPr>
            <p:nvPr userDrawn="1"/>
          </p:nvSpPr>
          <p:spPr>
            <a:xfrm>
              <a:off x="3687175" y="2120986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T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FC8DD8A1-B910-6ED8-0763-8E792DA26E74}"/>
                </a:ext>
              </a:extLst>
            </p:cNvPr>
            <p:cNvSpPr>
              <a:spLocks/>
            </p:cNvSpPr>
            <p:nvPr userDrawn="1"/>
          </p:nvSpPr>
          <p:spPr>
            <a:xfrm>
              <a:off x="3870055" y="2120986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F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F4A7F6BF-C39B-102B-9D57-865CC346ABBA}"/>
                </a:ext>
              </a:extLst>
            </p:cNvPr>
            <p:cNvSpPr>
              <a:spLocks/>
            </p:cNvSpPr>
            <p:nvPr userDrawn="1"/>
          </p:nvSpPr>
          <p:spPr>
            <a:xfrm>
              <a:off x="4052935" y="2120986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S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00CD7791-42CE-4AFD-504E-649B623E0B29}"/>
                </a:ext>
              </a:extLst>
            </p:cNvPr>
            <p:cNvSpPr>
              <a:spLocks/>
            </p:cNvSpPr>
            <p:nvPr userDrawn="1"/>
          </p:nvSpPr>
          <p:spPr>
            <a:xfrm>
              <a:off x="4235815" y="2943946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59828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une D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8F26C48C-2135-733D-8E9A-C81BAEE655C3}"/>
              </a:ext>
            </a:extLst>
          </p:cNvPr>
          <p:cNvSpPr txBox="1"/>
          <p:nvPr userDrawn="1"/>
        </p:nvSpPr>
        <p:spPr>
          <a:xfrm>
            <a:off x="0" y="331"/>
            <a:ext cx="5148263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b="1"/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36010B8B-F055-2546-BA80-996D78F9494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60462" y="0"/>
            <a:ext cx="2827338" cy="368980"/>
          </a:xfrm>
        </p:spPr>
        <p:txBody>
          <a:bodyPr/>
          <a:lstStyle>
            <a:lvl1pPr marL="0" indent="0" algn="ctr">
              <a:buNone/>
              <a:defRPr sz="1800" b="1">
                <a:solidFill>
                  <a:schemeClr val="tx2">
                    <a:lumMod val="75000"/>
                  </a:schemeClr>
                </a:solidFill>
              </a:defRPr>
            </a:lvl1pPr>
            <a:lvl2pPr marL="257403" indent="0">
              <a:buNone/>
              <a:defRPr/>
            </a:lvl2pPr>
          </a:lstStyle>
          <a:p>
            <a:pPr lvl="0"/>
            <a:r>
              <a:rPr lang="en-US"/>
              <a:t>Type to enter date</a:t>
            </a:r>
          </a:p>
        </p:txBody>
      </p:sp>
      <p:sp>
        <p:nvSpPr>
          <p:cNvPr id="17" name="Round Same Side Corner Rectangle 16">
            <a:hlinkClick r:id="rId2" action="ppaction://hlinksldjump"/>
            <a:extLst>
              <a:ext uri="{FF2B5EF4-FFF2-40B4-BE49-F238E27FC236}">
                <a16:creationId xmlns:a16="http://schemas.microsoft.com/office/drawing/2014/main" id="{FB0E7333-B517-32D5-995C-AEBBE16CA0AE}"/>
              </a:ext>
            </a:extLst>
          </p:cNvPr>
          <p:cNvSpPr/>
          <p:nvPr userDrawn="1"/>
        </p:nvSpPr>
        <p:spPr>
          <a:xfrm rot="5400000">
            <a:off x="4389077" y="500455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Jan</a:t>
            </a:r>
          </a:p>
        </p:txBody>
      </p:sp>
      <p:sp>
        <p:nvSpPr>
          <p:cNvPr id="18" name="Round Same Side Corner Rectangle 17">
            <a:hlinkClick r:id="rId3" action="ppaction://hlinksldjump"/>
            <a:extLst>
              <a:ext uri="{FF2B5EF4-FFF2-40B4-BE49-F238E27FC236}">
                <a16:creationId xmlns:a16="http://schemas.microsoft.com/office/drawing/2014/main" id="{FA1C6755-AC0C-A8F3-1CD2-A017054213D4}"/>
              </a:ext>
            </a:extLst>
          </p:cNvPr>
          <p:cNvSpPr/>
          <p:nvPr userDrawn="1"/>
        </p:nvSpPr>
        <p:spPr>
          <a:xfrm rot="5400000">
            <a:off x="4389077" y="903798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Feb</a:t>
            </a:r>
          </a:p>
        </p:txBody>
      </p:sp>
      <p:sp>
        <p:nvSpPr>
          <p:cNvPr id="19" name="Round Same Side Corner Rectangle 18">
            <a:hlinkClick r:id="rId4" action="ppaction://hlinksldjump"/>
            <a:extLst>
              <a:ext uri="{FF2B5EF4-FFF2-40B4-BE49-F238E27FC236}">
                <a16:creationId xmlns:a16="http://schemas.microsoft.com/office/drawing/2014/main" id="{F785CE28-4760-E43C-A23C-F2FB723E2351}"/>
              </a:ext>
            </a:extLst>
          </p:cNvPr>
          <p:cNvSpPr/>
          <p:nvPr userDrawn="1"/>
        </p:nvSpPr>
        <p:spPr>
          <a:xfrm rot="5400000">
            <a:off x="4389077" y="1307141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Mar</a:t>
            </a:r>
          </a:p>
        </p:txBody>
      </p:sp>
      <p:sp>
        <p:nvSpPr>
          <p:cNvPr id="20" name="Round Same Side Corner Rectangle 19">
            <a:hlinkClick r:id="rId5" action="ppaction://hlinksldjump"/>
            <a:extLst>
              <a:ext uri="{FF2B5EF4-FFF2-40B4-BE49-F238E27FC236}">
                <a16:creationId xmlns:a16="http://schemas.microsoft.com/office/drawing/2014/main" id="{D153D046-D2AF-D3C0-0AF0-D995193AC422}"/>
              </a:ext>
            </a:extLst>
          </p:cNvPr>
          <p:cNvSpPr/>
          <p:nvPr userDrawn="1"/>
        </p:nvSpPr>
        <p:spPr>
          <a:xfrm rot="5400000">
            <a:off x="4389077" y="1710484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Apr</a:t>
            </a:r>
          </a:p>
        </p:txBody>
      </p:sp>
      <p:sp>
        <p:nvSpPr>
          <p:cNvPr id="21" name="Round Same Side Corner Rectangle 20">
            <a:hlinkClick r:id="rId6" action="ppaction://hlinksldjump"/>
            <a:extLst>
              <a:ext uri="{FF2B5EF4-FFF2-40B4-BE49-F238E27FC236}">
                <a16:creationId xmlns:a16="http://schemas.microsoft.com/office/drawing/2014/main" id="{3AE2F322-F830-EBC0-AEC1-98A1A6EBA3A7}"/>
              </a:ext>
            </a:extLst>
          </p:cNvPr>
          <p:cNvSpPr/>
          <p:nvPr userDrawn="1"/>
        </p:nvSpPr>
        <p:spPr>
          <a:xfrm rot="5400000">
            <a:off x="4389077" y="2113827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May</a:t>
            </a:r>
          </a:p>
        </p:txBody>
      </p:sp>
      <p:sp>
        <p:nvSpPr>
          <p:cNvPr id="22" name="Round Same Side Corner Rectangle 21">
            <a:hlinkClick r:id="rId7" action="ppaction://hlinksldjump"/>
            <a:extLst>
              <a:ext uri="{FF2B5EF4-FFF2-40B4-BE49-F238E27FC236}">
                <a16:creationId xmlns:a16="http://schemas.microsoft.com/office/drawing/2014/main" id="{1C4E2DCD-F4E2-89DB-3F91-2639273B5A9F}"/>
              </a:ext>
            </a:extLst>
          </p:cNvPr>
          <p:cNvSpPr/>
          <p:nvPr userDrawn="1"/>
        </p:nvSpPr>
        <p:spPr>
          <a:xfrm rot="5400000">
            <a:off x="4431474" y="2476739"/>
            <a:ext cx="394535" cy="225633"/>
          </a:xfrm>
          <a:prstGeom prst="round2Same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Jun</a:t>
            </a:r>
          </a:p>
        </p:txBody>
      </p:sp>
      <p:sp>
        <p:nvSpPr>
          <p:cNvPr id="23" name="Round Same Side Corner Rectangle 22">
            <a:hlinkClick r:id="rId8" action="ppaction://hlinksldjump"/>
            <a:extLst>
              <a:ext uri="{FF2B5EF4-FFF2-40B4-BE49-F238E27FC236}">
                <a16:creationId xmlns:a16="http://schemas.microsoft.com/office/drawing/2014/main" id="{E309E29C-77A1-5F26-954B-7A510962F57C}"/>
              </a:ext>
            </a:extLst>
          </p:cNvPr>
          <p:cNvSpPr/>
          <p:nvPr userDrawn="1"/>
        </p:nvSpPr>
        <p:spPr>
          <a:xfrm rot="5400000">
            <a:off x="4389077" y="2920513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Jul</a:t>
            </a:r>
          </a:p>
        </p:txBody>
      </p:sp>
      <p:sp>
        <p:nvSpPr>
          <p:cNvPr id="24" name="Round Same Side Corner Rectangle 23">
            <a:hlinkClick r:id="rId9" action="ppaction://hlinksldjump"/>
            <a:extLst>
              <a:ext uri="{FF2B5EF4-FFF2-40B4-BE49-F238E27FC236}">
                <a16:creationId xmlns:a16="http://schemas.microsoft.com/office/drawing/2014/main" id="{2A9CEDFD-AB8C-8A95-6BB8-0C371EE21C0A}"/>
              </a:ext>
            </a:extLst>
          </p:cNvPr>
          <p:cNvSpPr/>
          <p:nvPr userDrawn="1"/>
        </p:nvSpPr>
        <p:spPr>
          <a:xfrm rot="5400000">
            <a:off x="4389077" y="3323856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Aug</a:t>
            </a:r>
          </a:p>
        </p:txBody>
      </p:sp>
      <p:sp>
        <p:nvSpPr>
          <p:cNvPr id="25" name="Round Same Side Corner Rectangle 24">
            <a:hlinkClick r:id="rId10" action="ppaction://hlinksldjump"/>
            <a:extLst>
              <a:ext uri="{FF2B5EF4-FFF2-40B4-BE49-F238E27FC236}">
                <a16:creationId xmlns:a16="http://schemas.microsoft.com/office/drawing/2014/main" id="{26581F8C-F4A5-6F60-FDFC-958F9C5FEDCB}"/>
              </a:ext>
            </a:extLst>
          </p:cNvPr>
          <p:cNvSpPr/>
          <p:nvPr userDrawn="1"/>
        </p:nvSpPr>
        <p:spPr>
          <a:xfrm rot="5400000">
            <a:off x="4389077" y="3727199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Sep</a:t>
            </a:r>
          </a:p>
        </p:txBody>
      </p:sp>
      <p:sp>
        <p:nvSpPr>
          <p:cNvPr id="26" name="Round Same Side Corner Rectangle 25">
            <a:hlinkClick r:id="rId11" action="ppaction://hlinksldjump"/>
            <a:extLst>
              <a:ext uri="{FF2B5EF4-FFF2-40B4-BE49-F238E27FC236}">
                <a16:creationId xmlns:a16="http://schemas.microsoft.com/office/drawing/2014/main" id="{2D2006BA-353A-F947-5BF3-8E94AE1D569D}"/>
              </a:ext>
            </a:extLst>
          </p:cNvPr>
          <p:cNvSpPr/>
          <p:nvPr userDrawn="1"/>
        </p:nvSpPr>
        <p:spPr>
          <a:xfrm rot="5400000">
            <a:off x="4389077" y="4130542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Oct</a:t>
            </a:r>
          </a:p>
        </p:txBody>
      </p:sp>
      <p:sp>
        <p:nvSpPr>
          <p:cNvPr id="27" name="Round Same Side Corner Rectangle 26">
            <a:hlinkClick r:id="rId12" action="ppaction://hlinksldjump"/>
            <a:extLst>
              <a:ext uri="{FF2B5EF4-FFF2-40B4-BE49-F238E27FC236}">
                <a16:creationId xmlns:a16="http://schemas.microsoft.com/office/drawing/2014/main" id="{C0783C50-94D6-C63F-8341-ABAFDE6FA736}"/>
              </a:ext>
            </a:extLst>
          </p:cNvPr>
          <p:cNvSpPr/>
          <p:nvPr userDrawn="1"/>
        </p:nvSpPr>
        <p:spPr>
          <a:xfrm rot="5400000">
            <a:off x="4389077" y="4533885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Nov</a:t>
            </a:r>
          </a:p>
        </p:txBody>
      </p:sp>
      <p:sp>
        <p:nvSpPr>
          <p:cNvPr id="28" name="Round Same Side Corner Rectangle 27">
            <a:hlinkClick r:id="rId13" action="ppaction://hlinksldjump"/>
            <a:extLst>
              <a:ext uri="{FF2B5EF4-FFF2-40B4-BE49-F238E27FC236}">
                <a16:creationId xmlns:a16="http://schemas.microsoft.com/office/drawing/2014/main" id="{2A1E753C-B23D-C35E-8DB2-00447F1C86EA}"/>
              </a:ext>
            </a:extLst>
          </p:cNvPr>
          <p:cNvSpPr/>
          <p:nvPr userDrawn="1"/>
        </p:nvSpPr>
        <p:spPr>
          <a:xfrm rot="5400000">
            <a:off x="4389077" y="4937228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Dec</a:t>
            </a:r>
          </a:p>
        </p:txBody>
      </p:sp>
      <p:sp>
        <p:nvSpPr>
          <p:cNvPr id="29" name="Round Same Side Corner Rectangle 28">
            <a:hlinkClick r:id="rId14" action="ppaction://hlinksldjump"/>
            <a:extLst>
              <a:ext uri="{FF2B5EF4-FFF2-40B4-BE49-F238E27FC236}">
                <a16:creationId xmlns:a16="http://schemas.microsoft.com/office/drawing/2014/main" id="{95B53127-23D3-0B40-0A0F-254820ACF1E2}"/>
              </a:ext>
            </a:extLst>
          </p:cNvPr>
          <p:cNvSpPr/>
          <p:nvPr userDrawn="1"/>
        </p:nvSpPr>
        <p:spPr>
          <a:xfrm rot="5400000">
            <a:off x="4389147" y="5340573"/>
            <a:ext cx="394535" cy="144768"/>
          </a:xfrm>
          <a:prstGeom prst="round2Same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Goals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259FEEC-3F95-E4E9-74AC-3C2E48FF3FB9}"/>
              </a:ext>
            </a:extLst>
          </p:cNvPr>
          <p:cNvSpPr txBox="1"/>
          <p:nvPr userDrawn="1"/>
        </p:nvSpPr>
        <p:spPr>
          <a:xfrm>
            <a:off x="401005" y="368980"/>
            <a:ext cx="898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>
                <a:solidFill>
                  <a:schemeClr val="accent1">
                    <a:lumMod val="50000"/>
                  </a:schemeClr>
                </a:solidFill>
              </a:rPr>
              <a:t>Daily Goals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068A60-F67B-A976-1297-933CA24586B4}"/>
              </a:ext>
            </a:extLst>
          </p:cNvPr>
          <p:cNvSpPr txBox="1"/>
          <p:nvPr userDrawn="1"/>
        </p:nvSpPr>
        <p:spPr>
          <a:xfrm>
            <a:off x="401005" y="1296875"/>
            <a:ext cx="11076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>
                <a:solidFill>
                  <a:schemeClr val="accent1">
                    <a:lumMod val="50000"/>
                  </a:schemeClr>
                </a:solidFill>
              </a:rPr>
              <a:t>Agenda/Notes</a:t>
            </a:r>
          </a:p>
        </p:txBody>
      </p:sp>
      <p:pic>
        <p:nvPicPr>
          <p:cNvPr id="10" name="Graphic 9" descr="Home with solid fill">
            <a:hlinkClick r:id="rId15" action="ppaction://hlinksldjump"/>
            <a:extLst>
              <a:ext uri="{FF2B5EF4-FFF2-40B4-BE49-F238E27FC236}">
                <a16:creationId xmlns:a16="http://schemas.microsoft.com/office/drawing/2014/main" id="{B10FCA86-49A6-A089-C654-B945E306C7BA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01463" y="7248"/>
            <a:ext cx="348543" cy="348543"/>
          </a:xfrm>
          <a:prstGeom prst="rect">
            <a:avLst/>
          </a:prstGeom>
        </p:spPr>
      </p:pic>
      <p:graphicFrame>
        <p:nvGraphicFramePr>
          <p:cNvPr id="12" name="Table 153">
            <a:extLst>
              <a:ext uri="{FF2B5EF4-FFF2-40B4-BE49-F238E27FC236}">
                <a16:creationId xmlns:a16="http://schemas.microsoft.com/office/drawing/2014/main" id="{5FDF3EA1-AB49-B74B-3662-86BD149865FF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715255471"/>
              </p:ext>
            </p:extLst>
          </p:nvPr>
        </p:nvGraphicFramePr>
        <p:xfrm>
          <a:off x="501463" y="1524126"/>
          <a:ext cx="3995528" cy="740971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995528">
                  <a:extLst>
                    <a:ext uri="{9D8B030D-6E8A-4147-A177-3AD203B41FA5}">
                      <a16:colId xmlns:a16="http://schemas.microsoft.com/office/drawing/2014/main" val="2389437453"/>
                    </a:ext>
                  </a:extLst>
                </a:gridCol>
              </a:tblGrid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9276727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4803234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8418539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4016569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8754936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200545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99957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46504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70171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321954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689067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631161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283160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941301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247319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353792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961883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341832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60298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743364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703530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602861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936974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996741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119125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642113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910077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35162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381913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142745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845367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934630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287165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187055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2129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309419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072212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6687162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823277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872895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108281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468370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919266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818053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585942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067541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0212968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40254"/>
                  </a:ext>
                </a:extLst>
              </a:tr>
            </a:tbl>
          </a:graphicData>
        </a:graphic>
      </p:graphicFrame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0C14812-7F09-5870-6988-62FC42269661}"/>
              </a:ext>
            </a:extLst>
          </p:cNvPr>
          <p:cNvCxnSpPr>
            <a:cxnSpLocks/>
          </p:cNvCxnSpPr>
          <p:nvPr userDrawn="1"/>
        </p:nvCxnSpPr>
        <p:spPr>
          <a:xfrm>
            <a:off x="514350" y="825092"/>
            <a:ext cx="2606040" cy="0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CC2EADD-5F51-03D8-0667-7E3E88F97EB0}"/>
              </a:ext>
            </a:extLst>
          </p:cNvPr>
          <p:cNvCxnSpPr>
            <a:cxnSpLocks/>
          </p:cNvCxnSpPr>
          <p:nvPr userDrawn="1"/>
        </p:nvCxnSpPr>
        <p:spPr>
          <a:xfrm>
            <a:off x="514350" y="1025117"/>
            <a:ext cx="2606040" cy="0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4FADB96-0EAB-7BF1-BC58-DA562DFEFE7D}"/>
              </a:ext>
            </a:extLst>
          </p:cNvPr>
          <p:cNvCxnSpPr>
            <a:cxnSpLocks/>
          </p:cNvCxnSpPr>
          <p:nvPr userDrawn="1"/>
        </p:nvCxnSpPr>
        <p:spPr>
          <a:xfrm>
            <a:off x="514350" y="1225142"/>
            <a:ext cx="2606040" cy="2527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60F87344-8247-D022-1A4A-64DC98AB7D77}"/>
              </a:ext>
            </a:extLst>
          </p:cNvPr>
          <p:cNvSpPr txBox="1"/>
          <p:nvPr userDrawn="1"/>
        </p:nvSpPr>
        <p:spPr>
          <a:xfrm>
            <a:off x="409429" y="575017"/>
            <a:ext cx="30783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sz="1400">
                <a:solidFill>
                  <a:schemeClr val="accent5">
                    <a:lumMod val="75000"/>
                  </a:schemeClr>
                </a:solidFill>
              </a:rPr>
              <a:t> 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1400">
                <a:solidFill>
                  <a:schemeClr val="accent5">
                    <a:lumMod val="75000"/>
                  </a:schemeClr>
                </a:solidFill>
              </a:rPr>
              <a:t> 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1400">
                <a:solidFill>
                  <a:schemeClr val="accent5">
                    <a:lumMod val="75000"/>
                  </a:schemeClr>
                </a:solidFill>
              </a:rPr>
              <a:t> 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4343CDB4-02DD-95E8-BEF8-5E26207ED36F}"/>
              </a:ext>
            </a:extLst>
          </p:cNvPr>
          <p:cNvGrpSpPr/>
          <p:nvPr userDrawn="1"/>
        </p:nvGrpSpPr>
        <p:grpSpPr>
          <a:xfrm>
            <a:off x="3218688" y="374904"/>
            <a:ext cx="1280160" cy="987552"/>
            <a:chOff x="3138535" y="2120986"/>
            <a:chExt cx="1280160" cy="987552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21C74E9A-EC05-0C62-1B81-7CA83582C470}"/>
                </a:ext>
              </a:extLst>
            </p:cNvPr>
            <p:cNvSpPr>
              <a:spLocks/>
            </p:cNvSpPr>
            <p:nvPr userDrawn="1"/>
          </p:nvSpPr>
          <p:spPr>
            <a:xfrm>
              <a:off x="3870055" y="2943946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9B24C3B6-205E-296B-D2E1-2A1A381C31A9}"/>
                </a:ext>
              </a:extLst>
            </p:cNvPr>
            <p:cNvSpPr>
              <a:spLocks/>
            </p:cNvSpPr>
            <p:nvPr userDrawn="1"/>
          </p:nvSpPr>
          <p:spPr>
            <a:xfrm>
              <a:off x="4052935" y="2943946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034B7F3F-3D14-5159-DB7B-A049C7C84311}"/>
                </a:ext>
              </a:extLst>
            </p:cNvPr>
            <p:cNvSpPr>
              <a:spLocks/>
            </p:cNvSpPr>
            <p:nvPr userDrawn="1"/>
          </p:nvSpPr>
          <p:spPr>
            <a:xfrm>
              <a:off x="3504295" y="2943946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41" name="Rectangle 40">
              <a:hlinkClick r:id="rId18" action="ppaction://hlinksldjump"/>
              <a:extLst>
                <a:ext uri="{FF2B5EF4-FFF2-40B4-BE49-F238E27FC236}">
                  <a16:creationId xmlns:a16="http://schemas.microsoft.com/office/drawing/2014/main" id="{BE3295EF-C9FF-A171-A4C5-3FD5213103CC}"/>
                </a:ext>
              </a:extLst>
            </p:cNvPr>
            <p:cNvSpPr>
              <a:spLocks/>
            </p:cNvSpPr>
            <p:nvPr userDrawn="1"/>
          </p:nvSpPr>
          <p:spPr>
            <a:xfrm>
              <a:off x="3138535" y="2285578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2" name="Rectangle 41">
              <a:hlinkClick r:id="rId19" action="ppaction://hlinksldjump"/>
              <a:extLst>
                <a:ext uri="{FF2B5EF4-FFF2-40B4-BE49-F238E27FC236}">
                  <a16:creationId xmlns:a16="http://schemas.microsoft.com/office/drawing/2014/main" id="{F682CE62-2E59-CF83-CE99-CA7C780FF40A}"/>
                </a:ext>
              </a:extLst>
            </p:cNvPr>
            <p:cNvSpPr>
              <a:spLocks/>
            </p:cNvSpPr>
            <p:nvPr userDrawn="1"/>
          </p:nvSpPr>
          <p:spPr>
            <a:xfrm>
              <a:off x="3321415" y="2285578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43" name="Rectangle 42">
              <a:hlinkClick r:id="rId20" action="ppaction://hlinksldjump"/>
              <a:extLst>
                <a:ext uri="{FF2B5EF4-FFF2-40B4-BE49-F238E27FC236}">
                  <a16:creationId xmlns:a16="http://schemas.microsoft.com/office/drawing/2014/main" id="{ABD58BDA-535D-C930-D947-F80398582185}"/>
                </a:ext>
              </a:extLst>
            </p:cNvPr>
            <p:cNvSpPr>
              <a:spLocks/>
            </p:cNvSpPr>
            <p:nvPr userDrawn="1"/>
          </p:nvSpPr>
          <p:spPr>
            <a:xfrm>
              <a:off x="3504295" y="2285578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44" name="Rectangle 43">
              <a:hlinkClick r:id="rId21" action="ppaction://hlinksldjump"/>
              <a:extLst>
                <a:ext uri="{FF2B5EF4-FFF2-40B4-BE49-F238E27FC236}">
                  <a16:creationId xmlns:a16="http://schemas.microsoft.com/office/drawing/2014/main" id="{D6DAEA05-5822-C777-F099-6AE466BF2D9A}"/>
                </a:ext>
              </a:extLst>
            </p:cNvPr>
            <p:cNvSpPr>
              <a:spLocks/>
            </p:cNvSpPr>
            <p:nvPr userDrawn="1"/>
          </p:nvSpPr>
          <p:spPr>
            <a:xfrm>
              <a:off x="3687175" y="2285578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45" name="Rectangle 44">
              <a:hlinkClick r:id="rId22" action="ppaction://hlinksldjump"/>
              <a:extLst>
                <a:ext uri="{FF2B5EF4-FFF2-40B4-BE49-F238E27FC236}">
                  <a16:creationId xmlns:a16="http://schemas.microsoft.com/office/drawing/2014/main" id="{422ABCD6-EB1A-4AF0-80EA-1B8D5F99846A}"/>
                </a:ext>
              </a:extLst>
            </p:cNvPr>
            <p:cNvSpPr>
              <a:spLocks/>
            </p:cNvSpPr>
            <p:nvPr userDrawn="1"/>
          </p:nvSpPr>
          <p:spPr>
            <a:xfrm>
              <a:off x="3870055" y="2285578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46" name="Rectangle 45">
              <a:hlinkClick r:id="rId23" action="ppaction://hlinksldjump"/>
              <a:extLst>
                <a:ext uri="{FF2B5EF4-FFF2-40B4-BE49-F238E27FC236}">
                  <a16:creationId xmlns:a16="http://schemas.microsoft.com/office/drawing/2014/main" id="{172C378F-2C79-5E3E-B77B-A232033D10A4}"/>
                </a:ext>
              </a:extLst>
            </p:cNvPr>
            <p:cNvSpPr>
              <a:spLocks/>
            </p:cNvSpPr>
            <p:nvPr userDrawn="1"/>
          </p:nvSpPr>
          <p:spPr>
            <a:xfrm>
              <a:off x="4052935" y="2285578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47" name="Rectangle 46">
              <a:hlinkClick r:id="rId24" action="ppaction://hlinksldjump"/>
              <a:extLst>
                <a:ext uri="{FF2B5EF4-FFF2-40B4-BE49-F238E27FC236}">
                  <a16:creationId xmlns:a16="http://schemas.microsoft.com/office/drawing/2014/main" id="{185C5E28-F6E1-4357-4C28-A6AAEA684AD3}"/>
                </a:ext>
              </a:extLst>
            </p:cNvPr>
            <p:cNvSpPr>
              <a:spLocks/>
            </p:cNvSpPr>
            <p:nvPr userDrawn="1"/>
          </p:nvSpPr>
          <p:spPr>
            <a:xfrm>
              <a:off x="4235815" y="2285578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48" name="Rectangle 47">
              <a:hlinkClick r:id="rId25" action="ppaction://hlinksldjump"/>
              <a:extLst>
                <a:ext uri="{FF2B5EF4-FFF2-40B4-BE49-F238E27FC236}">
                  <a16:creationId xmlns:a16="http://schemas.microsoft.com/office/drawing/2014/main" id="{6AB1CCAC-5496-E57D-6F91-87235FEDC5C1}"/>
                </a:ext>
              </a:extLst>
            </p:cNvPr>
            <p:cNvSpPr>
              <a:spLocks/>
            </p:cNvSpPr>
            <p:nvPr userDrawn="1"/>
          </p:nvSpPr>
          <p:spPr>
            <a:xfrm>
              <a:off x="3138535" y="2450170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49" name="Rectangle 48">
              <a:hlinkClick r:id="rId26" action="ppaction://hlinksldjump"/>
              <a:extLst>
                <a:ext uri="{FF2B5EF4-FFF2-40B4-BE49-F238E27FC236}">
                  <a16:creationId xmlns:a16="http://schemas.microsoft.com/office/drawing/2014/main" id="{BAA72E18-7E14-70E8-2F16-C22C0D33FA1C}"/>
                </a:ext>
              </a:extLst>
            </p:cNvPr>
            <p:cNvSpPr>
              <a:spLocks/>
            </p:cNvSpPr>
            <p:nvPr userDrawn="1"/>
          </p:nvSpPr>
          <p:spPr>
            <a:xfrm>
              <a:off x="3321415" y="2450170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50" name="Rectangle 49">
              <a:hlinkClick r:id="rId27" action="ppaction://hlinksldjump"/>
              <a:extLst>
                <a:ext uri="{FF2B5EF4-FFF2-40B4-BE49-F238E27FC236}">
                  <a16:creationId xmlns:a16="http://schemas.microsoft.com/office/drawing/2014/main" id="{6723DFBE-57F9-7163-EB17-83CA3C6C343B}"/>
                </a:ext>
              </a:extLst>
            </p:cNvPr>
            <p:cNvSpPr>
              <a:spLocks/>
            </p:cNvSpPr>
            <p:nvPr userDrawn="1"/>
          </p:nvSpPr>
          <p:spPr>
            <a:xfrm>
              <a:off x="3504295" y="2450170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51" name="Rectangle 50">
              <a:hlinkClick r:id="rId28" action="ppaction://hlinksldjump"/>
              <a:extLst>
                <a:ext uri="{FF2B5EF4-FFF2-40B4-BE49-F238E27FC236}">
                  <a16:creationId xmlns:a16="http://schemas.microsoft.com/office/drawing/2014/main" id="{89E0B86F-CAAE-D373-309A-A8BCD11A3594}"/>
                </a:ext>
              </a:extLst>
            </p:cNvPr>
            <p:cNvSpPr>
              <a:spLocks/>
            </p:cNvSpPr>
            <p:nvPr userDrawn="1"/>
          </p:nvSpPr>
          <p:spPr>
            <a:xfrm>
              <a:off x="3687175" y="2450170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52" name="Rectangle 51">
              <a:hlinkClick r:id="rId29" action="ppaction://hlinksldjump"/>
              <a:extLst>
                <a:ext uri="{FF2B5EF4-FFF2-40B4-BE49-F238E27FC236}">
                  <a16:creationId xmlns:a16="http://schemas.microsoft.com/office/drawing/2014/main" id="{2479EA84-D778-9274-52FE-B9C1C5672E20}"/>
                </a:ext>
              </a:extLst>
            </p:cNvPr>
            <p:cNvSpPr>
              <a:spLocks/>
            </p:cNvSpPr>
            <p:nvPr userDrawn="1"/>
          </p:nvSpPr>
          <p:spPr>
            <a:xfrm>
              <a:off x="3870055" y="2450170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53" name="Rectangle 52">
              <a:hlinkClick r:id="rId30" action="ppaction://hlinksldjump"/>
              <a:extLst>
                <a:ext uri="{FF2B5EF4-FFF2-40B4-BE49-F238E27FC236}">
                  <a16:creationId xmlns:a16="http://schemas.microsoft.com/office/drawing/2014/main" id="{D8A196E1-DFF5-B7F0-4A08-335BF5AAD4F7}"/>
                </a:ext>
              </a:extLst>
            </p:cNvPr>
            <p:cNvSpPr>
              <a:spLocks/>
            </p:cNvSpPr>
            <p:nvPr userDrawn="1"/>
          </p:nvSpPr>
          <p:spPr>
            <a:xfrm>
              <a:off x="4052935" y="2450170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13</a:t>
              </a:r>
            </a:p>
          </p:txBody>
        </p:sp>
        <p:sp>
          <p:nvSpPr>
            <p:cNvPr id="54" name="Rectangle 53">
              <a:hlinkClick r:id="rId31" action="ppaction://hlinksldjump"/>
              <a:extLst>
                <a:ext uri="{FF2B5EF4-FFF2-40B4-BE49-F238E27FC236}">
                  <a16:creationId xmlns:a16="http://schemas.microsoft.com/office/drawing/2014/main" id="{9910EF8E-DDE5-A6BE-9037-3E34E6E2C17E}"/>
                </a:ext>
              </a:extLst>
            </p:cNvPr>
            <p:cNvSpPr>
              <a:spLocks/>
            </p:cNvSpPr>
            <p:nvPr userDrawn="1"/>
          </p:nvSpPr>
          <p:spPr>
            <a:xfrm>
              <a:off x="4235815" y="2450170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55" name="Rectangle 54">
              <a:hlinkClick r:id="rId32" action="ppaction://hlinksldjump"/>
              <a:extLst>
                <a:ext uri="{FF2B5EF4-FFF2-40B4-BE49-F238E27FC236}">
                  <a16:creationId xmlns:a16="http://schemas.microsoft.com/office/drawing/2014/main" id="{3295013B-66C5-29A6-24E9-81466FC793B7}"/>
                </a:ext>
              </a:extLst>
            </p:cNvPr>
            <p:cNvSpPr>
              <a:spLocks/>
            </p:cNvSpPr>
            <p:nvPr userDrawn="1"/>
          </p:nvSpPr>
          <p:spPr>
            <a:xfrm>
              <a:off x="3138535" y="2614762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56" name="Rectangle 55">
              <a:hlinkClick r:id="rId33" action="ppaction://hlinksldjump"/>
              <a:extLst>
                <a:ext uri="{FF2B5EF4-FFF2-40B4-BE49-F238E27FC236}">
                  <a16:creationId xmlns:a16="http://schemas.microsoft.com/office/drawing/2014/main" id="{B6F5B7A2-1D47-0D74-6BB1-0099B4E48252}"/>
                </a:ext>
              </a:extLst>
            </p:cNvPr>
            <p:cNvSpPr>
              <a:spLocks/>
            </p:cNvSpPr>
            <p:nvPr userDrawn="1"/>
          </p:nvSpPr>
          <p:spPr>
            <a:xfrm>
              <a:off x="3321415" y="2614762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16</a:t>
              </a:r>
            </a:p>
          </p:txBody>
        </p:sp>
        <p:sp>
          <p:nvSpPr>
            <p:cNvPr id="57" name="Rectangle 56">
              <a:hlinkClick r:id="rId34" action="ppaction://hlinksldjump"/>
              <a:extLst>
                <a:ext uri="{FF2B5EF4-FFF2-40B4-BE49-F238E27FC236}">
                  <a16:creationId xmlns:a16="http://schemas.microsoft.com/office/drawing/2014/main" id="{D0AB4AEA-F956-A486-A9F0-AEFE343753AC}"/>
                </a:ext>
              </a:extLst>
            </p:cNvPr>
            <p:cNvSpPr>
              <a:spLocks/>
            </p:cNvSpPr>
            <p:nvPr userDrawn="1"/>
          </p:nvSpPr>
          <p:spPr>
            <a:xfrm>
              <a:off x="3504295" y="2614762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 i="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58" name="Rectangle 57">
              <a:hlinkClick r:id="rId35" action="ppaction://hlinksldjump"/>
              <a:extLst>
                <a:ext uri="{FF2B5EF4-FFF2-40B4-BE49-F238E27FC236}">
                  <a16:creationId xmlns:a16="http://schemas.microsoft.com/office/drawing/2014/main" id="{B24F2FD1-0BC9-9848-92EE-FBC2EB5D8E53}"/>
                </a:ext>
              </a:extLst>
            </p:cNvPr>
            <p:cNvSpPr>
              <a:spLocks/>
            </p:cNvSpPr>
            <p:nvPr userDrawn="1"/>
          </p:nvSpPr>
          <p:spPr>
            <a:xfrm>
              <a:off x="3687175" y="2614762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18</a:t>
              </a:r>
            </a:p>
          </p:txBody>
        </p:sp>
        <p:sp>
          <p:nvSpPr>
            <p:cNvPr id="59" name="Rectangle 58">
              <a:hlinkClick r:id="rId36" action="ppaction://hlinksldjump"/>
              <a:extLst>
                <a:ext uri="{FF2B5EF4-FFF2-40B4-BE49-F238E27FC236}">
                  <a16:creationId xmlns:a16="http://schemas.microsoft.com/office/drawing/2014/main" id="{FE14E524-E0F3-5B4F-5303-3820D45EA05D}"/>
                </a:ext>
              </a:extLst>
            </p:cNvPr>
            <p:cNvSpPr>
              <a:spLocks/>
            </p:cNvSpPr>
            <p:nvPr userDrawn="1"/>
          </p:nvSpPr>
          <p:spPr>
            <a:xfrm>
              <a:off x="3870055" y="2614762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19</a:t>
              </a:r>
            </a:p>
          </p:txBody>
        </p:sp>
        <p:sp>
          <p:nvSpPr>
            <p:cNvPr id="60" name="Rectangle 59">
              <a:hlinkClick r:id="rId37" action="ppaction://hlinksldjump"/>
              <a:extLst>
                <a:ext uri="{FF2B5EF4-FFF2-40B4-BE49-F238E27FC236}">
                  <a16:creationId xmlns:a16="http://schemas.microsoft.com/office/drawing/2014/main" id="{6D1997D3-16DA-325F-99CF-F5D850C0ADBB}"/>
                </a:ext>
              </a:extLst>
            </p:cNvPr>
            <p:cNvSpPr>
              <a:spLocks/>
            </p:cNvSpPr>
            <p:nvPr userDrawn="1"/>
          </p:nvSpPr>
          <p:spPr>
            <a:xfrm>
              <a:off x="4052935" y="2614762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62" name="Rectangle 61">
              <a:hlinkClick r:id="rId38" action="ppaction://hlinksldjump"/>
              <a:extLst>
                <a:ext uri="{FF2B5EF4-FFF2-40B4-BE49-F238E27FC236}">
                  <a16:creationId xmlns:a16="http://schemas.microsoft.com/office/drawing/2014/main" id="{55B96B7E-17BF-1D1C-4C1E-F49F253EA74A}"/>
                </a:ext>
              </a:extLst>
            </p:cNvPr>
            <p:cNvSpPr>
              <a:spLocks/>
            </p:cNvSpPr>
            <p:nvPr userDrawn="1"/>
          </p:nvSpPr>
          <p:spPr>
            <a:xfrm>
              <a:off x="4235815" y="2614762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21</a:t>
              </a:r>
            </a:p>
          </p:txBody>
        </p:sp>
        <p:sp>
          <p:nvSpPr>
            <p:cNvPr id="63" name="Rectangle 62">
              <a:hlinkClick r:id="rId39" action="ppaction://hlinksldjump"/>
              <a:extLst>
                <a:ext uri="{FF2B5EF4-FFF2-40B4-BE49-F238E27FC236}">
                  <a16:creationId xmlns:a16="http://schemas.microsoft.com/office/drawing/2014/main" id="{DACE866C-0E56-46C9-25A6-465B15FED05D}"/>
                </a:ext>
              </a:extLst>
            </p:cNvPr>
            <p:cNvSpPr>
              <a:spLocks/>
            </p:cNvSpPr>
            <p:nvPr userDrawn="1"/>
          </p:nvSpPr>
          <p:spPr>
            <a:xfrm>
              <a:off x="3138535" y="2779354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64" name="Rectangle 63">
              <a:hlinkClick r:id="rId40" action="ppaction://hlinksldjump"/>
              <a:extLst>
                <a:ext uri="{FF2B5EF4-FFF2-40B4-BE49-F238E27FC236}">
                  <a16:creationId xmlns:a16="http://schemas.microsoft.com/office/drawing/2014/main" id="{A9FC41D3-7F2C-338B-A78A-C63E7D9666A8}"/>
                </a:ext>
              </a:extLst>
            </p:cNvPr>
            <p:cNvSpPr>
              <a:spLocks/>
            </p:cNvSpPr>
            <p:nvPr userDrawn="1"/>
          </p:nvSpPr>
          <p:spPr>
            <a:xfrm>
              <a:off x="3321415" y="2779354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23</a:t>
              </a:r>
            </a:p>
          </p:txBody>
        </p:sp>
        <p:sp>
          <p:nvSpPr>
            <p:cNvPr id="65" name="Rectangle 64">
              <a:hlinkClick r:id="rId41" action="ppaction://hlinksldjump"/>
              <a:extLst>
                <a:ext uri="{FF2B5EF4-FFF2-40B4-BE49-F238E27FC236}">
                  <a16:creationId xmlns:a16="http://schemas.microsoft.com/office/drawing/2014/main" id="{37982327-97E7-3F39-0D90-A46D5A6280BF}"/>
                </a:ext>
              </a:extLst>
            </p:cNvPr>
            <p:cNvSpPr>
              <a:spLocks/>
            </p:cNvSpPr>
            <p:nvPr userDrawn="1"/>
          </p:nvSpPr>
          <p:spPr>
            <a:xfrm>
              <a:off x="3504295" y="2779354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24</a:t>
              </a:r>
            </a:p>
          </p:txBody>
        </p:sp>
        <p:sp>
          <p:nvSpPr>
            <p:cNvPr id="66" name="Rectangle 65">
              <a:hlinkClick r:id="rId42" action="ppaction://hlinksldjump"/>
              <a:extLst>
                <a:ext uri="{FF2B5EF4-FFF2-40B4-BE49-F238E27FC236}">
                  <a16:creationId xmlns:a16="http://schemas.microsoft.com/office/drawing/2014/main" id="{46B35D11-B3D1-4141-B6F1-7A23D85D9C3C}"/>
                </a:ext>
              </a:extLst>
            </p:cNvPr>
            <p:cNvSpPr>
              <a:spLocks/>
            </p:cNvSpPr>
            <p:nvPr userDrawn="1"/>
          </p:nvSpPr>
          <p:spPr>
            <a:xfrm>
              <a:off x="3687175" y="2779354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25</a:t>
              </a:r>
            </a:p>
          </p:txBody>
        </p:sp>
        <p:sp>
          <p:nvSpPr>
            <p:cNvPr id="67" name="Rectangle 66">
              <a:hlinkClick r:id="rId43" action="ppaction://hlinksldjump"/>
              <a:extLst>
                <a:ext uri="{FF2B5EF4-FFF2-40B4-BE49-F238E27FC236}">
                  <a16:creationId xmlns:a16="http://schemas.microsoft.com/office/drawing/2014/main" id="{208A7A11-D748-D4D6-3051-7B131789D792}"/>
                </a:ext>
              </a:extLst>
            </p:cNvPr>
            <p:cNvSpPr>
              <a:spLocks/>
            </p:cNvSpPr>
            <p:nvPr userDrawn="1"/>
          </p:nvSpPr>
          <p:spPr>
            <a:xfrm>
              <a:off x="3870055" y="2779354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26</a:t>
              </a:r>
            </a:p>
          </p:txBody>
        </p:sp>
        <p:sp>
          <p:nvSpPr>
            <p:cNvPr id="68" name="Rectangle 67">
              <a:hlinkClick r:id="rId44" action="ppaction://hlinksldjump"/>
              <a:extLst>
                <a:ext uri="{FF2B5EF4-FFF2-40B4-BE49-F238E27FC236}">
                  <a16:creationId xmlns:a16="http://schemas.microsoft.com/office/drawing/2014/main" id="{51895DF6-21B9-6914-8A6B-9B5A138486F1}"/>
                </a:ext>
              </a:extLst>
            </p:cNvPr>
            <p:cNvSpPr>
              <a:spLocks/>
            </p:cNvSpPr>
            <p:nvPr userDrawn="1"/>
          </p:nvSpPr>
          <p:spPr>
            <a:xfrm>
              <a:off x="4052935" y="2779354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27</a:t>
              </a:r>
            </a:p>
          </p:txBody>
        </p:sp>
        <p:sp>
          <p:nvSpPr>
            <p:cNvPr id="72" name="Rectangle 71">
              <a:hlinkClick r:id="rId45" action="ppaction://hlinksldjump"/>
              <a:extLst>
                <a:ext uri="{FF2B5EF4-FFF2-40B4-BE49-F238E27FC236}">
                  <a16:creationId xmlns:a16="http://schemas.microsoft.com/office/drawing/2014/main" id="{0B6FAA5D-6D30-4333-9038-05EADDBAC2B8}"/>
                </a:ext>
              </a:extLst>
            </p:cNvPr>
            <p:cNvSpPr>
              <a:spLocks/>
            </p:cNvSpPr>
            <p:nvPr userDrawn="1"/>
          </p:nvSpPr>
          <p:spPr>
            <a:xfrm>
              <a:off x="4235815" y="2779354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28</a:t>
              </a:r>
            </a:p>
          </p:txBody>
        </p:sp>
        <p:sp>
          <p:nvSpPr>
            <p:cNvPr id="100" name="Rectangle 99">
              <a:hlinkClick r:id="rId46" action="ppaction://hlinksldjump"/>
              <a:extLst>
                <a:ext uri="{FF2B5EF4-FFF2-40B4-BE49-F238E27FC236}">
                  <a16:creationId xmlns:a16="http://schemas.microsoft.com/office/drawing/2014/main" id="{299D9D18-C4B6-9374-1835-64E15FE32906}"/>
                </a:ext>
              </a:extLst>
            </p:cNvPr>
            <p:cNvSpPr>
              <a:spLocks/>
            </p:cNvSpPr>
            <p:nvPr userDrawn="1"/>
          </p:nvSpPr>
          <p:spPr>
            <a:xfrm>
              <a:off x="3138535" y="2943946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29</a:t>
              </a:r>
            </a:p>
          </p:txBody>
        </p:sp>
        <p:sp>
          <p:nvSpPr>
            <p:cNvPr id="101" name="Rectangle 100">
              <a:hlinkClick r:id="rId47" action="ppaction://hlinksldjump"/>
              <a:extLst>
                <a:ext uri="{FF2B5EF4-FFF2-40B4-BE49-F238E27FC236}">
                  <a16:creationId xmlns:a16="http://schemas.microsoft.com/office/drawing/2014/main" id="{FB7B40A2-2205-483D-E20F-ABDD9A9711EF}"/>
                </a:ext>
              </a:extLst>
            </p:cNvPr>
            <p:cNvSpPr>
              <a:spLocks/>
            </p:cNvSpPr>
            <p:nvPr userDrawn="1"/>
          </p:nvSpPr>
          <p:spPr>
            <a:xfrm>
              <a:off x="3321415" y="2943946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30</a:t>
              </a: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388E7307-BC1B-965A-4F43-9CF54679E473}"/>
                </a:ext>
              </a:extLst>
            </p:cNvPr>
            <p:cNvSpPr>
              <a:spLocks/>
            </p:cNvSpPr>
            <p:nvPr userDrawn="1"/>
          </p:nvSpPr>
          <p:spPr>
            <a:xfrm>
              <a:off x="3504295" y="2943946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369776D9-B98B-F034-C1EC-E639379BAAA3}"/>
                </a:ext>
              </a:extLst>
            </p:cNvPr>
            <p:cNvSpPr>
              <a:spLocks/>
            </p:cNvSpPr>
            <p:nvPr userDrawn="1"/>
          </p:nvSpPr>
          <p:spPr>
            <a:xfrm>
              <a:off x="3687175" y="2943946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4A46940D-5AC9-FC33-3CB3-BC4E4DBA8DDA}"/>
                </a:ext>
              </a:extLst>
            </p:cNvPr>
            <p:cNvSpPr>
              <a:spLocks/>
            </p:cNvSpPr>
            <p:nvPr userDrawn="1"/>
          </p:nvSpPr>
          <p:spPr>
            <a:xfrm>
              <a:off x="4235815" y="2120986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S</a:t>
              </a: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05B94E51-D433-9804-93E4-EDC34FF6D2DD}"/>
                </a:ext>
              </a:extLst>
            </p:cNvPr>
            <p:cNvSpPr>
              <a:spLocks/>
            </p:cNvSpPr>
            <p:nvPr userDrawn="1"/>
          </p:nvSpPr>
          <p:spPr>
            <a:xfrm>
              <a:off x="3138535" y="2120986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M</a:t>
              </a: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AE867B57-CA3F-6213-5D5E-B5D35AA95584}"/>
                </a:ext>
              </a:extLst>
            </p:cNvPr>
            <p:cNvSpPr>
              <a:spLocks/>
            </p:cNvSpPr>
            <p:nvPr userDrawn="1"/>
          </p:nvSpPr>
          <p:spPr>
            <a:xfrm>
              <a:off x="3321415" y="2120986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T</a:t>
              </a:r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13840030-87B6-4F9D-5237-6EF534E16E61}"/>
                </a:ext>
              </a:extLst>
            </p:cNvPr>
            <p:cNvSpPr>
              <a:spLocks/>
            </p:cNvSpPr>
            <p:nvPr userDrawn="1"/>
          </p:nvSpPr>
          <p:spPr>
            <a:xfrm>
              <a:off x="3504295" y="2120986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W</a:t>
              </a: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FF9BAC33-FC2D-9922-3AA3-28DB2E34DE13}"/>
                </a:ext>
              </a:extLst>
            </p:cNvPr>
            <p:cNvSpPr>
              <a:spLocks/>
            </p:cNvSpPr>
            <p:nvPr userDrawn="1"/>
          </p:nvSpPr>
          <p:spPr>
            <a:xfrm>
              <a:off x="3687175" y="2120986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T</a:t>
              </a: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7B0572FB-E36C-82C8-08BF-809B84885354}"/>
                </a:ext>
              </a:extLst>
            </p:cNvPr>
            <p:cNvSpPr>
              <a:spLocks/>
            </p:cNvSpPr>
            <p:nvPr userDrawn="1"/>
          </p:nvSpPr>
          <p:spPr>
            <a:xfrm>
              <a:off x="3870055" y="2120986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F</a:t>
              </a: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E1034BA6-EF4F-D426-AC67-FB58FA29E8CA}"/>
                </a:ext>
              </a:extLst>
            </p:cNvPr>
            <p:cNvSpPr>
              <a:spLocks/>
            </p:cNvSpPr>
            <p:nvPr userDrawn="1"/>
          </p:nvSpPr>
          <p:spPr>
            <a:xfrm>
              <a:off x="4052935" y="2120986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S</a:t>
              </a: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45F815C9-5EFB-20A5-6DCE-92804C2BA12E}"/>
                </a:ext>
              </a:extLst>
            </p:cNvPr>
            <p:cNvSpPr>
              <a:spLocks/>
            </p:cNvSpPr>
            <p:nvPr userDrawn="1"/>
          </p:nvSpPr>
          <p:spPr>
            <a:xfrm>
              <a:off x="4235815" y="2943946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151243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ul Mont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2ACED5D-22CF-558E-0E6B-EA084D7400CA}"/>
              </a:ext>
            </a:extLst>
          </p:cNvPr>
          <p:cNvSpPr txBox="1"/>
          <p:nvPr userDrawn="1"/>
        </p:nvSpPr>
        <p:spPr>
          <a:xfrm>
            <a:off x="401005" y="1296875"/>
            <a:ext cx="11226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>
                <a:solidFill>
                  <a:schemeClr val="accent1">
                    <a:lumMod val="50000"/>
                  </a:schemeClr>
                </a:solidFill>
              </a:rPr>
              <a:t>Monthly Goals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26C48C-2135-733D-8E9A-C81BAEE655C3}"/>
              </a:ext>
            </a:extLst>
          </p:cNvPr>
          <p:cNvSpPr txBox="1"/>
          <p:nvPr userDrawn="1"/>
        </p:nvSpPr>
        <p:spPr>
          <a:xfrm>
            <a:off x="0" y="331"/>
            <a:ext cx="5148263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b="1"/>
          </a:p>
        </p:txBody>
      </p:sp>
      <p:pic>
        <p:nvPicPr>
          <p:cNvPr id="57" name="Graphic 56" descr="Home with solid fill">
            <a:hlinkClick r:id="rId2" action="ppaction://hlinksldjump"/>
            <a:extLst>
              <a:ext uri="{FF2B5EF4-FFF2-40B4-BE49-F238E27FC236}">
                <a16:creationId xmlns:a16="http://schemas.microsoft.com/office/drawing/2014/main" id="{69324FBE-DFBA-F6D2-1011-D622F337C1F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1463" y="7248"/>
            <a:ext cx="348543" cy="348543"/>
          </a:xfrm>
          <a:prstGeom prst="rect">
            <a:avLst/>
          </a:prstGeom>
        </p:spPr>
      </p:pic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36010B8B-F055-2546-BA80-996D78F9494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60462" y="0"/>
            <a:ext cx="2827338" cy="368980"/>
          </a:xfrm>
        </p:spPr>
        <p:txBody>
          <a:bodyPr/>
          <a:lstStyle>
            <a:lvl1pPr marL="0" indent="0" algn="ctr">
              <a:buNone/>
              <a:defRPr sz="1800" b="1"/>
            </a:lvl1pPr>
            <a:lvl2pPr marL="257403" indent="0">
              <a:buNone/>
              <a:defRPr/>
            </a:lvl2pPr>
          </a:lstStyle>
          <a:p>
            <a:pPr lvl="0"/>
            <a:r>
              <a:rPr lang="en-US"/>
              <a:t>Type to enter date</a:t>
            </a:r>
          </a:p>
        </p:txBody>
      </p:sp>
      <p:graphicFrame>
        <p:nvGraphicFramePr>
          <p:cNvPr id="3" name="Table 153">
            <a:extLst>
              <a:ext uri="{FF2B5EF4-FFF2-40B4-BE49-F238E27FC236}">
                <a16:creationId xmlns:a16="http://schemas.microsoft.com/office/drawing/2014/main" id="{63D5BD80-CE93-54FC-E644-A972401B2B3B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961172760"/>
              </p:ext>
            </p:extLst>
          </p:nvPr>
        </p:nvGraphicFramePr>
        <p:xfrm>
          <a:off x="501463" y="1524126"/>
          <a:ext cx="3995528" cy="72009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995528">
                  <a:extLst>
                    <a:ext uri="{9D8B030D-6E8A-4147-A177-3AD203B41FA5}">
                      <a16:colId xmlns:a16="http://schemas.microsoft.com/office/drawing/2014/main" val="2389437453"/>
                    </a:ext>
                  </a:extLst>
                </a:gridCol>
              </a:tblGrid>
              <a:tr h="154342">
                <a:tc>
                  <a:txBody>
                    <a:bodyPr/>
                    <a:lstStyle/>
                    <a:p>
                      <a:pPr marL="285750" indent="-285750">
                        <a:buFont typeface="Wingdings" pitchFamily="2" charset="2"/>
                        <a:buChar char="q"/>
                      </a:pPr>
                      <a:r>
                        <a:rPr lang="en-US" sz="105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</a:t>
                      </a:r>
                    </a:p>
                  </a:txBody>
                  <a:tcPr marL="0" marR="0" marT="0" marB="0"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9276727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pPr marL="171450" indent="-171450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4803234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pPr marL="171450" indent="-171450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8418539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pPr marL="171450" indent="-171450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4016569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pPr marL="171450" indent="-171450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8754936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pPr marL="171450" indent="-171450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200545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pPr marL="171450" indent="-171450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99957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46504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70171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321954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689067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631161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283160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941301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247319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353792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961883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341832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60298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743364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703530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602861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936974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996741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119125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642113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910077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35162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381913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142745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845367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934630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287165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187055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2129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309419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072212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6687162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823277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872895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108281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468370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919266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818053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40254"/>
                  </a:ext>
                </a:extLst>
              </a:tr>
            </a:tbl>
          </a:graphicData>
        </a:graphic>
      </p:graphicFrame>
      <p:sp>
        <p:nvSpPr>
          <p:cNvPr id="2" name="Round Same Side Corner Rectangle 1">
            <a:hlinkClick r:id="rId5" action="ppaction://hlinksldjump"/>
            <a:extLst>
              <a:ext uri="{FF2B5EF4-FFF2-40B4-BE49-F238E27FC236}">
                <a16:creationId xmlns:a16="http://schemas.microsoft.com/office/drawing/2014/main" id="{EC3B667C-73DB-62F6-987A-1BEE0983A7AA}"/>
              </a:ext>
            </a:extLst>
          </p:cNvPr>
          <p:cNvSpPr/>
          <p:nvPr userDrawn="1"/>
        </p:nvSpPr>
        <p:spPr>
          <a:xfrm rot="5400000">
            <a:off x="4389077" y="500455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Jan</a:t>
            </a:r>
          </a:p>
        </p:txBody>
      </p:sp>
      <p:sp>
        <p:nvSpPr>
          <p:cNvPr id="4" name="Round Same Side Corner Rectangle 3">
            <a:hlinkClick r:id="rId6" action="ppaction://hlinksldjump"/>
            <a:extLst>
              <a:ext uri="{FF2B5EF4-FFF2-40B4-BE49-F238E27FC236}">
                <a16:creationId xmlns:a16="http://schemas.microsoft.com/office/drawing/2014/main" id="{74442EAB-E7C0-37B1-3D42-4BBEFE123A76}"/>
              </a:ext>
            </a:extLst>
          </p:cNvPr>
          <p:cNvSpPr/>
          <p:nvPr userDrawn="1"/>
        </p:nvSpPr>
        <p:spPr>
          <a:xfrm rot="5400000">
            <a:off x="4389077" y="903798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Feb</a:t>
            </a:r>
          </a:p>
        </p:txBody>
      </p:sp>
      <p:sp>
        <p:nvSpPr>
          <p:cNvPr id="5" name="Round Same Side Corner Rectangle 4">
            <a:hlinkClick r:id="rId7" action="ppaction://hlinksldjump"/>
            <a:extLst>
              <a:ext uri="{FF2B5EF4-FFF2-40B4-BE49-F238E27FC236}">
                <a16:creationId xmlns:a16="http://schemas.microsoft.com/office/drawing/2014/main" id="{0E6A06C6-B04A-7A1B-873C-BB7A4C24E005}"/>
              </a:ext>
            </a:extLst>
          </p:cNvPr>
          <p:cNvSpPr/>
          <p:nvPr userDrawn="1"/>
        </p:nvSpPr>
        <p:spPr>
          <a:xfrm rot="5400000">
            <a:off x="4389077" y="1307141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Mar</a:t>
            </a:r>
          </a:p>
        </p:txBody>
      </p:sp>
      <p:sp>
        <p:nvSpPr>
          <p:cNvPr id="6" name="Round Same Side Corner Rectangle 5">
            <a:hlinkClick r:id="rId8" action="ppaction://hlinksldjump"/>
            <a:extLst>
              <a:ext uri="{FF2B5EF4-FFF2-40B4-BE49-F238E27FC236}">
                <a16:creationId xmlns:a16="http://schemas.microsoft.com/office/drawing/2014/main" id="{39941AE1-0F2E-3D5A-E6BC-9A431ADF5EDC}"/>
              </a:ext>
            </a:extLst>
          </p:cNvPr>
          <p:cNvSpPr/>
          <p:nvPr userDrawn="1"/>
        </p:nvSpPr>
        <p:spPr>
          <a:xfrm rot="5400000">
            <a:off x="4389077" y="1710484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Apr</a:t>
            </a:r>
          </a:p>
        </p:txBody>
      </p:sp>
      <p:sp>
        <p:nvSpPr>
          <p:cNvPr id="7" name="Round Same Side Corner Rectangle 6">
            <a:hlinkClick r:id="rId9" action="ppaction://hlinksldjump"/>
            <a:extLst>
              <a:ext uri="{FF2B5EF4-FFF2-40B4-BE49-F238E27FC236}">
                <a16:creationId xmlns:a16="http://schemas.microsoft.com/office/drawing/2014/main" id="{905B3C24-41AE-AB40-AC78-423363985FA8}"/>
              </a:ext>
            </a:extLst>
          </p:cNvPr>
          <p:cNvSpPr/>
          <p:nvPr userDrawn="1"/>
        </p:nvSpPr>
        <p:spPr>
          <a:xfrm rot="5400000">
            <a:off x="4389077" y="2113827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May</a:t>
            </a:r>
          </a:p>
        </p:txBody>
      </p:sp>
      <p:sp>
        <p:nvSpPr>
          <p:cNvPr id="10" name="Round Same Side Corner Rectangle 9">
            <a:hlinkClick r:id="rId10" action="ppaction://hlinksldjump"/>
            <a:extLst>
              <a:ext uri="{FF2B5EF4-FFF2-40B4-BE49-F238E27FC236}">
                <a16:creationId xmlns:a16="http://schemas.microsoft.com/office/drawing/2014/main" id="{587C77B9-B1DF-4E91-5F12-3552144AA401}"/>
              </a:ext>
            </a:extLst>
          </p:cNvPr>
          <p:cNvSpPr/>
          <p:nvPr userDrawn="1"/>
        </p:nvSpPr>
        <p:spPr>
          <a:xfrm rot="5400000">
            <a:off x="4389077" y="2517170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Jun</a:t>
            </a:r>
          </a:p>
        </p:txBody>
      </p:sp>
      <p:sp>
        <p:nvSpPr>
          <p:cNvPr id="11" name="Round Same Side Corner Rectangle 10">
            <a:hlinkClick r:id="rId11" action="ppaction://hlinksldjump"/>
            <a:extLst>
              <a:ext uri="{FF2B5EF4-FFF2-40B4-BE49-F238E27FC236}">
                <a16:creationId xmlns:a16="http://schemas.microsoft.com/office/drawing/2014/main" id="{149D6DE0-84BB-8023-D091-3491A26D6FB8}"/>
              </a:ext>
            </a:extLst>
          </p:cNvPr>
          <p:cNvSpPr/>
          <p:nvPr userDrawn="1"/>
        </p:nvSpPr>
        <p:spPr>
          <a:xfrm rot="5400000">
            <a:off x="4430491" y="2879099"/>
            <a:ext cx="394535" cy="227597"/>
          </a:xfrm>
          <a:prstGeom prst="round2Same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Jul</a:t>
            </a:r>
          </a:p>
        </p:txBody>
      </p:sp>
      <p:sp>
        <p:nvSpPr>
          <p:cNvPr id="12" name="Round Same Side Corner Rectangle 11">
            <a:hlinkClick r:id="rId12" action="ppaction://hlinksldjump"/>
            <a:extLst>
              <a:ext uri="{FF2B5EF4-FFF2-40B4-BE49-F238E27FC236}">
                <a16:creationId xmlns:a16="http://schemas.microsoft.com/office/drawing/2014/main" id="{4E3A991A-0A94-0339-683C-18FC0E47C14B}"/>
              </a:ext>
            </a:extLst>
          </p:cNvPr>
          <p:cNvSpPr/>
          <p:nvPr userDrawn="1"/>
        </p:nvSpPr>
        <p:spPr>
          <a:xfrm rot="5400000">
            <a:off x="4389077" y="3323856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Aug</a:t>
            </a:r>
          </a:p>
        </p:txBody>
      </p:sp>
      <p:sp>
        <p:nvSpPr>
          <p:cNvPr id="13" name="Round Same Side Corner Rectangle 12">
            <a:hlinkClick r:id="rId13" action="ppaction://hlinksldjump"/>
            <a:extLst>
              <a:ext uri="{FF2B5EF4-FFF2-40B4-BE49-F238E27FC236}">
                <a16:creationId xmlns:a16="http://schemas.microsoft.com/office/drawing/2014/main" id="{859724A9-ED25-7757-1E50-CE89AC625402}"/>
              </a:ext>
            </a:extLst>
          </p:cNvPr>
          <p:cNvSpPr/>
          <p:nvPr userDrawn="1"/>
        </p:nvSpPr>
        <p:spPr>
          <a:xfrm rot="5400000">
            <a:off x="4389077" y="3727199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Sep</a:t>
            </a:r>
          </a:p>
        </p:txBody>
      </p:sp>
      <p:sp>
        <p:nvSpPr>
          <p:cNvPr id="14" name="Round Same Side Corner Rectangle 13">
            <a:hlinkClick r:id="rId14" action="ppaction://hlinksldjump"/>
            <a:extLst>
              <a:ext uri="{FF2B5EF4-FFF2-40B4-BE49-F238E27FC236}">
                <a16:creationId xmlns:a16="http://schemas.microsoft.com/office/drawing/2014/main" id="{DA427043-47EF-423B-9946-6F0BC4FA4B79}"/>
              </a:ext>
            </a:extLst>
          </p:cNvPr>
          <p:cNvSpPr/>
          <p:nvPr userDrawn="1"/>
        </p:nvSpPr>
        <p:spPr>
          <a:xfrm rot="5400000">
            <a:off x="4389077" y="4130542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Oct</a:t>
            </a:r>
          </a:p>
        </p:txBody>
      </p:sp>
      <p:sp>
        <p:nvSpPr>
          <p:cNvPr id="15" name="Round Same Side Corner Rectangle 14">
            <a:hlinkClick r:id="rId15" action="ppaction://hlinksldjump"/>
            <a:extLst>
              <a:ext uri="{FF2B5EF4-FFF2-40B4-BE49-F238E27FC236}">
                <a16:creationId xmlns:a16="http://schemas.microsoft.com/office/drawing/2014/main" id="{27E5C997-E9CD-14E0-739E-CE97ACD1EB62}"/>
              </a:ext>
            </a:extLst>
          </p:cNvPr>
          <p:cNvSpPr/>
          <p:nvPr userDrawn="1"/>
        </p:nvSpPr>
        <p:spPr>
          <a:xfrm rot="5400000">
            <a:off x="4389077" y="4533885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Nov</a:t>
            </a:r>
          </a:p>
        </p:txBody>
      </p:sp>
      <p:sp>
        <p:nvSpPr>
          <p:cNvPr id="16" name="Round Same Side Corner Rectangle 15">
            <a:hlinkClick r:id="rId16" action="ppaction://hlinksldjump"/>
            <a:extLst>
              <a:ext uri="{FF2B5EF4-FFF2-40B4-BE49-F238E27FC236}">
                <a16:creationId xmlns:a16="http://schemas.microsoft.com/office/drawing/2014/main" id="{7C6BBEC7-16DD-ADDB-FA14-5717A0343C82}"/>
              </a:ext>
            </a:extLst>
          </p:cNvPr>
          <p:cNvSpPr/>
          <p:nvPr userDrawn="1"/>
        </p:nvSpPr>
        <p:spPr>
          <a:xfrm rot="5400000">
            <a:off x="4389077" y="4937228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Dec</a:t>
            </a:r>
          </a:p>
        </p:txBody>
      </p:sp>
      <p:sp>
        <p:nvSpPr>
          <p:cNvPr id="17" name="Round Same Side Corner Rectangle 16">
            <a:hlinkClick r:id="rId17" action="ppaction://hlinksldjump"/>
            <a:extLst>
              <a:ext uri="{FF2B5EF4-FFF2-40B4-BE49-F238E27FC236}">
                <a16:creationId xmlns:a16="http://schemas.microsoft.com/office/drawing/2014/main" id="{70EFF151-91F4-9356-A0DD-ED6494518BC2}"/>
              </a:ext>
            </a:extLst>
          </p:cNvPr>
          <p:cNvSpPr/>
          <p:nvPr userDrawn="1"/>
        </p:nvSpPr>
        <p:spPr>
          <a:xfrm rot="5400000">
            <a:off x="4389147" y="5340573"/>
            <a:ext cx="394535" cy="144768"/>
          </a:xfrm>
          <a:prstGeom prst="round2Same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Goals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30FED10E-344B-7A1E-AC55-5AA328677EA7}"/>
              </a:ext>
            </a:extLst>
          </p:cNvPr>
          <p:cNvGrpSpPr/>
          <p:nvPr userDrawn="1"/>
        </p:nvGrpSpPr>
        <p:grpSpPr>
          <a:xfrm>
            <a:off x="3218688" y="374904"/>
            <a:ext cx="1280160" cy="987552"/>
            <a:chOff x="504428" y="3558339"/>
            <a:chExt cx="1280160" cy="987552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0B3E9FA6-F154-5A8A-F17F-A797D99886FE}"/>
                </a:ext>
              </a:extLst>
            </p:cNvPr>
            <p:cNvSpPr>
              <a:spLocks/>
            </p:cNvSpPr>
            <p:nvPr userDrawn="1"/>
          </p:nvSpPr>
          <p:spPr>
            <a:xfrm>
              <a:off x="687308" y="3722931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6A644D50-E952-66AA-42D4-35CDD9755022}"/>
                </a:ext>
              </a:extLst>
            </p:cNvPr>
            <p:cNvSpPr>
              <a:spLocks/>
            </p:cNvSpPr>
            <p:nvPr userDrawn="1"/>
          </p:nvSpPr>
          <p:spPr>
            <a:xfrm>
              <a:off x="1418828" y="4381299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C5F41941-DB74-7F2C-20DA-86C01C515F15}"/>
                </a:ext>
              </a:extLst>
            </p:cNvPr>
            <p:cNvSpPr>
              <a:spLocks/>
            </p:cNvSpPr>
            <p:nvPr userDrawn="1"/>
          </p:nvSpPr>
          <p:spPr>
            <a:xfrm>
              <a:off x="1601708" y="4381299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FF2918AA-D8A2-8C6F-BADF-105FAAFE8E09}"/>
                </a:ext>
              </a:extLst>
            </p:cNvPr>
            <p:cNvSpPr>
              <a:spLocks/>
            </p:cNvSpPr>
            <p:nvPr userDrawn="1"/>
          </p:nvSpPr>
          <p:spPr>
            <a:xfrm>
              <a:off x="504428" y="3722931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68" name="Rectangle 67">
              <a:hlinkClick r:id="rId18" action="ppaction://hlinksldjump"/>
              <a:extLst>
                <a:ext uri="{FF2B5EF4-FFF2-40B4-BE49-F238E27FC236}">
                  <a16:creationId xmlns:a16="http://schemas.microsoft.com/office/drawing/2014/main" id="{C763290F-78FD-3601-F717-C6D8E12E2BDC}"/>
                </a:ext>
              </a:extLst>
            </p:cNvPr>
            <p:cNvSpPr>
              <a:spLocks/>
            </p:cNvSpPr>
            <p:nvPr userDrawn="1"/>
          </p:nvSpPr>
          <p:spPr>
            <a:xfrm>
              <a:off x="870188" y="3722931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69" name="Rectangle 68">
              <a:hlinkClick r:id="rId19" action="ppaction://hlinksldjump"/>
              <a:extLst>
                <a:ext uri="{FF2B5EF4-FFF2-40B4-BE49-F238E27FC236}">
                  <a16:creationId xmlns:a16="http://schemas.microsoft.com/office/drawing/2014/main" id="{3706306F-1E5E-9525-9C40-8B1D8749C4DD}"/>
                </a:ext>
              </a:extLst>
            </p:cNvPr>
            <p:cNvSpPr>
              <a:spLocks/>
            </p:cNvSpPr>
            <p:nvPr userDrawn="1"/>
          </p:nvSpPr>
          <p:spPr>
            <a:xfrm>
              <a:off x="1053068" y="3722931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70" name="Rectangle 69">
              <a:hlinkClick r:id="rId20" action="ppaction://hlinksldjump"/>
              <a:extLst>
                <a:ext uri="{FF2B5EF4-FFF2-40B4-BE49-F238E27FC236}">
                  <a16:creationId xmlns:a16="http://schemas.microsoft.com/office/drawing/2014/main" id="{55EE06DD-EE10-FA2B-C81F-118C69EDB1B4}"/>
                </a:ext>
              </a:extLst>
            </p:cNvPr>
            <p:cNvSpPr>
              <a:spLocks/>
            </p:cNvSpPr>
            <p:nvPr userDrawn="1"/>
          </p:nvSpPr>
          <p:spPr>
            <a:xfrm>
              <a:off x="1235948" y="3722931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71" name="Rectangle 70">
              <a:hlinkClick r:id="rId21" action="ppaction://hlinksldjump"/>
              <a:extLst>
                <a:ext uri="{FF2B5EF4-FFF2-40B4-BE49-F238E27FC236}">
                  <a16:creationId xmlns:a16="http://schemas.microsoft.com/office/drawing/2014/main" id="{342A52D4-DBD1-12DF-2795-0AC1A19F7E6D}"/>
                </a:ext>
              </a:extLst>
            </p:cNvPr>
            <p:cNvSpPr>
              <a:spLocks/>
            </p:cNvSpPr>
            <p:nvPr userDrawn="1"/>
          </p:nvSpPr>
          <p:spPr>
            <a:xfrm>
              <a:off x="1418828" y="3722931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72" name="Rectangle 71">
              <a:hlinkClick r:id="rId22" action="ppaction://hlinksldjump"/>
              <a:extLst>
                <a:ext uri="{FF2B5EF4-FFF2-40B4-BE49-F238E27FC236}">
                  <a16:creationId xmlns:a16="http://schemas.microsoft.com/office/drawing/2014/main" id="{D1809916-4535-6254-092D-013BF5C49802}"/>
                </a:ext>
              </a:extLst>
            </p:cNvPr>
            <p:cNvSpPr>
              <a:spLocks/>
            </p:cNvSpPr>
            <p:nvPr userDrawn="1"/>
          </p:nvSpPr>
          <p:spPr>
            <a:xfrm>
              <a:off x="1601708" y="3722931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73" name="Rectangle 72">
              <a:hlinkClick r:id="rId23" action="ppaction://hlinksldjump"/>
              <a:extLst>
                <a:ext uri="{FF2B5EF4-FFF2-40B4-BE49-F238E27FC236}">
                  <a16:creationId xmlns:a16="http://schemas.microsoft.com/office/drawing/2014/main" id="{62CD4386-BF18-4ABA-7B67-CDA792422726}"/>
                </a:ext>
              </a:extLst>
            </p:cNvPr>
            <p:cNvSpPr>
              <a:spLocks/>
            </p:cNvSpPr>
            <p:nvPr userDrawn="1"/>
          </p:nvSpPr>
          <p:spPr>
            <a:xfrm>
              <a:off x="504428" y="3887523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74" name="Rectangle 73">
              <a:hlinkClick r:id="rId24" action="ppaction://hlinksldjump"/>
              <a:extLst>
                <a:ext uri="{FF2B5EF4-FFF2-40B4-BE49-F238E27FC236}">
                  <a16:creationId xmlns:a16="http://schemas.microsoft.com/office/drawing/2014/main" id="{9AF2CC7C-ECB1-455C-27D6-B4CADC1CF8B0}"/>
                </a:ext>
              </a:extLst>
            </p:cNvPr>
            <p:cNvSpPr>
              <a:spLocks/>
            </p:cNvSpPr>
            <p:nvPr userDrawn="1"/>
          </p:nvSpPr>
          <p:spPr>
            <a:xfrm>
              <a:off x="687308" y="3887523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75" name="Rectangle 74">
              <a:hlinkClick r:id="rId25" action="ppaction://hlinksldjump"/>
              <a:extLst>
                <a:ext uri="{FF2B5EF4-FFF2-40B4-BE49-F238E27FC236}">
                  <a16:creationId xmlns:a16="http://schemas.microsoft.com/office/drawing/2014/main" id="{8753CC3F-E2E3-3FEA-43C1-1BCB2B0D2259}"/>
                </a:ext>
              </a:extLst>
            </p:cNvPr>
            <p:cNvSpPr>
              <a:spLocks/>
            </p:cNvSpPr>
            <p:nvPr userDrawn="1"/>
          </p:nvSpPr>
          <p:spPr>
            <a:xfrm>
              <a:off x="870188" y="3887523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76" name="Rectangle 75">
              <a:hlinkClick r:id="rId26" action="ppaction://hlinksldjump"/>
              <a:extLst>
                <a:ext uri="{FF2B5EF4-FFF2-40B4-BE49-F238E27FC236}">
                  <a16:creationId xmlns:a16="http://schemas.microsoft.com/office/drawing/2014/main" id="{5526BE0B-33FB-86B7-49D6-F360C0ADFE5C}"/>
                </a:ext>
              </a:extLst>
            </p:cNvPr>
            <p:cNvSpPr>
              <a:spLocks/>
            </p:cNvSpPr>
            <p:nvPr userDrawn="1"/>
          </p:nvSpPr>
          <p:spPr>
            <a:xfrm>
              <a:off x="1053068" y="3887523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77" name="Rectangle 76">
              <a:hlinkClick r:id="rId27" action="ppaction://hlinksldjump"/>
              <a:extLst>
                <a:ext uri="{FF2B5EF4-FFF2-40B4-BE49-F238E27FC236}">
                  <a16:creationId xmlns:a16="http://schemas.microsoft.com/office/drawing/2014/main" id="{2A3CDF0A-4762-7E8A-863F-D86F49A52E68}"/>
                </a:ext>
              </a:extLst>
            </p:cNvPr>
            <p:cNvSpPr>
              <a:spLocks/>
            </p:cNvSpPr>
            <p:nvPr userDrawn="1"/>
          </p:nvSpPr>
          <p:spPr>
            <a:xfrm>
              <a:off x="1235948" y="3887523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78" name="Rectangle 77">
              <a:hlinkClick r:id="rId28" action="ppaction://hlinksldjump"/>
              <a:extLst>
                <a:ext uri="{FF2B5EF4-FFF2-40B4-BE49-F238E27FC236}">
                  <a16:creationId xmlns:a16="http://schemas.microsoft.com/office/drawing/2014/main" id="{E4DA3559-A44A-BBC0-DFDC-34F0B95BA01D}"/>
                </a:ext>
              </a:extLst>
            </p:cNvPr>
            <p:cNvSpPr>
              <a:spLocks/>
            </p:cNvSpPr>
            <p:nvPr userDrawn="1"/>
          </p:nvSpPr>
          <p:spPr>
            <a:xfrm>
              <a:off x="1418828" y="3887523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79" name="Rectangle 78">
              <a:hlinkClick r:id="rId29" action="ppaction://hlinksldjump"/>
              <a:extLst>
                <a:ext uri="{FF2B5EF4-FFF2-40B4-BE49-F238E27FC236}">
                  <a16:creationId xmlns:a16="http://schemas.microsoft.com/office/drawing/2014/main" id="{F6109245-460E-639E-5A3C-027CB26D4A16}"/>
                </a:ext>
              </a:extLst>
            </p:cNvPr>
            <p:cNvSpPr>
              <a:spLocks/>
            </p:cNvSpPr>
            <p:nvPr userDrawn="1"/>
          </p:nvSpPr>
          <p:spPr>
            <a:xfrm>
              <a:off x="1601708" y="3887523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80" name="Rectangle 79">
              <a:hlinkClick r:id="rId30" action="ppaction://hlinksldjump"/>
              <a:extLst>
                <a:ext uri="{FF2B5EF4-FFF2-40B4-BE49-F238E27FC236}">
                  <a16:creationId xmlns:a16="http://schemas.microsoft.com/office/drawing/2014/main" id="{39162EEA-8A27-A63F-8A9E-531BE5D00689}"/>
                </a:ext>
              </a:extLst>
            </p:cNvPr>
            <p:cNvSpPr>
              <a:spLocks/>
            </p:cNvSpPr>
            <p:nvPr userDrawn="1"/>
          </p:nvSpPr>
          <p:spPr>
            <a:xfrm>
              <a:off x="504428" y="4052115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13</a:t>
              </a:r>
            </a:p>
          </p:txBody>
        </p:sp>
        <p:sp>
          <p:nvSpPr>
            <p:cNvPr id="81" name="Rectangle 80">
              <a:hlinkClick r:id="rId31" action="ppaction://hlinksldjump"/>
              <a:extLst>
                <a:ext uri="{FF2B5EF4-FFF2-40B4-BE49-F238E27FC236}">
                  <a16:creationId xmlns:a16="http://schemas.microsoft.com/office/drawing/2014/main" id="{AE9BE09D-79C1-5831-A118-0D282595E76B}"/>
                </a:ext>
              </a:extLst>
            </p:cNvPr>
            <p:cNvSpPr>
              <a:spLocks/>
            </p:cNvSpPr>
            <p:nvPr userDrawn="1"/>
          </p:nvSpPr>
          <p:spPr>
            <a:xfrm>
              <a:off x="687308" y="4052115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82" name="Rectangle 81">
              <a:hlinkClick r:id="rId32" action="ppaction://hlinksldjump"/>
              <a:extLst>
                <a:ext uri="{FF2B5EF4-FFF2-40B4-BE49-F238E27FC236}">
                  <a16:creationId xmlns:a16="http://schemas.microsoft.com/office/drawing/2014/main" id="{D3FD3638-80C7-D717-E637-CF0BC021DB29}"/>
                </a:ext>
              </a:extLst>
            </p:cNvPr>
            <p:cNvSpPr>
              <a:spLocks/>
            </p:cNvSpPr>
            <p:nvPr userDrawn="1"/>
          </p:nvSpPr>
          <p:spPr>
            <a:xfrm>
              <a:off x="870188" y="4052115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83" name="Rectangle 82">
              <a:hlinkClick r:id="rId33" action="ppaction://hlinksldjump"/>
              <a:extLst>
                <a:ext uri="{FF2B5EF4-FFF2-40B4-BE49-F238E27FC236}">
                  <a16:creationId xmlns:a16="http://schemas.microsoft.com/office/drawing/2014/main" id="{5940ED22-2BF0-32D0-58AD-92531D90ECB3}"/>
                </a:ext>
              </a:extLst>
            </p:cNvPr>
            <p:cNvSpPr>
              <a:spLocks/>
            </p:cNvSpPr>
            <p:nvPr userDrawn="1"/>
          </p:nvSpPr>
          <p:spPr>
            <a:xfrm>
              <a:off x="1053068" y="4052115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16</a:t>
              </a:r>
            </a:p>
          </p:txBody>
        </p:sp>
        <p:sp>
          <p:nvSpPr>
            <p:cNvPr id="84" name="Rectangle 83">
              <a:hlinkClick r:id="rId34" action="ppaction://hlinksldjump"/>
              <a:extLst>
                <a:ext uri="{FF2B5EF4-FFF2-40B4-BE49-F238E27FC236}">
                  <a16:creationId xmlns:a16="http://schemas.microsoft.com/office/drawing/2014/main" id="{A1AA30DA-C256-FF3E-5450-49EB53C30096}"/>
                </a:ext>
              </a:extLst>
            </p:cNvPr>
            <p:cNvSpPr>
              <a:spLocks/>
            </p:cNvSpPr>
            <p:nvPr userDrawn="1"/>
          </p:nvSpPr>
          <p:spPr>
            <a:xfrm>
              <a:off x="1235948" y="4052115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85" name="Rectangle 84">
              <a:hlinkClick r:id="rId35" action="ppaction://hlinksldjump"/>
              <a:extLst>
                <a:ext uri="{FF2B5EF4-FFF2-40B4-BE49-F238E27FC236}">
                  <a16:creationId xmlns:a16="http://schemas.microsoft.com/office/drawing/2014/main" id="{505B753D-61FC-F872-F801-5CA67D6C14AF}"/>
                </a:ext>
              </a:extLst>
            </p:cNvPr>
            <p:cNvSpPr>
              <a:spLocks/>
            </p:cNvSpPr>
            <p:nvPr userDrawn="1"/>
          </p:nvSpPr>
          <p:spPr>
            <a:xfrm>
              <a:off x="1418828" y="4052115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18</a:t>
              </a:r>
            </a:p>
          </p:txBody>
        </p:sp>
        <p:sp>
          <p:nvSpPr>
            <p:cNvPr id="86" name="Rectangle 85">
              <a:hlinkClick r:id="rId36" action="ppaction://hlinksldjump"/>
              <a:extLst>
                <a:ext uri="{FF2B5EF4-FFF2-40B4-BE49-F238E27FC236}">
                  <a16:creationId xmlns:a16="http://schemas.microsoft.com/office/drawing/2014/main" id="{40FA43A6-F9F6-BFAD-20EA-38351F4A8221}"/>
                </a:ext>
              </a:extLst>
            </p:cNvPr>
            <p:cNvSpPr>
              <a:spLocks/>
            </p:cNvSpPr>
            <p:nvPr userDrawn="1"/>
          </p:nvSpPr>
          <p:spPr>
            <a:xfrm>
              <a:off x="1601708" y="4052115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19</a:t>
              </a:r>
            </a:p>
          </p:txBody>
        </p:sp>
        <p:sp>
          <p:nvSpPr>
            <p:cNvPr id="87" name="Rectangle 86">
              <a:hlinkClick r:id="rId37" action="ppaction://hlinksldjump"/>
              <a:extLst>
                <a:ext uri="{FF2B5EF4-FFF2-40B4-BE49-F238E27FC236}">
                  <a16:creationId xmlns:a16="http://schemas.microsoft.com/office/drawing/2014/main" id="{17AD872F-5833-216B-1159-F141FB0337EA}"/>
                </a:ext>
              </a:extLst>
            </p:cNvPr>
            <p:cNvSpPr>
              <a:spLocks/>
            </p:cNvSpPr>
            <p:nvPr userDrawn="1"/>
          </p:nvSpPr>
          <p:spPr>
            <a:xfrm>
              <a:off x="504428" y="4216707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88" name="Rectangle 87">
              <a:hlinkClick r:id="rId38" action="ppaction://hlinksldjump"/>
              <a:extLst>
                <a:ext uri="{FF2B5EF4-FFF2-40B4-BE49-F238E27FC236}">
                  <a16:creationId xmlns:a16="http://schemas.microsoft.com/office/drawing/2014/main" id="{5C845930-8C48-C27E-EDE0-FD90FCBA0531}"/>
                </a:ext>
              </a:extLst>
            </p:cNvPr>
            <p:cNvSpPr>
              <a:spLocks/>
            </p:cNvSpPr>
            <p:nvPr userDrawn="1"/>
          </p:nvSpPr>
          <p:spPr>
            <a:xfrm>
              <a:off x="687308" y="4216707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21</a:t>
              </a:r>
            </a:p>
          </p:txBody>
        </p:sp>
        <p:sp>
          <p:nvSpPr>
            <p:cNvPr id="89" name="Rectangle 88">
              <a:hlinkClick r:id="rId39" action="ppaction://hlinksldjump"/>
              <a:extLst>
                <a:ext uri="{FF2B5EF4-FFF2-40B4-BE49-F238E27FC236}">
                  <a16:creationId xmlns:a16="http://schemas.microsoft.com/office/drawing/2014/main" id="{B39B4933-457B-4D38-8C5F-A297DA2DC32B}"/>
                </a:ext>
              </a:extLst>
            </p:cNvPr>
            <p:cNvSpPr>
              <a:spLocks/>
            </p:cNvSpPr>
            <p:nvPr userDrawn="1"/>
          </p:nvSpPr>
          <p:spPr>
            <a:xfrm>
              <a:off x="870188" y="4216707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90" name="Rectangle 89">
              <a:hlinkClick r:id="rId40" action="ppaction://hlinksldjump"/>
              <a:extLst>
                <a:ext uri="{FF2B5EF4-FFF2-40B4-BE49-F238E27FC236}">
                  <a16:creationId xmlns:a16="http://schemas.microsoft.com/office/drawing/2014/main" id="{FD645C62-8887-A692-15F8-AAB70CB6251A}"/>
                </a:ext>
              </a:extLst>
            </p:cNvPr>
            <p:cNvSpPr>
              <a:spLocks/>
            </p:cNvSpPr>
            <p:nvPr userDrawn="1"/>
          </p:nvSpPr>
          <p:spPr>
            <a:xfrm>
              <a:off x="1053068" y="4216707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23</a:t>
              </a:r>
            </a:p>
          </p:txBody>
        </p:sp>
        <p:sp>
          <p:nvSpPr>
            <p:cNvPr id="91" name="Rectangle 90">
              <a:hlinkClick r:id="rId41" action="ppaction://hlinksldjump"/>
              <a:extLst>
                <a:ext uri="{FF2B5EF4-FFF2-40B4-BE49-F238E27FC236}">
                  <a16:creationId xmlns:a16="http://schemas.microsoft.com/office/drawing/2014/main" id="{6F946A32-6DC0-83BD-BDD6-18B0D96D72A5}"/>
                </a:ext>
              </a:extLst>
            </p:cNvPr>
            <p:cNvSpPr>
              <a:spLocks/>
            </p:cNvSpPr>
            <p:nvPr userDrawn="1"/>
          </p:nvSpPr>
          <p:spPr>
            <a:xfrm>
              <a:off x="1235948" y="4216707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24</a:t>
              </a:r>
            </a:p>
          </p:txBody>
        </p:sp>
        <p:sp>
          <p:nvSpPr>
            <p:cNvPr id="92" name="Rectangle 91">
              <a:hlinkClick r:id="rId42" action="ppaction://hlinksldjump"/>
              <a:extLst>
                <a:ext uri="{FF2B5EF4-FFF2-40B4-BE49-F238E27FC236}">
                  <a16:creationId xmlns:a16="http://schemas.microsoft.com/office/drawing/2014/main" id="{3E44104F-3E5B-EC3D-2292-4DFEA7EA233F}"/>
                </a:ext>
              </a:extLst>
            </p:cNvPr>
            <p:cNvSpPr>
              <a:spLocks/>
            </p:cNvSpPr>
            <p:nvPr userDrawn="1"/>
          </p:nvSpPr>
          <p:spPr>
            <a:xfrm>
              <a:off x="1418828" y="4216707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25</a:t>
              </a:r>
            </a:p>
          </p:txBody>
        </p:sp>
        <p:sp>
          <p:nvSpPr>
            <p:cNvPr id="93" name="Rectangle 92">
              <a:hlinkClick r:id="rId43" action="ppaction://hlinksldjump"/>
              <a:extLst>
                <a:ext uri="{FF2B5EF4-FFF2-40B4-BE49-F238E27FC236}">
                  <a16:creationId xmlns:a16="http://schemas.microsoft.com/office/drawing/2014/main" id="{1D771550-C79C-22DA-8A22-746A5E65AB7B}"/>
                </a:ext>
              </a:extLst>
            </p:cNvPr>
            <p:cNvSpPr>
              <a:spLocks/>
            </p:cNvSpPr>
            <p:nvPr userDrawn="1"/>
          </p:nvSpPr>
          <p:spPr>
            <a:xfrm>
              <a:off x="1601708" y="4216707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26</a:t>
              </a:r>
            </a:p>
          </p:txBody>
        </p:sp>
        <p:sp>
          <p:nvSpPr>
            <p:cNvPr id="94" name="Rectangle 93">
              <a:hlinkClick r:id="rId44" action="ppaction://hlinksldjump"/>
              <a:extLst>
                <a:ext uri="{FF2B5EF4-FFF2-40B4-BE49-F238E27FC236}">
                  <a16:creationId xmlns:a16="http://schemas.microsoft.com/office/drawing/2014/main" id="{3FD4A48A-CEA2-F336-9997-F584BC758711}"/>
                </a:ext>
              </a:extLst>
            </p:cNvPr>
            <p:cNvSpPr>
              <a:spLocks/>
            </p:cNvSpPr>
            <p:nvPr userDrawn="1"/>
          </p:nvSpPr>
          <p:spPr>
            <a:xfrm>
              <a:off x="504428" y="4381299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27</a:t>
              </a:r>
            </a:p>
          </p:txBody>
        </p:sp>
        <p:sp>
          <p:nvSpPr>
            <p:cNvPr id="95" name="Rectangle 94">
              <a:hlinkClick r:id="rId45" action="ppaction://hlinksldjump"/>
              <a:extLst>
                <a:ext uri="{FF2B5EF4-FFF2-40B4-BE49-F238E27FC236}">
                  <a16:creationId xmlns:a16="http://schemas.microsoft.com/office/drawing/2014/main" id="{177D0141-E1C8-0E6C-DFC9-37F78E1E9358}"/>
                </a:ext>
              </a:extLst>
            </p:cNvPr>
            <p:cNvSpPr>
              <a:spLocks/>
            </p:cNvSpPr>
            <p:nvPr userDrawn="1"/>
          </p:nvSpPr>
          <p:spPr>
            <a:xfrm>
              <a:off x="687308" y="4381299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28</a:t>
              </a:r>
            </a:p>
          </p:txBody>
        </p:sp>
        <p:sp>
          <p:nvSpPr>
            <p:cNvPr id="96" name="Rectangle 95">
              <a:hlinkClick r:id="rId46" action="ppaction://hlinksldjump"/>
              <a:extLst>
                <a:ext uri="{FF2B5EF4-FFF2-40B4-BE49-F238E27FC236}">
                  <a16:creationId xmlns:a16="http://schemas.microsoft.com/office/drawing/2014/main" id="{314AE9EE-5201-6FC0-EA11-673BBE9E2D65}"/>
                </a:ext>
              </a:extLst>
            </p:cNvPr>
            <p:cNvSpPr>
              <a:spLocks/>
            </p:cNvSpPr>
            <p:nvPr userDrawn="1"/>
          </p:nvSpPr>
          <p:spPr>
            <a:xfrm>
              <a:off x="870188" y="4381299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29</a:t>
              </a:r>
            </a:p>
          </p:txBody>
        </p:sp>
        <p:sp>
          <p:nvSpPr>
            <p:cNvPr id="97" name="Rectangle 96">
              <a:hlinkClick r:id="rId47" action="ppaction://hlinksldjump"/>
              <a:extLst>
                <a:ext uri="{FF2B5EF4-FFF2-40B4-BE49-F238E27FC236}">
                  <a16:creationId xmlns:a16="http://schemas.microsoft.com/office/drawing/2014/main" id="{DE168155-9D7E-0B44-73FA-2EB72DB9D0AA}"/>
                </a:ext>
              </a:extLst>
            </p:cNvPr>
            <p:cNvSpPr>
              <a:spLocks/>
            </p:cNvSpPr>
            <p:nvPr userDrawn="1"/>
          </p:nvSpPr>
          <p:spPr>
            <a:xfrm>
              <a:off x="1053068" y="4381299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30</a:t>
              </a:r>
            </a:p>
          </p:txBody>
        </p:sp>
        <p:sp>
          <p:nvSpPr>
            <p:cNvPr id="98" name="Rectangle 97">
              <a:hlinkClick r:id="rId48" action="ppaction://hlinksldjump"/>
              <a:extLst>
                <a:ext uri="{FF2B5EF4-FFF2-40B4-BE49-F238E27FC236}">
                  <a16:creationId xmlns:a16="http://schemas.microsoft.com/office/drawing/2014/main" id="{EA127F70-2094-08AC-6473-D6957DE395D6}"/>
                </a:ext>
              </a:extLst>
            </p:cNvPr>
            <p:cNvSpPr>
              <a:spLocks/>
            </p:cNvSpPr>
            <p:nvPr userDrawn="1"/>
          </p:nvSpPr>
          <p:spPr>
            <a:xfrm>
              <a:off x="1235948" y="4381299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31</a:t>
              </a: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91B9B4FB-994F-EE42-FFE3-DA583F8850FE}"/>
                </a:ext>
              </a:extLst>
            </p:cNvPr>
            <p:cNvSpPr>
              <a:spLocks/>
            </p:cNvSpPr>
            <p:nvPr userDrawn="1"/>
          </p:nvSpPr>
          <p:spPr>
            <a:xfrm>
              <a:off x="1601708" y="3558339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S</a:t>
              </a: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D56CE3A3-60C8-869B-B06C-85A6D4FBDE22}"/>
                </a:ext>
              </a:extLst>
            </p:cNvPr>
            <p:cNvSpPr>
              <a:spLocks/>
            </p:cNvSpPr>
            <p:nvPr userDrawn="1"/>
          </p:nvSpPr>
          <p:spPr>
            <a:xfrm>
              <a:off x="504428" y="3558339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M</a:t>
              </a: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B5D9E95B-4783-170B-8D30-00A49C433F99}"/>
                </a:ext>
              </a:extLst>
            </p:cNvPr>
            <p:cNvSpPr>
              <a:spLocks/>
            </p:cNvSpPr>
            <p:nvPr userDrawn="1"/>
          </p:nvSpPr>
          <p:spPr>
            <a:xfrm>
              <a:off x="687308" y="3558339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T</a:t>
              </a: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C934D57E-E327-33BA-2182-60176EC63145}"/>
                </a:ext>
              </a:extLst>
            </p:cNvPr>
            <p:cNvSpPr>
              <a:spLocks/>
            </p:cNvSpPr>
            <p:nvPr userDrawn="1"/>
          </p:nvSpPr>
          <p:spPr>
            <a:xfrm>
              <a:off x="870188" y="3558339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W</a:t>
              </a: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EB403276-DDD3-6E66-8989-15D8EA1AF7B2}"/>
                </a:ext>
              </a:extLst>
            </p:cNvPr>
            <p:cNvSpPr>
              <a:spLocks/>
            </p:cNvSpPr>
            <p:nvPr userDrawn="1"/>
          </p:nvSpPr>
          <p:spPr>
            <a:xfrm>
              <a:off x="1053068" y="3558339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T</a:t>
              </a: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7D81C899-96CD-94B5-8C29-A172E1A3BD24}"/>
                </a:ext>
              </a:extLst>
            </p:cNvPr>
            <p:cNvSpPr>
              <a:spLocks/>
            </p:cNvSpPr>
            <p:nvPr userDrawn="1"/>
          </p:nvSpPr>
          <p:spPr>
            <a:xfrm>
              <a:off x="1235948" y="3558339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F</a:t>
              </a: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6083D810-DE9D-B260-3695-712B4E1ED3D3}"/>
                </a:ext>
              </a:extLst>
            </p:cNvPr>
            <p:cNvSpPr>
              <a:spLocks/>
            </p:cNvSpPr>
            <p:nvPr userDrawn="1"/>
          </p:nvSpPr>
          <p:spPr>
            <a:xfrm>
              <a:off x="1418828" y="3558339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322659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uly D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8F26C48C-2135-733D-8E9A-C81BAEE655C3}"/>
              </a:ext>
            </a:extLst>
          </p:cNvPr>
          <p:cNvSpPr txBox="1"/>
          <p:nvPr userDrawn="1"/>
        </p:nvSpPr>
        <p:spPr>
          <a:xfrm>
            <a:off x="0" y="331"/>
            <a:ext cx="5148263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b="1"/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36010B8B-F055-2546-BA80-996D78F9494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60462" y="0"/>
            <a:ext cx="2827338" cy="368980"/>
          </a:xfrm>
        </p:spPr>
        <p:txBody>
          <a:bodyPr/>
          <a:lstStyle>
            <a:lvl1pPr marL="0" indent="0" algn="ctr">
              <a:buNone/>
              <a:defRPr sz="1800" b="1"/>
            </a:lvl1pPr>
            <a:lvl2pPr marL="257403" indent="0">
              <a:buNone/>
              <a:defRPr/>
            </a:lvl2pPr>
          </a:lstStyle>
          <a:p>
            <a:pPr lvl="0"/>
            <a:r>
              <a:rPr lang="en-US"/>
              <a:t>Type to enter date</a:t>
            </a:r>
          </a:p>
        </p:txBody>
      </p:sp>
      <p:sp>
        <p:nvSpPr>
          <p:cNvPr id="19" name="Round Same Side Corner Rectangle 18">
            <a:hlinkClick r:id="rId2" action="ppaction://hlinksldjump"/>
            <a:extLst>
              <a:ext uri="{FF2B5EF4-FFF2-40B4-BE49-F238E27FC236}">
                <a16:creationId xmlns:a16="http://schemas.microsoft.com/office/drawing/2014/main" id="{0A728EC5-E897-7D0F-08CF-16107CBFC191}"/>
              </a:ext>
            </a:extLst>
          </p:cNvPr>
          <p:cNvSpPr/>
          <p:nvPr userDrawn="1"/>
        </p:nvSpPr>
        <p:spPr>
          <a:xfrm rot="5400000">
            <a:off x="4389077" y="500455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Jan</a:t>
            </a:r>
          </a:p>
        </p:txBody>
      </p:sp>
      <p:sp>
        <p:nvSpPr>
          <p:cNvPr id="20" name="Round Same Side Corner Rectangle 19">
            <a:hlinkClick r:id="rId3" action="ppaction://hlinksldjump"/>
            <a:extLst>
              <a:ext uri="{FF2B5EF4-FFF2-40B4-BE49-F238E27FC236}">
                <a16:creationId xmlns:a16="http://schemas.microsoft.com/office/drawing/2014/main" id="{E5BCE0FE-93AA-640C-4E7B-007945727080}"/>
              </a:ext>
            </a:extLst>
          </p:cNvPr>
          <p:cNvSpPr/>
          <p:nvPr userDrawn="1"/>
        </p:nvSpPr>
        <p:spPr>
          <a:xfrm rot="5400000">
            <a:off x="4389077" y="903798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Feb</a:t>
            </a:r>
          </a:p>
        </p:txBody>
      </p:sp>
      <p:sp>
        <p:nvSpPr>
          <p:cNvPr id="21" name="Round Same Side Corner Rectangle 20">
            <a:hlinkClick r:id="rId4" action="ppaction://hlinksldjump"/>
            <a:extLst>
              <a:ext uri="{FF2B5EF4-FFF2-40B4-BE49-F238E27FC236}">
                <a16:creationId xmlns:a16="http://schemas.microsoft.com/office/drawing/2014/main" id="{0DE364BF-9C83-0093-23B5-1BF1C4A202F7}"/>
              </a:ext>
            </a:extLst>
          </p:cNvPr>
          <p:cNvSpPr/>
          <p:nvPr userDrawn="1"/>
        </p:nvSpPr>
        <p:spPr>
          <a:xfrm rot="5400000">
            <a:off x="4389077" y="1307141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Mar</a:t>
            </a:r>
          </a:p>
        </p:txBody>
      </p:sp>
      <p:sp>
        <p:nvSpPr>
          <p:cNvPr id="22" name="Round Same Side Corner Rectangle 21">
            <a:hlinkClick r:id="rId5" action="ppaction://hlinksldjump"/>
            <a:extLst>
              <a:ext uri="{FF2B5EF4-FFF2-40B4-BE49-F238E27FC236}">
                <a16:creationId xmlns:a16="http://schemas.microsoft.com/office/drawing/2014/main" id="{473953B3-94AB-A67C-0B03-BA948A394330}"/>
              </a:ext>
            </a:extLst>
          </p:cNvPr>
          <p:cNvSpPr/>
          <p:nvPr userDrawn="1"/>
        </p:nvSpPr>
        <p:spPr>
          <a:xfrm rot="5400000">
            <a:off x="4389077" y="1710484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Apr</a:t>
            </a:r>
          </a:p>
        </p:txBody>
      </p:sp>
      <p:sp>
        <p:nvSpPr>
          <p:cNvPr id="23" name="Round Same Side Corner Rectangle 22">
            <a:hlinkClick r:id="rId6" action="ppaction://hlinksldjump"/>
            <a:extLst>
              <a:ext uri="{FF2B5EF4-FFF2-40B4-BE49-F238E27FC236}">
                <a16:creationId xmlns:a16="http://schemas.microsoft.com/office/drawing/2014/main" id="{97338F9B-ECFC-DD81-53B2-BEDEDE96AE43}"/>
              </a:ext>
            </a:extLst>
          </p:cNvPr>
          <p:cNvSpPr/>
          <p:nvPr userDrawn="1"/>
        </p:nvSpPr>
        <p:spPr>
          <a:xfrm rot="5400000">
            <a:off x="4389077" y="2113827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May</a:t>
            </a:r>
          </a:p>
        </p:txBody>
      </p:sp>
      <p:sp>
        <p:nvSpPr>
          <p:cNvPr id="24" name="Round Same Side Corner Rectangle 23">
            <a:hlinkClick r:id="rId7" action="ppaction://hlinksldjump"/>
            <a:extLst>
              <a:ext uri="{FF2B5EF4-FFF2-40B4-BE49-F238E27FC236}">
                <a16:creationId xmlns:a16="http://schemas.microsoft.com/office/drawing/2014/main" id="{63A0084D-794A-622E-2E71-D2CED5749CEE}"/>
              </a:ext>
            </a:extLst>
          </p:cNvPr>
          <p:cNvSpPr/>
          <p:nvPr userDrawn="1"/>
        </p:nvSpPr>
        <p:spPr>
          <a:xfrm rot="5400000">
            <a:off x="4389077" y="2517170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Jun</a:t>
            </a:r>
          </a:p>
        </p:txBody>
      </p:sp>
      <p:sp>
        <p:nvSpPr>
          <p:cNvPr id="25" name="Round Same Side Corner Rectangle 24">
            <a:hlinkClick r:id="rId8" action="ppaction://hlinksldjump"/>
            <a:extLst>
              <a:ext uri="{FF2B5EF4-FFF2-40B4-BE49-F238E27FC236}">
                <a16:creationId xmlns:a16="http://schemas.microsoft.com/office/drawing/2014/main" id="{47B3FBE4-3185-B774-6112-ABB573A81D0D}"/>
              </a:ext>
            </a:extLst>
          </p:cNvPr>
          <p:cNvSpPr/>
          <p:nvPr userDrawn="1"/>
        </p:nvSpPr>
        <p:spPr>
          <a:xfrm rot="5400000">
            <a:off x="4430491" y="2879099"/>
            <a:ext cx="394535" cy="227597"/>
          </a:xfrm>
          <a:prstGeom prst="round2Same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Jul</a:t>
            </a:r>
          </a:p>
        </p:txBody>
      </p:sp>
      <p:sp>
        <p:nvSpPr>
          <p:cNvPr id="26" name="Round Same Side Corner Rectangle 25">
            <a:hlinkClick r:id="rId9" action="ppaction://hlinksldjump"/>
            <a:extLst>
              <a:ext uri="{FF2B5EF4-FFF2-40B4-BE49-F238E27FC236}">
                <a16:creationId xmlns:a16="http://schemas.microsoft.com/office/drawing/2014/main" id="{9F5E1743-9069-E932-F3F7-87CB2C465647}"/>
              </a:ext>
            </a:extLst>
          </p:cNvPr>
          <p:cNvSpPr/>
          <p:nvPr userDrawn="1"/>
        </p:nvSpPr>
        <p:spPr>
          <a:xfrm rot="5400000">
            <a:off x="4389077" y="3323856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Aug</a:t>
            </a:r>
          </a:p>
        </p:txBody>
      </p:sp>
      <p:sp>
        <p:nvSpPr>
          <p:cNvPr id="27" name="Round Same Side Corner Rectangle 26">
            <a:hlinkClick r:id="rId10" action="ppaction://hlinksldjump"/>
            <a:extLst>
              <a:ext uri="{FF2B5EF4-FFF2-40B4-BE49-F238E27FC236}">
                <a16:creationId xmlns:a16="http://schemas.microsoft.com/office/drawing/2014/main" id="{96AD76CD-5DDB-6BAC-EB0D-4B70C1B9EBA0}"/>
              </a:ext>
            </a:extLst>
          </p:cNvPr>
          <p:cNvSpPr/>
          <p:nvPr userDrawn="1"/>
        </p:nvSpPr>
        <p:spPr>
          <a:xfrm rot="5400000">
            <a:off x="4389077" y="3727199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Sep</a:t>
            </a:r>
          </a:p>
        </p:txBody>
      </p:sp>
      <p:sp>
        <p:nvSpPr>
          <p:cNvPr id="28" name="Round Same Side Corner Rectangle 27">
            <a:hlinkClick r:id="rId11" action="ppaction://hlinksldjump"/>
            <a:extLst>
              <a:ext uri="{FF2B5EF4-FFF2-40B4-BE49-F238E27FC236}">
                <a16:creationId xmlns:a16="http://schemas.microsoft.com/office/drawing/2014/main" id="{7838765C-A3D3-1F22-AED9-B5B8449022F7}"/>
              </a:ext>
            </a:extLst>
          </p:cNvPr>
          <p:cNvSpPr/>
          <p:nvPr userDrawn="1"/>
        </p:nvSpPr>
        <p:spPr>
          <a:xfrm rot="5400000">
            <a:off x="4389077" y="4130542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Oct</a:t>
            </a:r>
          </a:p>
        </p:txBody>
      </p:sp>
      <p:sp>
        <p:nvSpPr>
          <p:cNvPr id="29" name="Round Same Side Corner Rectangle 28">
            <a:hlinkClick r:id="rId12" action="ppaction://hlinksldjump"/>
            <a:extLst>
              <a:ext uri="{FF2B5EF4-FFF2-40B4-BE49-F238E27FC236}">
                <a16:creationId xmlns:a16="http://schemas.microsoft.com/office/drawing/2014/main" id="{4E6228A5-942D-BE4E-765B-74A810232B2B}"/>
              </a:ext>
            </a:extLst>
          </p:cNvPr>
          <p:cNvSpPr/>
          <p:nvPr userDrawn="1"/>
        </p:nvSpPr>
        <p:spPr>
          <a:xfrm rot="5400000">
            <a:off x="4389077" y="4533885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Nov</a:t>
            </a:r>
          </a:p>
        </p:txBody>
      </p:sp>
      <p:sp>
        <p:nvSpPr>
          <p:cNvPr id="30" name="Round Same Side Corner Rectangle 29">
            <a:hlinkClick r:id="rId13" action="ppaction://hlinksldjump"/>
            <a:extLst>
              <a:ext uri="{FF2B5EF4-FFF2-40B4-BE49-F238E27FC236}">
                <a16:creationId xmlns:a16="http://schemas.microsoft.com/office/drawing/2014/main" id="{86FC5D11-F2DA-832E-BF67-F365BCE6EA90}"/>
              </a:ext>
            </a:extLst>
          </p:cNvPr>
          <p:cNvSpPr/>
          <p:nvPr userDrawn="1"/>
        </p:nvSpPr>
        <p:spPr>
          <a:xfrm rot="5400000">
            <a:off x="4389077" y="4937228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Dec</a:t>
            </a:r>
          </a:p>
        </p:txBody>
      </p:sp>
      <p:sp>
        <p:nvSpPr>
          <p:cNvPr id="31" name="Round Same Side Corner Rectangle 30">
            <a:hlinkClick r:id="rId14" action="ppaction://hlinksldjump"/>
            <a:extLst>
              <a:ext uri="{FF2B5EF4-FFF2-40B4-BE49-F238E27FC236}">
                <a16:creationId xmlns:a16="http://schemas.microsoft.com/office/drawing/2014/main" id="{12F23B6D-3A97-DCBA-0185-A82990F2D5C5}"/>
              </a:ext>
            </a:extLst>
          </p:cNvPr>
          <p:cNvSpPr/>
          <p:nvPr userDrawn="1"/>
        </p:nvSpPr>
        <p:spPr>
          <a:xfrm rot="5400000">
            <a:off x="4389147" y="5340573"/>
            <a:ext cx="394535" cy="144768"/>
          </a:xfrm>
          <a:prstGeom prst="round2Same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Goals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3987741-CC13-CED0-5CD9-08809E22219F}"/>
              </a:ext>
            </a:extLst>
          </p:cNvPr>
          <p:cNvSpPr txBox="1"/>
          <p:nvPr userDrawn="1"/>
        </p:nvSpPr>
        <p:spPr>
          <a:xfrm>
            <a:off x="401005" y="368980"/>
            <a:ext cx="898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>
                <a:solidFill>
                  <a:schemeClr val="accent1">
                    <a:lumMod val="50000"/>
                  </a:schemeClr>
                </a:solidFill>
              </a:rPr>
              <a:t>Daily Goals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1343DE-A9A9-3F68-0983-60ED4D06DBCD}"/>
              </a:ext>
            </a:extLst>
          </p:cNvPr>
          <p:cNvSpPr txBox="1"/>
          <p:nvPr userDrawn="1"/>
        </p:nvSpPr>
        <p:spPr>
          <a:xfrm>
            <a:off x="401005" y="1296875"/>
            <a:ext cx="11076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>
                <a:solidFill>
                  <a:schemeClr val="accent1">
                    <a:lumMod val="50000"/>
                  </a:schemeClr>
                </a:solidFill>
              </a:rPr>
              <a:t>Agenda/Notes</a:t>
            </a:r>
          </a:p>
        </p:txBody>
      </p:sp>
      <p:pic>
        <p:nvPicPr>
          <p:cNvPr id="10" name="Graphic 9" descr="Home with solid fill">
            <a:hlinkClick r:id="rId15" action="ppaction://hlinksldjump"/>
            <a:extLst>
              <a:ext uri="{FF2B5EF4-FFF2-40B4-BE49-F238E27FC236}">
                <a16:creationId xmlns:a16="http://schemas.microsoft.com/office/drawing/2014/main" id="{4DA826D4-F1B2-7C47-ED24-775EF104133E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01463" y="7248"/>
            <a:ext cx="348543" cy="348543"/>
          </a:xfrm>
          <a:prstGeom prst="rect">
            <a:avLst/>
          </a:prstGeom>
        </p:spPr>
      </p:pic>
      <p:graphicFrame>
        <p:nvGraphicFramePr>
          <p:cNvPr id="12" name="Table 153">
            <a:extLst>
              <a:ext uri="{FF2B5EF4-FFF2-40B4-BE49-F238E27FC236}">
                <a16:creationId xmlns:a16="http://schemas.microsoft.com/office/drawing/2014/main" id="{5E721EEC-14E2-AC4B-4B51-99FFAF612440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490128467"/>
              </p:ext>
            </p:extLst>
          </p:nvPr>
        </p:nvGraphicFramePr>
        <p:xfrm>
          <a:off x="501463" y="1524126"/>
          <a:ext cx="3995528" cy="740971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995528">
                  <a:extLst>
                    <a:ext uri="{9D8B030D-6E8A-4147-A177-3AD203B41FA5}">
                      <a16:colId xmlns:a16="http://schemas.microsoft.com/office/drawing/2014/main" val="2389437453"/>
                    </a:ext>
                  </a:extLst>
                </a:gridCol>
              </a:tblGrid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9276727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4803234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8418539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4016569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8754936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200545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99957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46504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70171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321954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689067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631161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283160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941301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247319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353792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961883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341832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60298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743364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703530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602861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936974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996741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119125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642113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910077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35162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381913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142745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845367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934630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287165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187055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2129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309419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072212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6687162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823277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872895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108281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468370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919266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818053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585942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067541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0212968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40254"/>
                  </a:ext>
                </a:extLst>
              </a:tr>
            </a:tbl>
          </a:graphicData>
        </a:graphic>
      </p:graphicFrame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9C5E7CE-75F0-F75A-52C8-6E6A90288BCA}"/>
              </a:ext>
            </a:extLst>
          </p:cNvPr>
          <p:cNvCxnSpPr>
            <a:cxnSpLocks/>
          </p:cNvCxnSpPr>
          <p:nvPr userDrawn="1"/>
        </p:nvCxnSpPr>
        <p:spPr>
          <a:xfrm>
            <a:off x="514350" y="825092"/>
            <a:ext cx="2606040" cy="0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1A33ACC-154C-E2DA-170A-D81A9985B2CA}"/>
              </a:ext>
            </a:extLst>
          </p:cNvPr>
          <p:cNvCxnSpPr>
            <a:cxnSpLocks/>
          </p:cNvCxnSpPr>
          <p:nvPr userDrawn="1"/>
        </p:nvCxnSpPr>
        <p:spPr>
          <a:xfrm>
            <a:off x="514350" y="1025117"/>
            <a:ext cx="2606040" cy="0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A4BD730-B381-102A-66F2-A9A706A459A7}"/>
              </a:ext>
            </a:extLst>
          </p:cNvPr>
          <p:cNvCxnSpPr>
            <a:cxnSpLocks/>
          </p:cNvCxnSpPr>
          <p:nvPr userDrawn="1"/>
        </p:nvCxnSpPr>
        <p:spPr>
          <a:xfrm>
            <a:off x="514350" y="1225142"/>
            <a:ext cx="2606040" cy="2527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AB9C30D7-0282-7B3E-FB97-1CA594B61DA2}"/>
              </a:ext>
            </a:extLst>
          </p:cNvPr>
          <p:cNvSpPr txBox="1"/>
          <p:nvPr userDrawn="1"/>
        </p:nvSpPr>
        <p:spPr>
          <a:xfrm>
            <a:off x="409429" y="575017"/>
            <a:ext cx="30783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sz="1400">
                <a:solidFill>
                  <a:schemeClr val="accent5">
                    <a:lumMod val="75000"/>
                  </a:schemeClr>
                </a:solidFill>
              </a:rPr>
              <a:t> 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1400">
                <a:solidFill>
                  <a:schemeClr val="accent5">
                    <a:lumMod val="75000"/>
                  </a:schemeClr>
                </a:solidFill>
              </a:rPr>
              <a:t> 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1400">
                <a:solidFill>
                  <a:schemeClr val="accent5">
                    <a:lumMod val="75000"/>
                  </a:schemeClr>
                </a:solidFill>
              </a:rPr>
              <a:t> 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7C8C80D-D5E3-3AA4-42D2-5F20946976C6}"/>
              </a:ext>
            </a:extLst>
          </p:cNvPr>
          <p:cNvGrpSpPr/>
          <p:nvPr userDrawn="1"/>
        </p:nvGrpSpPr>
        <p:grpSpPr>
          <a:xfrm>
            <a:off x="3218688" y="374904"/>
            <a:ext cx="1280160" cy="987552"/>
            <a:chOff x="504428" y="3558339"/>
            <a:chExt cx="1280160" cy="987552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971666F-7D41-65BC-F2F7-5C6BBD3DDC1C}"/>
                </a:ext>
              </a:extLst>
            </p:cNvPr>
            <p:cNvSpPr>
              <a:spLocks/>
            </p:cNvSpPr>
            <p:nvPr userDrawn="1"/>
          </p:nvSpPr>
          <p:spPr>
            <a:xfrm>
              <a:off x="687308" y="3722931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1EDD9428-B749-0824-ED30-E3A08EA76801}"/>
                </a:ext>
              </a:extLst>
            </p:cNvPr>
            <p:cNvSpPr>
              <a:spLocks/>
            </p:cNvSpPr>
            <p:nvPr userDrawn="1"/>
          </p:nvSpPr>
          <p:spPr>
            <a:xfrm>
              <a:off x="1418828" y="4381299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136305C-8054-126A-536D-0DF3FD06F03E}"/>
                </a:ext>
              </a:extLst>
            </p:cNvPr>
            <p:cNvSpPr>
              <a:spLocks/>
            </p:cNvSpPr>
            <p:nvPr userDrawn="1"/>
          </p:nvSpPr>
          <p:spPr>
            <a:xfrm>
              <a:off x="1601708" y="4381299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5342286-9107-9A03-76C1-E64D0C50B5E8}"/>
                </a:ext>
              </a:extLst>
            </p:cNvPr>
            <p:cNvSpPr>
              <a:spLocks/>
            </p:cNvSpPr>
            <p:nvPr userDrawn="1"/>
          </p:nvSpPr>
          <p:spPr>
            <a:xfrm>
              <a:off x="504428" y="3722931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43" name="Rectangle 42">
              <a:hlinkClick r:id="rId18" action="ppaction://hlinksldjump"/>
              <a:extLst>
                <a:ext uri="{FF2B5EF4-FFF2-40B4-BE49-F238E27FC236}">
                  <a16:creationId xmlns:a16="http://schemas.microsoft.com/office/drawing/2014/main" id="{57864584-FCD3-BED5-3725-17E5143729C2}"/>
                </a:ext>
              </a:extLst>
            </p:cNvPr>
            <p:cNvSpPr>
              <a:spLocks/>
            </p:cNvSpPr>
            <p:nvPr userDrawn="1"/>
          </p:nvSpPr>
          <p:spPr>
            <a:xfrm>
              <a:off x="870188" y="3722931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4" name="Rectangle 43">
              <a:hlinkClick r:id="rId19" action="ppaction://hlinksldjump"/>
              <a:extLst>
                <a:ext uri="{FF2B5EF4-FFF2-40B4-BE49-F238E27FC236}">
                  <a16:creationId xmlns:a16="http://schemas.microsoft.com/office/drawing/2014/main" id="{61E47B91-1723-1F06-DF38-3F59F23E179B}"/>
                </a:ext>
              </a:extLst>
            </p:cNvPr>
            <p:cNvSpPr>
              <a:spLocks/>
            </p:cNvSpPr>
            <p:nvPr userDrawn="1"/>
          </p:nvSpPr>
          <p:spPr>
            <a:xfrm>
              <a:off x="1053068" y="3722931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45" name="Rectangle 44">
              <a:hlinkClick r:id="rId20" action="ppaction://hlinksldjump"/>
              <a:extLst>
                <a:ext uri="{FF2B5EF4-FFF2-40B4-BE49-F238E27FC236}">
                  <a16:creationId xmlns:a16="http://schemas.microsoft.com/office/drawing/2014/main" id="{E4C6C266-73E6-9D43-5C1A-165CFACEDCE1}"/>
                </a:ext>
              </a:extLst>
            </p:cNvPr>
            <p:cNvSpPr>
              <a:spLocks/>
            </p:cNvSpPr>
            <p:nvPr userDrawn="1"/>
          </p:nvSpPr>
          <p:spPr>
            <a:xfrm>
              <a:off x="1235948" y="3722931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46" name="Rectangle 45">
              <a:hlinkClick r:id="rId21" action="ppaction://hlinksldjump"/>
              <a:extLst>
                <a:ext uri="{FF2B5EF4-FFF2-40B4-BE49-F238E27FC236}">
                  <a16:creationId xmlns:a16="http://schemas.microsoft.com/office/drawing/2014/main" id="{5A6FFDE9-E881-CD0E-CF79-614812A63688}"/>
                </a:ext>
              </a:extLst>
            </p:cNvPr>
            <p:cNvSpPr>
              <a:spLocks/>
            </p:cNvSpPr>
            <p:nvPr userDrawn="1"/>
          </p:nvSpPr>
          <p:spPr>
            <a:xfrm>
              <a:off x="1418828" y="3722931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47" name="Rectangle 46">
              <a:hlinkClick r:id="rId22" action="ppaction://hlinksldjump"/>
              <a:extLst>
                <a:ext uri="{FF2B5EF4-FFF2-40B4-BE49-F238E27FC236}">
                  <a16:creationId xmlns:a16="http://schemas.microsoft.com/office/drawing/2014/main" id="{2036A1A1-0411-2AF0-36D4-CB510995982A}"/>
                </a:ext>
              </a:extLst>
            </p:cNvPr>
            <p:cNvSpPr>
              <a:spLocks/>
            </p:cNvSpPr>
            <p:nvPr userDrawn="1"/>
          </p:nvSpPr>
          <p:spPr>
            <a:xfrm>
              <a:off x="1601708" y="3722931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48" name="Rectangle 47">
              <a:hlinkClick r:id="rId23" action="ppaction://hlinksldjump"/>
              <a:extLst>
                <a:ext uri="{FF2B5EF4-FFF2-40B4-BE49-F238E27FC236}">
                  <a16:creationId xmlns:a16="http://schemas.microsoft.com/office/drawing/2014/main" id="{8E77D3B8-18F1-DF31-4612-A217350C26A2}"/>
                </a:ext>
              </a:extLst>
            </p:cNvPr>
            <p:cNvSpPr>
              <a:spLocks/>
            </p:cNvSpPr>
            <p:nvPr userDrawn="1"/>
          </p:nvSpPr>
          <p:spPr>
            <a:xfrm>
              <a:off x="504428" y="3887523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49" name="Rectangle 48">
              <a:hlinkClick r:id="rId24" action="ppaction://hlinksldjump"/>
              <a:extLst>
                <a:ext uri="{FF2B5EF4-FFF2-40B4-BE49-F238E27FC236}">
                  <a16:creationId xmlns:a16="http://schemas.microsoft.com/office/drawing/2014/main" id="{56D82B5E-D0BD-EE98-F5F1-BDB3DCD15277}"/>
                </a:ext>
              </a:extLst>
            </p:cNvPr>
            <p:cNvSpPr>
              <a:spLocks/>
            </p:cNvSpPr>
            <p:nvPr userDrawn="1"/>
          </p:nvSpPr>
          <p:spPr>
            <a:xfrm>
              <a:off x="687308" y="3887523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50" name="Rectangle 49">
              <a:hlinkClick r:id="rId25" action="ppaction://hlinksldjump"/>
              <a:extLst>
                <a:ext uri="{FF2B5EF4-FFF2-40B4-BE49-F238E27FC236}">
                  <a16:creationId xmlns:a16="http://schemas.microsoft.com/office/drawing/2014/main" id="{A3359E18-B88B-6AF6-434F-B475B69FD28E}"/>
                </a:ext>
              </a:extLst>
            </p:cNvPr>
            <p:cNvSpPr>
              <a:spLocks/>
            </p:cNvSpPr>
            <p:nvPr userDrawn="1"/>
          </p:nvSpPr>
          <p:spPr>
            <a:xfrm>
              <a:off x="870188" y="3887523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51" name="Rectangle 50">
              <a:hlinkClick r:id="rId26" action="ppaction://hlinksldjump"/>
              <a:extLst>
                <a:ext uri="{FF2B5EF4-FFF2-40B4-BE49-F238E27FC236}">
                  <a16:creationId xmlns:a16="http://schemas.microsoft.com/office/drawing/2014/main" id="{73964219-2131-5BBE-CF1F-4C9362DB4BFB}"/>
                </a:ext>
              </a:extLst>
            </p:cNvPr>
            <p:cNvSpPr>
              <a:spLocks/>
            </p:cNvSpPr>
            <p:nvPr userDrawn="1"/>
          </p:nvSpPr>
          <p:spPr>
            <a:xfrm>
              <a:off x="1053068" y="3887523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52" name="Rectangle 51">
              <a:hlinkClick r:id="rId27" action="ppaction://hlinksldjump"/>
              <a:extLst>
                <a:ext uri="{FF2B5EF4-FFF2-40B4-BE49-F238E27FC236}">
                  <a16:creationId xmlns:a16="http://schemas.microsoft.com/office/drawing/2014/main" id="{82AD79F3-3D3F-0378-5C3C-685FD2263753}"/>
                </a:ext>
              </a:extLst>
            </p:cNvPr>
            <p:cNvSpPr>
              <a:spLocks/>
            </p:cNvSpPr>
            <p:nvPr userDrawn="1"/>
          </p:nvSpPr>
          <p:spPr>
            <a:xfrm>
              <a:off x="1235948" y="3887523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53" name="Rectangle 52">
              <a:hlinkClick r:id="rId28" action="ppaction://hlinksldjump"/>
              <a:extLst>
                <a:ext uri="{FF2B5EF4-FFF2-40B4-BE49-F238E27FC236}">
                  <a16:creationId xmlns:a16="http://schemas.microsoft.com/office/drawing/2014/main" id="{987FC3F6-CA6B-8ED5-7960-E6A6569785B7}"/>
                </a:ext>
              </a:extLst>
            </p:cNvPr>
            <p:cNvSpPr>
              <a:spLocks/>
            </p:cNvSpPr>
            <p:nvPr userDrawn="1"/>
          </p:nvSpPr>
          <p:spPr>
            <a:xfrm>
              <a:off x="1418828" y="3887523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54" name="Rectangle 53">
              <a:hlinkClick r:id="rId29" action="ppaction://hlinksldjump"/>
              <a:extLst>
                <a:ext uri="{FF2B5EF4-FFF2-40B4-BE49-F238E27FC236}">
                  <a16:creationId xmlns:a16="http://schemas.microsoft.com/office/drawing/2014/main" id="{CD884991-A951-589E-610E-6EE4E28151F5}"/>
                </a:ext>
              </a:extLst>
            </p:cNvPr>
            <p:cNvSpPr>
              <a:spLocks/>
            </p:cNvSpPr>
            <p:nvPr userDrawn="1"/>
          </p:nvSpPr>
          <p:spPr>
            <a:xfrm>
              <a:off x="1601708" y="3887523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55" name="Rectangle 54">
              <a:hlinkClick r:id="rId30" action="ppaction://hlinksldjump"/>
              <a:extLst>
                <a:ext uri="{FF2B5EF4-FFF2-40B4-BE49-F238E27FC236}">
                  <a16:creationId xmlns:a16="http://schemas.microsoft.com/office/drawing/2014/main" id="{042B3BFA-5DBA-B47A-431E-A76FC80D78DA}"/>
                </a:ext>
              </a:extLst>
            </p:cNvPr>
            <p:cNvSpPr>
              <a:spLocks/>
            </p:cNvSpPr>
            <p:nvPr userDrawn="1"/>
          </p:nvSpPr>
          <p:spPr>
            <a:xfrm>
              <a:off x="504428" y="4052115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13</a:t>
              </a:r>
            </a:p>
          </p:txBody>
        </p:sp>
        <p:sp>
          <p:nvSpPr>
            <p:cNvPr id="56" name="Rectangle 55">
              <a:hlinkClick r:id="rId31" action="ppaction://hlinksldjump"/>
              <a:extLst>
                <a:ext uri="{FF2B5EF4-FFF2-40B4-BE49-F238E27FC236}">
                  <a16:creationId xmlns:a16="http://schemas.microsoft.com/office/drawing/2014/main" id="{2FE94FA6-875C-5E4D-8F7A-4D99A4F81C3F}"/>
                </a:ext>
              </a:extLst>
            </p:cNvPr>
            <p:cNvSpPr>
              <a:spLocks/>
            </p:cNvSpPr>
            <p:nvPr userDrawn="1"/>
          </p:nvSpPr>
          <p:spPr>
            <a:xfrm>
              <a:off x="687308" y="4052115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57" name="Rectangle 56">
              <a:hlinkClick r:id="rId32" action="ppaction://hlinksldjump"/>
              <a:extLst>
                <a:ext uri="{FF2B5EF4-FFF2-40B4-BE49-F238E27FC236}">
                  <a16:creationId xmlns:a16="http://schemas.microsoft.com/office/drawing/2014/main" id="{C1125BA7-430B-4F09-1E33-B78C10987A10}"/>
                </a:ext>
              </a:extLst>
            </p:cNvPr>
            <p:cNvSpPr>
              <a:spLocks/>
            </p:cNvSpPr>
            <p:nvPr userDrawn="1"/>
          </p:nvSpPr>
          <p:spPr>
            <a:xfrm>
              <a:off x="870188" y="4052115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58" name="Rectangle 57">
              <a:hlinkClick r:id="rId33" action="ppaction://hlinksldjump"/>
              <a:extLst>
                <a:ext uri="{FF2B5EF4-FFF2-40B4-BE49-F238E27FC236}">
                  <a16:creationId xmlns:a16="http://schemas.microsoft.com/office/drawing/2014/main" id="{A6680AD7-3167-2BC5-4337-C5F8AF3FF7F5}"/>
                </a:ext>
              </a:extLst>
            </p:cNvPr>
            <p:cNvSpPr>
              <a:spLocks/>
            </p:cNvSpPr>
            <p:nvPr userDrawn="1"/>
          </p:nvSpPr>
          <p:spPr>
            <a:xfrm>
              <a:off x="1053068" y="4052115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16</a:t>
              </a:r>
            </a:p>
          </p:txBody>
        </p:sp>
        <p:sp>
          <p:nvSpPr>
            <p:cNvPr id="59" name="Rectangle 58">
              <a:hlinkClick r:id="rId34" action="ppaction://hlinksldjump"/>
              <a:extLst>
                <a:ext uri="{FF2B5EF4-FFF2-40B4-BE49-F238E27FC236}">
                  <a16:creationId xmlns:a16="http://schemas.microsoft.com/office/drawing/2014/main" id="{76E2C65B-DBA4-03F8-A0BB-D55E085BB3DE}"/>
                </a:ext>
              </a:extLst>
            </p:cNvPr>
            <p:cNvSpPr>
              <a:spLocks/>
            </p:cNvSpPr>
            <p:nvPr userDrawn="1"/>
          </p:nvSpPr>
          <p:spPr>
            <a:xfrm>
              <a:off x="1235948" y="4052115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60" name="Rectangle 59">
              <a:hlinkClick r:id="rId35" action="ppaction://hlinksldjump"/>
              <a:extLst>
                <a:ext uri="{FF2B5EF4-FFF2-40B4-BE49-F238E27FC236}">
                  <a16:creationId xmlns:a16="http://schemas.microsoft.com/office/drawing/2014/main" id="{E9E11C26-9B2C-0BAF-E306-B850AA8CF5E3}"/>
                </a:ext>
              </a:extLst>
            </p:cNvPr>
            <p:cNvSpPr>
              <a:spLocks/>
            </p:cNvSpPr>
            <p:nvPr userDrawn="1"/>
          </p:nvSpPr>
          <p:spPr>
            <a:xfrm>
              <a:off x="1418828" y="4052115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18</a:t>
              </a:r>
            </a:p>
          </p:txBody>
        </p:sp>
        <p:sp>
          <p:nvSpPr>
            <p:cNvPr id="62" name="Rectangle 61">
              <a:hlinkClick r:id="rId36" action="ppaction://hlinksldjump"/>
              <a:extLst>
                <a:ext uri="{FF2B5EF4-FFF2-40B4-BE49-F238E27FC236}">
                  <a16:creationId xmlns:a16="http://schemas.microsoft.com/office/drawing/2014/main" id="{A9E4633F-5BD2-271D-E158-0C6521873A34}"/>
                </a:ext>
              </a:extLst>
            </p:cNvPr>
            <p:cNvSpPr>
              <a:spLocks/>
            </p:cNvSpPr>
            <p:nvPr userDrawn="1"/>
          </p:nvSpPr>
          <p:spPr>
            <a:xfrm>
              <a:off x="1601708" y="4052115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19</a:t>
              </a:r>
            </a:p>
          </p:txBody>
        </p:sp>
        <p:sp>
          <p:nvSpPr>
            <p:cNvPr id="63" name="Rectangle 62">
              <a:hlinkClick r:id="rId37" action="ppaction://hlinksldjump"/>
              <a:extLst>
                <a:ext uri="{FF2B5EF4-FFF2-40B4-BE49-F238E27FC236}">
                  <a16:creationId xmlns:a16="http://schemas.microsoft.com/office/drawing/2014/main" id="{45BFBC44-5870-8D26-8B21-0B2686465453}"/>
                </a:ext>
              </a:extLst>
            </p:cNvPr>
            <p:cNvSpPr>
              <a:spLocks/>
            </p:cNvSpPr>
            <p:nvPr userDrawn="1"/>
          </p:nvSpPr>
          <p:spPr>
            <a:xfrm>
              <a:off x="504428" y="4216707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64" name="Rectangle 63">
              <a:hlinkClick r:id="rId38" action="ppaction://hlinksldjump"/>
              <a:extLst>
                <a:ext uri="{FF2B5EF4-FFF2-40B4-BE49-F238E27FC236}">
                  <a16:creationId xmlns:a16="http://schemas.microsoft.com/office/drawing/2014/main" id="{B7133A03-72A6-5C47-A38C-9EF351AF98FA}"/>
                </a:ext>
              </a:extLst>
            </p:cNvPr>
            <p:cNvSpPr>
              <a:spLocks/>
            </p:cNvSpPr>
            <p:nvPr userDrawn="1"/>
          </p:nvSpPr>
          <p:spPr>
            <a:xfrm>
              <a:off x="687308" y="4216707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21</a:t>
              </a:r>
            </a:p>
          </p:txBody>
        </p:sp>
        <p:sp>
          <p:nvSpPr>
            <p:cNvPr id="65" name="Rectangle 64">
              <a:hlinkClick r:id="rId39" action="ppaction://hlinksldjump"/>
              <a:extLst>
                <a:ext uri="{FF2B5EF4-FFF2-40B4-BE49-F238E27FC236}">
                  <a16:creationId xmlns:a16="http://schemas.microsoft.com/office/drawing/2014/main" id="{FDC16BDE-E145-F2C4-B5D5-3F2621DD7BC4}"/>
                </a:ext>
              </a:extLst>
            </p:cNvPr>
            <p:cNvSpPr>
              <a:spLocks/>
            </p:cNvSpPr>
            <p:nvPr userDrawn="1"/>
          </p:nvSpPr>
          <p:spPr>
            <a:xfrm>
              <a:off x="870188" y="4216707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66" name="Rectangle 65">
              <a:hlinkClick r:id="rId40" action="ppaction://hlinksldjump"/>
              <a:extLst>
                <a:ext uri="{FF2B5EF4-FFF2-40B4-BE49-F238E27FC236}">
                  <a16:creationId xmlns:a16="http://schemas.microsoft.com/office/drawing/2014/main" id="{E48282FD-82C8-A35F-4B46-9D57335F0671}"/>
                </a:ext>
              </a:extLst>
            </p:cNvPr>
            <p:cNvSpPr>
              <a:spLocks/>
            </p:cNvSpPr>
            <p:nvPr userDrawn="1"/>
          </p:nvSpPr>
          <p:spPr>
            <a:xfrm>
              <a:off x="1053068" y="4216707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23</a:t>
              </a:r>
            </a:p>
          </p:txBody>
        </p:sp>
        <p:sp>
          <p:nvSpPr>
            <p:cNvPr id="67" name="Rectangle 66">
              <a:hlinkClick r:id="rId41" action="ppaction://hlinksldjump"/>
              <a:extLst>
                <a:ext uri="{FF2B5EF4-FFF2-40B4-BE49-F238E27FC236}">
                  <a16:creationId xmlns:a16="http://schemas.microsoft.com/office/drawing/2014/main" id="{2ABA449C-234D-0BD8-D960-BC444D04D125}"/>
                </a:ext>
              </a:extLst>
            </p:cNvPr>
            <p:cNvSpPr>
              <a:spLocks/>
            </p:cNvSpPr>
            <p:nvPr userDrawn="1"/>
          </p:nvSpPr>
          <p:spPr>
            <a:xfrm>
              <a:off x="1235948" y="4216707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24</a:t>
              </a:r>
            </a:p>
          </p:txBody>
        </p:sp>
        <p:sp>
          <p:nvSpPr>
            <p:cNvPr id="68" name="Rectangle 67">
              <a:hlinkClick r:id="rId42" action="ppaction://hlinksldjump"/>
              <a:extLst>
                <a:ext uri="{FF2B5EF4-FFF2-40B4-BE49-F238E27FC236}">
                  <a16:creationId xmlns:a16="http://schemas.microsoft.com/office/drawing/2014/main" id="{4FCFDA03-B3D9-A1E1-E654-280418EC10E8}"/>
                </a:ext>
              </a:extLst>
            </p:cNvPr>
            <p:cNvSpPr>
              <a:spLocks/>
            </p:cNvSpPr>
            <p:nvPr userDrawn="1"/>
          </p:nvSpPr>
          <p:spPr>
            <a:xfrm>
              <a:off x="1418828" y="4216707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25</a:t>
              </a:r>
            </a:p>
          </p:txBody>
        </p:sp>
        <p:sp>
          <p:nvSpPr>
            <p:cNvPr id="73" name="Rectangle 72">
              <a:hlinkClick r:id="rId43" action="ppaction://hlinksldjump"/>
              <a:extLst>
                <a:ext uri="{FF2B5EF4-FFF2-40B4-BE49-F238E27FC236}">
                  <a16:creationId xmlns:a16="http://schemas.microsoft.com/office/drawing/2014/main" id="{25CB9B06-E389-A235-8D41-A7C96E2BFA77}"/>
                </a:ext>
              </a:extLst>
            </p:cNvPr>
            <p:cNvSpPr>
              <a:spLocks/>
            </p:cNvSpPr>
            <p:nvPr userDrawn="1"/>
          </p:nvSpPr>
          <p:spPr>
            <a:xfrm>
              <a:off x="1601708" y="4216707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26</a:t>
              </a:r>
            </a:p>
          </p:txBody>
        </p:sp>
        <p:sp>
          <p:nvSpPr>
            <p:cNvPr id="74" name="Rectangle 73">
              <a:hlinkClick r:id="rId44" action="ppaction://hlinksldjump"/>
              <a:extLst>
                <a:ext uri="{FF2B5EF4-FFF2-40B4-BE49-F238E27FC236}">
                  <a16:creationId xmlns:a16="http://schemas.microsoft.com/office/drawing/2014/main" id="{CDB041FC-33A0-F574-8C6C-32D0ACDA0A71}"/>
                </a:ext>
              </a:extLst>
            </p:cNvPr>
            <p:cNvSpPr>
              <a:spLocks/>
            </p:cNvSpPr>
            <p:nvPr userDrawn="1"/>
          </p:nvSpPr>
          <p:spPr>
            <a:xfrm>
              <a:off x="504428" y="4381299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27</a:t>
              </a:r>
            </a:p>
          </p:txBody>
        </p:sp>
        <p:sp>
          <p:nvSpPr>
            <p:cNvPr id="100" name="Rectangle 99">
              <a:hlinkClick r:id="rId45" action="ppaction://hlinksldjump"/>
              <a:extLst>
                <a:ext uri="{FF2B5EF4-FFF2-40B4-BE49-F238E27FC236}">
                  <a16:creationId xmlns:a16="http://schemas.microsoft.com/office/drawing/2014/main" id="{AAD339F4-9F67-1DFA-0B7A-E051164171CE}"/>
                </a:ext>
              </a:extLst>
            </p:cNvPr>
            <p:cNvSpPr>
              <a:spLocks/>
            </p:cNvSpPr>
            <p:nvPr userDrawn="1"/>
          </p:nvSpPr>
          <p:spPr>
            <a:xfrm>
              <a:off x="687308" y="4381299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28</a:t>
              </a:r>
            </a:p>
          </p:txBody>
        </p:sp>
        <p:sp>
          <p:nvSpPr>
            <p:cNvPr id="101" name="Rectangle 100">
              <a:hlinkClick r:id="rId46" action="ppaction://hlinksldjump"/>
              <a:extLst>
                <a:ext uri="{FF2B5EF4-FFF2-40B4-BE49-F238E27FC236}">
                  <a16:creationId xmlns:a16="http://schemas.microsoft.com/office/drawing/2014/main" id="{2BF4903B-F8D8-4D89-5DC6-AC474A459262}"/>
                </a:ext>
              </a:extLst>
            </p:cNvPr>
            <p:cNvSpPr>
              <a:spLocks/>
            </p:cNvSpPr>
            <p:nvPr userDrawn="1"/>
          </p:nvSpPr>
          <p:spPr>
            <a:xfrm>
              <a:off x="870188" y="4381299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29</a:t>
              </a:r>
            </a:p>
          </p:txBody>
        </p:sp>
        <p:sp>
          <p:nvSpPr>
            <p:cNvPr id="102" name="Rectangle 101">
              <a:hlinkClick r:id="rId47" action="ppaction://hlinksldjump"/>
              <a:extLst>
                <a:ext uri="{FF2B5EF4-FFF2-40B4-BE49-F238E27FC236}">
                  <a16:creationId xmlns:a16="http://schemas.microsoft.com/office/drawing/2014/main" id="{7B2D02F1-322B-7212-919C-FB28662E1870}"/>
                </a:ext>
              </a:extLst>
            </p:cNvPr>
            <p:cNvSpPr>
              <a:spLocks/>
            </p:cNvSpPr>
            <p:nvPr userDrawn="1"/>
          </p:nvSpPr>
          <p:spPr>
            <a:xfrm>
              <a:off x="1053068" y="4381299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30</a:t>
              </a:r>
            </a:p>
          </p:txBody>
        </p:sp>
        <p:sp>
          <p:nvSpPr>
            <p:cNvPr id="103" name="Rectangle 102">
              <a:hlinkClick r:id="rId48" action="ppaction://hlinksldjump"/>
              <a:extLst>
                <a:ext uri="{FF2B5EF4-FFF2-40B4-BE49-F238E27FC236}">
                  <a16:creationId xmlns:a16="http://schemas.microsoft.com/office/drawing/2014/main" id="{36555AC3-B314-E45D-1DC9-EB21871B8ED9}"/>
                </a:ext>
              </a:extLst>
            </p:cNvPr>
            <p:cNvSpPr>
              <a:spLocks/>
            </p:cNvSpPr>
            <p:nvPr userDrawn="1"/>
          </p:nvSpPr>
          <p:spPr>
            <a:xfrm>
              <a:off x="1235948" y="4381299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31</a:t>
              </a: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A5F69139-95B0-BA68-B983-2C13EB3B5C9D}"/>
                </a:ext>
              </a:extLst>
            </p:cNvPr>
            <p:cNvSpPr>
              <a:spLocks/>
            </p:cNvSpPr>
            <p:nvPr userDrawn="1"/>
          </p:nvSpPr>
          <p:spPr>
            <a:xfrm>
              <a:off x="1601708" y="3558339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S</a:t>
              </a: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4B599E69-2059-F398-BEB2-97153DADACB3}"/>
                </a:ext>
              </a:extLst>
            </p:cNvPr>
            <p:cNvSpPr>
              <a:spLocks/>
            </p:cNvSpPr>
            <p:nvPr userDrawn="1"/>
          </p:nvSpPr>
          <p:spPr>
            <a:xfrm>
              <a:off x="504428" y="3558339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M</a:t>
              </a: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10F2D1CB-CFD2-2454-8F8C-DDF1D242FD95}"/>
                </a:ext>
              </a:extLst>
            </p:cNvPr>
            <p:cNvSpPr>
              <a:spLocks/>
            </p:cNvSpPr>
            <p:nvPr userDrawn="1"/>
          </p:nvSpPr>
          <p:spPr>
            <a:xfrm>
              <a:off x="687308" y="3558339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T</a:t>
              </a:r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0517E112-5988-9498-31CA-A77A74C24735}"/>
                </a:ext>
              </a:extLst>
            </p:cNvPr>
            <p:cNvSpPr>
              <a:spLocks/>
            </p:cNvSpPr>
            <p:nvPr userDrawn="1"/>
          </p:nvSpPr>
          <p:spPr>
            <a:xfrm>
              <a:off x="870188" y="3558339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W</a:t>
              </a: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26E3F438-CC7A-5035-477B-D40B74177E92}"/>
                </a:ext>
              </a:extLst>
            </p:cNvPr>
            <p:cNvSpPr>
              <a:spLocks/>
            </p:cNvSpPr>
            <p:nvPr userDrawn="1"/>
          </p:nvSpPr>
          <p:spPr>
            <a:xfrm>
              <a:off x="1053068" y="3558339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T</a:t>
              </a: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4A408FFB-CF05-7BED-99A4-BB705285624A}"/>
                </a:ext>
              </a:extLst>
            </p:cNvPr>
            <p:cNvSpPr>
              <a:spLocks/>
            </p:cNvSpPr>
            <p:nvPr userDrawn="1"/>
          </p:nvSpPr>
          <p:spPr>
            <a:xfrm>
              <a:off x="1235948" y="3558339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F</a:t>
              </a: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A547EF33-FDA8-1D99-1D12-C3A2DECBADD9}"/>
                </a:ext>
              </a:extLst>
            </p:cNvPr>
            <p:cNvSpPr>
              <a:spLocks/>
            </p:cNvSpPr>
            <p:nvPr userDrawn="1"/>
          </p:nvSpPr>
          <p:spPr>
            <a:xfrm>
              <a:off x="1418828" y="3558339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765915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g Mont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2ACED5D-22CF-558E-0E6B-EA084D7400CA}"/>
              </a:ext>
            </a:extLst>
          </p:cNvPr>
          <p:cNvSpPr txBox="1"/>
          <p:nvPr userDrawn="1"/>
        </p:nvSpPr>
        <p:spPr>
          <a:xfrm>
            <a:off x="401005" y="1296875"/>
            <a:ext cx="11226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>
                <a:solidFill>
                  <a:schemeClr val="accent1">
                    <a:lumMod val="50000"/>
                  </a:schemeClr>
                </a:solidFill>
              </a:rPr>
              <a:t>Monthly Goals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26C48C-2135-733D-8E9A-C81BAEE655C3}"/>
              </a:ext>
            </a:extLst>
          </p:cNvPr>
          <p:cNvSpPr txBox="1"/>
          <p:nvPr userDrawn="1"/>
        </p:nvSpPr>
        <p:spPr>
          <a:xfrm>
            <a:off x="0" y="331"/>
            <a:ext cx="5148263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b="1"/>
          </a:p>
        </p:txBody>
      </p:sp>
      <p:pic>
        <p:nvPicPr>
          <p:cNvPr id="57" name="Graphic 56" descr="Home with solid fill">
            <a:hlinkClick r:id="rId2" action="ppaction://hlinksldjump"/>
            <a:extLst>
              <a:ext uri="{FF2B5EF4-FFF2-40B4-BE49-F238E27FC236}">
                <a16:creationId xmlns:a16="http://schemas.microsoft.com/office/drawing/2014/main" id="{69324FBE-DFBA-F6D2-1011-D622F337C1F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1463" y="7248"/>
            <a:ext cx="348543" cy="348543"/>
          </a:xfrm>
          <a:prstGeom prst="rect">
            <a:avLst/>
          </a:prstGeom>
        </p:spPr>
      </p:pic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36010B8B-F055-2546-BA80-996D78F9494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60462" y="0"/>
            <a:ext cx="2827338" cy="368980"/>
          </a:xfrm>
        </p:spPr>
        <p:txBody>
          <a:bodyPr/>
          <a:lstStyle>
            <a:lvl1pPr marL="0" indent="0" algn="ctr">
              <a:buNone/>
              <a:defRPr sz="1800" b="1"/>
            </a:lvl1pPr>
            <a:lvl2pPr marL="257403" indent="0">
              <a:buNone/>
              <a:defRPr/>
            </a:lvl2pPr>
          </a:lstStyle>
          <a:p>
            <a:pPr lvl="0"/>
            <a:r>
              <a:rPr lang="en-US"/>
              <a:t>Type to enter date</a:t>
            </a:r>
          </a:p>
        </p:txBody>
      </p:sp>
      <p:graphicFrame>
        <p:nvGraphicFramePr>
          <p:cNvPr id="3" name="Table 153">
            <a:extLst>
              <a:ext uri="{FF2B5EF4-FFF2-40B4-BE49-F238E27FC236}">
                <a16:creationId xmlns:a16="http://schemas.microsoft.com/office/drawing/2014/main" id="{63D5BD80-CE93-54FC-E644-A972401B2B3B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961172760"/>
              </p:ext>
            </p:extLst>
          </p:nvPr>
        </p:nvGraphicFramePr>
        <p:xfrm>
          <a:off x="501463" y="1524126"/>
          <a:ext cx="3995528" cy="72009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995528">
                  <a:extLst>
                    <a:ext uri="{9D8B030D-6E8A-4147-A177-3AD203B41FA5}">
                      <a16:colId xmlns:a16="http://schemas.microsoft.com/office/drawing/2014/main" val="2389437453"/>
                    </a:ext>
                  </a:extLst>
                </a:gridCol>
              </a:tblGrid>
              <a:tr h="154342">
                <a:tc>
                  <a:txBody>
                    <a:bodyPr/>
                    <a:lstStyle/>
                    <a:p>
                      <a:pPr marL="285750" indent="-285750">
                        <a:buFont typeface="Wingdings" pitchFamily="2" charset="2"/>
                        <a:buChar char="q"/>
                      </a:pPr>
                      <a:r>
                        <a:rPr lang="en-US" sz="105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</a:t>
                      </a:r>
                    </a:p>
                  </a:txBody>
                  <a:tcPr marL="0" marR="0" marT="0" marB="0"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9276727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pPr marL="171450" indent="-171450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4803234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pPr marL="171450" indent="-171450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8418539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pPr marL="171450" indent="-171450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4016569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pPr marL="171450" indent="-171450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8754936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pPr marL="171450" indent="-171450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200545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pPr marL="171450" indent="-171450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99957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46504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70171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321954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689067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631161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283160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941301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247319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353792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961883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341832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60298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743364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703530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602861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936974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996741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119125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642113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910077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35162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381913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142745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845367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934630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287165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187055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2129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309419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072212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6687162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823277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872895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108281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468370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919266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818053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40254"/>
                  </a:ext>
                </a:extLst>
              </a:tr>
            </a:tbl>
          </a:graphicData>
        </a:graphic>
      </p:graphicFrame>
      <p:sp>
        <p:nvSpPr>
          <p:cNvPr id="2" name="Round Same Side Corner Rectangle 1">
            <a:hlinkClick r:id="rId5" action="ppaction://hlinksldjump"/>
            <a:extLst>
              <a:ext uri="{FF2B5EF4-FFF2-40B4-BE49-F238E27FC236}">
                <a16:creationId xmlns:a16="http://schemas.microsoft.com/office/drawing/2014/main" id="{0DD9EFF2-232F-C81D-AC62-2EA76B1BC0BC}"/>
              </a:ext>
            </a:extLst>
          </p:cNvPr>
          <p:cNvSpPr/>
          <p:nvPr userDrawn="1"/>
        </p:nvSpPr>
        <p:spPr>
          <a:xfrm rot="5400000">
            <a:off x="4389077" y="500455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Jan</a:t>
            </a:r>
          </a:p>
        </p:txBody>
      </p:sp>
      <p:sp>
        <p:nvSpPr>
          <p:cNvPr id="4" name="Round Same Side Corner Rectangle 3">
            <a:hlinkClick r:id="rId6" action="ppaction://hlinksldjump"/>
            <a:extLst>
              <a:ext uri="{FF2B5EF4-FFF2-40B4-BE49-F238E27FC236}">
                <a16:creationId xmlns:a16="http://schemas.microsoft.com/office/drawing/2014/main" id="{120A7C97-1428-3873-5352-41C46DFAD0D9}"/>
              </a:ext>
            </a:extLst>
          </p:cNvPr>
          <p:cNvSpPr/>
          <p:nvPr userDrawn="1"/>
        </p:nvSpPr>
        <p:spPr>
          <a:xfrm rot="5400000">
            <a:off x="4389077" y="903798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Feb</a:t>
            </a:r>
          </a:p>
        </p:txBody>
      </p:sp>
      <p:sp>
        <p:nvSpPr>
          <p:cNvPr id="5" name="Round Same Side Corner Rectangle 4">
            <a:hlinkClick r:id="rId7" action="ppaction://hlinksldjump"/>
            <a:extLst>
              <a:ext uri="{FF2B5EF4-FFF2-40B4-BE49-F238E27FC236}">
                <a16:creationId xmlns:a16="http://schemas.microsoft.com/office/drawing/2014/main" id="{04839E73-133B-7F0A-4F2C-7BD9E70FB6FE}"/>
              </a:ext>
            </a:extLst>
          </p:cNvPr>
          <p:cNvSpPr/>
          <p:nvPr userDrawn="1"/>
        </p:nvSpPr>
        <p:spPr>
          <a:xfrm rot="5400000">
            <a:off x="4389077" y="1307141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Mar</a:t>
            </a:r>
          </a:p>
        </p:txBody>
      </p:sp>
      <p:sp>
        <p:nvSpPr>
          <p:cNvPr id="6" name="Round Same Side Corner Rectangle 5">
            <a:hlinkClick r:id="rId8" action="ppaction://hlinksldjump"/>
            <a:extLst>
              <a:ext uri="{FF2B5EF4-FFF2-40B4-BE49-F238E27FC236}">
                <a16:creationId xmlns:a16="http://schemas.microsoft.com/office/drawing/2014/main" id="{0CFC5907-BAE6-502F-0250-12E76A4FB12D}"/>
              </a:ext>
            </a:extLst>
          </p:cNvPr>
          <p:cNvSpPr/>
          <p:nvPr userDrawn="1"/>
        </p:nvSpPr>
        <p:spPr>
          <a:xfrm rot="5400000">
            <a:off x="4389077" y="1710484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Apr</a:t>
            </a:r>
          </a:p>
        </p:txBody>
      </p:sp>
      <p:sp>
        <p:nvSpPr>
          <p:cNvPr id="7" name="Round Same Side Corner Rectangle 6">
            <a:hlinkClick r:id="rId9" action="ppaction://hlinksldjump"/>
            <a:extLst>
              <a:ext uri="{FF2B5EF4-FFF2-40B4-BE49-F238E27FC236}">
                <a16:creationId xmlns:a16="http://schemas.microsoft.com/office/drawing/2014/main" id="{8E5BE60F-CB0E-CE31-4DD2-7D8A679DEC4C}"/>
              </a:ext>
            </a:extLst>
          </p:cNvPr>
          <p:cNvSpPr/>
          <p:nvPr userDrawn="1"/>
        </p:nvSpPr>
        <p:spPr>
          <a:xfrm rot="5400000">
            <a:off x="4389077" y="2113827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May</a:t>
            </a:r>
          </a:p>
        </p:txBody>
      </p:sp>
      <p:sp>
        <p:nvSpPr>
          <p:cNvPr id="10" name="Round Same Side Corner Rectangle 9">
            <a:hlinkClick r:id="rId10" action="ppaction://hlinksldjump"/>
            <a:extLst>
              <a:ext uri="{FF2B5EF4-FFF2-40B4-BE49-F238E27FC236}">
                <a16:creationId xmlns:a16="http://schemas.microsoft.com/office/drawing/2014/main" id="{97AD2F68-2B0C-6843-D0E3-BAA08177021D}"/>
              </a:ext>
            </a:extLst>
          </p:cNvPr>
          <p:cNvSpPr/>
          <p:nvPr userDrawn="1"/>
        </p:nvSpPr>
        <p:spPr>
          <a:xfrm rot="5400000">
            <a:off x="4389077" y="2517170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Jun</a:t>
            </a:r>
          </a:p>
        </p:txBody>
      </p:sp>
      <p:sp>
        <p:nvSpPr>
          <p:cNvPr id="11" name="Round Same Side Corner Rectangle 10">
            <a:hlinkClick r:id="rId11" action="ppaction://hlinksldjump"/>
            <a:extLst>
              <a:ext uri="{FF2B5EF4-FFF2-40B4-BE49-F238E27FC236}">
                <a16:creationId xmlns:a16="http://schemas.microsoft.com/office/drawing/2014/main" id="{F7E04352-8963-6E10-4B6C-5F3B6425ACC8}"/>
              </a:ext>
            </a:extLst>
          </p:cNvPr>
          <p:cNvSpPr/>
          <p:nvPr userDrawn="1"/>
        </p:nvSpPr>
        <p:spPr>
          <a:xfrm rot="5400000">
            <a:off x="4389077" y="2920513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Jul</a:t>
            </a:r>
          </a:p>
        </p:txBody>
      </p:sp>
      <p:sp>
        <p:nvSpPr>
          <p:cNvPr id="12" name="Round Same Side Corner Rectangle 11">
            <a:hlinkClick r:id="rId12" action="ppaction://hlinksldjump"/>
            <a:extLst>
              <a:ext uri="{FF2B5EF4-FFF2-40B4-BE49-F238E27FC236}">
                <a16:creationId xmlns:a16="http://schemas.microsoft.com/office/drawing/2014/main" id="{CD568A93-C3C6-83C6-8D05-E76E9103E041}"/>
              </a:ext>
            </a:extLst>
          </p:cNvPr>
          <p:cNvSpPr/>
          <p:nvPr userDrawn="1"/>
        </p:nvSpPr>
        <p:spPr>
          <a:xfrm rot="5400000">
            <a:off x="4430491" y="3282442"/>
            <a:ext cx="394535" cy="227597"/>
          </a:xfrm>
          <a:prstGeom prst="round2Same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Aug</a:t>
            </a:r>
          </a:p>
        </p:txBody>
      </p:sp>
      <p:sp>
        <p:nvSpPr>
          <p:cNvPr id="13" name="Round Same Side Corner Rectangle 12">
            <a:hlinkClick r:id="rId13" action="ppaction://hlinksldjump"/>
            <a:extLst>
              <a:ext uri="{FF2B5EF4-FFF2-40B4-BE49-F238E27FC236}">
                <a16:creationId xmlns:a16="http://schemas.microsoft.com/office/drawing/2014/main" id="{397F9078-602D-237C-7DCB-06A46E1E4044}"/>
              </a:ext>
            </a:extLst>
          </p:cNvPr>
          <p:cNvSpPr/>
          <p:nvPr userDrawn="1"/>
        </p:nvSpPr>
        <p:spPr>
          <a:xfrm rot="5400000">
            <a:off x="4389077" y="3727199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Sep</a:t>
            </a:r>
          </a:p>
        </p:txBody>
      </p:sp>
      <p:sp>
        <p:nvSpPr>
          <p:cNvPr id="14" name="Round Same Side Corner Rectangle 13">
            <a:hlinkClick r:id="rId14" action="ppaction://hlinksldjump"/>
            <a:extLst>
              <a:ext uri="{FF2B5EF4-FFF2-40B4-BE49-F238E27FC236}">
                <a16:creationId xmlns:a16="http://schemas.microsoft.com/office/drawing/2014/main" id="{AEAE2C1E-2DD8-4505-306E-DA25A79D1863}"/>
              </a:ext>
            </a:extLst>
          </p:cNvPr>
          <p:cNvSpPr/>
          <p:nvPr userDrawn="1"/>
        </p:nvSpPr>
        <p:spPr>
          <a:xfrm rot="5400000">
            <a:off x="4389077" y="4130542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Oct</a:t>
            </a:r>
          </a:p>
        </p:txBody>
      </p:sp>
      <p:sp>
        <p:nvSpPr>
          <p:cNvPr id="15" name="Round Same Side Corner Rectangle 14">
            <a:hlinkClick r:id="rId15" action="ppaction://hlinksldjump"/>
            <a:extLst>
              <a:ext uri="{FF2B5EF4-FFF2-40B4-BE49-F238E27FC236}">
                <a16:creationId xmlns:a16="http://schemas.microsoft.com/office/drawing/2014/main" id="{6E60C7B0-964A-EF62-2BE0-1D17540A9C4B}"/>
              </a:ext>
            </a:extLst>
          </p:cNvPr>
          <p:cNvSpPr/>
          <p:nvPr userDrawn="1"/>
        </p:nvSpPr>
        <p:spPr>
          <a:xfrm rot="5400000">
            <a:off x="4389077" y="4533885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Nov</a:t>
            </a:r>
          </a:p>
        </p:txBody>
      </p:sp>
      <p:sp>
        <p:nvSpPr>
          <p:cNvPr id="16" name="Round Same Side Corner Rectangle 15">
            <a:hlinkClick r:id="rId16" action="ppaction://hlinksldjump"/>
            <a:extLst>
              <a:ext uri="{FF2B5EF4-FFF2-40B4-BE49-F238E27FC236}">
                <a16:creationId xmlns:a16="http://schemas.microsoft.com/office/drawing/2014/main" id="{1F5A11C7-1B97-CE8A-0ABA-50263AB467EE}"/>
              </a:ext>
            </a:extLst>
          </p:cNvPr>
          <p:cNvSpPr/>
          <p:nvPr userDrawn="1"/>
        </p:nvSpPr>
        <p:spPr>
          <a:xfrm rot="5400000">
            <a:off x="4389077" y="4937228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Dec</a:t>
            </a:r>
          </a:p>
        </p:txBody>
      </p:sp>
      <p:sp>
        <p:nvSpPr>
          <p:cNvPr id="17" name="Round Same Side Corner Rectangle 16">
            <a:hlinkClick r:id="rId17" action="ppaction://hlinksldjump"/>
            <a:extLst>
              <a:ext uri="{FF2B5EF4-FFF2-40B4-BE49-F238E27FC236}">
                <a16:creationId xmlns:a16="http://schemas.microsoft.com/office/drawing/2014/main" id="{442A6998-7D35-DF24-77B5-885F156FDC39}"/>
              </a:ext>
            </a:extLst>
          </p:cNvPr>
          <p:cNvSpPr/>
          <p:nvPr userDrawn="1"/>
        </p:nvSpPr>
        <p:spPr>
          <a:xfrm rot="5400000">
            <a:off x="4389147" y="5340573"/>
            <a:ext cx="394535" cy="144768"/>
          </a:xfrm>
          <a:prstGeom prst="round2Same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Goals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69B12088-93B2-3214-0C9C-AC4C17C0155F}"/>
              </a:ext>
            </a:extLst>
          </p:cNvPr>
          <p:cNvGrpSpPr/>
          <p:nvPr userDrawn="1"/>
        </p:nvGrpSpPr>
        <p:grpSpPr>
          <a:xfrm>
            <a:off x="3218688" y="374904"/>
            <a:ext cx="1280160" cy="1152144"/>
            <a:chOff x="1821481" y="3558339"/>
            <a:chExt cx="1280160" cy="1152144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E1241FB0-D29F-3BEE-9D3F-AF72444FC2EE}"/>
                </a:ext>
              </a:extLst>
            </p:cNvPr>
            <p:cNvSpPr>
              <a:spLocks/>
            </p:cNvSpPr>
            <p:nvPr userDrawn="1"/>
          </p:nvSpPr>
          <p:spPr>
            <a:xfrm>
              <a:off x="2004361" y="3722931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4B1BB175-7E57-C26D-9507-B83F44E03C7F}"/>
                </a:ext>
              </a:extLst>
            </p:cNvPr>
            <p:cNvSpPr>
              <a:spLocks/>
            </p:cNvSpPr>
            <p:nvPr userDrawn="1"/>
          </p:nvSpPr>
          <p:spPr>
            <a:xfrm>
              <a:off x="2187241" y="3722931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73" name="Rectangle 72">
              <a:hlinkClick r:id="rId18" action="ppaction://hlinksldjump"/>
              <a:extLst>
                <a:ext uri="{FF2B5EF4-FFF2-40B4-BE49-F238E27FC236}">
                  <a16:creationId xmlns:a16="http://schemas.microsoft.com/office/drawing/2014/main" id="{470D6439-4C29-101C-AFCA-A7E517B126C6}"/>
                </a:ext>
              </a:extLst>
            </p:cNvPr>
            <p:cNvSpPr>
              <a:spLocks/>
            </p:cNvSpPr>
            <p:nvPr userDrawn="1"/>
          </p:nvSpPr>
          <p:spPr>
            <a:xfrm>
              <a:off x="2735881" y="3722931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74" name="Rectangle 73">
              <a:hlinkClick r:id="rId19" action="ppaction://hlinksldjump"/>
              <a:extLst>
                <a:ext uri="{FF2B5EF4-FFF2-40B4-BE49-F238E27FC236}">
                  <a16:creationId xmlns:a16="http://schemas.microsoft.com/office/drawing/2014/main" id="{0FF332FD-E0DE-4867-EF39-776A756B4721}"/>
                </a:ext>
              </a:extLst>
            </p:cNvPr>
            <p:cNvSpPr>
              <a:spLocks/>
            </p:cNvSpPr>
            <p:nvPr userDrawn="1"/>
          </p:nvSpPr>
          <p:spPr>
            <a:xfrm>
              <a:off x="2918761" y="3722931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75" name="Rectangle 74">
              <a:hlinkClick r:id="rId20" action="ppaction://hlinksldjump"/>
              <a:extLst>
                <a:ext uri="{FF2B5EF4-FFF2-40B4-BE49-F238E27FC236}">
                  <a16:creationId xmlns:a16="http://schemas.microsoft.com/office/drawing/2014/main" id="{66682D6D-5644-A517-96CD-EB80077F08F7}"/>
                </a:ext>
              </a:extLst>
            </p:cNvPr>
            <p:cNvSpPr>
              <a:spLocks/>
            </p:cNvSpPr>
            <p:nvPr userDrawn="1"/>
          </p:nvSpPr>
          <p:spPr>
            <a:xfrm>
              <a:off x="1821481" y="3887523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76" name="Rectangle 75">
              <a:hlinkClick r:id="rId21" action="ppaction://hlinksldjump"/>
              <a:extLst>
                <a:ext uri="{FF2B5EF4-FFF2-40B4-BE49-F238E27FC236}">
                  <a16:creationId xmlns:a16="http://schemas.microsoft.com/office/drawing/2014/main" id="{8FFF2C59-5216-CE34-C2E0-9666A7290C2C}"/>
                </a:ext>
              </a:extLst>
            </p:cNvPr>
            <p:cNvSpPr>
              <a:spLocks/>
            </p:cNvSpPr>
            <p:nvPr userDrawn="1"/>
          </p:nvSpPr>
          <p:spPr>
            <a:xfrm>
              <a:off x="2004361" y="3887523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77" name="Rectangle 76">
              <a:hlinkClick r:id="rId22" action="ppaction://hlinksldjump"/>
              <a:extLst>
                <a:ext uri="{FF2B5EF4-FFF2-40B4-BE49-F238E27FC236}">
                  <a16:creationId xmlns:a16="http://schemas.microsoft.com/office/drawing/2014/main" id="{8B510DFC-5E77-C5CE-9828-B55AD88C74CA}"/>
                </a:ext>
              </a:extLst>
            </p:cNvPr>
            <p:cNvSpPr>
              <a:spLocks/>
            </p:cNvSpPr>
            <p:nvPr userDrawn="1"/>
          </p:nvSpPr>
          <p:spPr>
            <a:xfrm>
              <a:off x="2187241" y="3887523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78" name="Rectangle 77">
              <a:hlinkClick r:id="rId23" action="ppaction://hlinksldjump"/>
              <a:extLst>
                <a:ext uri="{FF2B5EF4-FFF2-40B4-BE49-F238E27FC236}">
                  <a16:creationId xmlns:a16="http://schemas.microsoft.com/office/drawing/2014/main" id="{67F1EE36-4BEC-0F05-0700-ED9E4423821D}"/>
                </a:ext>
              </a:extLst>
            </p:cNvPr>
            <p:cNvSpPr>
              <a:spLocks/>
            </p:cNvSpPr>
            <p:nvPr userDrawn="1"/>
          </p:nvSpPr>
          <p:spPr>
            <a:xfrm>
              <a:off x="2370121" y="3887523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79" name="Rectangle 78">
              <a:hlinkClick r:id="rId24" action="ppaction://hlinksldjump"/>
              <a:extLst>
                <a:ext uri="{FF2B5EF4-FFF2-40B4-BE49-F238E27FC236}">
                  <a16:creationId xmlns:a16="http://schemas.microsoft.com/office/drawing/2014/main" id="{0FC305A8-9BD1-91EC-88E7-B225A3A6DE08}"/>
                </a:ext>
              </a:extLst>
            </p:cNvPr>
            <p:cNvSpPr>
              <a:spLocks/>
            </p:cNvSpPr>
            <p:nvPr userDrawn="1"/>
          </p:nvSpPr>
          <p:spPr>
            <a:xfrm>
              <a:off x="2553001" y="3887523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80" name="Rectangle 79">
              <a:hlinkClick r:id="rId25" action="ppaction://hlinksldjump"/>
              <a:extLst>
                <a:ext uri="{FF2B5EF4-FFF2-40B4-BE49-F238E27FC236}">
                  <a16:creationId xmlns:a16="http://schemas.microsoft.com/office/drawing/2014/main" id="{AB55CCC5-A872-2368-5C78-B01CBE8F2642}"/>
                </a:ext>
              </a:extLst>
            </p:cNvPr>
            <p:cNvSpPr>
              <a:spLocks/>
            </p:cNvSpPr>
            <p:nvPr userDrawn="1"/>
          </p:nvSpPr>
          <p:spPr>
            <a:xfrm>
              <a:off x="2735881" y="3887523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81" name="Rectangle 80">
              <a:hlinkClick r:id="rId26" action="ppaction://hlinksldjump"/>
              <a:extLst>
                <a:ext uri="{FF2B5EF4-FFF2-40B4-BE49-F238E27FC236}">
                  <a16:creationId xmlns:a16="http://schemas.microsoft.com/office/drawing/2014/main" id="{F9D4F042-7124-FCE1-E571-FB455A9483C9}"/>
                </a:ext>
              </a:extLst>
            </p:cNvPr>
            <p:cNvSpPr>
              <a:spLocks/>
            </p:cNvSpPr>
            <p:nvPr userDrawn="1"/>
          </p:nvSpPr>
          <p:spPr>
            <a:xfrm>
              <a:off x="2918761" y="3887523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82" name="Rectangle 81">
              <a:hlinkClick r:id="rId27" action="ppaction://hlinksldjump"/>
              <a:extLst>
                <a:ext uri="{FF2B5EF4-FFF2-40B4-BE49-F238E27FC236}">
                  <a16:creationId xmlns:a16="http://schemas.microsoft.com/office/drawing/2014/main" id="{097D0BCC-CC49-7D1F-B045-0E043D208C02}"/>
                </a:ext>
              </a:extLst>
            </p:cNvPr>
            <p:cNvSpPr>
              <a:spLocks/>
            </p:cNvSpPr>
            <p:nvPr userDrawn="1"/>
          </p:nvSpPr>
          <p:spPr>
            <a:xfrm>
              <a:off x="1821481" y="4052115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83" name="Rectangle 82">
              <a:hlinkClick r:id="rId28" action="ppaction://hlinksldjump"/>
              <a:extLst>
                <a:ext uri="{FF2B5EF4-FFF2-40B4-BE49-F238E27FC236}">
                  <a16:creationId xmlns:a16="http://schemas.microsoft.com/office/drawing/2014/main" id="{353CF6A6-F7D4-922F-C203-AAF911799817}"/>
                </a:ext>
              </a:extLst>
            </p:cNvPr>
            <p:cNvSpPr>
              <a:spLocks/>
            </p:cNvSpPr>
            <p:nvPr userDrawn="1"/>
          </p:nvSpPr>
          <p:spPr>
            <a:xfrm>
              <a:off x="2004361" y="4052115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84" name="Rectangle 83">
              <a:hlinkClick r:id="rId29" action="ppaction://hlinksldjump"/>
              <a:extLst>
                <a:ext uri="{FF2B5EF4-FFF2-40B4-BE49-F238E27FC236}">
                  <a16:creationId xmlns:a16="http://schemas.microsoft.com/office/drawing/2014/main" id="{B35929F7-E5A6-97CC-E465-9C70B189F12D}"/>
                </a:ext>
              </a:extLst>
            </p:cNvPr>
            <p:cNvSpPr>
              <a:spLocks/>
            </p:cNvSpPr>
            <p:nvPr userDrawn="1"/>
          </p:nvSpPr>
          <p:spPr>
            <a:xfrm>
              <a:off x="2187241" y="4052115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85" name="Rectangle 84">
              <a:hlinkClick r:id="rId30" action="ppaction://hlinksldjump"/>
              <a:extLst>
                <a:ext uri="{FF2B5EF4-FFF2-40B4-BE49-F238E27FC236}">
                  <a16:creationId xmlns:a16="http://schemas.microsoft.com/office/drawing/2014/main" id="{AC76B5D8-4730-9513-9E6E-5BF63962AC14}"/>
                </a:ext>
              </a:extLst>
            </p:cNvPr>
            <p:cNvSpPr>
              <a:spLocks/>
            </p:cNvSpPr>
            <p:nvPr userDrawn="1"/>
          </p:nvSpPr>
          <p:spPr>
            <a:xfrm>
              <a:off x="2370121" y="4052115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13</a:t>
              </a:r>
            </a:p>
          </p:txBody>
        </p:sp>
        <p:sp>
          <p:nvSpPr>
            <p:cNvPr id="86" name="Rectangle 85">
              <a:hlinkClick r:id="rId31" action="ppaction://hlinksldjump"/>
              <a:extLst>
                <a:ext uri="{FF2B5EF4-FFF2-40B4-BE49-F238E27FC236}">
                  <a16:creationId xmlns:a16="http://schemas.microsoft.com/office/drawing/2014/main" id="{DD5FABA7-9F05-925D-6478-CA0F68E8971B}"/>
                </a:ext>
              </a:extLst>
            </p:cNvPr>
            <p:cNvSpPr>
              <a:spLocks/>
            </p:cNvSpPr>
            <p:nvPr userDrawn="1"/>
          </p:nvSpPr>
          <p:spPr>
            <a:xfrm>
              <a:off x="2553001" y="4052115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87" name="Rectangle 86">
              <a:hlinkClick r:id="rId32" action="ppaction://hlinksldjump"/>
              <a:extLst>
                <a:ext uri="{FF2B5EF4-FFF2-40B4-BE49-F238E27FC236}">
                  <a16:creationId xmlns:a16="http://schemas.microsoft.com/office/drawing/2014/main" id="{BD594842-1437-3C80-9D68-FD43021214F4}"/>
                </a:ext>
              </a:extLst>
            </p:cNvPr>
            <p:cNvSpPr>
              <a:spLocks/>
            </p:cNvSpPr>
            <p:nvPr userDrawn="1"/>
          </p:nvSpPr>
          <p:spPr>
            <a:xfrm>
              <a:off x="2735881" y="4052115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88" name="Rectangle 87">
              <a:hlinkClick r:id="rId33" action="ppaction://hlinksldjump"/>
              <a:extLst>
                <a:ext uri="{FF2B5EF4-FFF2-40B4-BE49-F238E27FC236}">
                  <a16:creationId xmlns:a16="http://schemas.microsoft.com/office/drawing/2014/main" id="{8955C912-C106-EA03-59D1-D5AD389EF5A8}"/>
                </a:ext>
              </a:extLst>
            </p:cNvPr>
            <p:cNvSpPr>
              <a:spLocks/>
            </p:cNvSpPr>
            <p:nvPr userDrawn="1"/>
          </p:nvSpPr>
          <p:spPr>
            <a:xfrm>
              <a:off x="2918761" y="4052115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16</a:t>
              </a:r>
            </a:p>
          </p:txBody>
        </p:sp>
        <p:sp>
          <p:nvSpPr>
            <p:cNvPr id="89" name="Rectangle 88">
              <a:hlinkClick r:id="rId34" action="ppaction://hlinksldjump"/>
              <a:extLst>
                <a:ext uri="{FF2B5EF4-FFF2-40B4-BE49-F238E27FC236}">
                  <a16:creationId xmlns:a16="http://schemas.microsoft.com/office/drawing/2014/main" id="{11280614-5B62-FCE4-C1C4-4103EE52CBDB}"/>
                </a:ext>
              </a:extLst>
            </p:cNvPr>
            <p:cNvSpPr>
              <a:spLocks/>
            </p:cNvSpPr>
            <p:nvPr userDrawn="1"/>
          </p:nvSpPr>
          <p:spPr>
            <a:xfrm>
              <a:off x="1821481" y="4216707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90" name="Rectangle 89">
              <a:hlinkClick r:id="rId35" action="ppaction://hlinksldjump"/>
              <a:extLst>
                <a:ext uri="{FF2B5EF4-FFF2-40B4-BE49-F238E27FC236}">
                  <a16:creationId xmlns:a16="http://schemas.microsoft.com/office/drawing/2014/main" id="{CB6EA46F-03A9-A1A2-73B5-8570674F20FB}"/>
                </a:ext>
              </a:extLst>
            </p:cNvPr>
            <p:cNvSpPr>
              <a:spLocks/>
            </p:cNvSpPr>
            <p:nvPr userDrawn="1"/>
          </p:nvSpPr>
          <p:spPr>
            <a:xfrm>
              <a:off x="2004361" y="4216707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18</a:t>
              </a:r>
            </a:p>
          </p:txBody>
        </p:sp>
        <p:sp>
          <p:nvSpPr>
            <p:cNvPr id="91" name="Rectangle 90">
              <a:hlinkClick r:id="rId36" action="ppaction://hlinksldjump"/>
              <a:extLst>
                <a:ext uri="{FF2B5EF4-FFF2-40B4-BE49-F238E27FC236}">
                  <a16:creationId xmlns:a16="http://schemas.microsoft.com/office/drawing/2014/main" id="{751F5525-8C61-5B13-9FAC-021A3AC59DC1}"/>
                </a:ext>
              </a:extLst>
            </p:cNvPr>
            <p:cNvSpPr>
              <a:spLocks/>
            </p:cNvSpPr>
            <p:nvPr userDrawn="1"/>
          </p:nvSpPr>
          <p:spPr>
            <a:xfrm>
              <a:off x="2187241" y="4216707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19</a:t>
              </a:r>
            </a:p>
          </p:txBody>
        </p:sp>
        <p:sp>
          <p:nvSpPr>
            <p:cNvPr id="92" name="Rectangle 91">
              <a:hlinkClick r:id="rId37" action="ppaction://hlinksldjump"/>
              <a:extLst>
                <a:ext uri="{FF2B5EF4-FFF2-40B4-BE49-F238E27FC236}">
                  <a16:creationId xmlns:a16="http://schemas.microsoft.com/office/drawing/2014/main" id="{D6971994-75A5-7C34-1F41-26E6E4BFB0F9}"/>
                </a:ext>
              </a:extLst>
            </p:cNvPr>
            <p:cNvSpPr>
              <a:spLocks/>
            </p:cNvSpPr>
            <p:nvPr userDrawn="1"/>
          </p:nvSpPr>
          <p:spPr>
            <a:xfrm>
              <a:off x="2370121" y="4216707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93" name="Rectangle 92">
              <a:hlinkClick r:id="rId38" action="ppaction://hlinksldjump"/>
              <a:extLst>
                <a:ext uri="{FF2B5EF4-FFF2-40B4-BE49-F238E27FC236}">
                  <a16:creationId xmlns:a16="http://schemas.microsoft.com/office/drawing/2014/main" id="{61FB8D19-AD50-8879-5474-944CB55D1040}"/>
                </a:ext>
              </a:extLst>
            </p:cNvPr>
            <p:cNvSpPr>
              <a:spLocks/>
            </p:cNvSpPr>
            <p:nvPr userDrawn="1"/>
          </p:nvSpPr>
          <p:spPr>
            <a:xfrm>
              <a:off x="2553001" y="4216707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21</a:t>
              </a:r>
            </a:p>
          </p:txBody>
        </p:sp>
        <p:sp>
          <p:nvSpPr>
            <p:cNvPr id="94" name="Rectangle 93">
              <a:hlinkClick r:id="rId39" action="ppaction://hlinksldjump"/>
              <a:extLst>
                <a:ext uri="{FF2B5EF4-FFF2-40B4-BE49-F238E27FC236}">
                  <a16:creationId xmlns:a16="http://schemas.microsoft.com/office/drawing/2014/main" id="{0EE01C31-ECAA-CF78-ADD8-0328129EA81A}"/>
                </a:ext>
              </a:extLst>
            </p:cNvPr>
            <p:cNvSpPr>
              <a:spLocks/>
            </p:cNvSpPr>
            <p:nvPr userDrawn="1"/>
          </p:nvSpPr>
          <p:spPr>
            <a:xfrm>
              <a:off x="2735881" y="4216707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95" name="Rectangle 94">
              <a:hlinkClick r:id="rId40" action="ppaction://hlinksldjump"/>
              <a:extLst>
                <a:ext uri="{FF2B5EF4-FFF2-40B4-BE49-F238E27FC236}">
                  <a16:creationId xmlns:a16="http://schemas.microsoft.com/office/drawing/2014/main" id="{76BB92D7-48F2-19FE-3796-0F5BC0D2BC4C}"/>
                </a:ext>
              </a:extLst>
            </p:cNvPr>
            <p:cNvSpPr>
              <a:spLocks/>
            </p:cNvSpPr>
            <p:nvPr userDrawn="1"/>
          </p:nvSpPr>
          <p:spPr>
            <a:xfrm>
              <a:off x="2918761" y="4216707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23</a:t>
              </a:r>
            </a:p>
          </p:txBody>
        </p:sp>
        <p:sp>
          <p:nvSpPr>
            <p:cNvPr id="96" name="Rectangle 95">
              <a:hlinkClick r:id="rId41" action="ppaction://hlinksldjump"/>
              <a:extLst>
                <a:ext uri="{FF2B5EF4-FFF2-40B4-BE49-F238E27FC236}">
                  <a16:creationId xmlns:a16="http://schemas.microsoft.com/office/drawing/2014/main" id="{95449DD7-A827-0AF6-83EC-1E4A1CEA8ACE}"/>
                </a:ext>
              </a:extLst>
            </p:cNvPr>
            <p:cNvSpPr>
              <a:spLocks/>
            </p:cNvSpPr>
            <p:nvPr userDrawn="1"/>
          </p:nvSpPr>
          <p:spPr>
            <a:xfrm>
              <a:off x="1821481" y="4381299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24</a:t>
              </a:r>
            </a:p>
          </p:txBody>
        </p:sp>
        <p:sp>
          <p:nvSpPr>
            <p:cNvPr id="97" name="Rectangle 96">
              <a:hlinkClick r:id="rId42" action="ppaction://hlinksldjump"/>
              <a:extLst>
                <a:ext uri="{FF2B5EF4-FFF2-40B4-BE49-F238E27FC236}">
                  <a16:creationId xmlns:a16="http://schemas.microsoft.com/office/drawing/2014/main" id="{73F973A6-585E-7C97-0A32-89F34D9BA5F3}"/>
                </a:ext>
              </a:extLst>
            </p:cNvPr>
            <p:cNvSpPr>
              <a:spLocks/>
            </p:cNvSpPr>
            <p:nvPr userDrawn="1"/>
          </p:nvSpPr>
          <p:spPr>
            <a:xfrm>
              <a:off x="2004361" y="4381299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25</a:t>
              </a:r>
            </a:p>
          </p:txBody>
        </p:sp>
        <p:sp>
          <p:nvSpPr>
            <p:cNvPr id="98" name="Rectangle 97">
              <a:hlinkClick r:id="rId43" action="ppaction://hlinksldjump"/>
              <a:extLst>
                <a:ext uri="{FF2B5EF4-FFF2-40B4-BE49-F238E27FC236}">
                  <a16:creationId xmlns:a16="http://schemas.microsoft.com/office/drawing/2014/main" id="{A0DF32E8-49E4-22A2-630A-F851605E3B24}"/>
                </a:ext>
              </a:extLst>
            </p:cNvPr>
            <p:cNvSpPr>
              <a:spLocks/>
            </p:cNvSpPr>
            <p:nvPr userDrawn="1"/>
          </p:nvSpPr>
          <p:spPr>
            <a:xfrm>
              <a:off x="2187241" y="4381299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26</a:t>
              </a:r>
            </a:p>
          </p:txBody>
        </p:sp>
        <p:sp>
          <p:nvSpPr>
            <p:cNvPr id="99" name="Rectangle 98">
              <a:hlinkClick r:id="rId44" action="ppaction://hlinksldjump"/>
              <a:extLst>
                <a:ext uri="{FF2B5EF4-FFF2-40B4-BE49-F238E27FC236}">
                  <a16:creationId xmlns:a16="http://schemas.microsoft.com/office/drawing/2014/main" id="{B6235CE5-154A-2044-E4EB-EFA873ACAE0A}"/>
                </a:ext>
              </a:extLst>
            </p:cNvPr>
            <p:cNvSpPr>
              <a:spLocks/>
            </p:cNvSpPr>
            <p:nvPr userDrawn="1"/>
          </p:nvSpPr>
          <p:spPr>
            <a:xfrm>
              <a:off x="2370121" y="4381299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27</a:t>
              </a:r>
            </a:p>
          </p:txBody>
        </p:sp>
        <p:sp>
          <p:nvSpPr>
            <p:cNvPr id="100" name="Rectangle 99">
              <a:hlinkClick r:id="rId45" action="ppaction://hlinksldjump"/>
              <a:extLst>
                <a:ext uri="{FF2B5EF4-FFF2-40B4-BE49-F238E27FC236}">
                  <a16:creationId xmlns:a16="http://schemas.microsoft.com/office/drawing/2014/main" id="{CF00665C-9067-DC94-197F-69ABFF79DD2C}"/>
                </a:ext>
              </a:extLst>
            </p:cNvPr>
            <p:cNvSpPr>
              <a:spLocks/>
            </p:cNvSpPr>
            <p:nvPr userDrawn="1"/>
          </p:nvSpPr>
          <p:spPr>
            <a:xfrm>
              <a:off x="2553001" y="4381299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28</a:t>
              </a:r>
            </a:p>
          </p:txBody>
        </p:sp>
        <p:sp>
          <p:nvSpPr>
            <p:cNvPr id="101" name="Rectangle 100">
              <a:hlinkClick r:id="rId46" action="ppaction://hlinksldjump"/>
              <a:extLst>
                <a:ext uri="{FF2B5EF4-FFF2-40B4-BE49-F238E27FC236}">
                  <a16:creationId xmlns:a16="http://schemas.microsoft.com/office/drawing/2014/main" id="{A3E05172-3999-732E-D362-2965C81D83EE}"/>
                </a:ext>
              </a:extLst>
            </p:cNvPr>
            <p:cNvSpPr>
              <a:spLocks/>
            </p:cNvSpPr>
            <p:nvPr userDrawn="1"/>
          </p:nvSpPr>
          <p:spPr>
            <a:xfrm>
              <a:off x="2735881" y="4381299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29</a:t>
              </a:r>
            </a:p>
          </p:txBody>
        </p:sp>
        <p:sp>
          <p:nvSpPr>
            <p:cNvPr id="102" name="Rectangle 101">
              <a:hlinkClick r:id="rId47" action="ppaction://hlinksldjump"/>
              <a:extLst>
                <a:ext uri="{FF2B5EF4-FFF2-40B4-BE49-F238E27FC236}">
                  <a16:creationId xmlns:a16="http://schemas.microsoft.com/office/drawing/2014/main" id="{1C9F7F84-00FB-33D9-B25D-71B68E689018}"/>
                </a:ext>
              </a:extLst>
            </p:cNvPr>
            <p:cNvSpPr>
              <a:spLocks/>
            </p:cNvSpPr>
            <p:nvPr userDrawn="1"/>
          </p:nvSpPr>
          <p:spPr>
            <a:xfrm>
              <a:off x="2918761" y="4381299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30</a:t>
              </a:r>
            </a:p>
          </p:txBody>
        </p:sp>
        <p:sp>
          <p:nvSpPr>
            <p:cNvPr id="103" name="Rectangle 102">
              <a:hlinkClick r:id="rId48" action="ppaction://hlinksldjump"/>
              <a:extLst>
                <a:ext uri="{FF2B5EF4-FFF2-40B4-BE49-F238E27FC236}">
                  <a16:creationId xmlns:a16="http://schemas.microsoft.com/office/drawing/2014/main" id="{6AA26FD2-347C-CCFF-B51A-7246174FE393}"/>
                </a:ext>
              </a:extLst>
            </p:cNvPr>
            <p:cNvSpPr>
              <a:spLocks/>
            </p:cNvSpPr>
            <p:nvPr userDrawn="1"/>
          </p:nvSpPr>
          <p:spPr>
            <a:xfrm>
              <a:off x="1821481" y="4545891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31</a:t>
              </a: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E24B2C86-A5FD-B0AC-4D90-3B004B95C09D}"/>
                </a:ext>
              </a:extLst>
            </p:cNvPr>
            <p:cNvSpPr>
              <a:spLocks/>
            </p:cNvSpPr>
            <p:nvPr userDrawn="1"/>
          </p:nvSpPr>
          <p:spPr>
            <a:xfrm>
              <a:off x="2370121" y="3722931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EA5171F7-13AA-0FB6-C34C-856C474BE7B1}"/>
                </a:ext>
              </a:extLst>
            </p:cNvPr>
            <p:cNvSpPr>
              <a:spLocks/>
            </p:cNvSpPr>
            <p:nvPr userDrawn="1"/>
          </p:nvSpPr>
          <p:spPr>
            <a:xfrm>
              <a:off x="2553001" y="3722931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BA6DCDF8-82DB-0E8C-9BF9-C76A562D8914}"/>
                </a:ext>
              </a:extLst>
            </p:cNvPr>
            <p:cNvSpPr>
              <a:spLocks/>
            </p:cNvSpPr>
            <p:nvPr userDrawn="1"/>
          </p:nvSpPr>
          <p:spPr>
            <a:xfrm>
              <a:off x="2004361" y="4545891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03CEA658-7E6A-5A41-FEED-8DF4D31AE032}"/>
                </a:ext>
              </a:extLst>
            </p:cNvPr>
            <p:cNvSpPr>
              <a:spLocks/>
            </p:cNvSpPr>
            <p:nvPr userDrawn="1"/>
          </p:nvSpPr>
          <p:spPr>
            <a:xfrm>
              <a:off x="2187241" y="4545891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AA30423B-6409-5769-1CA6-8FDDC0FDD23A}"/>
                </a:ext>
              </a:extLst>
            </p:cNvPr>
            <p:cNvSpPr>
              <a:spLocks/>
            </p:cNvSpPr>
            <p:nvPr userDrawn="1"/>
          </p:nvSpPr>
          <p:spPr>
            <a:xfrm>
              <a:off x="2370121" y="4545891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6EAFC1B6-9DC5-BAB8-34B6-B0969888E6C4}"/>
                </a:ext>
              </a:extLst>
            </p:cNvPr>
            <p:cNvSpPr>
              <a:spLocks/>
            </p:cNvSpPr>
            <p:nvPr userDrawn="1"/>
          </p:nvSpPr>
          <p:spPr>
            <a:xfrm>
              <a:off x="2553001" y="4545891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DFFCF303-3E24-0CEB-2BA4-38BEF881E6CF}"/>
                </a:ext>
              </a:extLst>
            </p:cNvPr>
            <p:cNvSpPr>
              <a:spLocks/>
            </p:cNvSpPr>
            <p:nvPr userDrawn="1"/>
          </p:nvSpPr>
          <p:spPr>
            <a:xfrm>
              <a:off x="2735881" y="4545891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1EE1ED56-12F7-BA68-B8BB-F68D2A75D615}"/>
                </a:ext>
              </a:extLst>
            </p:cNvPr>
            <p:cNvSpPr>
              <a:spLocks/>
            </p:cNvSpPr>
            <p:nvPr userDrawn="1"/>
          </p:nvSpPr>
          <p:spPr>
            <a:xfrm>
              <a:off x="1821481" y="3722931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4D526BF2-CFCF-1D9A-0D2B-74B4BDAE95CB}"/>
                </a:ext>
              </a:extLst>
            </p:cNvPr>
            <p:cNvSpPr>
              <a:spLocks/>
            </p:cNvSpPr>
            <p:nvPr userDrawn="1"/>
          </p:nvSpPr>
          <p:spPr>
            <a:xfrm>
              <a:off x="1821481" y="3722931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985C57D2-84DF-762C-F6F3-EBD99BF15FB8}"/>
                </a:ext>
              </a:extLst>
            </p:cNvPr>
            <p:cNvSpPr>
              <a:spLocks/>
            </p:cNvSpPr>
            <p:nvPr userDrawn="1"/>
          </p:nvSpPr>
          <p:spPr>
            <a:xfrm>
              <a:off x="2918761" y="3558339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S</a:t>
              </a: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97FEFF39-4EDB-710F-A7AE-D5A8E8FF7468}"/>
                </a:ext>
              </a:extLst>
            </p:cNvPr>
            <p:cNvSpPr>
              <a:spLocks/>
            </p:cNvSpPr>
            <p:nvPr userDrawn="1"/>
          </p:nvSpPr>
          <p:spPr>
            <a:xfrm>
              <a:off x="1821481" y="3558339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M</a:t>
              </a: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4956CFAC-092E-8440-F098-F176B6A1C519}"/>
                </a:ext>
              </a:extLst>
            </p:cNvPr>
            <p:cNvSpPr>
              <a:spLocks/>
            </p:cNvSpPr>
            <p:nvPr userDrawn="1"/>
          </p:nvSpPr>
          <p:spPr>
            <a:xfrm>
              <a:off x="2004361" y="3558339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T</a:t>
              </a:r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4FCA3B6C-C648-3B43-866D-01E1A6A8E1B0}"/>
                </a:ext>
              </a:extLst>
            </p:cNvPr>
            <p:cNvSpPr>
              <a:spLocks/>
            </p:cNvSpPr>
            <p:nvPr userDrawn="1"/>
          </p:nvSpPr>
          <p:spPr>
            <a:xfrm>
              <a:off x="2187241" y="3558339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W</a:t>
              </a:r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E3A297CA-5363-99DC-749D-C4B5E1119A22}"/>
                </a:ext>
              </a:extLst>
            </p:cNvPr>
            <p:cNvSpPr>
              <a:spLocks/>
            </p:cNvSpPr>
            <p:nvPr userDrawn="1"/>
          </p:nvSpPr>
          <p:spPr>
            <a:xfrm>
              <a:off x="2370121" y="3558339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T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F0DC0D4C-8C5A-A4CE-5ECE-A5A10558284C}"/>
                </a:ext>
              </a:extLst>
            </p:cNvPr>
            <p:cNvSpPr>
              <a:spLocks/>
            </p:cNvSpPr>
            <p:nvPr userDrawn="1"/>
          </p:nvSpPr>
          <p:spPr>
            <a:xfrm>
              <a:off x="2553001" y="3558339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F</a:t>
              </a: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69CEA24B-2BF9-2AE7-0124-3538AF2F3531}"/>
                </a:ext>
              </a:extLst>
            </p:cNvPr>
            <p:cNvSpPr>
              <a:spLocks/>
            </p:cNvSpPr>
            <p:nvPr userDrawn="1"/>
          </p:nvSpPr>
          <p:spPr>
            <a:xfrm>
              <a:off x="2735881" y="3558339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S</a:t>
              </a: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2E3F08DA-3D27-08B8-3B6B-FA1EC931CBDA}"/>
                </a:ext>
              </a:extLst>
            </p:cNvPr>
            <p:cNvSpPr>
              <a:spLocks/>
            </p:cNvSpPr>
            <p:nvPr userDrawn="1"/>
          </p:nvSpPr>
          <p:spPr>
            <a:xfrm>
              <a:off x="2918761" y="4545891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85659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gust D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8F26C48C-2135-733D-8E9A-C81BAEE655C3}"/>
              </a:ext>
            </a:extLst>
          </p:cNvPr>
          <p:cNvSpPr txBox="1"/>
          <p:nvPr userDrawn="1"/>
        </p:nvSpPr>
        <p:spPr>
          <a:xfrm>
            <a:off x="0" y="331"/>
            <a:ext cx="5148263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b="1"/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36010B8B-F055-2546-BA80-996D78F9494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60462" y="0"/>
            <a:ext cx="2827338" cy="368980"/>
          </a:xfrm>
        </p:spPr>
        <p:txBody>
          <a:bodyPr/>
          <a:lstStyle>
            <a:lvl1pPr marL="0" indent="0" algn="ctr">
              <a:buNone/>
              <a:defRPr sz="1800" b="1"/>
            </a:lvl1pPr>
            <a:lvl2pPr marL="257403" indent="0">
              <a:buNone/>
              <a:defRPr/>
            </a:lvl2pPr>
          </a:lstStyle>
          <a:p>
            <a:pPr lvl="0"/>
            <a:r>
              <a:rPr lang="en-US"/>
              <a:t>Type to enter date</a:t>
            </a:r>
          </a:p>
        </p:txBody>
      </p:sp>
      <p:sp>
        <p:nvSpPr>
          <p:cNvPr id="17" name="Round Same Side Corner Rectangle 16">
            <a:hlinkClick r:id="rId2" action="ppaction://hlinksldjump"/>
            <a:extLst>
              <a:ext uri="{FF2B5EF4-FFF2-40B4-BE49-F238E27FC236}">
                <a16:creationId xmlns:a16="http://schemas.microsoft.com/office/drawing/2014/main" id="{E91468B7-66B6-4D98-6AA8-B9D7A4B703FF}"/>
              </a:ext>
            </a:extLst>
          </p:cNvPr>
          <p:cNvSpPr/>
          <p:nvPr userDrawn="1"/>
        </p:nvSpPr>
        <p:spPr>
          <a:xfrm rot="5400000">
            <a:off x="4389077" y="500455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Jan</a:t>
            </a:r>
          </a:p>
        </p:txBody>
      </p:sp>
      <p:sp>
        <p:nvSpPr>
          <p:cNvPr id="18" name="Round Same Side Corner Rectangle 17">
            <a:hlinkClick r:id="rId3" action="ppaction://hlinksldjump"/>
            <a:extLst>
              <a:ext uri="{FF2B5EF4-FFF2-40B4-BE49-F238E27FC236}">
                <a16:creationId xmlns:a16="http://schemas.microsoft.com/office/drawing/2014/main" id="{477DA1D2-5A1D-A376-1342-4E29755B1EA5}"/>
              </a:ext>
            </a:extLst>
          </p:cNvPr>
          <p:cNvSpPr/>
          <p:nvPr userDrawn="1"/>
        </p:nvSpPr>
        <p:spPr>
          <a:xfrm rot="5400000">
            <a:off x="4389077" y="903798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Feb</a:t>
            </a:r>
          </a:p>
        </p:txBody>
      </p:sp>
      <p:sp>
        <p:nvSpPr>
          <p:cNvPr id="19" name="Round Same Side Corner Rectangle 18">
            <a:hlinkClick r:id="rId4" action="ppaction://hlinksldjump"/>
            <a:extLst>
              <a:ext uri="{FF2B5EF4-FFF2-40B4-BE49-F238E27FC236}">
                <a16:creationId xmlns:a16="http://schemas.microsoft.com/office/drawing/2014/main" id="{1A69343C-C27A-C851-A522-ED5E5F912B4A}"/>
              </a:ext>
            </a:extLst>
          </p:cNvPr>
          <p:cNvSpPr/>
          <p:nvPr userDrawn="1"/>
        </p:nvSpPr>
        <p:spPr>
          <a:xfrm rot="5400000">
            <a:off x="4389077" y="1307141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Mar</a:t>
            </a:r>
          </a:p>
        </p:txBody>
      </p:sp>
      <p:sp>
        <p:nvSpPr>
          <p:cNvPr id="20" name="Round Same Side Corner Rectangle 19">
            <a:hlinkClick r:id="rId5" action="ppaction://hlinksldjump"/>
            <a:extLst>
              <a:ext uri="{FF2B5EF4-FFF2-40B4-BE49-F238E27FC236}">
                <a16:creationId xmlns:a16="http://schemas.microsoft.com/office/drawing/2014/main" id="{69CD187C-0A69-1420-08B5-16F0067DE6D4}"/>
              </a:ext>
            </a:extLst>
          </p:cNvPr>
          <p:cNvSpPr/>
          <p:nvPr userDrawn="1"/>
        </p:nvSpPr>
        <p:spPr>
          <a:xfrm rot="5400000">
            <a:off x="4389077" y="1710484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Apr</a:t>
            </a:r>
          </a:p>
        </p:txBody>
      </p:sp>
      <p:sp>
        <p:nvSpPr>
          <p:cNvPr id="21" name="Round Same Side Corner Rectangle 20">
            <a:hlinkClick r:id="rId6" action="ppaction://hlinksldjump"/>
            <a:extLst>
              <a:ext uri="{FF2B5EF4-FFF2-40B4-BE49-F238E27FC236}">
                <a16:creationId xmlns:a16="http://schemas.microsoft.com/office/drawing/2014/main" id="{FBEB6526-539D-0C85-A590-14F887282A8A}"/>
              </a:ext>
            </a:extLst>
          </p:cNvPr>
          <p:cNvSpPr/>
          <p:nvPr userDrawn="1"/>
        </p:nvSpPr>
        <p:spPr>
          <a:xfrm rot="5400000">
            <a:off x="4389077" y="2113827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May</a:t>
            </a:r>
          </a:p>
        </p:txBody>
      </p:sp>
      <p:sp>
        <p:nvSpPr>
          <p:cNvPr id="22" name="Round Same Side Corner Rectangle 21">
            <a:hlinkClick r:id="rId7" action="ppaction://hlinksldjump"/>
            <a:extLst>
              <a:ext uri="{FF2B5EF4-FFF2-40B4-BE49-F238E27FC236}">
                <a16:creationId xmlns:a16="http://schemas.microsoft.com/office/drawing/2014/main" id="{9FC0E66E-1E6E-C769-1C46-5876AEFF4C74}"/>
              </a:ext>
            </a:extLst>
          </p:cNvPr>
          <p:cNvSpPr/>
          <p:nvPr userDrawn="1"/>
        </p:nvSpPr>
        <p:spPr>
          <a:xfrm rot="5400000">
            <a:off x="4389077" y="2517170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Jun</a:t>
            </a:r>
          </a:p>
        </p:txBody>
      </p:sp>
      <p:sp>
        <p:nvSpPr>
          <p:cNvPr id="23" name="Round Same Side Corner Rectangle 22">
            <a:hlinkClick r:id="rId8" action="ppaction://hlinksldjump"/>
            <a:extLst>
              <a:ext uri="{FF2B5EF4-FFF2-40B4-BE49-F238E27FC236}">
                <a16:creationId xmlns:a16="http://schemas.microsoft.com/office/drawing/2014/main" id="{BC25F2DA-7EB8-1484-52A0-334DCFEB9830}"/>
              </a:ext>
            </a:extLst>
          </p:cNvPr>
          <p:cNvSpPr/>
          <p:nvPr userDrawn="1"/>
        </p:nvSpPr>
        <p:spPr>
          <a:xfrm rot="5400000">
            <a:off x="4389077" y="2920513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Jul</a:t>
            </a:r>
          </a:p>
        </p:txBody>
      </p:sp>
      <p:sp>
        <p:nvSpPr>
          <p:cNvPr id="24" name="Round Same Side Corner Rectangle 23">
            <a:hlinkClick r:id="rId9" action="ppaction://hlinksldjump"/>
            <a:extLst>
              <a:ext uri="{FF2B5EF4-FFF2-40B4-BE49-F238E27FC236}">
                <a16:creationId xmlns:a16="http://schemas.microsoft.com/office/drawing/2014/main" id="{F3AD783F-6EE7-6AB2-5819-CF889E964E23}"/>
              </a:ext>
            </a:extLst>
          </p:cNvPr>
          <p:cNvSpPr/>
          <p:nvPr userDrawn="1"/>
        </p:nvSpPr>
        <p:spPr>
          <a:xfrm rot="5400000">
            <a:off x="4430491" y="3282442"/>
            <a:ext cx="394535" cy="227597"/>
          </a:xfrm>
          <a:prstGeom prst="round2Same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Aug</a:t>
            </a:r>
          </a:p>
        </p:txBody>
      </p:sp>
      <p:sp>
        <p:nvSpPr>
          <p:cNvPr id="25" name="Round Same Side Corner Rectangle 24">
            <a:hlinkClick r:id="rId10" action="ppaction://hlinksldjump"/>
            <a:extLst>
              <a:ext uri="{FF2B5EF4-FFF2-40B4-BE49-F238E27FC236}">
                <a16:creationId xmlns:a16="http://schemas.microsoft.com/office/drawing/2014/main" id="{AE0C47D5-C4C6-74CE-75C1-3EEA559A17A9}"/>
              </a:ext>
            </a:extLst>
          </p:cNvPr>
          <p:cNvSpPr/>
          <p:nvPr userDrawn="1"/>
        </p:nvSpPr>
        <p:spPr>
          <a:xfrm rot="5400000">
            <a:off x="4389077" y="3727199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Sep</a:t>
            </a:r>
          </a:p>
        </p:txBody>
      </p:sp>
      <p:sp>
        <p:nvSpPr>
          <p:cNvPr id="26" name="Round Same Side Corner Rectangle 25">
            <a:hlinkClick r:id="rId11" action="ppaction://hlinksldjump"/>
            <a:extLst>
              <a:ext uri="{FF2B5EF4-FFF2-40B4-BE49-F238E27FC236}">
                <a16:creationId xmlns:a16="http://schemas.microsoft.com/office/drawing/2014/main" id="{DBF09DC4-243B-B92B-5CE2-9E4EE243D93D}"/>
              </a:ext>
            </a:extLst>
          </p:cNvPr>
          <p:cNvSpPr/>
          <p:nvPr userDrawn="1"/>
        </p:nvSpPr>
        <p:spPr>
          <a:xfrm rot="5400000">
            <a:off x="4389077" y="4130542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Oct</a:t>
            </a:r>
          </a:p>
        </p:txBody>
      </p:sp>
      <p:sp>
        <p:nvSpPr>
          <p:cNvPr id="27" name="Round Same Side Corner Rectangle 26">
            <a:hlinkClick r:id="rId12" action="ppaction://hlinksldjump"/>
            <a:extLst>
              <a:ext uri="{FF2B5EF4-FFF2-40B4-BE49-F238E27FC236}">
                <a16:creationId xmlns:a16="http://schemas.microsoft.com/office/drawing/2014/main" id="{ED849A87-A013-6C6B-B577-4BA3A301C155}"/>
              </a:ext>
            </a:extLst>
          </p:cNvPr>
          <p:cNvSpPr/>
          <p:nvPr userDrawn="1"/>
        </p:nvSpPr>
        <p:spPr>
          <a:xfrm rot="5400000">
            <a:off x="4389077" y="4533885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Nov</a:t>
            </a:r>
          </a:p>
        </p:txBody>
      </p:sp>
      <p:sp>
        <p:nvSpPr>
          <p:cNvPr id="28" name="Round Same Side Corner Rectangle 27">
            <a:hlinkClick r:id="rId13" action="ppaction://hlinksldjump"/>
            <a:extLst>
              <a:ext uri="{FF2B5EF4-FFF2-40B4-BE49-F238E27FC236}">
                <a16:creationId xmlns:a16="http://schemas.microsoft.com/office/drawing/2014/main" id="{99E87CC6-D73F-CA86-63EE-BA00E287F8C8}"/>
              </a:ext>
            </a:extLst>
          </p:cNvPr>
          <p:cNvSpPr/>
          <p:nvPr userDrawn="1"/>
        </p:nvSpPr>
        <p:spPr>
          <a:xfrm rot="5400000">
            <a:off x="4389077" y="4937228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Dec</a:t>
            </a:r>
          </a:p>
        </p:txBody>
      </p:sp>
      <p:sp>
        <p:nvSpPr>
          <p:cNvPr id="29" name="Round Same Side Corner Rectangle 28">
            <a:hlinkClick r:id="rId14" action="ppaction://hlinksldjump"/>
            <a:extLst>
              <a:ext uri="{FF2B5EF4-FFF2-40B4-BE49-F238E27FC236}">
                <a16:creationId xmlns:a16="http://schemas.microsoft.com/office/drawing/2014/main" id="{D5FF9625-0FF3-DEE0-0442-0401097C0263}"/>
              </a:ext>
            </a:extLst>
          </p:cNvPr>
          <p:cNvSpPr/>
          <p:nvPr userDrawn="1"/>
        </p:nvSpPr>
        <p:spPr>
          <a:xfrm rot="5400000">
            <a:off x="4389147" y="5340573"/>
            <a:ext cx="394535" cy="144768"/>
          </a:xfrm>
          <a:prstGeom prst="round2Same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Goals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C30831-069E-08EB-BD6B-8DB77B54C783}"/>
              </a:ext>
            </a:extLst>
          </p:cNvPr>
          <p:cNvSpPr txBox="1"/>
          <p:nvPr userDrawn="1"/>
        </p:nvSpPr>
        <p:spPr>
          <a:xfrm>
            <a:off x="401005" y="368980"/>
            <a:ext cx="898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>
                <a:solidFill>
                  <a:schemeClr val="accent1">
                    <a:lumMod val="50000"/>
                  </a:schemeClr>
                </a:solidFill>
              </a:rPr>
              <a:t>Daily Goals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D5EA12-FC23-2775-CAE4-B7024B504D29}"/>
              </a:ext>
            </a:extLst>
          </p:cNvPr>
          <p:cNvSpPr txBox="1"/>
          <p:nvPr userDrawn="1"/>
        </p:nvSpPr>
        <p:spPr>
          <a:xfrm>
            <a:off x="401005" y="1296875"/>
            <a:ext cx="11076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>
                <a:solidFill>
                  <a:schemeClr val="accent1">
                    <a:lumMod val="50000"/>
                  </a:schemeClr>
                </a:solidFill>
              </a:rPr>
              <a:t>Agenda/Notes</a:t>
            </a:r>
          </a:p>
        </p:txBody>
      </p:sp>
      <p:pic>
        <p:nvPicPr>
          <p:cNvPr id="10" name="Graphic 9" descr="Home with solid fill">
            <a:hlinkClick r:id="rId15" action="ppaction://hlinksldjump"/>
            <a:extLst>
              <a:ext uri="{FF2B5EF4-FFF2-40B4-BE49-F238E27FC236}">
                <a16:creationId xmlns:a16="http://schemas.microsoft.com/office/drawing/2014/main" id="{0077B1AD-C9D2-1C1D-41F1-4B70F0FA6BE3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01463" y="7248"/>
            <a:ext cx="348543" cy="348543"/>
          </a:xfrm>
          <a:prstGeom prst="rect">
            <a:avLst/>
          </a:prstGeom>
        </p:spPr>
      </p:pic>
      <p:graphicFrame>
        <p:nvGraphicFramePr>
          <p:cNvPr id="12" name="Table 153">
            <a:extLst>
              <a:ext uri="{FF2B5EF4-FFF2-40B4-BE49-F238E27FC236}">
                <a16:creationId xmlns:a16="http://schemas.microsoft.com/office/drawing/2014/main" id="{D5C21A38-D197-4D46-451E-35F50454336E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715255471"/>
              </p:ext>
            </p:extLst>
          </p:nvPr>
        </p:nvGraphicFramePr>
        <p:xfrm>
          <a:off x="501463" y="1524126"/>
          <a:ext cx="3995528" cy="740971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995528">
                  <a:extLst>
                    <a:ext uri="{9D8B030D-6E8A-4147-A177-3AD203B41FA5}">
                      <a16:colId xmlns:a16="http://schemas.microsoft.com/office/drawing/2014/main" val="2389437453"/>
                    </a:ext>
                  </a:extLst>
                </a:gridCol>
              </a:tblGrid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9276727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4803234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8418539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4016569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8754936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200545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99957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46504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70171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321954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689067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631161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283160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941301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247319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353792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961883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341832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60298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743364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703530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602861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936974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996741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119125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642113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910077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35162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381913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142745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845367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934630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287165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187055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2129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309419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072212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6687162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823277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872895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108281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468370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919266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818053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585942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067541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0212968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40254"/>
                  </a:ext>
                </a:extLst>
              </a:tr>
            </a:tbl>
          </a:graphicData>
        </a:graphic>
      </p:graphicFrame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F4218B7-597A-D628-FD41-1B8328C5BC19}"/>
              </a:ext>
            </a:extLst>
          </p:cNvPr>
          <p:cNvCxnSpPr>
            <a:cxnSpLocks/>
          </p:cNvCxnSpPr>
          <p:nvPr userDrawn="1"/>
        </p:nvCxnSpPr>
        <p:spPr>
          <a:xfrm>
            <a:off x="514350" y="825092"/>
            <a:ext cx="2606040" cy="0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31838D8-3BCA-CBF9-0537-CB64150A6832}"/>
              </a:ext>
            </a:extLst>
          </p:cNvPr>
          <p:cNvCxnSpPr>
            <a:cxnSpLocks/>
          </p:cNvCxnSpPr>
          <p:nvPr userDrawn="1"/>
        </p:nvCxnSpPr>
        <p:spPr>
          <a:xfrm>
            <a:off x="514350" y="1025117"/>
            <a:ext cx="2606040" cy="0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D50BA10-15C1-C257-7C9B-59B7C9963960}"/>
              </a:ext>
            </a:extLst>
          </p:cNvPr>
          <p:cNvCxnSpPr>
            <a:cxnSpLocks/>
          </p:cNvCxnSpPr>
          <p:nvPr userDrawn="1"/>
        </p:nvCxnSpPr>
        <p:spPr>
          <a:xfrm>
            <a:off x="514350" y="1225142"/>
            <a:ext cx="2606040" cy="2527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E7B738DF-6631-B591-8DE1-863010CD2561}"/>
              </a:ext>
            </a:extLst>
          </p:cNvPr>
          <p:cNvSpPr txBox="1"/>
          <p:nvPr userDrawn="1"/>
        </p:nvSpPr>
        <p:spPr>
          <a:xfrm>
            <a:off x="409429" y="575017"/>
            <a:ext cx="30783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sz="1400">
                <a:solidFill>
                  <a:schemeClr val="accent5">
                    <a:lumMod val="75000"/>
                  </a:schemeClr>
                </a:solidFill>
              </a:rPr>
              <a:t> 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1400">
                <a:solidFill>
                  <a:schemeClr val="accent5">
                    <a:lumMod val="75000"/>
                  </a:schemeClr>
                </a:solidFill>
              </a:rPr>
              <a:t> 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1400">
                <a:solidFill>
                  <a:schemeClr val="accent5">
                    <a:lumMod val="75000"/>
                  </a:schemeClr>
                </a:solidFill>
              </a:rPr>
              <a:t> 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AE76C5DD-109E-31CC-7802-4D41154B44AE}"/>
              </a:ext>
            </a:extLst>
          </p:cNvPr>
          <p:cNvGrpSpPr/>
          <p:nvPr userDrawn="1"/>
        </p:nvGrpSpPr>
        <p:grpSpPr>
          <a:xfrm>
            <a:off x="3218688" y="374904"/>
            <a:ext cx="1280160" cy="1152144"/>
            <a:chOff x="1821481" y="3558339"/>
            <a:chExt cx="1280160" cy="1152144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7C85918B-FDE0-C7E3-E03A-C248BB6D8B87}"/>
                </a:ext>
              </a:extLst>
            </p:cNvPr>
            <p:cNvSpPr>
              <a:spLocks/>
            </p:cNvSpPr>
            <p:nvPr userDrawn="1"/>
          </p:nvSpPr>
          <p:spPr>
            <a:xfrm>
              <a:off x="2004361" y="3722931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56E98633-67D9-5F9B-C283-0AC27A1C3F6E}"/>
                </a:ext>
              </a:extLst>
            </p:cNvPr>
            <p:cNvSpPr>
              <a:spLocks/>
            </p:cNvSpPr>
            <p:nvPr userDrawn="1"/>
          </p:nvSpPr>
          <p:spPr>
            <a:xfrm>
              <a:off x="2187241" y="3722931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48" name="Rectangle 47">
              <a:hlinkClick r:id="rId18" action="ppaction://hlinksldjump"/>
              <a:extLst>
                <a:ext uri="{FF2B5EF4-FFF2-40B4-BE49-F238E27FC236}">
                  <a16:creationId xmlns:a16="http://schemas.microsoft.com/office/drawing/2014/main" id="{5EBBB8BD-9997-CDE4-52A5-7A4DC7E6E98E}"/>
                </a:ext>
              </a:extLst>
            </p:cNvPr>
            <p:cNvSpPr>
              <a:spLocks/>
            </p:cNvSpPr>
            <p:nvPr userDrawn="1"/>
          </p:nvSpPr>
          <p:spPr>
            <a:xfrm>
              <a:off x="2735881" y="3722931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9" name="Rectangle 48">
              <a:hlinkClick r:id="rId19" action="ppaction://hlinksldjump"/>
              <a:extLst>
                <a:ext uri="{FF2B5EF4-FFF2-40B4-BE49-F238E27FC236}">
                  <a16:creationId xmlns:a16="http://schemas.microsoft.com/office/drawing/2014/main" id="{2CF2A203-0368-5D83-8D53-715EFCF86D15}"/>
                </a:ext>
              </a:extLst>
            </p:cNvPr>
            <p:cNvSpPr>
              <a:spLocks/>
            </p:cNvSpPr>
            <p:nvPr userDrawn="1"/>
          </p:nvSpPr>
          <p:spPr>
            <a:xfrm>
              <a:off x="2918761" y="3722931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50" name="Rectangle 49">
              <a:hlinkClick r:id="rId20" action="ppaction://hlinksldjump"/>
              <a:extLst>
                <a:ext uri="{FF2B5EF4-FFF2-40B4-BE49-F238E27FC236}">
                  <a16:creationId xmlns:a16="http://schemas.microsoft.com/office/drawing/2014/main" id="{456C517B-415E-7F9A-B5F9-69C44C7C31C6}"/>
                </a:ext>
              </a:extLst>
            </p:cNvPr>
            <p:cNvSpPr>
              <a:spLocks/>
            </p:cNvSpPr>
            <p:nvPr userDrawn="1"/>
          </p:nvSpPr>
          <p:spPr>
            <a:xfrm>
              <a:off x="1821481" y="3887523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51" name="Rectangle 50">
              <a:hlinkClick r:id="rId21" action="ppaction://hlinksldjump"/>
              <a:extLst>
                <a:ext uri="{FF2B5EF4-FFF2-40B4-BE49-F238E27FC236}">
                  <a16:creationId xmlns:a16="http://schemas.microsoft.com/office/drawing/2014/main" id="{2AF68436-0FC9-FC21-1393-83FFAD77BB04}"/>
                </a:ext>
              </a:extLst>
            </p:cNvPr>
            <p:cNvSpPr>
              <a:spLocks/>
            </p:cNvSpPr>
            <p:nvPr userDrawn="1"/>
          </p:nvSpPr>
          <p:spPr>
            <a:xfrm>
              <a:off x="2004361" y="3887523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52" name="Rectangle 51">
              <a:hlinkClick r:id="rId22" action="ppaction://hlinksldjump"/>
              <a:extLst>
                <a:ext uri="{FF2B5EF4-FFF2-40B4-BE49-F238E27FC236}">
                  <a16:creationId xmlns:a16="http://schemas.microsoft.com/office/drawing/2014/main" id="{E3543584-D970-AD41-FB3B-3D45D21955E9}"/>
                </a:ext>
              </a:extLst>
            </p:cNvPr>
            <p:cNvSpPr>
              <a:spLocks/>
            </p:cNvSpPr>
            <p:nvPr userDrawn="1"/>
          </p:nvSpPr>
          <p:spPr>
            <a:xfrm>
              <a:off x="2187241" y="3887523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53" name="Rectangle 52">
              <a:hlinkClick r:id="rId23" action="ppaction://hlinksldjump"/>
              <a:extLst>
                <a:ext uri="{FF2B5EF4-FFF2-40B4-BE49-F238E27FC236}">
                  <a16:creationId xmlns:a16="http://schemas.microsoft.com/office/drawing/2014/main" id="{BC1459B2-4FD2-BAC8-534F-EC740C132752}"/>
                </a:ext>
              </a:extLst>
            </p:cNvPr>
            <p:cNvSpPr>
              <a:spLocks/>
            </p:cNvSpPr>
            <p:nvPr userDrawn="1"/>
          </p:nvSpPr>
          <p:spPr>
            <a:xfrm>
              <a:off x="2370121" y="3887523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54" name="Rectangle 53">
              <a:hlinkClick r:id="rId24" action="ppaction://hlinksldjump"/>
              <a:extLst>
                <a:ext uri="{FF2B5EF4-FFF2-40B4-BE49-F238E27FC236}">
                  <a16:creationId xmlns:a16="http://schemas.microsoft.com/office/drawing/2014/main" id="{01DBB0B8-DE6E-244A-ED32-D2E0035271C5}"/>
                </a:ext>
              </a:extLst>
            </p:cNvPr>
            <p:cNvSpPr>
              <a:spLocks/>
            </p:cNvSpPr>
            <p:nvPr userDrawn="1"/>
          </p:nvSpPr>
          <p:spPr>
            <a:xfrm>
              <a:off x="2553001" y="3887523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55" name="Rectangle 54">
              <a:hlinkClick r:id="rId25" action="ppaction://hlinksldjump"/>
              <a:extLst>
                <a:ext uri="{FF2B5EF4-FFF2-40B4-BE49-F238E27FC236}">
                  <a16:creationId xmlns:a16="http://schemas.microsoft.com/office/drawing/2014/main" id="{C3691DF0-DF4F-B270-E969-B644BBEE77F3}"/>
                </a:ext>
              </a:extLst>
            </p:cNvPr>
            <p:cNvSpPr>
              <a:spLocks/>
            </p:cNvSpPr>
            <p:nvPr userDrawn="1"/>
          </p:nvSpPr>
          <p:spPr>
            <a:xfrm>
              <a:off x="2735881" y="3887523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56" name="Rectangle 55">
              <a:hlinkClick r:id="rId26" action="ppaction://hlinksldjump"/>
              <a:extLst>
                <a:ext uri="{FF2B5EF4-FFF2-40B4-BE49-F238E27FC236}">
                  <a16:creationId xmlns:a16="http://schemas.microsoft.com/office/drawing/2014/main" id="{62B7861A-9A40-587A-979E-67F4A09CE266}"/>
                </a:ext>
              </a:extLst>
            </p:cNvPr>
            <p:cNvSpPr>
              <a:spLocks/>
            </p:cNvSpPr>
            <p:nvPr userDrawn="1"/>
          </p:nvSpPr>
          <p:spPr>
            <a:xfrm>
              <a:off x="2918761" y="3887523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57" name="Rectangle 56">
              <a:hlinkClick r:id="rId27" action="ppaction://hlinksldjump"/>
              <a:extLst>
                <a:ext uri="{FF2B5EF4-FFF2-40B4-BE49-F238E27FC236}">
                  <a16:creationId xmlns:a16="http://schemas.microsoft.com/office/drawing/2014/main" id="{F681FE66-9B1B-59DE-C3AF-E2980DFBC4FB}"/>
                </a:ext>
              </a:extLst>
            </p:cNvPr>
            <p:cNvSpPr>
              <a:spLocks/>
            </p:cNvSpPr>
            <p:nvPr userDrawn="1"/>
          </p:nvSpPr>
          <p:spPr>
            <a:xfrm>
              <a:off x="1821481" y="4052115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58" name="Rectangle 57">
              <a:hlinkClick r:id="rId28" action="ppaction://hlinksldjump"/>
              <a:extLst>
                <a:ext uri="{FF2B5EF4-FFF2-40B4-BE49-F238E27FC236}">
                  <a16:creationId xmlns:a16="http://schemas.microsoft.com/office/drawing/2014/main" id="{F4DE8CAF-2993-E840-8C58-5A31F37BF700}"/>
                </a:ext>
              </a:extLst>
            </p:cNvPr>
            <p:cNvSpPr>
              <a:spLocks/>
            </p:cNvSpPr>
            <p:nvPr userDrawn="1"/>
          </p:nvSpPr>
          <p:spPr>
            <a:xfrm>
              <a:off x="2004361" y="4052115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59" name="Rectangle 58">
              <a:hlinkClick r:id="rId29" action="ppaction://hlinksldjump"/>
              <a:extLst>
                <a:ext uri="{FF2B5EF4-FFF2-40B4-BE49-F238E27FC236}">
                  <a16:creationId xmlns:a16="http://schemas.microsoft.com/office/drawing/2014/main" id="{CC11EE23-0064-918D-8546-0E80212AD13E}"/>
                </a:ext>
              </a:extLst>
            </p:cNvPr>
            <p:cNvSpPr>
              <a:spLocks/>
            </p:cNvSpPr>
            <p:nvPr userDrawn="1"/>
          </p:nvSpPr>
          <p:spPr>
            <a:xfrm>
              <a:off x="2187241" y="4052115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60" name="Rectangle 59">
              <a:hlinkClick r:id="rId30" action="ppaction://hlinksldjump"/>
              <a:extLst>
                <a:ext uri="{FF2B5EF4-FFF2-40B4-BE49-F238E27FC236}">
                  <a16:creationId xmlns:a16="http://schemas.microsoft.com/office/drawing/2014/main" id="{1E9EED15-D02F-681B-AD46-986A74CAC20B}"/>
                </a:ext>
              </a:extLst>
            </p:cNvPr>
            <p:cNvSpPr>
              <a:spLocks/>
            </p:cNvSpPr>
            <p:nvPr userDrawn="1"/>
          </p:nvSpPr>
          <p:spPr>
            <a:xfrm>
              <a:off x="2370121" y="4052115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13</a:t>
              </a:r>
            </a:p>
          </p:txBody>
        </p:sp>
        <p:sp>
          <p:nvSpPr>
            <p:cNvPr id="62" name="Rectangle 61">
              <a:hlinkClick r:id="rId31" action="ppaction://hlinksldjump"/>
              <a:extLst>
                <a:ext uri="{FF2B5EF4-FFF2-40B4-BE49-F238E27FC236}">
                  <a16:creationId xmlns:a16="http://schemas.microsoft.com/office/drawing/2014/main" id="{A19BBA0A-A632-385D-8970-E7B84B8F7775}"/>
                </a:ext>
              </a:extLst>
            </p:cNvPr>
            <p:cNvSpPr>
              <a:spLocks/>
            </p:cNvSpPr>
            <p:nvPr userDrawn="1"/>
          </p:nvSpPr>
          <p:spPr>
            <a:xfrm>
              <a:off x="2553001" y="4052115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63" name="Rectangle 62">
              <a:hlinkClick r:id="rId32" action="ppaction://hlinksldjump"/>
              <a:extLst>
                <a:ext uri="{FF2B5EF4-FFF2-40B4-BE49-F238E27FC236}">
                  <a16:creationId xmlns:a16="http://schemas.microsoft.com/office/drawing/2014/main" id="{D3252525-4C73-4672-467E-BE61D8CF15E8}"/>
                </a:ext>
              </a:extLst>
            </p:cNvPr>
            <p:cNvSpPr>
              <a:spLocks/>
            </p:cNvSpPr>
            <p:nvPr userDrawn="1"/>
          </p:nvSpPr>
          <p:spPr>
            <a:xfrm>
              <a:off x="2735881" y="4052115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64" name="Rectangle 63">
              <a:hlinkClick r:id="rId33" action="ppaction://hlinksldjump"/>
              <a:extLst>
                <a:ext uri="{FF2B5EF4-FFF2-40B4-BE49-F238E27FC236}">
                  <a16:creationId xmlns:a16="http://schemas.microsoft.com/office/drawing/2014/main" id="{E84F9DD6-C89A-C07E-97A8-9BD14A3A0460}"/>
                </a:ext>
              </a:extLst>
            </p:cNvPr>
            <p:cNvSpPr>
              <a:spLocks/>
            </p:cNvSpPr>
            <p:nvPr userDrawn="1"/>
          </p:nvSpPr>
          <p:spPr>
            <a:xfrm>
              <a:off x="2918761" y="4052115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16</a:t>
              </a:r>
            </a:p>
          </p:txBody>
        </p:sp>
        <p:sp>
          <p:nvSpPr>
            <p:cNvPr id="65" name="Rectangle 64">
              <a:hlinkClick r:id="rId34" action="ppaction://hlinksldjump"/>
              <a:extLst>
                <a:ext uri="{FF2B5EF4-FFF2-40B4-BE49-F238E27FC236}">
                  <a16:creationId xmlns:a16="http://schemas.microsoft.com/office/drawing/2014/main" id="{94581636-4274-568F-4B21-6536E7143CBC}"/>
                </a:ext>
              </a:extLst>
            </p:cNvPr>
            <p:cNvSpPr>
              <a:spLocks/>
            </p:cNvSpPr>
            <p:nvPr userDrawn="1"/>
          </p:nvSpPr>
          <p:spPr>
            <a:xfrm>
              <a:off x="1821481" y="4216707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66" name="Rectangle 65">
              <a:hlinkClick r:id="rId35" action="ppaction://hlinksldjump"/>
              <a:extLst>
                <a:ext uri="{FF2B5EF4-FFF2-40B4-BE49-F238E27FC236}">
                  <a16:creationId xmlns:a16="http://schemas.microsoft.com/office/drawing/2014/main" id="{C4F3E90A-C19F-912F-4574-C7F732960C2B}"/>
                </a:ext>
              </a:extLst>
            </p:cNvPr>
            <p:cNvSpPr>
              <a:spLocks/>
            </p:cNvSpPr>
            <p:nvPr userDrawn="1"/>
          </p:nvSpPr>
          <p:spPr>
            <a:xfrm>
              <a:off x="2004361" y="4216707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18</a:t>
              </a:r>
            </a:p>
          </p:txBody>
        </p:sp>
        <p:sp>
          <p:nvSpPr>
            <p:cNvPr id="67" name="Rectangle 66">
              <a:hlinkClick r:id="rId36" action="ppaction://hlinksldjump"/>
              <a:extLst>
                <a:ext uri="{FF2B5EF4-FFF2-40B4-BE49-F238E27FC236}">
                  <a16:creationId xmlns:a16="http://schemas.microsoft.com/office/drawing/2014/main" id="{E791E3C1-6A12-18E8-5558-FD097A91F6F0}"/>
                </a:ext>
              </a:extLst>
            </p:cNvPr>
            <p:cNvSpPr>
              <a:spLocks/>
            </p:cNvSpPr>
            <p:nvPr userDrawn="1"/>
          </p:nvSpPr>
          <p:spPr>
            <a:xfrm>
              <a:off x="2187241" y="4216707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19</a:t>
              </a:r>
            </a:p>
          </p:txBody>
        </p:sp>
        <p:sp>
          <p:nvSpPr>
            <p:cNvPr id="68" name="Rectangle 67">
              <a:hlinkClick r:id="rId37" action="ppaction://hlinksldjump"/>
              <a:extLst>
                <a:ext uri="{FF2B5EF4-FFF2-40B4-BE49-F238E27FC236}">
                  <a16:creationId xmlns:a16="http://schemas.microsoft.com/office/drawing/2014/main" id="{412BA232-9476-830A-4618-F98FEDE60669}"/>
                </a:ext>
              </a:extLst>
            </p:cNvPr>
            <p:cNvSpPr>
              <a:spLocks/>
            </p:cNvSpPr>
            <p:nvPr userDrawn="1"/>
          </p:nvSpPr>
          <p:spPr>
            <a:xfrm>
              <a:off x="2370121" y="4216707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98" name="Rectangle 97">
              <a:hlinkClick r:id="rId38" action="ppaction://hlinksldjump"/>
              <a:extLst>
                <a:ext uri="{FF2B5EF4-FFF2-40B4-BE49-F238E27FC236}">
                  <a16:creationId xmlns:a16="http://schemas.microsoft.com/office/drawing/2014/main" id="{4CD65F6B-392C-2C86-F7BD-DEF16CE0A9EE}"/>
                </a:ext>
              </a:extLst>
            </p:cNvPr>
            <p:cNvSpPr>
              <a:spLocks/>
            </p:cNvSpPr>
            <p:nvPr userDrawn="1"/>
          </p:nvSpPr>
          <p:spPr>
            <a:xfrm>
              <a:off x="2553001" y="4216707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21</a:t>
              </a:r>
            </a:p>
          </p:txBody>
        </p:sp>
        <p:sp>
          <p:nvSpPr>
            <p:cNvPr id="99" name="Rectangle 98">
              <a:hlinkClick r:id="rId39" action="ppaction://hlinksldjump"/>
              <a:extLst>
                <a:ext uri="{FF2B5EF4-FFF2-40B4-BE49-F238E27FC236}">
                  <a16:creationId xmlns:a16="http://schemas.microsoft.com/office/drawing/2014/main" id="{3DCC9A6B-695A-A342-BEF0-7852AD8D458B}"/>
                </a:ext>
              </a:extLst>
            </p:cNvPr>
            <p:cNvSpPr>
              <a:spLocks/>
            </p:cNvSpPr>
            <p:nvPr userDrawn="1"/>
          </p:nvSpPr>
          <p:spPr>
            <a:xfrm>
              <a:off x="2735881" y="4216707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100" name="Rectangle 99">
              <a:hlinkClick r:id="rId40" action="ppaction://hlinksldjump"/>
              <a:extLst>
                <a:ext uri="{FF2B5EF4-FFF2-40B4-BE49-F238E27FC236}">
                  <a16:creationId xmlns:a16="http://schemas.microsoft.com/office/drawing/2014/main" id="{5E24829D-0A95-CC44-9B33-DE8449D0B14C}"/>
                </a:ext>
              </a:extLst>
            </p:cNvPr>
            <p:cNvSpPr>
              <a:spLocks/>
            </p:cNvSpPr>
            <p:nvPr userDrawn="1"/>
          </p:nvSpPr>
          <p:spPr>
            <a:xfrm>
              <a:off x="2918761" y="4216707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23</a:t>
              </a:r>
            </a:p>
          </p:txBody>
        </p:sp>
        <p:sp>
          <p:nvSpPr>
            <p:cNvPr id="101" name="Rectangle 100">
              <a:hlinkClick r:id="rId41" action="ppaction://hlinksldjump"/>
              <a:extLst>
                <a:ext uri="{FF2B5EF4-FFF2-40B4-BE49-F238E27FC236}">
                  <a16:creationId xmlns:a16="http://schemas.microsoft.com/office/drawing/2014/main" id="{2C9F4B1A-7DD9-4705-35D2-09209C7B3BA1}"/>
                </a:ext>
              </a:extLst>
            </p:cNvPr>
            <p:cNvSpPr>
              <a:spLocks/>
            </p:cNvSpPr>
            <p:nvPr userDrawn="1"/>
          </p:nvSpPr>
          <p:spPr>
            <a:xfrm>
              <a:off x="1821481" y="4381299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24</a:t>
              </a:r>
            </a:p>
          </p:txBody>
        </p:sp>
        <p:sp>
          <p:nvSpPr>
            <p:cNvPr id="102" name="Rectangle 101">
              <a:hlinkClick r:id="rId42" action="ppaction://hlinksldjump"/>
              <a:extLst>
                <a:ext uri="{FF2B5EF4-FFF2-40B4-BE49-F238E27FC236}">
                  <a16:creationId xmlns:a16="http://schemas.microsoft.com/office/drawing/2014/main" id="{453E0CF8-EA38-06E9-AA9B-E60F555CD2AC}"/>
                </a:ext>
              </a:extLst>
            </p:cNvPr>
            <p:cNvSpPr>
              <a:spLocks/>
            </p:cNvSpPr>
            <p:nvPr userDrawn="1"/>
          </p:nvSpPr>
          <p:spPr>
            <a:xfrm>
              <a:off x="2004361" y="4381299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25</a:t>
              </a:r>
            </a:p>
          </p:txBody>
        </p:sp>
        <p:sp>
          <p:nvSpPr>
            <p:cNvPr id="103" name="Rectangle 102">
              <a:hlinkClick r:id="rId43" action="ppaction://hlinksldjump"/>
              <a:extLst>
                <a:ext uri="{FF2B5EF4-FFF2-40B4-BE49-F238E27FC236}">
                  <a16:creationId xmlns:a16="http://schemas.microsoft.com/office/drawing/2014/main" id="{3C3A43A9-FF5D-A8E0-05BD-9AC5C9CF6EB4}"/>
                </a:ext>
              </a:extLst>
            </p:cNvPr>
            <p:cNvSpPr>
              <a:spLocks/>
            </p:cNvSpPr>
            <p:nvPr userDrawn="1"/>
          </p:nvSpPr>
          <p:spPr>
            <a:xfrm>
              <a:off x="2187241" y="4381299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26</a:t>
              </a:r>
            </a:p>
          </p:txBody>
        </p:sp>
        <p:sp>
          <p:nvSpPr>
            <p:cNvPr id="104" name="Rectangle 103">
              <a:hlinkClick r:id="rId44" action="ppaction://hlinksldjump"/>
              <a:extLst>
                <a:ext uri="{FF2B5EF4-FFF2-40B4-BE49-F238E27FC236}">
                  <a16:creationId xmlns:a16="http://schemas.microsoft.com/office/drawing/2014/main" id="{923110DF-298A-A3F0-F515-197A4BC6008A}"/>
                </a:ext>
              </a:extLst>
            </p:cNvPr>
            <p:cNvSpPr>
              <a:spLocks/>
            </p:cNvSpPr>
            <p:nvPr userDrawn="1"/>
          </p:nvSpPr>
          <p:spPr>
            <a:xfrm>
              <a:off x="2370121" y="4381299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27</a:t>
              </a:r>
            </a:p>
          </p:txBody>
        </p:sp>
        <p:sp>
          <p:nvSpPr>
            <p:cNvPr id="105" name="Rectangle 104">
              <a:hlinkClick r:id="rId45" action="ppaction://hlinksldjump"/>
              <a:extLst>
                <a:ext uri="{FF2B5EF4-FFF2-40B4-BE49-F238E27FC236}">
                  <a16:creationId xmlns:a16="http://schemas.microsoft.com/office/drawing/2014/main" id="{A54B59DE-D7D5-E477-7908-0B7D5DCD861A}"/>
                </a:ext>
              </a:extLst>
            </p:cNvPr>
            <p:cNvSpPr>
              <a:spLocks/>
            </p:cNvSpPr>
            <p:nvPr userDrawn="1"/>
          </p:nvSpPr>
          <p:spPr>
            <a:xfrm>
              <a:off x="2553001" y="4381299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28</a:t>
              </a:r>
            </a:p>
          </p:txBody>
        </p:sp>
        <p:sp>
          <p:nvSpPr>
            <p:cNvPr id="106" name="Rectangle 105">
              <a:hlinkClick r:id="rId46" action="ppaction://hlinksldjump"/>
              <a:extLst>
                <a:ext uri="{FF2B5EF4-FFF2-40B4-BE49-F238E27FC236}">
                  <a16:creationId xmlns:a16="http://schemas.microsoft.com/office/drawing/2014/main" id="{51DBAE92-4402-C991-FCDB-37A1D0ECC55B}"/>
                </a:ext>
              </a:extLst>
            </p:cNvPr>
            <p:cNvSpPr>
              <a:spLocks/>
            </p:cNvSpPr>
            <p:nvPr userDrawn="1"/>
          </p:nvSpPr>
          <p:spPr>
            <a:xfrm>
              <a:off x="2735881" y="4381299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29</a:t>
              </a:r>
            </a:p>
          </p:txBody>
        </p:sp>
        <p:sp>
          <p:nvSpPr>
            <p:cNvPr id="107" name="Rectangle 106">
              <a:hlinkClick r:id="rId47" action="ppaction://hlinksldjump"/>
              <a:extLst>
                <a:ext uri="{FF2B5EF4-FFF2-40B4-BE49-F238E27FC236}">
                  <a16:creationId xmlns:a16="http://schemas.microsoft.com/office/drawing/2014/main" id="{98B3278A-ED2B-7A34-7D45-967ED66A84EF}"/>
                </a:ext>
              </a:extLst>
            </p:cNvPr>
            <p:cNvSpPr>
              <a:spLocks/>
            </p:cNvSpPr>
            <p:nvPr userDrawn="1"/>
          </p:nvSpPr>
          <p:spPr>
            <a:xfrm>
              <a:off x="2918761" y="4381299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30</a:t>
              </a:r>
            </a:p>
          </p:txBody>
        </p:sp>
        <p:sp>
          <p:nvSpPr>
            <p:cNvPr id="108" name="Rectangle 107">
              <a:hlinkClick r:id="rId48" action="ppaction://hlinksldjump"/>
              <a:extLst>
                <a:ext uri="{FF2B5EF4-FFF2-40B4-BE49-F238E27FC236}">
                  <a16:creationId xmlns:a16="http://schemas.microsoft.com/office/drawing/2014/main" id="{42119B64-2E63-8BF2-3E71-5484EB2A4DD6}"/>
                </a:ext>
              </a:extLst>
            </p:cNvPr>
            <p:cNvSpPr>
              <a:spLocks/>
            </p:cNvSpPr>
            <p:nvPr userDrawn="1"/>
          </p:nvSpPr>
          <p:spPr>
            <a:xfrm>
              <a:off x="1821481" y="4545891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31</a:t>
              </a: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92F56925-F857-4D56-B7B8-4C854B76CF90}"/>
                </a:ext>
              </a:extLst>
            </p:cNvPr>
            <p:cNvSpPr>
              <a:spLocks/>
            </p:cNvSpPr>
            <p:nvPr userDrawn="1"/>
          </p:nvSpPr>
          <p:spPr>
            <a:xfrm>
              <a:off x="2370121" y="3722931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2815DE71-992A-4103-31CC-7857B5ABF39E}"/>
                </a:ext>
              </a:extLst>
            </p:cNvPr>
            <p:cNvSpPr>
              <a:spLocks/>
            </p:cNvSpPr>
            <p:nvPr userDrawn="1"/>
          </p:nvSpPr>
          <p:spPr>
            <a:xfrm>
              <a:off x="2553001" y="3722931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D910200E-4882-FC2E-C76F-889D36560ABD}"/>
                </a:ext>
              </a:extLst>
            </p:cNvPr>
            <p:cNvSpPr>
              <a:spLocks/>
            </p:cNvSpPr>
            <p:nvPr userDrawn="1"/>
          </p:nvSpPr>
          <p:spPr>
            <a:xfrm>
              <a:off x="2004361" y="4545891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03608474-A326-9A7B-CB1A-48543B9B27CA}"/>
                </a:ext>
              </a:extLst>
            </p:cNvPr>
            <p:cNvSpPr>
              <a:spLocks/>
            </p:cNvSpPr>
            <p:nvPr userDrawn="1"/>
          </p:nvSpPr>
          <p:spPr>
            <a:xfrm>
              <a:off x="2187241" y="4545891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BBCF9E04-CB47-0E86-B270-5408390E329C}"/>
                </a:ext>
              </a:extLst>
            </p:cNvPr>
            <p:cNvSpPr>
              <a:spLocks/>
            </p:cNvSpPr>
            <p:nvPr userDrawn="1"/>
          </p:nvSpPr>
          <p:spPr>
            <a:xfrm>
              <a:off x="2370121" y="4545891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17B7B6A9-C8B7-6E9E-13D4-29F53CDBF51B}"/>
                </a:ext>
              </a:extLst>
            </p:cNvPr>
            <p:cNvSpPr>
              <a:spLocks/>
            </p:cNvSpPr>
            <p:nvPr userDrawn="1"/>
          </p:nvSpPr>
          <p:spPr>
            <a:xfrm>
              <a:off x="2553001" y="4545891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A993FA84-639A-25C1-D46A-230DF3C85F1C}"/>
                </a:ext>
              </a:extLst>
            </p:cNvPr>
            <p:cNvSpPr>
              <a:spLocks/>
            </p:cNvSpPr>
            <p:nvPr userDrawn="1"/>
          </p:nvSpPr>
          <p:spPr>
            <a:xfrm>
              <a:off x="2735881" y="4545891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2CC3A028-DC8F-ACA6-6F81-38771129D14D}"/>
                </a:ext>
              </a:extLst>
            </p:cNvPr>
            <p:cNvSpPr>
              <a:spLocks/>
            </p:cNvSpPr>
            <p:nvPr userDrawn="1"/>
          </p:nvSpPr>
          <p:spPr>
            <a:xfrm>
              <a:off x="1821481" y="3722931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48379A78-0D01-80C0-D6BF-90BC4276E1AE}"/>
                </a:ext>
              </a:extLst>
            </p:cNvPr>
            <p:cNvSpPr>
              <a:spLocks/>
            </p:cNvSpPr>
            <p:nvPr userDrawn="1"/>
          </p:nvSpPr>
          <p:spPr>
            <a:xfrm>
              <a:off x="1821481" y="3722931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4D9AEEC9-2FA8-4CEC-BCA0-413ED1F5CCD0}"/>
                </a:ext>
              </a:extLst>
            </p:cNvPr>
            <p:cNvSpPr>
              <a:spLocks/>
            </p:cNvSpPr>
            <p:nvPr userDrawn="1"/>
          </p:nvSpPr>
          <p:spPr>
            <a:xfrm>
              <a:off x="2918761" y="3558339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S</a:t>
              </a: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0D282B78-4486-A042-DE6C-E062A0C37504}"/>
                </a:ext>
              </a:extLst>
            </p:cNvPr>
            <p:cNvSpPr>
              <a:spLocks/>
            </p:cNvSpPr>
            <p:nvPr userDrawn="1"/>
          </p:nvSpPr>
          <p:spPr>
            <a:xfrm>
              <a:off x="1821481" y="3558339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M</a:t>
              </a: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714DD01C-AC97-DAD3-CE01-5D89E81D3209}"/>
                </a:ext>
              </a:extLst>
            </p:cNvPr>
            <p:cNvSpPr>
              <a:spLocks/>
            </p:cNvSpPr>
            <p:nvPr userDrawn="1"/>
          </p:nvSpPr>
          <p:spPr>
            <a:xfrm>
              <a:off x="2004361" y="3558339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T</a:t>
              </a: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3BBBCC66-3B95-2604-D7A8-D6E95C505437}"/>
                </a:ext>
              </a:extLst>
            </p:cNvPr>
            <p:cNvSpPr>
              <a:spLocks/>
            </p:cNvSpPr>
            <p:nvPr userDrawn="1"/>
          </p:nvSpPr>
          <p:spPr>
            <a:xfrm>
              <a:off x="2187241" y="3558339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W</a:t>
              </a: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1D0B7C19-DF37-328A-3A33-7A3C01D50F3F}"/>
                </a:ext>
              </a:extLst>
            </p:cNvPr>
            <p:cNvSpPr>
              <a:spLocks/>
            </p:cNvSpPr>
            <p:nvPr userDrawn="1"/>
          </p:nvSpPr>
          <p:spPr>
            <a:xfrm>
              <a:off x="2370121" y="3558339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T</a:t>
              </a: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8C1853F3-3476-802C-2397-627941708F03}"/>
                </a:ext>
              </a:extLst>
            </p:cNvPr>
            <p:cNvSpPr>
              <a:spLocks/>
            </p:cNvSpPr>
            <p:nvPr userDrawn="1"/>
          </p:nvSpPr>
          <p:spPr>
            <a:xfrm>
              <a:off x="2553001" y="3558339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F</a:t>
              </a: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455136BC-3271-EBD4-5067-DB9299BCFAE8}"/>
                </a:ext>
              </a:extLst>
            </p:cNvPr>
            <p:cNvSpPr>
              <a:spLocks/>
            </p:cNvSpPr>
            <p:nvPr userDrawn="1"/>
          </p:nvSpPr>
          <p:spPr>
            <a:xfrm>
              <a:off x="2735881" y="3558339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S</a:t>
              </a: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93898507-DE11-7685-D51A-F24A9C96940C}"/>
                </a:ext>
              </a:extLst>
            </p:cNvPr>
            <p:cNvSpPr>
              <a:spLocks/>
            </p:cNvSpPr>
            <p:nvPr userDrawn="1"/>
          </p:nvSpPr>
          <p:spPr>
            <a:xfrm>
              <a:off x="2918761" y="4545891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09928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oa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6C22E93-BC92-AF57-F2BE-7CF53C46B287}"/>
              </a:ext>
            </a:extLst>
          </p:cNvPr>
          <p:cNvSpPr txBox="1"/>
          <p:nvPr userDrawn="1"/>
        </p:nvSpPr>
        <p:spPr>
          <a:xfrm>
            <a:off x="0" y="331"/>
            <a:ext cx="5148263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b="1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1FF5CD-CBFA-137B-77C1-DD44C676E50B}"/>
              </a:ext>
            </a:extLst>
          </p:cNvPr>
          <p:cNvSpPr txBox="1"/>
          <p:nvPr userDrawn="1"/>
        </p:nvSpPr>
        <p:spPr>
          <a:xfrm>
            <a:off x="385753" y="4093764"/>
            <a:ext cx="16907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>
                <a:solidFill>
                  <a:schemeClr val="accent1">
                    <a:lumMod val="50000"/>
                  </a:schemeClr>
                </a:solidFill>
              </a:rPr>
              <a:t>Personal Annual Goals</a:t>
            </a:r>
          </a:p>
        </p:txBody>
      </p:sp>
      <p:sp>
        <p:nvSpPr>
          <p:cNvPr id="6" name="Text Placeholder 60">
            <a:extLst>
              <a:ext uri="{FF2B5EF4-FFF2-40B4-BE49-F238E27FC236}">
                <a16:creationId xmlns:a16="http://schemas.microsoft.com/office/drawing/2014/main" id="{A239834A-7403-3178-675C-213B915169C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60462" y="0"/>
            <a:ext cx="2827338" cy="368980"/>
          </a:xfrm>
        </p:spPr>
        <p:txBody>
          <a:bodyPr/>
          <a:lstStyle>
            <a:lvl1pPr marL="0" indent="0" algn="ctr">
              <a:buNone/>
              <a:defRPr sz="1800" b="1"/>
            </a:lvl1pPr>
            <a:lvl2pPr marL="257403" indent="0">
              <a:buNone/>
              <a:defRPr/>
            </a:lvl2pPr>
          </a:lstStyle>
          <a:p>
            <a:pPr lvl="0"/>
            <a:r>
              <a:rPr lang="en-US"/>
              <a:t>Type to enter year</a:t>
            </a:r>
          </a:p>
        </p:txBody>
      </p:sp>
      <p:graphicFrame>
        <p:nvGraphicFramePr>
          <p:cNvPr id="79" name="Table 79">
            <a:extLst>
              <a:ext uri="{FF2B5EF4-FFF2-40B4-BE49-F238E27FC236}">
                <a16:creationId xmlns:a16="http://schemas.microsoft.com/office/drawing/2014/main" id="{428858DE-05BF-6B0E-74F3-240CAF86F573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288164945"/>
              </p:ext>
            </p:extLst>
          </p:nvPr>
        </p:nvGraphicFramePr>
        <p:xfrm>
          <a:off x="463066" y="4358382"/>
          <a:ext cx="4000561" cy="2968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3522">
                  <a:extLst>
                    <a:ext uri="{9D8B030D-6E8A-4147-A177-3AD203B41FA5}">
                      <a16:colId xmlns:a16="http://schemas.microsoft.com/office/drawing/2014/main" val="2668525578"/>
                    </a:ext>
                  </a:extLst>
                </a:gridCol>
                <a:gridCol w="1177039">
                  <a:extLst>
                    <a:ext uri="{9D8B030D-6E8A-4147-A177-3AD203B41FA5}">
                      <a16:colId xmlns:a16="http://schemas.microsoft.com/office/drawing/2014/main" val="3623468927"/>
                    </a:ext>
                  </a:extLst>
                </a:gridCol>
              </a:tblGrid>
              <a:tr h="371011">
                <a:tc>
                  <a:txBody>
                    <a:bodyPr/>
                    <a:lstStyle/>
                    <a:p>
                      <a:r>
                        <a:rPr lang="en-US"/>
                        <a:t>Measurable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9447281"/>
                  </a:ext>
                </a:extLst>
              </a:tr>
              <a:tr h="37101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784565"/>
                  </a:ext>
                </a:extLst>
              </a:tr>
              <a:tr h="37101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146951"/>
                  </a:ext>
                </a:extLst>
              </a:tr>
              <a:tr h="37101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7160376"/>
                  </a:ext>
                </a:extLst>
              </a:tr>
              <a:tr h="37101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503816"/>
                  </a:ext>
                </a:extLst>
              </a:tr>
              <a:tr h="37101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4670905"/>
                  </a:ext>
                </a:extLst>
              </a:tr>
              <a:tr h="37101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9626367"/>
                  </a:ext>
                </a:extLst>
              </a:tr>
              <a:tr h="37101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0131722"/>
                  </a:ext>
                </a:extLst>
              </a:tr>
            </a:tbl>
          </a:graphicData>
        </a:graphic>
      </p:graphicFrame>
      <p:sp>
        <p:nvSpPr>
          <p:cNvPr id="92" name="TextBox 91">
            <a:extLst>
              <a:ext uri="{FF2B5EF4-FFF2-40B4-BE49-F238E27FC236}">
                <a16:creationId xmlns:a16="http://schemas.microsoft.com/office/drawing/2014/main" id="{91E05106-0F16-C84E-F5AB-967103B81BB7}"/>
              </a:ext>
            </a:extLst>
          </p:cNvPr>
          <p:cNvSpPr txBox="1"/>
          <p:nvPr userDrawn="1"/>
        </p:nvSpPr>
        <p:spPr>
          <a:xfrm>
            <a:off x="385753" y="611469"/>
            <a:ext cx="21456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>
                <a:solidFill>
                  <a:schemeClr val="accent1">
                    <a:lumMod val="50000"/>
                  </a:schemeClr>
                </a:solidFill>
              </a:rPr>
              <a:t>Professional Annual Goals</a:t>
            </a:r>
          </a:p>
        </p:txBody>
      </p:sp>
      <p:graphicFrame>
        <p:nvGraphicFramePr>
          <p:cNvPr id="93" name="Table 79">
            <a:extLst>
              <a:ext uri="{FF2B5EF4-FFF2-40B4-BE49-F238E27FC236}">
                <a16:creationId xmlns:a16="http://schemas.microsoft.com/office/drawing/2014/main" id="{6FD185E8-78BC-9629-71DC-F95212B6009D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161607107"/>
              </p:ext>
            </p:extLst>
          </p:nvPr>
        </p:nvGraphicFramePr>
        <p:xfrm>
          <a:off x="463066" y="876771"/>
          <a:ext cx="4000561" cy="29745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2641">
                  <a:extLst>
                    <a:ext uri="{9D8B030D-6E8A-4147-A177-3AD203B41FA5}">
                      <a16:colId xmlns:a16="http://schemas.microsoft.com/office/drawing/2014/main" val="2668525578"/>
                    </a:ext>
                  </a:extLst>
                </a:gridCol>
                <a:gridCol w="1127920">
                  <a:extLst>
                    <a:ext uri="{9D8B030D-6E8A-4147-A177-3AD203B41FA5}">
                      <a16:colId xmlns:a16="http://schemas.microsoft.com/office/drawing/2014/main" val="3623468927"/>
                    </a:ext>
                  </a:extLst>
                </a:gridCol>
              </a:tblGrid>
              <a:tr h="371813">
                <a:tc>
                  <a:txBody>
                    <a:bodyPr/>
                    <a:lstStyle/>
                    <a:p>
                      <a:r>
                        <a:rPr lang="en-US"/>
                        <a:t>Measurable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9447281"/>
                  </a:ext>
                </a:extLst>
              </a:tr>
              <a:tr h="37181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784565"/>
                  </a:ext>
                </a:extLst>
              </a:tr>
              <a:tr h="37181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146951"/>
                  </a:ext>
                </a:extLst>
              </a:tr>
              <a:tr h="37181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7160376"/>
                  </a:ext>
                </a:extLst>
              </a:tr>
              <a:tr h="37181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503816"/>
                  </a:ext>
                </a:extLst>
              </a:tr>
              <a:tr h="37181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4670905"/>
                  </a:ext>
                </a:extLst>
              </a:tr>
              <a:tr h="37181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9626367"/>
                  </a:ext>
                </a:extLst>
              </a:tr>
              <a:tr h="37181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0131722"/>
                  </a:ext>
                </a:extLst>
              </a:tr>
            </a:tbl>
          </a:graphicData>
        </a:graphic>
      </p:graphicFrame>
      <p:pic>
        <p:nvPicPr>
          <p:cNvPr id="18" name="Graphic 17" descr="Home with solid fill">
            <a:hlinkClick r:id="rId2" action="ppaction://hlinksldjump"/>
            <a:extLst>
              <a:ext uri="{FF2B5EF4-FFF2-40B4-BE49-F238E27FC236}">
                <a16:creationId xmlns:a16="http://schemas.microsoft.com/office/drawing/2014/main" id="{BE9FFE00-84A1-50C6-1AF1-A3F1AEB3BB5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1463" y="7248"/>
            <a:ext cx="348543" cy="348543"/>
          </a:xfrm>
          <a:prstGeom prst="rect">
            <a:avLst/>
          </a:prstGeom>
        </p:spPr>
      </p:pic>
      <p:sp>
        <p:nvSpPr>
          <p:cNvPr id="19" name="Round Same Side Corner Rectangle 18">
            <a:hlinkClick r:id="rId5" action="ppaction://hlinksldjump"/>
            <a:extLst>
              <a:ext uri="{FF2B5EF4-FFF2-40B4-BE49-F238E27FC236}">
                <a16:creationId xmlns:a16="http://schemas.microsoft.com/office/drawing/2014/main" id="{385108BA-8437-314E-4B8F-138FF99726BB}"/>
              </a:ext>
            </a:extLst>
          </p:cNvPr>
          <p:cNvSpPr/>
          <p:nvPr userDrawn="1"/>
        </p:nvSpPr>
        <p:spPr>
          <a:xfrm rot="5400000">
            <a:off x="4389077" y="500455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Jan</a:t>
            </a:r>
          </a:p>
        </p:txBody>
      </p:sp>
      <p:sp>
        <p:nvSpPr>
          <p:cNvPr id="20" name="Round Same Side Corner Rectangle 19">
            <a:hlinkClick r:id="rId6" action="ppaction://hlinksldjump"/>
            <a:extLst>
              <a:ext uri="{FF2B5EF4-FFF2-40B4-BE49-F238E27FC236}">
                <a16:creationId xmlns:a16="http://schemas.microsoft.com/office/drawing/2014/main" id="{BCDAAACA-56FE-65BD-8C61-9FC87339A48A}"/>
              </a:ext>
            </a:extLst>
          </p:cNvPr>
          <p:cNvSpPr/>
          <p:nvPr userDrawn="1"/>
        </p:nvSpPr>
        <p:spPr>
          <a:xfrm rot="5400000">
            <a:off x="4389077" y="903798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Feb</a:t>
            </a:r>
          </a:p>
        </p:txBody>
      </p:sp>
      <p:sp>
        <p:nvSpPr>
          <p:cNvPr id="21" name="Round Same Side Corner Rectangle 20">
            <a:hlinkClick r:id="rId7" action="ppaction://hlinksldjump"/>
            <a:extLst>
              <a:ext uri="{FF2B5EF4-FFF2-40B4-BE49-F238E27FC236}">
                <a16:creationId xmlns:a16="http://schemas.microsoft.com/office/drawing/2014/main" id="{94BED118-9F21-84B7-5293-CFEBF0F7E3BF}"/>
              </a:ext>
            </a:extLst>
          </p:cNvPr>
          <p:cNvSpPr/>
          <p:nvPr userDrawn="1"/>
        </p:nvSpPr>
        <p:spPr>
          <a:xfrm rot="5400000">
            <a:off x="4389077" y="1307141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Mar</a:t>
            </a:r>
          </a:p>
        </p:txBody>
      </p:sp>
      <p:sp>
        <p:nvSpPr>
          <p:cNvPr id="22" name="Round Same Side Corner Rectangle 21">
            <a:hlinkClick r:id="rId8" action="ppaction://hlinksldjump"/>
            <a:extLst>
              <a:ext uri="{FF2B5EF4-FFF2-40B4-BE49-F238E27FC236}">
                <a16:creationId xmlns:a16="http://schemas.microsoft.com/office/drawing/2014/main" id="{48A0425D-9140-D666-2531-8CFCE8AE2035}"/>
              </a:ext>
            </a:extLst>
          </p:cNvPr>
          <p:cNvSpPr/>
          <p:nvPr userDrawn="1"/>
        </p:nvSpPr>
        <p:spPr>
          <a:xfrm rot="5400000">
            <a:off x="4389077" y="1710484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Apr</a:t>
            </a:r>
          </a:p>
        </p:txBody>
      </p:sp>
      <p:sp>
        <p:nvSpPr>
          <p:cNvPr id="23" name="Round Same Side Corner Rectangle 22">
            <a:hlinkClick r:id="rId9" action="ppaction://hlinksldjump"/>
            <a:extLst>
              <a:ext uri="{FF2B5EF4-FFF2-40B4-BE49-F238E27FC236}">
                <a16:creationId xmlns:a16="http://schemas.microsoft.com/office/drawing/2014/main" id="{BDF9BFED-ADE6-C0C3-C58B-FFF1F701528C}"/>
              </a:ext>
            </a:extLst>
          </p:cNvPr>
          <p:cNvSpPr/>
          <p:nvPr userDrawn="1"/>
        </p:nvSpPr>
        <p:spPr>
          <a:xfrm rot="5400000">
            <a:off x="4389077" y="2113827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May</a:t>
            </a:r>
          </a:p>
        </p:txBody>
      </p:sp>
      <p:sp>
        <p:nvSpPr>
          <p:cNvPr id="24" name="Round Same Side Corner Rectangle 23">
            <a:hlinkClick r:id="rId10" action="ppaction://hlinksldjump"/>
            <a:extLst>
              <a:ext uri="{FF2B5EF4-FFF2-40B4-BE49-F238E27FC236}">
                <a16:creationId xmlns:a16="http://schemas.microsoft.com/office/drawing/2014/main" id="{4599AA98-69AA-9A89-E2A3-4D278579CF31}"/>
              </a:ext>
            </a:extLst>
          </p:cNvPr>
          <p:cNvSpPr/>
          <p:nvPr userDrawn="1"/>
        </p:nvSpPr>
        <p:spPr>
          <a:xfrm rot="5400000">
            <a:off x="4389077" y="2517170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Jun</a:t>
            </a:r>
          </a:p>
        </p:txBody>
      </p:sp>
      <p:sp>
        <p:nvSpPr>
          <p:cNvPr id="25" name="Round Same Side Corner Rectangle 24">
            <a:hlinkClick r:id="rId11" action="ppaction://hlinksldjump"/>
            <a:extLst>
              <a:ext uri="{FF2B5EF4-FFF2-40B4-BE49-F238E27FC236}">
                <a16:creationId xmlns:a16="http://schemas.microsoft.com/office/drawing/2014/main" id="{85C57CAA-2713-9C14-A669-C535FBB91838}"/>
              </a:ext>
            </a:extLst>
          </p:cNvPr>
          <p:cNvSpPr/>
          <p:nvPr userDrawn="1"/>
        </p:nvSpPr>
        <p:spPr>
          <a:xfrm rot="5400000">
            <a:off x="4389077" y="2920513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Jul</a:t>
            </a:r>
          </a:p>
        </p:txBody>
      </p:sp>
      <p:sp>
        <p:nvSpPr>
          <p:cNvPr id="26" name="Round Same Side Corner Rectangle 25">
            <a:hlinkClick r:id="rId12" action="ppaction://hlinksldjump"/>
            <a:extLst>
              <a:ext uri="{FF2B5EF4-FFF2-40B4-BE49-F238E27FC236}">
                <a16:creationId xmlns:a16="http://schemas.microsoft.com/office/drawing/2014/main" id="{0D882723-691F-0230-E654-3F0F9C496AFA}"/>
              </a:ext>
            </a:extLst>
          </p:cNvPr>
          <p:cNvSpPr/>
          <p:nvPr userDrawn="1"/>
        </p:nvSpPr>
        <p:spPr>
          <a:xfrm rot="5400000">
            <a:off x="4389077" y="3323856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Aug</a:t>
            </a:r>
          </a:p>
        </p:txBody>
      </p:sp>
      <p:sp>
        <p:nvSpPr>
          <p:cNvPr id="27" name="Round Same Side Corner Rectangle 26">
            <a:hlinkClick r:id="rId13" action="ppaction://hlinksldjump"/>
            <a:extLst>
              <a:ext uri="{FF2B5EF4-FFF2-40B4-BE49-F238E27FC236}">
                <a16:creationId xmlns:a16="http://schemas.microsoft.com/office/drawing/2014/main" id="{8F3C76A1-DEE5-6289-B0EE-8231B6AA5CC0}"/>
              </a:ext>
            </a:extLst>
          </p:cNvPr>
          <p:cNvSpPr/>
          <p:nvPr userDrawn="1"/>
        </p:nvSpPr>
        <p:spPr>
          <a:xfrm rot="5400000">
            <a:off x="4389077" y="3727199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Sep</a:t>
            </a:r>
          </a:p>
        </p:txBody>
      </p:sp>
      <p:sp>
        <p:nvSpPr>
          <p:cNvPr id="28" name="Round Same Side Corner Rectangle 27">
            <a:hlinkClick r:id="rId14" action="ppaction://hlinksldjump"/>
            <a:extLst>
              <a:ext uri="{FF2B5EF4-FFF2-40B4-BE49-F238E27FC236}">
                <a16:creationId xmlns:a16="http://schemas.microsoft.com/office/drawing/2014/main" id="{0971D5E7-EED9-1A33-7572-8AC30FF31E17}"/>
              </a:ext>
            </a:extLst>
          </p:cNvPr>
          <p:cNvSpPr/>
          <p:nvPr userDrawn="1"/>
        </p:nvSpPr>
        <p:spPr>
          <a:xfrm rot="5400000">
            <a:off x="4389077" y="4130542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Oct</a:t>
            </a:r>
          </a:p>
        </p:txBody>
      </p:sp>
      <p:sp>
        <p:nvSpPr>
          <p:cNvPr id="29" name="Round Same Side Corner Rectangle 28">
            <a:hlinkClick r:id="rId15" action="ppaction://hlinksldjump"/>
            <a:extLst>
              <a:ext uri="{FF2B5EF4-FFF2-40B4-BE49-F238E27FC236}">
                <a16:creationId xmlns:a16="http://schemas.microsoft.com/office/drawing/2014/main" id="{112C376D-3DA2-2945-370E-FED493FAB921}"/>
              </a:ext>
            </a:extLst>
          </p:cNvPr>
          <p:cNvSpPr/>
          <p:nvPr userDrawn="1"/>
        </p:nvSpPr>
        <p:spPr>
          <a:xfrm rot="5400000">
            <a:off x="4389077" y="4533885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Nov</a:t>
            </a:r>
          </a:p>
        </p:txBody>
      </p:sp>
      <p:sp>
        <p:nvSpPr>
          <p:cNvPr id="30" name="Round Same Side Corner Rectangle 29">
            <a:hlinkClick r:id="rId16" action="ppaction://hlinksldjump"/>
            <a:extLst>
              <a:ext uri="{FF2B5EF4-FFF2-40B4-BE49-F238E27FC236}">
                <a16:creationId xmlns:a16="http://schemas.microsoft.com/office/drawing/2014/main" id="{F97AF179-DE04-D52A-ABDB-8262C78B5B15}"/>
              </a:ext>
            </a:extLst>
          </p:cNvPr>
          <p:cNvSpPr/>
          <p:nvPr userDrawn="1"/>
        </p:nvSpPr>
        <p:spPr>
          <a:xfrm rot="5400000">
            <a:off x="4389077" y="4937228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Dec</a:t>
            </a:r>
          </a:p>
        </p:txBody>
      </p:sp>
      <p:sp>
        <p:nvSpPr>
          <p:cNvPr id="31" name="Round Same Side Corner Rectangle 30">
            <a:hlinkClick r:id="rId17" action="ppaction://hlinksldjump"/>
            <a:extLst>
              <a:ext uri="{FF2B5EF4-FFF2-40B4-BE49-F238E27FC236}">
                <a16:creationId xmlns:a16="http://schemas.microsoft.com/office/drawing/2014/main" id="{0D118900-7C39-7657-087B-D3AAEA7EF526}"/>
              </a:ext>
            </a:extLst>
          </p:cNvPr>
          <p:cNvSpPr/>
          <p:nvPr userDrawn="1"/>
        </p:nvSpPr>
        <p:spPr>
          <a:xfrm rot="5400000">
            <a:off x="4430526" y="5299194"/>
            <a:ext cx="394535" cy="227527"/>
          </a:xfrm>
          <a:prstGeom prst="round2Same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Goals</a:t>
            </a:r>
          </a:p>
        </p:txBody>
      </p:sp>
    </p:spTree>
    <p:extLst>
      <p:ext uri="{BB962C8B-B14F-4D97-AF65-F5344CB8AC3E}">
        <p14:creationId xmlns:p14="http://schemas.microsoft.com/office/powerpoint/2010/main" val="3705196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 Mont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2ACED5D-22CF-558E-0E6B-EA084D7400CA}"/>
              </a:ext>
            </a:extLst>
          </p:cNvPr>
          <p:cNvSpPr txBox="1"/>
          <p:nvPr userDrawn="1"/>
        </p:nvSpPr>
        <p:spPr>
          <a:xfrm>
            <a:off x="401005" y="1296875"/>
            <a:ext cx="11226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>
                <a:solidFill>
                  <a:schemeClr val="accent1">
                    <a:lumMod val="50000"/>
                  </a:schemeClr>
                </a:solidFill>
              </a:rPr>
              <a:t>Monthly Goals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26C48C-2135-733D-8E9A-C81BAEE655C3}"/>
              </a:ext>
            </a:extLst>
          </p:cNvPr>
          <p:cNvSpPr txBox="1"/>
          <p:nvPr userDrawn="1"/>
        </p:nvSpPr>
        <p:spPr>
          <a:xfrm>
            <a:off x="0" y="331"/>
            <a:ext cx="5148263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b="1"/>
          </a:p>
        </p:txBody>
      </p:sp>
      <p:pic>
        <p:nvPicPr>
          <p:cNvPr id="57" name="Graphic 56" descr="Home with solid fill">
            <a:hlinkClick r:id="rId2" action="ppaction://hlinksldjump"/>
            <a:extLst>
              <a:ext uri="{FF2B5EF4-FFF2-40B4-BE49-F238E27FC236}">
                <a16:creationId xmlns:a16="http://schemas.microsoft.com/office/drawing/2014/main" id="{69324FBE-DFBA-F6D2-1011-D622F337C1F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1463" y="7248"/>
            <a:ext cx="348543" cy="348543"/>
          </a:xfrm>
          <a:prstGeom prst="rect">
            <a:avLst/>
          </a:prstGeom>
        </p:spPr>
      </p:pic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36010B8B-F055-2546-BA80-996D78F9494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60462" y="0"/>
            <a:ext cx="2827338" cy="368980"/>
          </a:xfrm>
        </p:spPr>
        <p:txBody>
          <a:bodyPr/>
          <a:lstStyle>
            <a:lvl1pPr marL="0" indent="0" algn="ctr">
              <a:buNone/>
              <a:defRPr sz="1800" b="1"/>
            </a:lvl1pPr>
            <a:lvl2pPr marL="257403" indent="0">
              <a:buNone/>
              <a:defRPr/>
            </a:lvl2pPr>
          </a:lstStyle>
          <a:p>
            <a:pPr lvl="0"/>
            <a:r>
              <a:rPr lang="en-US"/>
              <a:t>Type to enter date</a:t>
            </a:r>
          </a:p>
        </p:txBody>
      </p:sp>
      <p:graphicFrame>
        <p:nvGraphicFramePr>
          <p:cNvPr id="3" name="Table 153">
            <a:extLst>
              <a:ext uri="{FF2B5EF4-FFF2-40B4-BE49-F238E27FC236}">
                <a16:creationId xmlns:a16="http://schemas.microsoft.com/office/drawing/2014/main" id="{63D5BD80-CE93-54FC-E644-A972401B2B3B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961172760"/>
              </p:ext>
            </p:extLst>
          </p:nvPr>
        </p:nvGraphicFramePr>
        <p:xfrm>
          <a:off x="501463" y="1524126"/>
          <a:ext cx="3995528" cy="72009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995528">
                  <a:extLst>
                    <a:ext uri="{9D8B030D-6E8A-4147-A177-3AD203B41FA5}">
                      <a16:colId xmlns:a16="http://schemas.microsoft.com/office/drawing/2014/main" val="2389437453"/>
                    </a:ext>
                  </a:extLst>
                </a:gridCol>
              </a:tblGrid>
              <a:tr h="154342">
                <a:tc>
                  <a:txBody>
                    <a:bodyPr/>
                    <a:lstStyle/>
                    <a:p>
                      <a:pPr marL="285750" indent="-285750">
                        <a:buFont typeface="Wingdings" pitchFamily="2" charset="2"/>
                        <a:buChar char="q"/>
                      </a:pPr>
                      <a:r>
                        <a:rPr lang="en-US" sz="105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</a:t>
                      </a:r>
                    </a:p>
                  </a:txBody>
                  <a:tcPr marL="0" marR="0" marT="0" marB="0"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9276727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pPr marL="171450" indent="-171450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4803234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pPr marL="171450" indent="-171450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8418539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pPr marL="171450" indent="-171450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4016569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pPr marL="171450" indent="-171450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8754936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pPr marL="171450" indent="-171450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200545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pPr marL="171450" indent="-171450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99957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46504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70171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321954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689067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631161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283160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941301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247319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353792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961883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341832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60298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743364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703530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602861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936974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996741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119125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642113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910077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35162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381913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142745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845367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934630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287165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187055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2129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309419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072212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6687162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823277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872895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108281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468370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919266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818053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40254"/>
                  </a:ext>
                </a:extLst>
              </a:tr>
            </a:tbl>
          </a:graphicData>
        </a:graphic>
      </p:graphicFrame>
      <p:sp>
        <p:nvSpPr>
          <p:cNvPr id="2" name="Round Same Side Corner Rectangle 1">
            <a:hlinkClick r:id="rId5" action="ppaction://hlinksldjump"/>
            <a:extLst>
              <a:ext uri="{FF2B5EF4-FFF2-40B4-BE49-F238E27FC236}">
                <a16:creationId xmlns:a16="http://schemas.microsoft.com/office/drawing/2014/main" id="{29490C4B-6AEB-8497-388C-98BD774478F1}"/>
              </a:ext>
            </a:extLst>
          </p:cNvPr>
          <p:cNvSpPr/>
          <p:nvPr userDrawn="1"/>
        </p:nvSpPr>
        <p:spPr>
          <a:xfrm rot="5400000">
            <a:off x="4389077" y="500455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Jan</a:t>
            </a:r>
          </a:p>
        </p:txBody>
      </p:sp>
      <p:sp>
        <p:nvSpPr>
          <p:cNvPr id="4" name="Round Same Side Corner Rectangle 3">
            <a:hlinkClick r:id="rId6" action="ppaction://hlinksldjump"/>
            <a:extLst>
              <a:ext uri="{FF2B5EF4-FFF2-40B4-BE49-F238E27FC236}">
                <a16:creationId xmlns:a16="http://schemas.microsoft.com/office/drawing/2014/main" id="{AE326D29-2888-AFB4-1CBE-D61D565D272D}"/>
              </a:ext>
            </a:extLst>
          </p:cNvPr>
          <p:cNvSpPr/>
          <p:nvPr userDrawn="1"/>
        </p:nvSpPr>
        <p:spPr>
          <a:xfrm rot="5400000">
            <a:off x="4389077" y="903798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Feb</a:t>
            </a:r>
          </a:p>
        </p:txBody>
      </p:sp>
      <p:sp>
        <p:nvSpPr>
          <p:cNvPr id="5" name="Round Same Side Corner Rectangle 4">
            <a:hlinkClick r:id="rId7" action="ppaction://hlinksldjump"/>
            <a:extLst>
              <a:ext uri="{FF2B5EF4-FFF2-40B4-BE49-F238E27FC236}">
                <a16:creationId xmlns:a16="http://schemas.microsoft.com/office/drawing/2014/main" id="{41A53269-B770-F1FA-8FC0-0A56774AED14}"/>
              </a:ext>
            </a:extLst>
          </p:cNvPr>
          <p:cNvSpPr/>
          <p:nvPr userDrawn="1"/>
        </p:nvSpPr>
        <p:spPr>
          <a:xfrm rot="5400000">
            <a:off x="4389077" y="1307141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Mar</a:t>
            </a:r>
          </a:p>
        </p:txBody>
      </p:sp>
      <p:sp>
        <p:nvSpPr>
          <p:cNvPr id="6" name="Round Same Side Corner Rectangle 5">
            <a:hlinkClick r:id="rId8" action="ppaction://hlinksldjump"/>
            <a:extLst>
              <a:ext uri="{FF2B5EF4-FFF2-40B4-BE49-F238E27FC236}">
                <a16:creationId xmlns:a16="http://schemas.microsoft.com/office/drawing/2014/main" id="{B4619F3A-9A86-ED1B-1AC5-613AC3C3BE30}"/>
              </a:ext>
            </a:extLst>
          </p:cNvPr>
          <p:cNvSpPr/>
          <p:nvPr userDrawn="1"/>
        </p:nvSpPr>
        <p:spPr>
          <a:xfrm rot="5400000">
            <a:off x="4389077" y="1710484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Apr</a:t>
            </a:r>
          </a:p>
        </p:txBody>
      </p:sp>
      <p:sp>
        <p:nvSpPr>
          <p:cNvPr id="7" name="Round Same Side Corner Rectangle 6">
            <a:hlinkClick r:id="rId9" action="ppaction://hlinksldjump"/>
            <a:extLst>
              <a:ext uri="{FF2B5EF4-FFF2-40B4-BE49-F238E27FC236}">
                <a16:creationId xmlns:a16="http://schemas.microsoft.com/office/drawing/2014/main" id="{B6DAF0DF-890B-2AA7-1008-F0BE7998B4AE}"/>
              </a:ext>
            </a:extLst>
          </p:cNvPr>
          <p:cNvSpPr/>
          <p:nvPr userDrawn="1"/>
        </p:nvSpPr>
        <p:spPr>
          <a:xfrm rot="5400000">
            <a:off x="4389077" y="2113827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May</a:t>
            </a:r>
          </a:p>
        </p:txBody>
      </p:sp>
      <p:sp>
        <p:nvSpPr>
          <p:cNvPr id="10" name="Round Same Side Corner Rectangle 9">
            <a:hlinkClick r:id="rId10" action="ppaction://hlinksldjump"/>
            <a:extLst>
              <a:ext uri="{FF2B5EF4-FFF2-40B4-BE49-F238E27FC236}">
                <a16:creationId xmlns:a16="http://schemas.microsoft.com/office/drawing/2014/main" id="{64C2A663-23E5-615F-18ED-0193F860374D}"/>
              </a:ext>
            </a:extLst>
          </p:cNvPr>
          <p:cNvSpPr/>
          <p:nvPr userDrawn="1"/>
        </p:nvSpPr>
        <p:spPr>
          <a:xfrm rot="5400000">
            <a:off x="4389077" y="2517170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Jun</a:t>
            </a:r>
          </a:p>
        </p:txBody>
      </p:sp>
      <p:sp>
        <p:nvSpPr>
          <p:cNvPr id="11" name="Round Same Side Corner Rectangle 10">
            <a:hlinkClick r:id="rId11" action="ppaction://hlinksldjump"/>
            <a:extLst>
              <a:ext uri="{FF2B5EF4-FFF2-40B4-BE49-F238E27FC236}">
                <a16:creationId xmlns:a16="http://schemas.microsoft.com/office/drawing/2014/main" id="{E23B2155-F453-641D-34D4-4861B3745DCD}"/>
              </a:ext>
            </a:extLst>
          </p:cNvPr>
          <p:cNvSpPr/>
          <p:nvPr userDrawn="1"/>
        </p:nvSpPr>
        <p:spPr>
          <a:xfrm rot="5400000">
            <a:off x="4389077" y="2920513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Jul</a:t>
            </a:r>
          </a:p>
        </p:txBody>
      </p:sp>
      <p:sp>
        <p:nvSpPr>
          <p:cNvPr id="12" name="Round Same Side Corner Rectangle 11">
            <a:hlinkClick r:id="rId12" action="ppaction://hlinksldjump"/>
            <a:extLst>
              <a:ext uri="{FF2B5EF4-FFF2-40B4-BE49-F238E27FC236}">
                <a16:creationId xmlns:a16="http://schemas.microsoft.com/office/drawing/2014/main" id="{D1714AE4-9128-2B44-CCD5-DF0B857D0ACB}"/>
              </a:ext>
            </a:extLst>
          </p:cNvPr>
          <p:cNvSpPr/>
          <p:nvPr userDrawn="1"/>
        </p:nvSpPr>
        <p:spPr>
          <a:xfrm rot="5400000">
            <a:off x="4389077" y="3323856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Aug</a:t>
            </a:r>
          </a:p>
        </p:txBody>
      </p:sp>
      <p:sp>
        <p:nvSpPr>
          <p:cNvPr id="13" name="Round Same Side Corner Rectangle 12">
            <a:hlinkClick r:id="rId13" action="ppaction://hlinksldjump"/>
            <a:extLst>
              <a:ext uri="{FF2B5EF4-FFF2-40B4-BE49-F238E27FC236}">
                <a16:creationId xmlns:a16="http://schemas.microsoft.com/office/drawing/2014/main" id="{C08AB898-F602-CBA7-54B2-66F2A06D63B7}"/>
              </a:ext>
            </a:extLst>
          </p:cNvPr>
          <p:cNvSpPr/>
          <p:nvPr userDrawn="1"/>
        </p:nvSpPr>
        <p:spPr>
          <a:xfrm rot="5400000">
            <a:off x="4436547" y="3679730"/>
            <a:ext cx="394535" cy="239708"/>
          </a:xfrm>
          <a:prstGeom prst="round2Same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Sep</a:t>
            </a:r>
          </a:p>
        </p:txBody>
      </p:sp>
      <p:sp>
        <p:nvSpPr>
          <p:cNvPr id="14" name="Round Same Side Corner Rectangle 13">
            <a:hlinkClick r:id="rId14" action="ppaction://hlinksldjump"/>
            <a:extLst>
              <a:ext uri="{FF2B5EF4-FFF2-40B4-BE49-F238E27FC236}">
                <a16:creationId xmlns:a16="http://schemas.microsoft.com/office/drawing/2014/main" id="{2B7EE3DF-B67D-A152-1F61-D8E155A71B67}"/>
              </a:ext>
            </a:extLst>
          </p:cNvPr>
          <p:cNvSpPr/>
          <p:nvPr userDrawn="1"/>
        </p:nvSpPr>
        <p:spPr>
          <a:xfrm rot="5400000">
            <a:off x="4389077" y="4130542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Oct</a:t>
            </a:r>
          </a:p>
        </p:txBody>
      </p:sp>
      <p:sp>
        <p:nvSpPr>
          <p:cNvPr id="15" name="Round Same Side Corner Rectangle 14">
            <a:hlinkClick r:id="rId15" action="ppaction://hlinksldjump"/>
            <a:extLst>
              <a:ext uri="{FF2B5EF4-FFF2-40B4-BE49-F238E27FC236}">
                <a16:creationId xmlns:a16="http://schemas.microsoft.com/office/drawing/2014/main" id="{97637D3B-54CA-C64D-F145-B7CD90BFD7BD}"/>
              </a:ext>
            </a:extLst>
          </p:cNvPr>
          <p:cNvSpPr/>
          <p:nvPr userDrawn="1"/>
        </p:nvSpPr>
        <p:spPr>
          <a:xfrm rot="5400000">
            <a:off x="4389077" y="4533885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Nov</a:t>
            </a:r>
          </a:p>
        </p:txBody>
      </p:sp>
      <p:sp>
        <p:nvSpPr>
          <p:cNvPr id="16" name="Round Same Side Corner Rectangle 15">
            <a:hlinkClick r:id="rId16" action="ppaction://hlinksldjump"/>
            <a:extLst>
              <a:ext uri="{FF2B5EF4-FFF2-40B4-BE49-F238E27FC236}">
                <a16:creationId xmlns:a16="http://schemas.microsoft.com/office/drawing/2014/main" id="{E0097D7B-09AF-98FB-4FAA-C7591AAD2930}"/>
              </a:ext>
            </a:extLst>
          </p:cNvPr>
          <p:cNvSpPr/>
          <p:nvPr userDrawn="1"/>
        </p:nvSpPr>
        <p:spPr>
          <a:xfrm rot="5400000">
            <a:off x="4389077" y="4937228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Dec</a:t>
            </a:r>
          </a:p>
        </p:txBody>
      </p:sp>
      <p:sp>
        <p:nvSpPr>
          <p:cNvPr id="17" name="Round Same Side Corner Rectangle 16">
            <a:hlinkClick r:id="rId17" action="ppaction://hlinksldjump"/>
            <a:extLst>
              <a:ext uri="{FF2B5EF4-FFF2-40B4-BE49-F238E27FC236}">
                <a16:creationId xmlns:a16="http://schemas.microsoft.com/office/drawing/2014/main" id="{549D06AD-1235-4E6D-AE23-F310957D4A37}"/>
              </a:ext>
            </a:extLst>
          </p:cNvPr>
          <p:cNvSpPr/>
          <p:nvPr userDrawn="1"/>
        </p:nvSpPr>
        <p:spPr>
          <a:xfrm rot="5400000">
            <a:off x="4389147" y="5340573"/>
            <a:ext cx="394535" cy="144768"/>
          </a:xfrm>
          <a:prstGeom prst="round2Same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Goals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BF304B6F-D1E6-C670-6725-54433E0B711A}"/>
              </a:ext>
            </a:extLst>
          </p:cNvPr>
          <p:cNvGrpSpPr/>
          <p:nvPr userDrawn="1"/>
        </p:nvGrpSpPr>
        <p:grpSpPr>
          <a:xfrm>
            <a:off x="3218688" y="374904"/>
            <a:ext cx="1280160" cy="987552"/>
            <a:chOff x="3138535" y="3558339"/>
            <a:chExt cx="1280160" cy="987552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376E3799-E851-D4FE-2FED-072B248AB043}"/>
                </a:ext>
              </a:extLst>
            </p:cNvPr>
            <p:cNvSpPr>
              <a:spLocks/>
            </p:cNvSpPr>
            <p:nvPr userDrawn="1"/>
          </p:nvSpPr>
          <p:spPr>
            <a:xfrm>
              <a:off x="3687175" y="4381299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D20D3B31-3C8B-8251-D0E2-D3C3A3367E9A}"/>
                </a:ext>
              </a:extLst>
            </p:cNvPr>
            <p:cNvSpPr>
              <a:spLocks/>
            </p:cNvSpPr>
            <p:nvPr userDrawn="1"/>
          </p:nvSpPr>
          <p:spPr>
            <a:xfrm>
              <a:off x="3870055" y="4381299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CFB89194-D117-9C83-F0C5-4B8A2352A75D}"/>
                </a:ext>
              </a:extLst>
            </p:cNvPr>
            <p:cNvSpPr>
              <a:spLocks/>
            </p:cNvSpPr>
            <p:nvPr userDrawn="1"/>
          </p:nvSpPr>
          <p:spPr>
            <a:xfrm>
              <a:off x="4052935" y="4381299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7AF3A461-8DC2-F0B3-B077-9AC524FA58DB}"/>
                </a:ext>
              </a:extLst>
            </p:cNvPr>
            <p:cNvSpPr>
              <a:spLocks/>
            </p:cNvSpPr>
            <p:nvPr userDrawn="1"/>
          </p:nvSpPr>
          <p:spPr>
            <a:xfrm>
              <a:off x="4235815" y="4381299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503D8044-51C1-0E66-96DA-5EA50B0C66C3}"/>
                </a:ext>
              </a:extLst>
            </p:cNvPr>
            <p:cNvSpPr>
              <a:spLocks/>
            </p:cNvSpPr>
            <p:nvPr userDrawn="1"/>
          </p:nvSpPr>
          <p:spPr>
            <a:xfrm>
              <a:off x="3138535" y="3722931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69" name="Rectangle 68">
              <a:hlinkClick r:id="rId18" action="ppaction://hlinksldjump"/>
              <a:extLst>
                <a:ext uri="{FF2B5EF4-FFF2-40B4-BE49-F238E27FC236}">
                  <a16:creationId xmlns:a16="http://schemas.microsoft.com/office/drawing/2014/main" id="{CDD784F4-B329-3980-7E47-969E6E310F79}"/>
                </a:ext>
              </a:extLst>
            </p:cNvPr>
            <p:cNvSpPr>
              <a:spLocks/>
            </p:cNvSpPr>
            <p:nvPr userDrawn="1"/>
          </p:nvSpPr>
          <p:spPr>
            <a:xfrm>
              <a:off x="3321415" y="3722931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70" name="Rectangle 69">
              <a:hlinkClick r:id="rId19" action="ppaction://hlinksldjump"/>
              <a:extLst>
                <a:ext uri="{FF2B5EF4-FFF2-40B4-BE49-F238E27FC236}">
                  <a16:creationId xmlns:a16="http://schemas.microsoft.com/office/drawing/2014/main" id="{90219B06-6D2C-2DDE-80F1-D484A8981666}"/>
                </a:ext>
              </a:extLst>
            </p:cNvPr>
            <p:cNvSpPr>
              <a:spLocks/>
            </p:cNvSpPr>
            <p:nvPr userDrawn="1"/>
          </p:nvSpPr>
          <p:spPr>
            <a:xfrm>
              <a:off x="3504295" y="3722931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71" name="Rectangle 70">
              <a:hlinkClick r:id="rId20" action="ppaction://hlinksldjump"/>
              <a:extLst>
                <a:ext uri="{FF2B5EF4-FFF2-40B4-BE49-F238E27FC236}">
                  <a16:creationId xmlns:a16="http://schemas.microsoft.com/office/drawing/2014/main" id="{AFB88A94-2D72-618D-75AF-D524C0DB33BB}"/>
                </a:ext>
              </a:extLst>
            </p:cNvPr>
            <p:cNvSpPr>
              <a:spLocks/>
            </p:cNvSpPr>
            <p:nvPr userDrawn="1"/>
          </p:nvSpPr>
          <p:spPr>
            <a:xfrm>
              <a:off x="3687175" y="3722931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72" name="Rectangle 71">
              <a:hlinkClick r:id="rId21" action="ppaction://hlinksldjump"/>
              <a:extLst>
                <a:ext uri="{FF2B5EF4-FFF2-40B4-BE49-F238E27FC236}">
                  <a16:creationId xmlns:a16="http://schemas.microsoft.com/office/drawing/2014/main" id="{485C94B3-5AD6-6D0D-9B83-2754E3B88AAB}"/>
                </a:ext>
              </a:extLst>
            </p:cNvPr>
            <p:cNvSpPr>
              <a:spLocks/>
            </p:cNvSpPr>
            <p:nvPr userDrawn="1"/>
          </p:nvSpPr>
          <p:spPr>
            <a:xfrm>
              <a:off x="3870055" y="3722931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73" name="Rectangle 72">
              <a:hlinkClick r:id="rId22" action="ppaction://hlinksldjump"/>
              <a:extLst>
                <a:ext uri="{FF2B5EF4-FFF2-40B4-BE49-F238E27FC236}">
                  <a16:creationId xmlns:a16="http://schemas.microsoft.com/office/drawing/2014/main" id="{E8680021-1D16-A9B1-A0FF-6F6F2609AD15}"/>
                </a:ext>
              </a:extLst>
            </p:cNvPr>
            <p:cNvSpPr>
              <a:spLocks/>
            </p:cNvSpPr>
            <p:nvPr userDrawn="1"/>
          </p:nvSpPr>
          <p:spPr>
            <a:xfrm>
              <a:off x="4052935" y="3722931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74" name="Rectangle 73">
              <a:hlinkClick r:id="rId23" action="ppaction://hlinksldjump"/>
              <a:extLst>
                <a:ext uri="{FF2B5EF4-FFF2-40B4-BE49-F238E27FC236}">
                  <a16:creationId xmlns:a16="http://schemas.microsoft.com/office/drawing/2014/main" id="{CCB6ECEA-88AA-E980-1673-93DF9E95A618}"/>
                </a:ext>
              </a:extLst>
            </p:cNvPr>
            <p:cNvSpPr>
              <a:spLocks/>
            </p:cNvSpPr>
            <p:nvPr userDrawn="1"/>
          </p:nvSpPr>
          <p:spPr>
            <a:xfrm>
              <a:off x="4235815" y="3722931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75" name="Rectangle 74">
              <a:hlinkClick r:id="rId24" action="ppaction://hlinksldjump"/>
              <a:extLst>
                <a:ext uri="{FF2B5EF4-FFF2-40B4-BE49-F238E27FC236}">
                  <a16:creationId xmlns:a16="http://schemas.microsoft.com/office/drawing/2014/main" id="{C4A5BA16-6C00-BE3D-22BF-582E9E1AF0DF}"/>
                </a:ext>
              </a:extLst>
            </p:cNvPr>
            <p:cNvSpPr>
              <a:spLocks/>
            </p:cNvSpPr>
            <p:nvPr userDrawn="1"/>
          </p:nvSpPr>
          <p:spPr>
            <a:xfrm>
              <a:off x="3138535" y="3887523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76" name="Rectangle 75">
              <a:hlinkClick r:id="rId25" action="ppaction://hlinksldjump"/>
              <a:extLst>
                <a:ext uri="{FF2B5EF4-FFF2-40B4-BE49-F238E27FC236}">
                  <a16:creationId xmlns:a16="http://schemas.microsoft.com/office/drawing/2014/main" id="{608B52C1-B044-8282-91BE-F7B897E78E57}"/>
                </a:ext>
              </a:extLst>
            </p:cNvPr>
            <p:cNvSpPr>
              <a:spLocks/>
            </p:cNvSpPr>
            <p:nvPr userDrawn="1"/>
          </p:nvSpPr>
          <p:spPr>
            <a:xfrm>
              <a:off x="3321415" y="3887523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77" name="Rectangle 76">
              <a:hlinkClick r:id="rId26" action="ppaction://hlinksldjump"/>
              <a:extLst>
                <a:ext uri="{FF2B5EF4-FFF2-40B4-BE49-F238E27FC236}">
                  <a16:creationId xmlns:a16="http://schemas.microsoft.com/office/drawing/2014/main" id="{203A4DB8-4A58-5087-D791-BD848C917D6A}"/>
                </a:ext>
              </a:extLst>
            </p:cNvPr>
            <p:cNvSpPr>
              <a:spLocks/>
            </p:cNvSpPr>
            <p:nvPr userDrawn="1"/>
          </p:nvSpPr>
          <p:spPr>
            <a:xfrm>
              <a:off x="3504295" y="3887523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78" name="Rectangle 77">
              <a:hlinkClick r:id="rId27" action="ppaction://hlinksldjump"/>
              <a:extLst>
                <a:ext uri="{FF2B5EF4-FFF2-40B4-BE49-F238E27FC236}">
                  <a16:creationId xmlns:a16="http://schemas.microsoft.com/office/drawing/2014/main" id="{568C57F2-5EF2-441A-B3CA-6EDE27CDC6E9}"/>
                </a:ext>
              </a:extLst>
            </p:cNvPr>
            <p:cNvSpPr>
              <a:spLocks/>
            </p:cNvSpPr>
            <p:nvPr userDrawn="1"/>
          </p:nvSpPr>
          <p:spPr>
            <a:xfrm>
              <a:off x="3687175" y="3887523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79" name="Rectangle 78">
              <a:hlinkClick r:id="rId28" action="ppaction://hlinksldjump"/>
              <a:extLst>
                <a:ext uri="{FF2B5EF4-FFF2-40B4-BE49-F238E27FC236}">
                  <a16:creationId xmlns:a16="http://schemas.microsoft.com/office/drawing/2014/main" id="{F168341A-8B80-F4CB-EC9B-E599EF378021}"/>
                </a:ext>
              </a:extLst>
            </p:cNvPr>
            <p:cNvSpPr>
              <a:spLocks/>
            </p:cNvSpPr>
            <p:nvPr userDrawn="1"/>
          </p:nvSpPr>
          <p:spPr>
            <a:xfrm>
              <a:off x="3870055" y="3887523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80" name="Rectangle 79">
              <a:hlinkClick r:id="rId29" action="ppaction://hlinksldjump"/>
              <a:extLst>
                <a:ext uri="{FF2B5EF4-FFF2-40B4-BE49-F238E27FC236}">
                  <a16:creationId xmlns:a16="http://schemas.microsoft.com/office/drawing/2014/main" id="{8C83871B-7971-CD4C-6FC5-E1928999994C}"/>
                </a:ext>
              </a:extLst>
            </p:cNvPr>
            <p:cNvSpPr>
              <a:spLocks/>
            </p:cNvSpPr>
            <p:nvPr userDrawn="1"/>
          </p:nvSpPr>
          <p:spPr>
            <a:xfrm>
              <a:off x="4052935" y="3887523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81" name="Rectangle 80">
              <a:hlinkClick r:id="rId30" action="ppaction://hlinksldjump"/>
              <a:extLst>
                <a:ext uri="{FF2B5EF4-FFF2-40B4-BE49-F238E27FC236}">
                  <a16:creationId xmlns:a16="http://schemas.microsoft.com/office/drawing/2014/main" id="{81025D51-75B3-F8B2-B6F6-D200966239A5}"/>
                </a:ext>
              </a:extLst>
            </p:cNvPr>
            <p:cNvSpPr>
              <a:spLocks/>
            </p:cNvSpPr>
            <p:nvPr userDrawn="1"/>
          </p:nvSpPr>
          <p:spPr>
            <a:xfrm>
              <a:off x="4235815" y="3887523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13</a:t>
              </a:r>
            </a:p>
          </p:txBody>
        </p:sp>
        <p:sp>
          <p:nvSpPr>
            <p:cNvPr id="82" name="Rectangle 81">
              <a:hlinkClick r:id="rId31" action="ppaction://hlinksldjump"/>
              <a:extLst>
                <a:ext uri="{FF2B5EF4-FFF2-40B4-BE49-F238E27FC236}">
                  <a16:creationId xmlns:a16="http://schemas.microsoft.com/office/drawing/2014/main" id="{DB736765-AE9A-6357-25D3-74595131FBD8}"/>
                </a:ext>
              </a:extLst>
            </p:cNvPr>
            <p:cNvSpPr>
              <a:spLocks/>
            </p:cNvSpPr>
            <p:nvPr userDrawn="1"/>
          </p:nvSpPr>
          <p:spPr>
            <a:xfrm>
              <a:off x="3138535" y="4052115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83" name="Rectangle 82">
              <a:hlinkClick r:id="rId32" action="ppaction://hlinksldjump"/>
              <a:extLst>
                <a:ext uri="{FF2B5EF4-FFF2-40B4-BE49-F238E27FC236}">
                  <a16:creationId xmlns:a16="http://schemas.microsoft.com/office/drawing/2014/main" id="{1171879C-54FF-FBA7-C922-00F28CE12028}"/>
                </a:ext>
              </a:extLst>
            </p:cNvPr>
            <p:cNvSpPr>
              <a:spLocks/>
            </p:cNvSpPr>
            <p:nvPr userDrawn="1"/>
          </p:nvSpPr>
          <p:spPr>
            <a:xfrm>
              <a:off x="3321415" y="4052115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84" name="Rectangle 83">
              <a:hlinkClick r:id="rId33" action="ppaction://hlinksldjump"/>
              <a:extLst>
                <a:ext uri="{FF2B5EF4-FFF2-40B4-BE49-F238E27FC236}">
                  <a16:creationId xmlns:a16="http://schemas.microsoft.com/office/drawing/2014/main" id="{A4512DEF-7153-1BEE-3E1A-74E99E456F4D}"/>
                </a:ext>
              </a:extLst>
            </p:cNvPr>
            <p:cNvSpPr>
              <a:spLocks/>
            </p:cNvSpPr>
            <p:nvPr userDrawn="1"/>
          </p:nvSpPr>
          <p:spPr>
            <a:xfrm>
              <a:off x="3504295" y="4052115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16</a:t>
              </a:r>
            </a:p>
          </p:txBody>
        </p:sp>
        <p:sp>
          <p:nvSpPr>
            <p:cNvPr id="85" name="Rectangle 84">
              <a:hlinkClick r:id="rId34" action="ppaction://hlinksldjump"/>
              <a:extLst>
                <a:ext uri="{FF2B5EF4-FFF2-40B4-BE49-F238E27FC236}">
                  <a16:creationId xmlns:a16="http://schemas.microsoft.com/office/drawing/2014/main" id="{A59CE676-4A6D-ED51-386A-88B054DB42EF}"/>
                </a:ext>
              </a:extLst>
            </p:cNvPr>
            <p:cNvSpPr>
              <a:spLocks/>
            </p:cNvSpPr>
            <p:nvPr userDrawn="1"/>
          </p:nvSpPr>
          <p:spPr>
            <a:xfrm>
              <a:off x="3687175" y="4052115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86" name="Rectangle 85">
              <a:hlinkClick r:id="rId35" action="ppaction://hlinksldjump"/>
              <a:extLst>
                <a:ext uri="{FF2B5EF4-FFF2-40B4-BE49-F238E27FC236}">
                  <a16:creationId xmlns:a16="http://schemas.microsoft.com/office/drawing/2014/main" id="{E30C48B0-0154-7B87-ADF0-ECC1959621C1}"/>
                </a:ext>
              </a:extLst>
            </p:cNvPr>
            <p:cNvSpPr>
              <a:spLocks/>
            </p:cNvSpPr>
            <p:nvPr userDrawn="1"/>
          </p:nvSpPr>
          <p:spPr>
            <a:xfrm>
              <a:off x="3870055" y="4052115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18</a:t>
              </a:r>
            </a:p>
          </p:txBody>
        </p:sp>
        <p:sp>
          <p:nvSpPr>
            <p:cNvPr id="87" name="Rectangle 86">
              <a:hlinkClick r:id="rId36" action="ppaction://hlinksldjump"/>
              <a:extLst>
                <a:ext uri="{FF2B5EF4-FFF2-40B4-BE49-F238E27FC236}">
                  <a16:creationId xmlns:a16="http://schemas.microsoft.com/office/drawing/2014/main" id="{B9981D99-BAFE-BE5F-3DE7-CFECF539C044}"/>
                </a:ext>
              </a:extLst>
            </p:cNvPr>
            <p:cNvSpPr>
              <a:spLocks/>
            </p:cNvSpPr>
            <p:nvPr userDrawn="1"/>
          </p:nvSpPr>
          <p:spPr>
            <a:xfrm>
              <a:off x="4052935" y="4052115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19</a:t>
              </a:r>
            </a:p>
          </p:txBody>
        </p:sp>
        <p:sp>
          <p:nvSpPr>
            <p:cNvPr id="88" name="Rectangle 87">
              <a:hlinkClick r:id="rId37" action="ppaction://hlinksldjump"/>
              <a:extLst>
                <a:ext uri="{FF2B5EF4-FFF2-40B4-BE49-F238E27FC236}">
                  <a16:creationId xmlns:a16="http://schemas.microsoft.com/office/drawing/2014/main" id="{553146C0-CE48-22AA-97CF-69EE4EEB0794}"/>
                </a:ext>
              </a:extLst>
            </p:cNvPr>
            <p:cNvSpPr>
              <a:spLocks/>
            </p:cNvSpPr>
            <p:nvPr userDrawn="1"/>
          </p:nvSpPr>
          <p:spPr>
            <a:xfrm>
              <a:off x="4235815" y="4052115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89" name="Rectangle 88">
              <a:hlinkClick r:id="rId38" action="ppaction://hlinksldjump"/>
              <a:extLst>
                <a:ext uri="{FF2B5EF4-FFF2-40B4-BE49-F238E27FC236}">
                  <a16:creationId xmlns:a16="http://schemas.microsoft.com/office/drawing/2014/main" id="{36E29838-3629-1239-AFE6-383B1F93CBCE}"/>
                </a:ext>
              </a:extLst>
            </p:cNvPr>
            <p:cNvSpPr>
              <a:spLocks/>
            </p:cNvSpPr>
            <p:nvPr userDrawn="1"/>
          </p:nvSpPr>
          <p:spPr>
            <a:xfrm>
              <a:off x="3138535" y="4216707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21</a:t>
              </a:r>
            </a:p>
          </p:txBody>
        </p:sp>
        <p:sp>
          <p:nvSpPr>
            <p:cNvPr id="90" name="Rectangle 89">
              <a:hlinkClick r:id="rId39" action="ppaction://hlinksldjump"/>
              <a:extLst>
                <a:ext uri="{FF2B5EF4-FFF2-40B4-BE49-F238E27FC236}">
                  <a16:creationId xmlns:a16="http://schemas.microsoft.com/office/drawing/2014/main" id="{CB8D97FF-4C3F-272D-56D7-A150D24C2B73}"/>
                </a:ext>
              </a:extLst>
            </p:cNvPr>
            <p:cNvSpPr>
              <a:spLocks/>
            </p:cNvSpPr>
            <p:nvPr userDrawn="1"/>
          </p:nvSpPr>
          <p:spPr>
            <a:xfrm>
              <a:off x="3321415" y="4216707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91" name="Rectangle 90">
              <a:hlinkClick r:id="rId40" action="ppaction://hlinksldjump"/>
              <a:extLst>
                <a:ext uri="{FF2B5EF4-FFF2-40B4-BE49-F238E27FC236}">
                  <a16:creationId xmlns:a16="http://schemas.microsoft.com/office/drawing/2014/main" id="{07C61411-0C1A-531C-328C-E55E40D9DB5B}"/>
                </a:ext>
              </a:extLst>
            </p:cNvPr>
            <p:cNvSpPr>
              <a:spLocks/>
            </p:cNvSpPr>
            <p:nvPr userDrawn="1"/>
          </p:nvSpPr>
          <p:spPr>
            <a:xfrm>
              <a:off x="3504295" y="4216707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23</a:t>
              </a:r>
            </a:p>
          </p:txBody>
        </p:sp>
        <p:sp>
          <p:nvSpPr>
            <p:cNvPr id="92" name="Rectangle 91">
              <a:hlinkClick r:id="rId41" action="ppaction://hlinksldjump"/>
              <a:extLst>
                <a:ext uri="{FF2B5EF4-FFF2-40B4-BE49-F238E27FC236}">
                  <a16:creationId xmlns:a16="http://schemas.microsoft.com/office/drawing/2014/main" id="{54279F58-A5E1-3265-AA96-F7E023E3209E}"/>
                </a:ext>
              </a:extLst>
            </p:cNvPr>
            <p:cNvSpPr>
              <a:spLocks/>
            </p:cNvSpPr>
            <p:nvPr userDrawn="1"/>
          </p:nvSpPr>
          <p:spPr>
            <a:xfrm>
              <a:off x="3687175" y="4216707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24</a:t>
              </a:r>
            </a:p>
          </p:txBody>
        </p:sp>
        <p:sp>
          <p:nvSpPr>
            <p:cNvPr id="93" name="Rectangle 92">
              <a:hlinkClick r:id="rId42" action="ppaction://hlinksldjump"/>
              <a:extLst>
                <a:ext uri="{FF2B5EF4-FFF2-40B4-BE49-F238E27FC236}">
                  <a16:creationId xmlns:a16="http://schemas.microsoft.com/office/drawing/2014/main" id="{6BE58E1A-F7BE-94A8-57B9-AD9E5249ECA6}"/>
                </a:ext>
              </a:extLst>
            </p:cNvPr>
            <p:cNvSpPr>
              <a:spLocks/>
            </p:cNvSpPr>
            <p:nvPr userDrawn="1"/>
          </p:nvSpPr>
          <p:spPr>
            <a:xfrm>
              <a:off x="3870055" y="4216707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25</a:t>
              </a:r>
            </a:p>
          </p:txBody>
        </p:sp>
        <p:sp>
          <p:nvSpPr>
            <p:cNvPr id="94" name="Rectangle 93">
              <a:hlinkClick r:id="rId43" action="ppaction://hlinksldjump"/>
              <a:extLst>
                <a:ext uri="{FF2B5EF4-FFF2-40B4-BE49-F238E27FC236}">
                  <a16:creationId xmlns:a16="http://schemas.microsoft.com/office/drawing/2014/main" id="{CD3CA297-A8E0-020A-3AAC-E72299059083}"/>
                </a:ext>
              </a:extLst>
            </p:cNvPr>
            <p:cNvSpPr>
              <a:spLocks/>
            </p:cNvSpPr>
            <p:nvPr userDrawn="1"/>
          </p:nvSpPr>
          <p:spPr>
            <a:xfrm>
              <a:off x="4052935" y="4216707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26</a:t>
              </a:r>
            </a:p>
          </p:txBody>
        </p:sp>
        <p:sp>
          <p:nvSpPr>
            <p:cNvPr id="95" name="Rectangle 94">
              <a:hlinkClick r:id="rId44" action="ppaction://hlinksldjump"/>
              <a:extLst>
                <a:ext uri="{FF2B5EF4-FFF2-40B4-BE49-F238E27FC236}">
                  <a16:creationId xmlns:a16="http://schemas.microsoft.com/office/drawing/2014/main" id="{2A83A7AB-23D7-D542-D2C6-3110E136AA1A}"/>
                </a:ext>
              </a:extLst>
            </p:cNvPr>
            <p:cNvSpPr>
              <a:spLocks/>
            </p:cNvSpPr>
            <p:nvPr userDrawn="1"/>
          </p:nvSpPr>
          <p:spPr>
            <a:xfrm>
              <a:off x="4235815" y="4206270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27</a:t>
              </a:r>
            </a:p>
          </p:txBody>
        </p:sp>
        <p:sp>
          <p:nvSpPr>
            <p:cNvPr id="96" name="Rectangle 95">
              <a:hlinkClick r:id="rId45" action="ppaction://hlinksldjump"/>
              <a:extLst>
                <a:ext uri="{FF2B5EF4-FFF2-40B4-BE49-F238E27FC236}">
                  <a16:creationId xmlns:a16="http://schemas.microsoft.com/office/drawing/2014/main" id="{035F661E-A78A-B648-7561-95B5A37FFF01}"/>
                </a:ext>
              </a:extLst>
            </p:cNvPr>
            <p:cNvSpPr>
              <a:spLocks/>
            </p:cNvSpPr>
            <p:nvPr userDrawn="1"/>
          </p:nvSpPr>
          <p:spPr>
            <a:xfrm>
              <a:off x="3138535" y="4381299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28</a:t>
              </a:r>
            </a:p>
          </p:txBody>
        </p:sp>
        <p:sp>
          <p:nvSpPr>
            <p:cNvPr id="97" name="Rectangle 96">
              <a:hlinkClick r:id="rId46" action="ppaction://hlinksldjump"/>
              <a:extLst>
                <a:ext uri="{FF2B5EF4-FFF2-40B4-BE49-F238E27FC236}">
                  <a16:creationId xmlns:a16="http://schemas.microsoft.com/office/drawing/2014/main" id="{DB42FAD5-D219-54D2-3B33-4954429659AD}"/>
                </a:ext>
              </a:extLst>
            </p:cNvPr>
            <p:cNvSpPr>
              <a:spLocks/>
            </p:cNvSpPr>
            <p:nvPr userDrawn="1"/>
          </p:nvSpPr>
          <p:spPr>
            <a:xfrm>
              <a:off x="3321415" y="4381299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29</a:t>
              </a:r>
            </a:p>
          </p:txBody>
        </p:sp>
        <p:sp>
          <p:nvSpPr>
            <p:cNvPr id="98" name="Rectangle 97">
              <a:hlinkClick r:id="rId47" action="ppaction://hlinksldjump"/>
              <a:extLst>
                <a:ext uri="{FF2B5EF4-FFF2-40B4-BE49-F238E27FC236}">
                  <a16:creationId xmlns:a16="http://schemas.microsoft.com/office/drawing/2014/main" id="{96F2DDA9-3BDD-4BD3-7406-3F0332ED4A93}"/>
                </a:ext>
              </a:extLst>
            </p:cNvPr>
            <p:cNvSpPr>
              <a:spLocks/>
            </p:cNvSpPr>
            <p:nvPr userDrawn="1"/>
          </p:nvSpPr>
          <p:spPr>
            <a:xfrm>
              <a:off x="3504295" y="4381299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30</a:t>
              </a: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108E70FD-BFDE-46AA-5A7C-48F57D6E77E7}"/>
                </a:ext>
              </a:extLst>
            </p:cNvPr>
            <p:cNvSpPr>
              <a:spLocks/>
            </p:cNvSpPr>
            <p:nvPr userDrawn="1"/>
          </p:nvSpPr>
          <p:spPr>
            <a:xfrm>
              <a:off x="4235815" y="3558339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S</a:t>
              </a: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8ECA8C85-F117-220A-D07D-BADF052C691F}"/>
                </a:ext>
              </a:extLst>
            </p:cNvPr>
            <p:cNvSpPr>
              <a:spLocks/>
            </p:cNvSpPr>
            <p:nvPr userDrawn="1"/>
          </p:nvSpPr>
          <p:spPr>
            <a:xfrm>
              <a:off x="3138535" y="3558339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M</a:t>
              </a: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8440C2B0-776F-37ED-D930-E3CA90FA622E}"/>
                </a:ext>
              </a:extLst>
            </p:cNvPr>
            <p:cNvSpPr>
              <a:spLocks/>
            </p:cNvSpPr>
            <p:nvPr userDrawn="1"/>
          </p:nvSpPr>
          <p:spPr>
            <a:xfrm>
              <a:off x="3321415" y="3558339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T</a:t>
              </a: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B057F9A8-1068-DD4B-7066-A73D3E8067FC}"/>
                </a:ext>
              </a:extLst>
            </p:cNvPr>
            <p:cNvSpPr>
              <a:spLocks/>
            </p:cNvSpPr>
            <p:nvPr userDrawn="1"/>
          </p:nvSpPr>
          <p:spPr>
            <a:xfrm>
              <a:off x="3504295" y="3558339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W</a:t>
              </a: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F886B16F-F0D4-B321-DEDF-812C6C8FB639}"/>
                </a:ext>
              </a:extLst>
            </p:cNvPr>
            <p:cNvSpPr>
              <a:spLocks/>
            </p:cNvSpPr>
            <p:nvPr userDrawn="1"/>
          </p:nvSpPr>
          <p:spPr>
            <a:xfrm>
              <a:off x="3687175" y="3558339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T</a:t>
              </a: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4AF56C76-018A-A88C-944F-F804766D9F36}"/>
                </a:ext>
              </a:extLst>
            </p:cNvPr>
            <p:cNvSpPr>
              <a:spLocks/>
            </p:cNvSpPr>
            <p:nvPr userDrawn="1"/>
          </p:nvSpPr>
          <p:spPr>
            <a:xfrm>
              <a:off x="3870055" y="3558339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F</a:t>
              </a: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0140353F-85D3-43C6-AD74-49DE9815DA04}"/>
                </a:ext>
              </a:extLst>
            </p:cNvPr>
            <p:cNvSpPr>
              <a:spLocks/>
            </p:cNvSpPr>
            <p:nvPr userDrawn="1"/>
          </p:nvSpPr>
          <p:spPr>
            <a:xfrm>
              <a:off x="4052935" y="3558339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3163648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tember D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8F26C48C-2135-733D-8E9A-C81BAEE655C3}"/>
              </a:ext>
            </a:extLst>
          </p:cNvPr>
          <p:cNvSpPr txBox="1"/>
          <p:nvPr userDrawn="1"/>
        </p:nvSpPr>
        <p:spPr>
          <a:xfrm>
            <a:off x="0" y="331"/>
            <a:ext cx="5148263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b="1"/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36010B8B-F055-2546-BA80-996D78F9494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60462" y="0"/>
            <a:ext cx="2827338" cy="368980"/>
          </a:xfrm>
        </p:spPr>
        <p:txBody>
          <a:bodyPr/>
          <a:lstStyle>
            <a:lvl1pPr marL="0" indent="0" algn="ctr">
              <a:buNone/>
              <a:defRPr sz="1800" b="1"/>
            </a:lvl1pPr>
            <a:lvl2pPr marL="257403" indent="0">
              <a:buNone/>
              <a:defRPr/>
            </a:lvl2pPr>
          </a:lstStyle>
          <a:p>
            <a:pPr lvl="0"/>
            <a:r>
              <a:rPr lang="en-US"/>
              <a:t>Type to enter date</a:t>
            </a:r>
          </a:p>
        </p:txBody>
      </p:sp>
      <p:sp>
        <p:nvSpPr>
          <p:cNvPr id="17" name="Round Same Side Corner Rectangle 16">
            <a:hlinkClick r:id="rId2" action="ppaction://hlinksldjump"/>
            <a:extLst>
              <a:ext uri="{FF2B5EF4-FFF2-40B4-BE49-F238E27FC236}">
                <a16:creationId xmlns:a16="http://schemas.microsoft.com/office/drawing/2014/main" id="{DF9BCF25-01BE-0DBD-73DD-36D281EBB1EC}"/>
              </a:ext>
            </a:extLst>
          </p:cNvPr>
          <p:cNvSpPr/>
          <p:nvPr userDrawn="1"/>
        </p:nvSpPr>
        <p:spPr>
          <a:xfrm rot="5400000">
            <a:off x="4389077" y="500455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Jan</a:t>
            </a:r>
          </a:p>
        </p:txBody>
      </p:sp>
      <p:sp>
        <p:nvSpPr>
          <p:cNvPr id="18" name="Round Same Side Corner Rectangle 17">
            <a:hlinkClick r:id="rId3" action="ppaction://hlinksldjump"/>
            <a:extLst>
              <a:ext uri="{FF2B5EF4-FFF2-40B4-BE49-F238E27FC236}">
                <a16:creationId xmlns:a16="http://schemas.microsoft.com/office/drawing/2014/main" id="{27304AAC-F3D0-F5D1-36BB-317EE06F8036}"/>
              </a:ext>
            </a:extLst>
          </p:cNvPr>
          <p:cNvSpPr/>
          <p:nvPr userDrawn="1"/>
        </p:nvSpPr>
        <p:spPr>
          <a:xfrm rot="5400000">
            <a:off x="4389077" y="903798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Feb</a:t>
            </a:r>
          </a:p>
        </p:txBody>
      </p:sp>
      <p:sp>
        <p:nvSpPr>
          <p:cNvPr id="19" name="Round Same Side Corner Rectangle 18">
            <a:hlinkClick r:id="rId4" action="ppaction://hlinksldjump"/>
            <a:extLst>
              <a:ext uri="{FF2B5EF4-FFF2-40B4-BE49-F238E27FC236}">
                <a16:creationId xmlns:a16="http://schemas.microsoft.com/office/drawing/2014/main" id="{F00D1E28-8B37-EF95-FFF3-190F8B59DAFE}"/>
              </a:ext>
            </a:extLst>
          </p:cNvPr>
          <p:cNvSpPr/>
          <p:nvPr userDrawn="1"/>
        </p:nvSpPr>
        <p:spPr>
          <a:xfrm rot="5400000">
            <a:off x="4389077" y="1307141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Mar</a:t>
            </a:r>
          </a:p>
        </p:txBody>
      </p:sp>
      <p:sp>
        <p:nvSpPr>
          <p:cNvPr id="20" name="Round Same Side Corner Rectangle 19">
            <a:hlinkClick r:id="rId5" action="ppaction://hlinksldjump"/>
            <a:extLst>
              <a:ext uri="{FF2B5EF4-FFF2-40B4-BE49-F238E27FC236}">
                <a16:creationId xmlns:a16="http://schemas.microsoft.com/office/drawing/2014/main" id="{045D0490-21E2-15EB-E4DF-CF0A06394314}"/>
              </a:ext>
            </a:extLst>
          </p:cNvPr>
          <p:cNvSpPr/>
          <p:nvPr userDrawn="1"/>
        </p:nvSpPr>
        <p:spPr>
          <a:xfrm rot="5400000">
            <a:off x="4389077" y="1710484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Apr</a:t>
            </a:r>
          </a:p>
        </p:txBody>
      </p:sp>
      <p:sp>
        <p:nvSpPr>
          <p:cNvPr id="21" name="Round Same Side Corner Rectangle 20">
            <a:hlinkClick r:id="rId6" action="ppaction://hlinksldjump"/>
            <a:extLst>
              <a:ext uri="{FF2B5EF4-FFF2-40B4-BE49-F238E27FC236}">
                <a16:creationId xmlns:a16="http://schemas.microsoft.com/office/drawing/2014/main" id="{A688A324-E32D-033F-EB5C-39F92E011C9C}"/>
              </a:ext>
            </a:extLst>
          </p:cNvPr>
          <p:cNvSpPr/>
          <p:nvPr userDrawn="1"/>
        </p:nvSpPr>
        <p:spPr>
          <a:xfrm rot="5400000">
            <a:off x="4389077" y="2113827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May</a:t>
            </a:r>
          </a:p>
        </p:txBody>
      </p:sp>
      <p:sp>
        <p:nvSpPr>
          <p:cNvPr id="22" name="Round Same Side Corner Rectangle 21">
            <a:hlinkClick r:id="rId7" action="ppaction://hlinksldjump"/>
            <a:extLst>
              <a:ext uri="{FF2B5EF4-FFF2-40B4-BE49-F238E27FC236}">
                <a16:creationId xmlns:a16="http://schemas.microsoft.com/office/drawing/2014/main" id="{0DD9EC29-9E6D-58FB-61E4-71B72FFD7163}"/>
              </a:ext>
            </a:extLst>
          </p:cNvPr>
          <p:cNvSpPr/>
          <p:nvPr userDrawn="1"/>
        </p:nvSpPr>
        <p:spPr>
          <a:xfrm rot="5400000">
            <a:off x="4389077" y="2517170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Jun</a:t>
            </a:r>
          </a:p>
        </p:txBody>
      </p:sp>
      <p:sp>
        <p:nvSpPr>
          <p:cNvPr id="23" name="Round Same Side Corner Rectangle 22">
            <a:hlinkClick r:id="rId8" action="ppaction://hlinksldjump"/>
            <a:extLst>
              <a:ext uri="{FF2B5EF4-FFF2-40B4-BE49-F238E27FC236}">
                <a16:creationId xmlns:a16="http://schemas.microsoft.com/office/drawing/2014/main" id="{9CB6C9C5-ABEF-60CA-0358-2FC45F3B4AB5}"/>
              </a:ext>
            </a:extLst>
          </p:cNvPr>
          <p:cNvSpPr/>
          <p:nvPr userDrawn="1"/>
        </p:nvSpPr>
        <p:spPr>
          <a:xfrm rot="5400000">
            <a:off x="4389077" y="2920513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Jul</a:t>
            </a:r>
          </a:p>
        </p:txBody>
      </p:sp>
      <p:sp>
        <p:nvSpPr>
          <p:cNvPr id="24" name="Round Same Side Corner Rectangle 23">
            <a:hlinkClick r:id="rId9" action="ppaction://hlinksldjump"/>
            <a:extLst>
              <a:ext uri="{FF2B5EF4-FFF2-40B4-BE49-F238E27FC236}">
                <a16:creationId xmlns:a16="http://schemas.microsoft.com/office/drawing/2014/main" id="{416479C9-0DB2-A21E-ACAC-F4489E89E041}"/>
              </a:ext>
            </a:extLst>
          </p:cNvPr>
          <p:cNvSpPr/>
          <p:nvPr userDrawn="1"/>
        </p:nvSpPr>
        <p:spPr>
          <a:xfrm rot="5400000">
            <a:off x="4389077" y="3323856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Aug</a:t>
            </a:r>
          </a:p>
        </p:txBody>
      </p:sp>
      <p:sp>
        <p:nvSpPr>
          <p:cNvPr id="25" name="Round Same Side Corner Rectangle 24">
            <a:hlinkClick r:id="rId10" action="ppaction://hlinksldjump"/>
            <a:extLst>
              <a:ext uri="{FF2B5EF4-FFF2-40B4-BE49-F238E27FC236}">
                <a16:creationId xmlns:a16="http://schemas.microsoft.com/office/drawing/2014/main" id="{740E81F8-C3F2-6387-51FE-E53F017A1C85}"/>
              </a:ext>
            </a:extLst>
          </p:cNvPr>
          <p:cNvSpPr/>
          <p:nvPr userDrawn="1"/>
        </p:nvSpPr>
        <p:spPr>
          <a:xfrm rot="5400000">
            <a:off x="4436547" y="3679730"/>
            <a:ext cx="394535" cy="239708"/>
          </a:xfrm>
          <a:prstGeom prst="round2Same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Sep</a:t>
            </a:r>
          </a:p>
        </p:txBody>
      </p:sp>
      <p:sp>
        <p:nvSpPr>
          <p:cNvPr id="26" name="Round Same Side Corner Rectangle 25">
            <a:hlinkClick r:id="rId11" action="ppaction://hlinksldjump"/>
            <a:extLst>
              <a:ext uri="{FF2B5EF4-FFF2-40B4-BE49-F238E27FC236}">
                <a16:creationId xmlns:a16="http://schemas.microsoft.com/office/drawing/2014/main" id="{4C7B8F49-C37B-4D73-FADF-7AA5236D1B87}"/>
              </a:ext>
            </a:extLst>
          </p:cNvPr>
          <p:cNvSpPr/>
          <p:nvPr userDrawn="1"/>
        </p:nvSpPr>
        <p:spPr>
          <a:xfrm rot="5400000">
            <a:off x="4389077" y="4130542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Oct</a:t>
            </a:r>
          </a:p>
        </p:txBody>
      </p:sp>
      <p:sp>
        <p:nvSpPr>
          <p:cNvPr id="27" name="Round Same Side Corner Rectangle 26">
            <a:hlinkClick r:id="rId12" action="ppaction://hlinksldjump"/>
            <a:extLst>
              <a:ext uri="{FF2B5EF4-FFF2-40B4-BE49-F238E27FC236}">
                <a16:creationId xmlns:a16="http://schemas.microsoft.com/office/drawing/2014/main" id="{F88DE58A-51A7-8642-A08E-5F8F5E002C18}"/>
              </a:ext>
            </a:extLst>
          </p:cNvPr>
          <p:cNvSpPr/>
          <p:nvPr userDrawn="1"/>
        </p:nvSpPr>
        <p:spPr>
          <a:xfrm rot="5400000">
            <a:off x="4389077" y="4533885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Nov</a:t>
            </a:r>
          </a:p>
        </p:txBody>
      </p:sp>
      <p:sp>
        <p:nvSpPr>
          <p:cNvPr id="28" name="Round Same Side Corner Rectangle 27">
            <a:hlinkClick r:id="rId13" action="ppaction://hlinksldjump"/>
            <a:extLst>
              <a:ext uri="{FF2B5EF4-FFF2-40B4-BE49-F238E27FC236}">
                <a16:creationId xmlns:a16="http://schemas.microsoft.com/office/drawing/2014/main" id="{74BBA778-428C-E259-451B-66AAF3A0C85C}"/>
              </a:ext>
            </a:extLst>
          </p:cNvPr>
          <p:cNvSpPr/>
          <p:nvPr userDrawn="1"/>
        </p:nvSpPr>
        <p:spPr>
          <a:xfrm rot="5400000">
            <a:off x="4389077" y="4937228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Dec</a:t>
            </a:r>
          </a:p>
        </p:txBody>
      </p:sp>
      <p:sp>
        <p:nvSpPr>
          <p:cNvPr id="29" name="Round Same Side Corner Rectangle 28">
            <a:hlinkClick r:id="rId14" action="ppaction://hlinksldjump"/>
            <a:extLst>
              <a:ext uri="{FF2B5EF4-FFF2-40B4-BE49-F238E27FC236}">
                <a16:creationId xmlns:a16="http://schemas.microsoft.com/office/drawing/2014/main" id="{76578143-EFD2-A549-E2AE-675B7D184B4E}"/>
              </a:ext>
            </a:extLst>
          </p:cNvPr>
          <p:cNvSpPr/>
          <p:nvPr userDrawn="1"/>
        </p:nvSpPr>
        <p:spPr>
          <a:xfrm rot="5400000">
            <a:off x="4389147" y="5340573"/>
            <a:ext cx="394535" cy="144768"/>
          </a:xfrm>
          <a:prstGeom prst="round2Same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Goals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A962C64-FC23-864F-84CB-1F41AD6F9DA9}"/>
              </a:ext>
            </a:extLst>
          </p:cNvPr>
          <p:cNvSpPr txBox="1"/>
          <p:nvPr userDrawn="1"/>
        </p:nvSpPr>
        <p:spPr>
          <a:xfrm>
            <a:off x="401005" y="368980"/>
            <a:ext cx="898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>
                <a:solidFill>
                  <a:schemeClr val="accent1">
                    <a:lumMod val="50000"/>
                  </a:schemeClr>
                </a:solidFill>
              </a:rPr>
              <a:t>Daily Goals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CBDDD2-92A1-756C-4C6B-D3DF836BFCF6}"/>
              </a:ext>
            </a:extLst>
          </p:cNvPr>
          <p:cNvSpPr txBox="1"/>
          <p:nvPr userDrawn="1"/>
        </p:nvSpPr>
        <p:spPr>
          <a:xfrm>
            <a:off x="401005" y="1296875"/>
            <a:ext cx="11076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>
                <a:solidFill>
                  <a:schemeClr val="accent1">
                    <a:lumMod val="50000"/>
                  </a:schemeClr>
                </a:solidFill>
              </a:rPr>
              <a:t>Agenda/Notes</a:t>
            </a:r>
          </a:p>
        </p:txBody>
      </p:sp>
      <p:pic>
        <p:nvPicPr>
          <p:cNvPr id="10" name="Graphic 9" descr="Home with solid fill">
            <a:hlinkClick r:id="rId15" action="ppaction://hlinksldjump"/>
            <a:extLst>
              <a:ext uri="{FF2B5EF4-FFF2-40B4-BE49-F238E27FC236}">
                <a16:creationId xmlns:a16="http://schemas.microsoft.com/office/drawing/2014/main" id="{87A2CFE6-EE9F-EC57-BB15-5CB47940D94D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01463" y="7248"/>
            <a:ext cx="348543" cy="348543"/>
          </a:xfrm>
          <a:prstGeom prst="rect">
            <a:avLst/>
          </a:prstGeom>
        </p:spPr>
      </p:pic>
      <p:graphicFrame>
        <p:nvGraphicFramePr>
          <p:cNvPr id="12" name="Table 153">
            <a:extLst>
              <a:ext uri="{FF2B5EF4-FFF2-40B4-BE49-F238E27FC236}">
                <a16:creationId xmlns:a16="http://schemas.microsoft.com/office/drawing/2014/main" id="{9D615241-5BD8-CD81-9497-236F1C2E6948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715255471"/>
              </p:ext>
            </p:extLst>
          </p:nvPr>
        </p:nvGraphicFramePr>
        <p:xfrm>
          <a:off x="501463" y="1524126"/>
          <a:ext cx="3995528" cy="740971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995528">
                  <a:extLst>
                    <a:ext uri="{9D8B030D-6E8A-4147-A177-3AD203B41FA5}">
                      <a16:colId xmlns:a16="http://schemas.microsoft.com/office/drawing/2014/main" val="2389437453"/>
                    </a:ext>
                  </a:extLst>
                </a:gridCol>
              </a:tblGrid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9276727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4803234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8418539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4016569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8754936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200545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99957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46504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70171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321954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689067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631161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283160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941301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247319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353792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961883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341832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60298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743364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703530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602861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936974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996741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119125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642113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910077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35162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381913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142745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845367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934630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287165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187055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2129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309419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072212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6687162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823277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872895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108281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468370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919266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818053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585942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067541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0212968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40254"/>
                  </a:ext>
                </a:extLst>
              </a:tr>
            </a:tbl>
          </a:graphicData>
        </a:graphic>
      </p:graphicFrame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4F34558-8C0A-FFAE-86AD-0C408955DC1E}"/>
              </a:ext>
            </a:extLst>
          </p:cNvPr>
          <p:cNvCxnSpPr>
            <a:cxnSpLocks/>
          </p:cNvCxnSpPr>
          <p:nvPr userDrawn="1"/>
        </p:nvCxnSpPr>
        <p:spPr>
          <a:xfrm>
            <a:off x="514350" y="825092"/>
            <a:ext cx="2606040" cy="0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37E820C-88F6-DF4E-3A62-7772CF0A192E}"/>
              </a:ext>
            </a:extLst>
          </p:cNvPr>
          <p:cNvCxnSpPr>
            <a:cxnSpLocks/>
          </p:cNvCxnSpPr>
          <p:nvPr userDrawn="1"/>
        </p:nvCxnSpPr>
        <p:spPr>
          <a:xfrm>
            <a:off x="514350" y="1025117"/>
            <a:ext cx="2606040" cy="0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2577E57-CC51-DA55-6C35-9E27B0AD4EA7}"/>
              </a:ext>
            </a:extLst>
          </p:cNvPr>
          <p:cNvCxnSpPr>
            <a:cxnSpLocks/>
          </p:cNvCxnSpPr>
          <p:nvPr userDrawn="1"/>
        </p:nvCxnSpPr>
        <p:spPr>
          <a:xfrm>
            <a:off x="514350" y="1225142"/>
            <a:ext cx="2606040" cy="2527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6699166E-34AD-1C44-7405-CDCCDF2DABAD}"/>
              </a:ext>
            </a:extLst>
          </p:cNvPr>
          <p:cNvSpPr txBox="1"/>
          <p:nvPr userDrawn="1"/>
        </p:nvSpPr>
        <p:spPr>
          <a:xfrm>
            <a:off x="409429" y="575017"/>
            <a:ext cx="30783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sz="1400">
                <a:solidFill>
                  <a:schemeClr val="accent5">
                    <a:lumMod val="75000"/>
                  </a:schemeClr>
                </a:solidFill>
              </a:rPr>
              <a:t> 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1400">
                <a:solidFill>
                  <a:schemeClr val="accent5">
                    <a:lumMod val="75000"/>
                  </a:schemeClr>
                </a:solidFill>
              </a:rPr>
              <a:t> 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1400">
                <a:solidFill>
                  <a:schemeClr val="accent5">
                    <a:lumMod val="75000"/>
                  </a:schemeClr>
                </a:solidFill>
              </a:rPr>
              <a:t> 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9D6D247A-F44B-C01C-766E-E2BF630AAB7D}"/>
              </a:ext>
            </a:extLst>
          </p:cNvPr>
          <p:cNvGrpSpPr/>
          <p:nvPr userDrawn="1"/>
        </p:nvGrpSpPr>
        <p:grpSpPr>
          <a:xfrm>
            <a:off x="3218688" y="374904"/>
            <a:ext cx="1280160" cy="987552"/>
            <a:chOff x="3138535" y="3558339"/>
            <a:chExt cx="1280160" cy="987552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8E07DF0-4D76-CA4E-65D4-0BEFF55507F3}"/>
                </a:ext>
              </a:extLst>
            </p:cNvPr>
            <p:cNvSpPr>
              <a:spLocks/>
            </p:cNvSpPr>
            <p:nvPr userDrawn="1"/>
          </p:nvSpPr>
          <p:spPr>
            <a:xfrm>
              <a:off x="3687175" y="4381299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06211FAD-FA80-09FC-CE85-9EA0FBC8772D}"/>
                </a:ext>
              </a:extLst>
            </p:cNvPr>
            <p:cNvSpPr>
              <a:spLocks/>
            </p:cNvSpPr>
            <p:nvPr userDrawn="1"/>
          </p:nvSpPr>
          <p:spPr>
            <a:xfrm>
              <a:off x="3870055" y="4381299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61494E67-14FE-EA09-36FE-40AF50C97FA7}"/>
                </a:ext>
              </a:extLst>
            </p:cNvPr>
            <p:cNvSpPr>
              <a:spLocks/>
            </p:cNvSpPr>
            <p:nvPr userDrawn="1"/>
          </p:nvSpPr>
          <p:spPr>
            <a:xfrm>
              <a:off x="4052935" y="4381299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BE7B633A-8E6C-3DEB-B279-FB644A51B7F5}"/>
                </a:ext>
              </a:extLst>
            </p:cNvPr>
            <p:cNvSpPr>
              <a:spLocks/>
            </p:cNvSpPr>
            <p:nvPr userDrawn="1"/>
          </p:nvSpPr>
          <p:spPr>
            <a:xfrm>
              <a:off x="4235815" y="4381299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D18BC35-CB81-99FD-6769-C99F016B4F2C}"/>
                </a:ext>
              </a:extLst>
            </p:cNvPr>
            <p:cNvSpPr>
              <a:spLocks/>
            </p:cNvSpPr>
            <p:nvPr userDrawn="1"/>
          </p:nvSpPr>
          <p:spPr>
            <a:xfrm>
              <a:off x="3138535" y="3722931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42" name="Rectangle 41">
              <a:hlinkClick r:id="rId18" action="ppaction://hlinksldjump"/>
              <a:extLst>
                <a:ext uri="{FF2B5EF4-FFF2-40B4-BE49-F238E27FC236}">
                  <a16:creationId xmlns:a16="http://schemas.microsoft.com/office/drawing/2014/main" id="{79284CE4-CE3C-8889-2FF2-DDD6A2CAA66A}"/>
                </a:ext>
              </a:extLst>
            </p:cNvPr>
            <p:cNvSpPr>
              <a:spLocks/>
            </p:cNvSpPr>
            <p:nvPr userDrawn="1"/>
          </p:nvSpPr>
          <p:spPr>
            <a:xfrm>
              <a:off x="3321415" y="3722931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3" name="Rectangle 42">
              <a:hlinkClick r:id="rId19" action="ppaction://hlinksldjump"/>
              <a:extLst>
                <a:ext uri="{FF2B5EF4-FFF2-40B4-BE49-F238E27FC236}">
                  <a16:creationId xmlns:a16="http://schemas.microsoft.com/office/drawing/2014/main" id="{D88F6721-A5D6-52AA-FF35-F081E4615440}"/>
                </a:ext>
              </a:extLst>
            </p:cNvPr>
            <p:cNvSpPr>
              <a:spLocks/>
            </p:cNvSpPr>
            <p:nvPr userDrawn="1"/>
          </p:nvSpPr>
          <p:spPr>
            <a:xfrm>
              <a:off x="3504295" y="3722931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44" name="Rectangle 43">
              <a:hlinkClick r:id="rId20" action="ppaction://hlinksldjump"/>
              <a:extLst>
                <a:ext uri="{FF2B5EF4-FFF2-40B4-BE49-F238E27FC236}">
                  <a16:creationId xmlns:a16="http://schemas.microsoft.com/office/drawing/2014/main" id="{19F7858E-6D96-E0AD-0CE3-81DE51613905}"/>
                </a:ext>
              </a:extLst>
            </p:cNvPr>
            <p:cNvSpPr>
              <a:spLocks/>
            </p:cNvSpPr>
            <p:nvPr userDrawn="1"/>
          </p:nvSpPr>
          <p:spPr>
            <a:xfrm>
              <a:off x="3687175" y="3722931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45" name="Rectangle 44">
              <a:hlinkClick r:id="rId21" action="ppaction://hlinksldjump"/>
              <a:extLst>
                <a:ext uri="{FF2B5EF4-FFF2-40B4-BE49-F238E27FC236}">
                  <a16:creationId xmlns:a16="http://schemas.microsoft.com/office/drawing/2014/main" id="{06E47A28-E8FF-3D78-17D2-5CE4FBE091DA}"/>
                </a:ext>
              </a:extLst>
            </p:cNvPr>
            <p:cNvSpPr>
              <a:spLocks/>
            </p:cNvSpPr>
            <p:nvPr userDrawn="1"/>
          </p:nvSpPr>
          <p:spPr>
            <a:xfrm>
              <a:off x="3870055" y="3722931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46" name="Rectangle 45">
              <a:hlinkClick r:id="rId22" action="ppaction://hlinksldjump"/>
              <a:extLst>
                <a:ext uri="{FF2B5EF4-FFF2-40B4-BE49-F238E27FC236}">
                  <a16:creationId xmlns:a16="http://schemas.microsoft.com/office/drawing/2014/main" id="{108CF4CA-B668-D176-FADF-BB6706490A3A}"/>
                </a:ext>
              </a:extLst>
            </p:cNvPr>
            <p:cNvSpPr>
              <a:spLocks/>
            </p:cNvSpPr>
            <p:nvPr userDrawn="1"/>
          </p:nvSpPr>
          <p:spPr>
            <a:xfrm>
              <a:off x="4052935" y="3722931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47" name="Rectangle 46">
              <a:hlinkClick r:id="rId23" action="ppaction://hlinksldjump"/>
              <a:extLst>
                <a:ext uri="{FF2B5EF4-FFF2-40B4-BE49-F238E27FC236}">
                  <a16:creationId xmlns:a16="http://schemas.microsoft.com/office/drawing/2014/main" id="{BF289499-ED73-F831-3056-484B9D2B9282}"/>
                </a:ext>
              </a:extLst>
            </p:cNvPr>
            <p:cNvSpPr>
              <a:spLocks/>
            </p:cNvSpPr>
            <p:nvPr userDrawn="1"/>
          </p:nvSpPr>
          <p:spPr>
            <a:xfrm>
              <a:off x="4235815" y="3722931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48" name="Rectangle 47">
              <a:hlinkClick r:id="rId24" action="ppaction://hlinksldjump"/>
              <a:extLst>
                <a:ext uri="{FF2B5EF4-FFF2-40B4-BE49-F238E27FC236}">
                  <a16:creationId xmlns:a16="http://schemas.microsoft.com/office/drawing/2014/main" id="{C8077A82-F3F8-8093-E7B9-58875F59AE70}"/>
                </a:ext>
              </a:extLst>
            </p:cNvPr>
            <p:cNvSpPr>
              <a:spLocks/>
            </p:cNvSpPr>
            <p:nvPr userDrawn="1"/>
          </p:nvSpPr>
          <p:spPr>
            <a:xfrm>
              <a:off x="3138535" y="3887523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49" name="Rectangle 48">
              <a:hlinkClick r:id="rId25" action="ppaction://hlinksldjump"/>
              <a:extLst>
                <a:ext uri="{FF2B5EF4-FFF2-40B4-BE49-F238E27FC236}">
                  <a16:creationId xmlns:a16="http://schemas.microsoft.com/office/drawing/2014/main" id="{AF5DDE30-D468-D6CF-6F6C-40A595D4C236}"/>
                </a:ext>
              </a:extLst>
            </p:cNvPr>
            <p:cNvSpPr>
              <a:spLocks/>
            </p:cNvSpPr>
            <p:nvPr userDrawn="1"/>
          </p:nvSpPr>
          <p:spPr>
            <a:xfrm>
              <a:off x="3321415" y="3887523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50" name="Rectangle 49">
              <a:hlinkClick r:id="rId26" action="ppaction://hlinksldjump"/>
              <a:extLst>
                <a:ext uri="{FF2B5EF4-FFF2-40B4-BE49-F238E27FC236}">
                  <a16:creationId xmlns:a16="http://schemas.microsoft.com/office/drawing/2014/main" id="{0D9BE195-1E7D-A343-2514-711BE44A5D9E}"/>
                </a:ext>
              </a:extLst>
            </p:cNvPr>
            <p:cNvSpPr>
              <a:spLocks/>
            </p:cNvSpPr>
            <p:nvPr userDrawn="1"/>
          </p:nvSpPr>
          <p:spPr>
            <a:xfrm>
              <a:off x="3504295" y="3887523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51" name="Rectangle 50">
              <a:hlinkClick r:id="rId27" action="ppaction://hlinksldjump"/>
              <a:extLst>
                <a:ext uri="{FF2B5EF4-FFF2-40B4-BE49-F238E27FC236}">
                  <a16:creationId xmlns:a16="http://schemas.microsoft.com/office/drawing/2014/main" id="{79C83320-EF77-2D79-5D75-2FC4BD41BC73}"/>
                </a:ext>
              </a:extLst>
            </p:cNvPr>
            <p:cNvSpPr>
              <a:spLocks/>
            </p:cNvSpPr>
            <p:nvPr userDrawn="1"/>
          </p:nvSpPr>
          <p:spPr>
            <a:xfrm>
              <a:off x="3687175" y="3887523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52" name="Rectangle 51">
              <a:hlinkClick r:id="rId28" action="ppaction://hlinksldjump"/>
              <a:extLst>
                <a:ext uri="{FF2B5EF4-FFF2-40B4-BE49-F238E27FC236}">
                  <a16:creationId xmlns:a16="http://schemas.microsoft.com/office/drawing/2014/main" id="{80F065BD-6BFA-1432-3DB9-7FE5054381B2}"/>
                </a:ext>
              </a:extLst>
            </p:cNvPr>
            <p:cNvSpPr>
              <a:spLocks/>
            </p:cNvSpPr>
            <p:nvPr userDrawn="1"/>
          </p:nvSpPr>
          <p:spPr>
            <a:xfrm>
              <a:off x="3870055" y="3887523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53" name="Rectangle 52">
              <a:hlinkClick r:id="rId29" action="ppaction://hlinksldjump"/>
              <a:extLst>
                <a:ext uri="{FF2B5EF4-FFF2-40B4-BE49-F238E27FC236}">
                  <a16:creationId xmlns:a16="http://schemas.microsoft.com/office/drawing/2014/main" id="{DEA7D9AD-8A32-5D76-4587-A8E2B9CA2951}"/>
                </a:ext>
              </a:extLst>
            </p:cNvPr>
            <p:cNvSpPr>
              <a:spLocks/>
            </p:cNvSpPr>
            <p:nvPr userDrawn="1"/>
          </p:nvSpPr>
          <p:spPr>
            <a:xfrm>
              <a:off x="4052935" y="3887523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54" name="Rectangle 53">
              <a:hlinkClick r:id="rId30" action="ppaction://hlinksldjump"/>
              <a:extLst>
                <a:ext uri="{FF2B5EF4-FFF2-40B4-BE49-F238E27FC236}">
                  <a16:creationId xmlns:a16="http://schemas.microsoft.com/office/drawing/2014/main" id="{0BAA955D-94FB-EF7C-9617-34BF05E66D09}"/>
                </a:ext>
              </a:extLst>
            </p:cNvPr>
            <p:cNvSpPr>
              <a:spLocks/>
            </p:cNvSpPr>
            <p:nvPr userDrawn="1"/>
          </p:nvSpPr>
          <p:spPr>
            <a:xfrm>
              <a:off x="4235815" y="3887523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13</a:t>
              </a:r>
            </a:p>
          </p:txBody>
        </p:sp>
        <p:sp>
          <p:nvSpPr>
            <p:cNvPr id="55" name="Rectangle 54">
              <a:hlinkClick r:id="rId31" action="ppaction://hlinksldjump"/>
              <a:extLst>
                <a:ext uri="{FF2B5EF4-FFF2-40B4-BE49-F238E27FC236}">
                  <a16:creationId xmlns:a16="http://schemas.microsoft.com/office/drawing/2014/main" id="{D67E27F3-4AF1-21D1-5AB6-2AB5EF89007D}"/>
                </a:ext>
              </a:extLst>
            </p:cNvPr>
            <p:cNvSpPr>
              <a:spLocks/>
            </p:cNvSpPr>
            <p:nvPr userDrawn="1"/>
          </p:nvSpPr>
          <p:spPr>
            <a:xfrm>
              <a:off x="3138535" y="4052115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56" name="Rectangle 55">
              <a:hlinkClick r:id="rId32" action="ppaction://hlinksldjump"/>
              <a:extLst>
                <a:ext uri="{FF2B5EF4-FFF2-40B4-BE49-F238E27FC236}">
                  <a16:creationId xmlns:a16="http://schemas.microsoft.com/office/drawing/2014/main" id="{9C3B4C41-A513-15BE-0F89-C18A638931A9}"/>
                </a:ext>
              </a:extLst>
            </p:cNvPr>
            <p:cNvSpPr>
              <a:spLocks/>
            </p:cNvSpPr>
            <p:nvPr userDrawn="1"/>
          </p:nvSpPr>
          <p:spPr>
            <a:xfrm>
              <a:off x="3321415" y="4052115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57" name="Rectangle 56">
              <a:hlinkClick r:id="rId33" action="ppaction://hlinksldjump"/>
              <a:extLst>
                <a:ext uri="{FF2B5EF4-FFF2-40B4-BE49-F238E27FC236}">
                  <a16:creationId xmlns:a16="http://schemas.microsoft.com/office/drawing/2014/main" id="{A66F6D1D-55CE-5F8C-83F7-8353DFE44BDF}"/>
                </a:ext>
              </a:extLst>
            </p:cNvPr>
            <p:cNvSpPr>
              <a:spLocks/>
            </p:cNvSpPr>
            <p:nvPr userDrawn="1"/>
          </p:nvSpPr>
          <p:spPr>
            <a:xfrm>
              <a:off x="3504295" y="4052115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16</a:t>
              </a:r>
            </a:p>
          </p:txBody>
        </p:sp>
        <p:sp>
          <p:nvSpPr>
            <p:cNvPr id="58" name="Rectangle 57">
              <a:hlinkClick r:id="rId34" action="ppaction://hlinksldjump"/>
              <a:extLst>
                <a:ext uri="{FF2B5EF4-FFF2-40B4-BE49-F238E27FC236}">
                  <a16:creationId xmlns:a16="http://schemas.microsoft.com/office/drawing/2014/main" id="{0BCA32EA-5DE0-C4A4-D189-F422695B942D}"/>
                </a:ext>
              </a:extLst>
            </p:cNvPr>
            <p:cNvSpPr>
              <a:spLocks/>
            </p:cNvSpPr>
            <p:nvPr userDrawn="1"/>
          </p:nvSpPr>
          <p:spPr>
            <a:xfrm>
              <a:off x="3687175" y="4052115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59" name="Rectangle 58">
              <a:hlinkClick r:id="rId35" action="ppaction://hlinksldjump"/>
              <a:extLst>
                <a:ext uri="{FF2B5EF4-FFF2-40B4-BE49-F238E27FC236}">
                  <a16:creationId xmlns:a16="http://schemas.microsoft.com/office/drawing/2014/main" id="{21D66370-417A-545F-DB04-80321C91080C}"/>
                </a:ext>
              </a:extLst>
            </p:cNvPr>
            <p:cNvSpPr>
              <a:spLocks/>
            </p:cNvSpPr>
            <p:nvPr userDrawn="1"/>
          </p:nvSpPr>
          <p:spPr>
            <a:xfrm>
              <a:off x="3870055" y="4052115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18</a:t>
              </a:r>
            </a:p>
          </p:txBody>
        </p:sp>
        <p:sp>
          <p:nvSpPr>
            <p:cNvPr id="60" name="Rectangle 59">
              <a:hlinkClick r:id="rId36" action="ppaction://hlinksldjump"/>
              <a:extLst>
                <a:ext uri="{FF2B5EF4-FFF2-40B4-BE49-F238E27FC236}">
                  <a16:creationId xmlns:a16="http://schemas.microsoft.com/office/drawing/2014/main" id="{465E5F37-B117-E645-9ACA-744D26EEA586}"/>
                </a:ext>
              </a:extLst>
            </p:cNvPr>
            <p:cNvSpPr>
              <a:spLocks/>
            </p:cNvSpPr>
            <p:nvPr userDrawn="1"/>
          </p:nvSpPr>
          <p:spPr>
            <a:xfrm>
              <a:off x="4052935" y="4052115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19</a:t>
              </a:r>
            </a:p>
          </p:txBody>
        </p:sp>
        <p:sp>
          <p:nvSpPr>
            <p:cNvPr id="62" name="Rectangle 61">
              <a:hlinkClick r:id="rId37" action="ppaction://hlinksldjump"/>
              <a:extLst>
                <a:ext uri="{FF2B5EF4-FFF2-40B4-BE49-F238E27FC236}">
                  <a16:creationId xmlns:a16="http://schemas.microsoft.com/office/drawing/2014/main" id="{6187552F-4BF2-2932-9607-EEC3AFCC03A2}"/>
                </a:ext>
              </a:extLst>
            </p:cNvPr>
            <p:cNvSpPr>
              <a:spLocks/>
            </p:cNvSpPr>
            <p:nvPr userDrawn="1"/>
          </p:nvSpPr>
          <p:spPr>
            <a:xfrm>
              <a:off x="4235815" y="4052115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63" name="Rectangle 62">
              <a:hlinkClick r:id="rId38" action="ppaction://hlinksldjump"/>
              <a:extLst>
                <a:ext uri="{FF2B5EF4-FFF2-40B4-BE49-F238E27FC236}">
                  <a16:creationId xmlns:a16="http://schemas.microsoft.com/office/drawing/2014/main" id="{1BEECA92-3F8F-D031-6990-5B90ADF005E5}"/>
                </a:ext>
              </a:extLst>
            </p:cNvPr>
            <p:cNvSpPr>
              <a:spLocks/>
            </p:cNvSpPr>
            <p:nvPr userDrawn="1"/>
          </p:nvSpPr>
          <p:spPr>
            <a:xfrm>
              <a:off x="3138535" y="4216707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21</a:t>
              </a:r>
            </a:p>
          </p:txBody>
        </p:sp>
        <p:sp>
          <p:nvSpPr>
            <p:cNvPr id="64" name="Rectangle 63">
              <a:hlinkClick r:id="rId39" action="ppaction://hlinksldjump"/>
              <a:extLst>
                <a:ext uri="{FF2B5EF4-FFF2-40B4-BE49-F238E27FC236}">
                  <a16:creationId xmlns:a16="http://schemas.microsoft.com/office/drawing/2014/main" id="{8AD2A244-9A71-BCE0-EB72-25C0A419BC24}"/>
                </a:ext>
              </a:extLst>
            </p:cNvPr>
            <p:cNvSpPr>
              <a:spLocks/>
            </p:cNvSpPr>
            <p:nvPr userDrawn="1"/>
          </p:nvSpPr>
          <p:spPr>
            <a:xfrm>
              <a:off x="3321415" y="4216707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65" name="Rectangle 64">
              <a:hlinkClick r:id="rId40" action="ppaction://hlinksldjump"/>
              <a:extLst>
                <a:ext uri="{FF2B5EF4-FFF2-40B4-BE49-F238E27FC236}">
                  <a16:creationId xmlns:a16="http://schemas.microsoft.com/office/drawing/2014/main" id="{2BDC446C-7A7E-CBEF-D91A-3C024D00FE57}"/>
                </a:ext>
              </a:extLst>
            </p:cNvPr>
            <p:cNvSpPr>
              <a:spLocks/>
            </p:cNvSpPr>
            <p:nvPr userDrawn="1"/>
          </p:nvSpPr>
          <p:spPr>
            <a:xfrm>
              <a:off x="3504295" y="4216707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23</a:t>
              </a:r>
            </a:p>
          </p:txBody>
        </p:sp>
        <p:sp>
          <p:nvSpPr>
            <p:cNvPr id="66" name="Rectangle 65">
              <a:hlinkClick r:id="rId41" action="ppaction://hlinksldjump"/>
              <a:extLst>
                <a:ext uri="{FF2B5EF4-FFF2-40B4-BE49-F238E27FC236}">
                  <a16:creationId xmlns:a16="http://schemas.microsoft.com/office/drawing/2014/main" id="{EA97410A-049E-73B0-2218-14365C825365}"/>
                </a:ext>
              </a:extLst>
            </p:cNvPr>
            <p:cNvSpPr>
              <a:spLocks/>
            </p:cNvSpPr>
            <p:nvPr userDrawn="1"/>
          </p:nvSpPr>
          <p:spPr>
            <a:xfrm>
              <a:off x="3687175" y="4216707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24</a:t>
              </a:r>
            </a:p>
          </p:txBody>
        </p:sp>
        <p:sp>
          <p:nvSpPr>
            <p:cNvPr id="67" name="Rectangle 66">
              <a:hlinkClick r:id="rId42" action="ppaction://hlinksldjump"/>
              <a:extLst>
                <a:ext uri="{FF2B5EF4-FFF2-40B4-BE49-F238E27FC236}">
                  <a16:creationId xmlns:a16="http://schemas.microsoft.com/office/drawing/2014/main" id="{953E1F1F-620A-FD4A-CDEA-61DB6FBFFCDA}"/>
                </a:ext>
              </a:extLst>
            </p:cNvPr>
            <p:cNvSpPr>
              <a:spLocks/>
            </p:cNvSpPr>
            <p:nvPr userDrawn="1"/>
          </p:nvSpPr>
          <p:spPr>
            <a:xfrm>
              <a:off x="3870055" y="4216707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25</a:t>
              </a:r>
            </a:p>
          </p:txBody>
        </p:sp>
        <p:sp>
          <p:nvSpPr>
            <p:cNvPr id="68" name="Rectangle 67">
              <a:hlinkClick r:id="rId43" action="ppaction://hlinksldjump"/>
              <a:extLst>
                <a:ext uri="{FF2B5EF4-FFF2-40B4-BE49-F238E27FC236}">
                  <a16:creationId xmlns:a16="http://schemas.microsoft.com/office/drawing/2014/main" id="{25354397-30BD-1C8A-6478-285F747CD728}"/>
                </a:ext>
              </a:extLst>
            </p:cNvPr>
            <p:cNvSpPr>
              <a:spLocks/>
            </p:cNvSpPr>
            <p:nvPr userDrawn="1"/>
          </p:nvSpPr>
          <p:spPr>
            <a:xfrm>
              <a:off x="4052935" y="4216707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26</a:t>
              </a:r>
            </a:p>
          </p:txBody>
        </p:sp>
        <p:sp>
          <p:nvSpPr>
            <p:cNvPr id="100" name="Rectangle 99">
              <a:hlinkClick r:id="rId44" action="ppaction://hlinksldjump"/>
              <a:extLst>
                <a:ext uri="{FF2B5EF4-FFF2-40B4-BE49-F238E27FC236}">
                  <a16:creationId xmlns:a16="http://schemas.microsoft.com/office/drawing/2014/main" id="{5769E050-17B8-0D09-8EBF-0C9D4C5668F5}"/>
                </a:ext>
              </a:extLst>
            </p:cNvPr>
            <p:cNvSpPr>
              <a:spLocks/>
            </p:cNvSpPr>
            <p:nvPr userDrawn="1"/>
          </p:nvSpPr>
          <p:spPr>
            <a:xfrm>
              <a:off x="4235815" y="4206270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27</a:t>
              </a:r>
            </a:p>
          </p:txBody>
        </p:sp>
        <p:sp>
          <p:nvSpPr>
            <p:cNvPr id="101" name="Rectangle 100">
              <a:hlinkClick r:id="rId45" action="ppaction://hlinksldjump"/>
              <a:extLst>
                <a:ext uri="{FF2B5EF4-FFF2-40B4-BE49-F238E27FC236}">
                  <a16:creationId xmlns:a16="http://schemas.microsoft.com/office/drawing/2014/main" id="{8077BC95-2D61-EACF-96F0-A7F4DB716351}"/>
                </a:ext>
              </a:extLst>
            </p:cNvPr>
            <p:cNvSpPr>
              <a:spLocks/>
            </p:cNvSpPr>
            <p:nvPr userDrawn="1"/>
          </p:nvSpPr>
          <p:spPr>
            <a:xfrm>
              <a:off x="3138535" y="4381299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28</a:t>
              </a:r>
            </a:p>
          </p:txBody>
        </p:sp>
        <p:sp>
          <p:nvSpPr>
            <p:cNvPr id="102" name="Rectangle 101">
              <a:hlinkClick r:id="rId46" action="ppaction://hlinksldjump"/>
              <a:extLst>
                <a:ext uri="{FF2B5EF4-FFF2-40B4-BE49-F238E27FC236}">
                  <a16:creationId xmlns:a16="http://schemas.microsoft.com/office/drawing/2014/main" id="{FCFD2287-1474-6021-0060-EEEFE3AE1FB5}"/>
                </a:ext>
              </a:extLst>
            </p:cNvPr>
            <p:cNvSpPr>
              <a:spLocks/>
            </p:cNvSpPr>
            <p:nvPr userDrawn="1"/>
          </p:nvSpPr>
          <p:spPr>
            <a:xfrm>
              <a:off x="3321415" y="4381299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29</a:t>
              </a:r>
            </a:p>
          </p:txBody>
        </p:sp>
        <p:sp>
          <p:nvSpPr>
            <p:cNvPr id="103" name="Rectangle 102">
              <a:hlinkClick r:id="rId47" action="ppaction://hlinksldjump"/>
              <a:extLst>
                <a:ext uri="{FF2B5EF4-FFF2-40B4-BE49-F238E27FC236}">
                  <a16:creationId xmlns:a16="http://schemas.microsoft.com/office/drawing/2014/main" id="{3C842D1A-E6A2-2987-409F-7981A0F8EAF5}"/>
                </a:ext>
              </a:extLst>
            </p:cNvPr>
            <p:cNvSpPr>
              <a:spLocks/>
            </p:cNvSpPr>
            <p:nvPr userDrawn="1"/>
          </p:nvSpPr>
          <p:spPr>
            <a:xfrm>
              <a:off x="3504295" y="4381299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30</a:t>
              </a: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D80666FC-16F4-4A80-C110-22E0C0193E9C}"/>
                </a:ext>
              </a:extLst>
            </p:cNvPr>
            <p:cNvSpPr>
              <a:spLocks/>
            </p:cNvSpPr>
            <p:nvPr userDrawn="1"/>
          </p:nvSpPr>
          <p:spPr>
            <a:xfrm>
              <a:off x="4235815" y="3558339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S</a:t>
              </a: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E4D8C16E-E683-C9D2-601C-2F940A5A718B}"/>
                </a:ext>
              </a:extLst>
            </p:cNvPr>
            <p:cNvSpPr>
              <a:spLocks/>
            </p:cNvSpPr>
            <p:nvPr userDrawn="1"/>
          </p:nvSpPr>
          <p:spPr>
            <a:xfrm>
              <a:off x="3138535" y="3558339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M</a:t>
              </a: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F9C27B82-A580-D399-522F-A622C3588947}"/>
                </a:ext>
              </a:extLst>
            </p:cNvPr>
            <p:cNvSpPr>
              <a:spLocks/>
            </p:cNvSpPr>
            <p:nvPr userDrawn="1"/>
          </p:nvSpPr>
          <p:spPr>
            <a:xfrm>
              <a:off x="3321415" y="3558339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T</a:t>
              </a:r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D1B4A0CF-518E-8DEE-E390-CA1F2F33CD7D}"/>
                </a:ext>
              </a:extLst>
            </p:cNvPr>
            <p:cNvSpPr>
              <a:spLocks/>
            </p:cNvSpPr>
            <p:nvPr userDrawn="1"/>
          </p:nvSpPr>
          <p:spPr>
            <a:xfrm>
              <a:off x="3504295" y="3558339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W</a:t>
              </a: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D337580D-9656-25E1-70CC-5AEBA1940875}"/>
                </a:ext>
              </a:extLst>
            </p:cNvPr>
            <p:cNvSpPr>
              <a:spLocks/>
            </p:cNvSpPr>
            <p:nvPr userDrawn="1"/>
          </p:nvSpPr>
          <p:spPr>
            <a:xfrm>
              <a:off x="3687175" y="3558339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T</a:t>
              </a: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E4F070DF-C803-0532-86FB-464C2F9AFBD0}"/>
                </a:ext>
              </a:extLst>
            </p:cNvPr>
            <p:cNvSpPr>
              <a:spLocks/>
            </p:cNvSpPr>
            <p:nvPr userDrawn="1"/>
          </p:nvSpPr>
          <p:spPr>
            <a:xfrm>
              <a:off x="3870055" y="3558339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F</a:t>
              </a: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6D5B31D1-66C9-84C0-74AE-B30EDCA49348}"/>
                </a:ext>
              </a:extLst>
            </p:cNvPr>
            <p:cNvSpPr>
              <a:spLocks/>
            </p:cNvSpPr>
            <p:nvPr userDrawn="1"/>
          </p:nvSpPr>
          <p:spPr>
            <a:xfrm>
              <a:off x="4052935" y="3558339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3254006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ct Mont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2ACED5D-22CF-558E-0E6B-EA084D7400CA}"/>
              </a:ext>
            </a:extLst>
          </p:cNvPr>
          <p:cNvSpPr txBox="1"/>
          <p:nvPr userDrawn="1"/>
        </p:nvSpPr>
        <p:spPr>
          <a:xfrm>
            <a:off x="401005" y="1296875"/>
            <a:ext cx="11226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>
                <a:solidFill>
                  <a:schemeClr val="accent1">
                    <a:lumMod val="50000"/>
                  </a:schemeClr>
                </a:solidFill>
              </a:rPr>
              <a:t>Monthly Goals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26C48C-2135-733D-8E9A-C81BAEE655C3}"/>
              </a:ext>
            </a:extLst>
          </p:cNvPr>
          <p:cNvSpPr txBox="1"/>
          <p:nvPr userDrawn="1"/>
        </p:nvSpPr>
        <p:spPr>
          <a:xfrm>
            <a:off x="0" y="331"/>
            <a:ext cx="5148263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b="1"/>
          </a:p>
        </p:txBody>
      </p:sp>
      <p:pic>
        <p:nvPicPr>
          <p:cNvPr id="57" name="Graphic 56" descr="Home with solid fill">
            <a:hlinkClick r:id="rId2" action="ppaction://hlinksldjump"/>
            <a:extLst>
              <a:ext uri="{FF2B5EF4-FFF2-40B4-BE49-F238E27FC236}">
                <a16:creationId xmlns:a16="http://schemas.microsoft.com/office/drawing/2014/main" id="{69324FBE-DFBA-F6D2-1011-D622F337C1F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1463" y="7248"/>
            <a:ext cx="348543" cy="348543"/>
          </a:xfrm>
          <a:prstGeom prst="rect">
            <a:avLst/>
          </a:prstGeom>
        </p:spPr>
      </p:pic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36010B8B-F055-2546-BA80-996D78F9494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60462" y="0"/>
            <a:ext cx="2827338" cy="368980"/>
          </a:xfrm>
        </p:spPr>
        <p:txBody>
          <a:bodyPr/>
          <a:lstStyle>
            <a:lvl1pPr marL="0" indent="0" algn="ctr">
              <a:buNone/>
              <a:defRPr sz="1800" b="1"/>
            </a:lvl1pPr>
            <a:lvl2pPr marL="257403" indent="0">
              <a:buNone/>
              <a:defRPr/>
            </a:lvl2pPr>
          </a:lstStyle>
          <a:p>
            <a:pPr lvl="0"/>
            <a:r>
              <a:rPr lang="en-US"/>
              <a:t>Type to enter date</a:t>
            </a:r>
          </a:p>
        </p:txBody>
      </p:sp>
      <p:graphicFrame>
        <p:nvGraphicFramePr>
          <p:cNvPr id="3" name="Table 153">
            <a:extLst>
              <a:ext uri="{FF2B5EF4-FFF2-40B4-BE49-F238E27FC236}">
                <a16:creationId xmlns:a16="http://schemas.microsoft.com/office/drawing/2014/main" id="{63D5BD80-CE93-54FC-E644-A972401B2B3B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961172760"/>
              </p:ext>
            </p:extLst>
          </p:nvPr>
        </p:nvGraphicFramePr>
        <p:xfrm>
          <a:off x="501463" y="1524126"/>
          <a:ext cx="3995528" cy="72009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995528">
                  <a:extLst>
                    <a:ext uri="{9D8B030D-6E8A-4147-A177-3AD203B41FA5}">
                      <a16:colId xmlns:a16="http://schemas.microsoft.com/office/drawing/2014/main" val="2389437453"/>
                    </a:ext>
                  </a:extLst>
                </a:gridCol>
              </a:tblGrid>
              <a:tr h="154342">
                <a:tc>
                  <a:txBody>
                    <a:bodyPr/>
                    <a:lstStyle/>
                    <a:p>
                      <a:pPr marL="285750" indent="-285750">
                        <a:buFont typeface="Wingdings" pitchFamily="2" charset="2"/>
                        <a:buChar char="q"/>
                      </a:pPr>
                      <a:r>
                        <a:rPr lang="en-US" sz="105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</a:t>
                      </a:r>
                    </a:p>
                  </a:txBody>
                  <a:tcPr marL="0" marR="0" marT="0" marB="0"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9276727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pPr marL="171450" indent="-171450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4803234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pPr marL="171450" indent="-171450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8418539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pPr marL="171450" indent="-171450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4016569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pPr marL="171450" indent="-171450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8754936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pPr marL="171450" indent="-171450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200545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pPr marL="171450" indent="-171450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99957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46504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70171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321954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689067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631161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283160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941301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247319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353792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961883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341832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60298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743364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703530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602861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936974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996741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119125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642113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910077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35162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381913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142745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845367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934630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287165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187055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2129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309419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072212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6687162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823277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872895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108281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468370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919266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818053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40254"/>
                  </a:ext>
                </a:extLst>
              </a:tr>
            </a:tbl>
          </a:graphicData>
        </a:graphic>
      </p:graphicFrame>
      <p:sp>
        <p:nvSpPr>
          <p:cNvPr id="2" name="Round Same Side Corner Rectangle 1">
            <a:hlinkClick r:id="rId5" action="ppaction://hlinksldjump"/>
            <a:extLst>
              <a:ext uri="{FF2B5EF4-FFF2-40B4-BE49-F238E27FC236}">
                <a16:creationId xmlns:a16="http://schemas.microsoft.com/office/drawing/2014/main" id="{2EAA73B6-D55C-F934-C51E-431E8D5B8D31}"/>
              </a:ext>
            </a:extLst>
          </p:cNvPr>
          <p:cNvSpPr/>
          <p:nvPr userDrawn="1"/>
        </p:nvSpPr>
        <p:spPr>
          <a:xfrm rot="5400000">
            <a:off x="4389077" y="500455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Jan</a:t>
            </a:r>
          </a:p>
        </p:txBody>
      </p:sp>
      <p:sp>
        <p:nvSpPr>
          <p:cNvPr id="4" name="Round Same Side Corner Rectangle 3">
            <a:hlinkClick r:id="rId6" action="ppaction://hlinksldjump"/>
            <a:extLst>
              <a:ext uri="{FF2B5EF4-FFF2-40B4-BE49-F238E27FC236}">
                <a16:creationId xmlns:a16="http://schemas.microsoft.com/office/drawing/2014/main" id="{E08468DC-F667-8CED-0921-828F1D0B1712}"/>
              </a:ext>
            </a:extLst>
          </p:cNvPr>
          <p:cNvSpPr/>
          <p:nvPr userDrawn="1"/>
        </p:nvSpPr>
        <p:spPr>
          <a:xfrm rot="5400000">
            <a:off x="4389077" y="903798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Feb</a:t>
            </a:r>
          </a:p>
        </p:txBody>
      </p:sp>
      <p:sp>
        <p:nvSpPr>
          <p:cNvPr id="5" name="Round Same Side Corner Rectangle 4">
            <a:hlinkClick r:id="rId7" action="ppaction://hlinksldjump"/>
            <a:extLst>
              <a:ext uri="{FF2B5EF4-FFF2-40B4-BE49-F238E27FC236}">
                <a16:creationId xmlns:a16="http://schemas.microsoft.com/office/drawing/2014/main" id="{C8DA1D74-AB9D-05AB-F45A-5A6F13F724B6}"/>
              </a:ext>
            </a:extLst>
          </p:cNvPr>
          <p:cNvSpPr/>
          <p:nvPr userDrawn="1"/>
        </p:nvSpPr>
        <p:spPr>
          <a:xfrm rot="5400000">
            <a:off x="4389077" y="1307141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Mar</a:t>
            </a:r>
          </a:p>
        </p:txBody>
      </p:sp>
      <p:sp>
        <p:nvSpPr>
          <p:cNvPr id="6" name="Round Same Side Corner Rectangle 5">
            <a:hlinkClick r:id="rId8" action="ppaction://hlinksldjump"/>
            <a:extLst>
              <a:ext uri="{FF2B5EF4-FFF2-40B4-BE49-F238E27FC236}">
                <a16:creationId xmlns:a16="http://schemas.microsoft.com/office/drawing/2014/main" id="{F9146777-D739-9080-9FF1-3125DAF612FA}"/>
              </a:ext>
            </a:extLst>
          </p:cNvPr>
          <p:cNvSpPr/>
          <p:nvPr userDrawn="1"/>
        </p:nvSpPr>
        <p:spPr>
          <a:xfrm rot="5400000">
            <a:off x="4389077" y="1710484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Apr</a:t>
            </a:r>
          </a:p>
        </p:txBody>
      </p:sp>
      <p:sp>
        <p:nvSpPr>
          <p:cNvPr id="7" name="Round Same Side Corner Rectangle 6">
            <a:hlinkClick r:id="rId9" action="ppaction://hlinksldjump"/>
            <a:extLst>
              <a:ext uri="{FF2B5EF4-FFF2-40B4-BE49-F238E27FC236}">
                <a16:creationId xmlns:a16="http://schemas.microsoft.com/office/drawing/2014/main" id="{8A126B90-4618-CBD3-0F2A-24377EC2C5EF}"/>
              </a:ext>
            </a:extLst>
          </p:cNvPr>
          <p:cNvSpPr/>
          <p:nvPr userDrawn="1"/>
        </p:nvSpPr>
        <p:spPr>
          <a:xfrm rot="5400000">
            <a:off x="4389077" y="2113827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May</a:t>
            </a:r>
          </a:p>
        </p:txBody>
      </p:sp>
      <p:sp>
        <p:nvSpPr>
          <p:cNvPr id="10" name="Round Same Side Corner Rectangle 9">
            <a:hlinkClick r:id="rId10" action="ppaction://hlinksldjump"/>
            <a:extLst>
              <a:ext uri="{FF2B5EF4-FFF2-40B4-BE49-F238E27FC236}">
                <a16:creationId xmlns:a16="http://schemas.microsoft.com/office/drawing/2014/main" id="{FFF2BC0A-8862-98BF-4E58-626F80D9164D}"/>
              </a:ext>
            </a:extLst>
          </p:cNvPr>
          <p:cNvSpPr/>
          <p:nvPr userDrawn="1"/>
        </p:nvSpPr>
        <p:spPr>
          <a:xfrm rot="5400000">
            <a:off x="4389077" y="2517170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Jun</a:t>
            </a:r>
          </a:p>
        </p:txBody>
      </p:sp>
      <p:sp>
        <p:nvSpPr>
          <p:cNvPr id="11" name="Round Same Side Corner Rectangle 10">
            <a:hlinkClick r:id="rId11" action="ppaction://hlinksldjump"/>
            <a:extLst>
              <a:ext uri="{FF2B5EF4-FFF2-40B4-BE49-F238E27FC236}">
                <a16:creationId xmlns:a16="http://schemas.microsoft.com/office/drawing/2014/main" id="{553A457C-3669-E626-7F65-C695ACADCFF5}"/>
              </a:ext>
            </a:extLst>
          </p:cNvPr>
          <p:cNvSpPr/>
          <p:nvPr userDrawn="1"/>
        </p:nvSpPr>
        <p:spPr>
          <a:xfrm rot="5400000">
            <a:off x="4389077" y="2920513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Jul</a:t>
            </a:r>
          </a:p>
        </p:txBody>
      </p:sp>
      <p:sp>
        <p:nvSpPr>
          <p:cNvPr id="12" name="Round Same Side Corner Rectangle 11">
            <a:hlinkClick r:id="rId12" action="ppaction://hlinksldjump"/>
            <a:extLst>
              <a:ext uri="{FF2B5EF4-FFF2-40B4-BE49-F238E27FC236}">
                <a16:creationId xmlns:a16="http://schemas.microsoft.com/office/drawing/2014/main" id="{1AE24A35-5E00-B496-F3C2-18FD1EB0288B}"/>
              </a:ext>
            </a:extLst>
          </p:cNvPr>
          <p:cNvSpPr/>
          <p:nvPr userDrawn="1"/>
        </p:nvSpPr>
        <p:spPr>
          <a:xfrm rot="5400000">
            <a:off x="4389077" y="3323856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Aug</a:t>
            </a:r>
          </a:p>
        </p:txBody>
      </p:sp>
      <p:sp>
        <p:nvSpPr>
          <p:cNvPr id="13" name="Round Same Side Corner Rectangle 12">
            <a:hlinkClick r:id="rId13" action="ppaction://hlinksldjump"/>
            <a:extLst>
              <a:ext uri="{FF2B5EF4-FFF2-40B4-BE49-F238E27FC236}">
                <a16:creationId xmlns:a16="http://schemas.microsoft.com/office/drawing/2014/main" id="{B0B83C8C-F89F-AFAE-3E3D-8732216757EB}"/>
              </a:ext>
            </a:extLst>
          </p:cNvPr>
          <p:cNvSpPr/>
          <p:nvPr userDrawn="1"/>
        </p:nvSpPr>
        <p:spPr>
          <a:xfrm rot="5400000">
            <a:off x="4389077" y="3727199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Sep</a:t>
            </a:r>
          </a:p>
        </p:txBody>
      </p:sp>
      <p:sp>
        <p:nvSpPr>
          <p:cNvPr id="14" name="Round Same Side Corner Rectangle 13">
            <a:hlinkClick r:id="rId14" action="ppaction://hlinksldjump"/>
            <a:extLst>
              <a:ext uri="{FF2B5EF4-FFF2-40B4-BE49-F238E27FC236}">
                <a16:creationId xmlns:a16="http://schemas.microsoft.com/office/drawing/2014/main" id="{0ECA563A-F74B-7BCF-B67A-8C6FFDF7A1AD}"/>
              </a:ext>
            </a:extLst>
          </p:cNvPr>
          <p:cNvSpPr/>
          <p:nvPr userDrawn="1"/>
        </p:nvSpPr>
        <p:spPr>
          <a:xfrm rot="5400000">
            <a:off x="4430491" y="4089128"/>
            <a:ext cx="394535" cy="227597"/>
          </a:xfrm>
          <a:prstGeom prst="round2Same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Oct</a:t>
            </a:r>
          </a:p>
        </p:txBody>
      </p:sp>
      <p:sp>
        <p:nvSpPr>
          <p:cNvPr id="15" name="Round Same Side Corner Rectangle 14">
            <a:hlinkClick r:id="rId15" action="ppaction://hlinksldjump"/>
            <a:extLst>
              <a:ext uri="{FF2B5EF4-FFF2-40B4-BE49-F238E27FC236}">
                <a16:creationId xmlns:a16="http://schemas.microsoft.com/office/drawing/2014/main" id="{C2211306-DE94-23B9-799A-3667A6CF938F}"/>
              </a:ext>
            </a:extLst>
          </p:cNvPr>
          <p:cNvSpPr/>
          <p:nvPr userDrawn="1"/>
        </p:nvSpPr>
        <p:spPr>
          <a:xfrm rot="5400000">
            <a:off x="4389077" y="4533885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Nov</a:t>
            </a:r>
          </a:p>
        </p:txBody>
      </p:sp>
      <p:sp>
        <p:nvSpPr>
          <p:cNvPr id="16" name="Round Same Side Corner Rectangle 15">
            <a:hlinkClick r:id="rId16" action="ppaction://hlinksldjump"/>
            <a:extLst>
              <a:ext uri="{FF2B5EF4-FFF2-40B4-BE49-F238E27FC236}">
                <a16:creationId xmlns:a16="http://schemas.microsoft.com/office/drawing/2014/main" id="{76397C14-1572-0848-C5B2-E18F605764F2}"/>
              </a:ext>
            </a:extLst>
          </p:cNvPr>
          <p:cNvSpPr/>
          <p:nvPr userDrawn="1"/>
        </p:nvSpPr>
        <p:spPr>
          <a:xfrm rot="5400000">
            <a:off x="4389077" y="4937228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Dec</a:t>
            </a:r>
          </a:p>
        </p:txBody>
      </p:sp>
      <p:sp>
        <p:nvSpPr>
          <p:cNvPr id="17" name="Round Same Side Corner Rectangle 16">
            <a:hlinkClick r:id="rId17" action="ppaction://hlinksldjump"/>
            <a:extLst>
              <a:ext uri="{FF2B5EF4-FFF2-40B4-BE49-F238E27FC236}">
                <a16:creationId xmlns:a16="http://schemas.microsoft.com/office/drawing/2014/main" id="{E3BD77C0-8587-BE39-D7D9-087CA5528CAD}"/>
              </a:ext>
            </a:extLst>
          </p:cNvPr>
          <p:cNvSpPr/>
          <p:nvPr userDrawn="1"/>
        </p:nvSpPr>
        <p:spPr>
          <a:xfrm rot="5400000">
            <a:off x="4389147" y="5340573"/>
            <a:ext cx="394535" cy="144768"/>
          </a:xfrm>
          <a:prstGeom prst="round2Same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Goals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83E14BA0-9AAA-497F-8A7C-0B72120DC189}"/>
              </a:ext>
            </a:extLst>
          </p:cNvPr>
          <p:cNvGrpSpPr/>
          <p:nvPr userDrawn="1"/>
        </p:nvGrpSpPr>
        <p:grpSpPr>
          <a:xfrm>
            <a:off x="3218688" y="374904"/>
            <a:ext cx="1280160" cy="987552"/>
            <a:chOff x="504428" y="4997810"/>
            <a:chExt cx="1280160" cy="987552"/>
          </a:xfrm>
        </p:grpSpPr>
        <p:sp>
          <p:nvSpPr>
            <p:cNvPr id="64" name="Rectangle 63">
              <a:hlinkClick r:id="rId18" action="ppaction://hlinksldjump"/>
              <a:extLst>
                <a:ext uri="{FF2B5EF4-FFF2-40B4-BE49-F238E27FC236}">
                  <a16:creationId xmlns:a16="http://schemas.microsoft.com/office/drawing/2014/main" id="{445275A6-7093-4D6A-A275-AB820366735B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053068" y="5163328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65" name="Rectangle 64">
              <a:hlinkClick r:id="rId19" action="ppaction://hlinksldjump"/>
              <a:extLst>
                <a:ext uri="{FF2B5EF4-FFF2-40B4-BE49-F238E27FC236}">
                  <a16:creationId xmlns:a16="http://schemas.microsoft.com/office/drawing/2014/main" id="{07442B94-1450-A4C2-E8B3-93185B41E3A0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235948" y="5163328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66" name="Rectangle 65">
              <a:hlinkClick r:id="rId20" action="ppaction://hlinksldjump"/>
              <a:extLst>
                <a:ext uri="{FF2B5EF4-FFF2-40B4-BE49-F238E27FC236}">
                  <a16:creationId xmlns:a16="http://schemas.microsoft.com/office/drawing/2014/main" id="{D598F1A9-C2AF-3B73-3ED3-6EA04D99664C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418828" y="5163328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67" name="Rectangle 66">
              <a:hlinkClick r:id="rId21" action="ppaction://hlinksldjump"/>
              <a:extLst>
                <a:ext uri="{FF2B5EF4-FFF2-40B4-BE49-F238E27FC236}">
                  <a16:creationId xmlns:a16="http://schemas.microsoft.com/office/drawing/2014/main" id="{B59AFF71-2F0B-F300-FE7C-F4FDB122A318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601708" y="5163328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68" name="Rectangle 67">
              <a:hlinkClick r:id="rId22" action="ppaction://hlinksldjump"/>
              <a:extLst>
                <a:ext uri="{FF2B5EF4-FFF2-40B4-BE49-F238E27FC236}">
                  <a16:creationId xmlns:a16="http://schemas.microsoft.com/office/drawing/2014/main" id="{B9D0DA2C-25AB-C6A2-0E93-4D85FE1358E5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504428" y="5327688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69" name="Rectangle 68">
              <a:hlinkClick r:id="rId23" action="ppaction://hlinksldjump"/>
              <a:extLst>
                <a:ext uri="{FF2B5EF4-FFF2-40B4-BE49-F238E27FC236}">
                  <a16:creationId xmlns:a16="http://schemas.microsoft.com/office/drawing/2014/main" id="{220BF6BB-EE7A-62A4-76F0-F69C14B1EF9A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687308" y="5327688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70" name="Rectangle 69">
              <a:hlinkClick r:id="rId24" action="ppaction://hlinksldjump"/>
              <a:extLst>
                <a:ext uri="{FF2B5EF4-FFF2-40B4-BE49-F238E27FC236}">
                  <a16:creationId xmlns:a16="http://schemas.microsoft.com/office/drawing/2014/main" id="{11363364-22C7-34CA-81BD-ED17971F3736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870188" y="5327688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71" name="Rectangle 70">
              <a:hlinkClick r:id="rId25" action="ppaction://hlinksldjump"/>
              <a:extLst>
                <a:ext uri="{FF2B5EF4-FFF2-40B4-BE49-F238E27FC236}">
                  <a16:creationId xmlns:a16="http://schemas.microsoft.com/office/drawing/2014/main" id="{2B9C04DA-2B7F-06E8-8B66-5F2B8263DBB4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053068" y="5327688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72" name="Rectangle 71">
              <a:hlinkClick r:id="rId26" action="ppaction://hlinksldjump"/>
              <a:extLst>
                <a:ext uri="{FF2B5EF4-FFF2-40B4-BE49-F238E27FC236}">
                  <a16:creationId xmlns:a16="http://schemas.microsoft.com/office/drawing/2014/main" id="{BA810E44-9217-2FAD-4B68-BF5B828E8242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235948" y="5327688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73" name="Rectangle 72">
              <a:hlinkClick r:id="rId27" action="ppaction://hlinksldjump"/>
              <a:extLst>
                <a:ext uri="{FF2B5EF4-FFF2-40B4-BE49-F238E27FC236}">
                  <a16:creationId xmlns:a16="http://schemas.microsoft.com/office/drawing/2014/main" id="{FD7CFEB1-545E-9355-31D9-C9B42A30EA9A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418828" y="5327688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74" name="Rectangle 73">
              <a:hlinkClick r:id="rId28" action="ppaction://hlinksldjump"/>
              <a:extLst>
                <a:ext uri="{FF2B5EF4-FFF2-40B4-BE49-F238E27FC236}">
                  <a16:creationId xmlns:a16="http://schemas.microsoft.com/office/drawing/2014/main" id="{672109D2-AC09-5DA7-600E-99A6E6DDD35E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601708" y="5327688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75" name="Rectangle 74">
              <a:hlinkClick r:id="rId29" action="ppaction://hlinksldjump"/>
              <a:extLst>
                <a:ext uri="{FF2B5EF4-FFF2-40B4-BE49-F238E27FC236}">
                  <a16:creationId xmlns:a16="http://schemas.microsoft.com/office/drawing/2014/main" id="{5FE076E3-6001-9755-392B-B28A39918A1F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504428" y="5492048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76" name="Rectangle 75">
              <a:hlinkClick r:id="rId30" action="ppaction://hlinksldjump"/>
              <a:extLst>
                <a:ext uri="{FF2B5EF4-FFF2-40B4-BE49-F238E27FC236}">
                  <a16:creationId xmlns:a16="http://schemas.microsoft.com/office/drawing/2014/main" id="{85F9152E-EF4E-0CC7-7D9D-E95BBE519894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687308" y="5492048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13</a:t>
              </a:r>
            </a:p>
          </p:txBody>
        </p:sp>
        <p:sp>
          <p:nvSpPr>
            <p:cNvPr id="77" name="Rectangle 76">
              <a:hlinkClick r:id="rId31" action="ppaction://hlinksldjump"/>
              <a:extLst>
                <a:ext uri="{FF2B5EF4-FFF2-40B4-BE49-F238E27FC236}">
                  <a16:creationId xmlns:a16="http://schemas.microsoft.com/office/drawing/2014/main" id="{96B01419-C025-5691-7156-A99D98863AF9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870188" y="5492048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78" name="Rectangle 77">
              <a:hlinkClick r:id="rId32" action="ppaction://hlinksldjump"/>
              <a:extLst>
                <a:ext uri="{FF2B5EF4-FFF2-40B4-BE49-F238E27FC236}">
                  <a16:creationId xmlns:a16="http://schemas.microsoft.com/office/drawing/2014/main" id="{2850053B-BED2-BC95-3C2F-CA5326B4F864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053068" y="5492048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79" name="Rectangle 78">
              <a:hlinkClick r:id="rId33" action="ppaction://hlinksldjump"/>
              <a:extLst>
                <a:ext uri="{FF2B5EF4-FFF2-40B4-BE49-F238E27FC236}">
                  <a16:creationId xmlns:a16="http://schemas.microsoft.com/office/drawing/2014/main" id="{0EBEE716-3858-FF51-40B6-10B425162E14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235948" y="5492048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16</a:t>
              </a:r>
            </a:p>
          </p:txBody>
        </p:sp>
        <p:sp>
          <p:nvSpPr>
            <p:cNvPr id="80" name="Rectangle 79">
              <a:hlinkClick r:id="rId34" action="ppaction://hlinksldjump"/>
              <a:extLst>
                <a:ext uri="{FF2B5EF4-FFF2-40B4-BE49-F238E27FC236}">
                  <a16:creationId xmlns:a16="http://schemas.microsoft.com/office/drawing/2014/main" id="{D8131AD1-4E15-92BC-1351-16278148A560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418828" y="5492048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81" name="Rectangle 80">
              <a:hlinkClick r:id="rId35" action="ppaction://hlinksldjump"/>
              <a:extLst>
                <a:ext uri="{FF2B5EF4-FFF2-40B4-BE49-F238E27FC236}">
                  <a16:creationId xmlns:a16="http://schemas.microsoft.com/office/drawing/2014/main" id="{45ABD150-89EE-0CE7-B9F3-76A3D5DD02BB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601708" y="5492048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18</a:t>
              </a:r>
            </a:p>
          </p:txBody>
        </p:sp>
        <p:sp>
          <p:nvSpPr>
            <p:cNvPr id="82" name="Rectangle 81">
              <a:hlinkClick r:id="rId36" action="ppaction://hlinksldjump"/>
              <a:extLst>
                <a:ext uri="{FF2B5EF4-FFF2-40B4-BE49-F238E27FC236}">
                  <a16:creationId xmlns:a16="http://schemas.microsoft.com/office/drawing/2014/main" id="{90735890-4793-D9E1-31E5-913F548B1414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504428" y="5656408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19</a:t>
              </a:r>
            </a:p>
          </p:txBody>
        </p:sp>
        <p:sp>
          <p:nvSpPr>
            <p:cNvPr id="83" name="Rectangle 82">
              <a:hlinkClick r:id="rId37" action="ppaction://hlinksldjump"/>
              <a:extLst>
                <a:ext uri="{FF2B5EF4-FFF2-40B4-BE49-F238E27FC236}">
                  <a16:creationId xmlns:a16="http://schemas.microsoft.com/office/drawing/2014/main" id="{010B3E99-B15B-73CA-2998-B1177E74B47F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687308" y="5656408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84" name="Rectangle 83">
              <a:hlinkClick r:id="rId38" action="ppaction://hlinksldjump"/>
              <a:extLst>
                <a:ext uri="{FF2B5EF4-FFF2-40B4-BE49-F238E27FC236}">
                  <a16:creationId xmlns:a16="http://schemas.microsoft.com/office/drawing/2014/main" id="{10B71114-06EE-9ABA-33AE-5A48A4034214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870188" y="5656408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21</a:t>
              </a:r>
            </a:p>
          </p:txBody>
        </p:sp>
        <p:sp>
          <p:nvSpPr>
            <p:cNvPr id="85" name="Rectangle 84">
              <a:hlinkClick r:id="rId39" action="ppaction://hlinksldjump"/>
              <a:extLst>
                <a:ext uri="{FF2B5EF4-FFF2-40B4-BE49-F238E27FC236}">
                  <a16:creationId xmlns:a16="http://schemas.microsoft.com/office/drawing/2014/main" id="{C6A5E282-42BC-C441-99F4-402E35A99749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053068" y="5656408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86" name="Rectangle 85">
              <a:hlinkClick r:id="rId40" action="ppaction://hlinksldjump"/>
              <a:extLst>
                <a:ext uri="{FF2B5EF4-FFF2-40B4-BE49-F238E27FC236}">
                  <a16:creationId xmlns:a16="http://schemas.microsoft.com/office/drawing/2014/main" id="{D4C3F0F1-E7CE-A1C6-788C-F0AE5B43A1B3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235948" y="5656408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23</a:t>
              </a:r>
            </a:p>
          </p:txBody>
        </p:sp>
        <p:sp>
          <p:nvSpPr>
            <p:cNvPr id="87" name="Rectangle 86">
              <a:hlinkClick r:id="rId41" action="ppaction://hlinksldjump"/>
              <a:extLst>
                <a:ext uri="{FF2B5EF4-FFF2-40B4-BE49-F238E27FC236}">
                  <a16:creationId xmlns:a16="http://schemas.microsoft.com/office/drawing/2014/main" id="{27628085-430D-2088-98C7-87206E0F9C34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418828" y="5656408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24</a:t>
              </a:r>
            </a:p>
          </p:txBody>
        </p:sp>
        <p:sp>
          <p:nvSpPr>
            <p:cNvPr id="88" name="Rectangle 87">
              <a:hlinkClick r:id="rId42" action="ppaction://hlinksldjump"/>
              <a:extLst>
                <a:ext uri="{FF2B5EF4-FFF2-40B4-BE49-F238E27FC236}">
                  <a16:creationId xmlns:a16="http://schemas.microsoft.com/office/drawing/2014/main" id="{EB04F37C-D51E-5451-B89B-64C3A84FC18C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601708" y="5656408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25</a:t>
              </a:r>
            </a:p>
          </p:txBody>
        </p:sp>
        <p:sp>
          <p:nvSpPr>
            <p:cNvPr id="89" name="Rectangle 88">
              <a:hlinkClick r:id="rId43" action="ppaction://hlinksldjump"/>
              <a:extLst>
                <a:ext uri="{FF2B5EF4-FFF2-40B4-BE49-F238E27FC236}">
                  <a16:creationId xmlns:a16="http://schemas.microsoft.com/office/drawing/2014/main" id="{6F9314B3-D0E4-C4AD-A9B7-7998A5AAE20C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504428" y="5820770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26</a:t>
              </a:r>
            </a:p>
          </p:txBody>
        </p:sp>
        <p:sp>
          <p:nvSpPr>
            <p:cNvPr id="90" name="Rectangle 89">
              <a:hlinkClick r:id="rId44" action="ppaction://hlinksldjump"/>
              <a:extLst>
                <a:ext uri="{FF2B5EF4-FFF2-40B4-BE49-F238E27FC236}">
                  <a16:creationId xmlns:a16="http://schemas.microsoft.com/office/drawing/2014/main" id="{6B804D4C-5BDB-0CEC-FA01-3678F233105F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687308" y="5820770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27</a:t>
              </a:r>
            </a:p>
          </p:txBody>
        </p:sp>
        <p:sp>
          <p:nvSpPr>
            <p:cNvPr id="91" name="Rectangle 90">
              <a:hlinkClick r:id="rId45" action="ppaction://hlinksldjump"/>
              <a:extLst>
                <a:ext uri="{FF2B5EF4-FFF2-40B4-BE49-F238E27FC236}">
                  <a16:creationId xmlns:a16="http://schemas.microsoft.com/office/drawing/2014/main" id="{38DF09B8-2872-E93F-0574-A4B8B8FE6698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870188" y="5820770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28</a:t>
              </a:r>
            </a:p>
          </p:txBody>
        </p:sp>
        <p:sp>
          <p:nvSpPr>
            <p:cNvPr id="92" name="Rectangle 91">
              <a:hlinkClick r:id="rId46" action="ppaction://hlinksldjump"/>
              <a:extLst>
                <a:ext uri="{FF2B5EF4-FFF2-40B4-BE49-F238E27FC236}">
                  <a16:creationId xmlns:a16="http://schemas.microsoft.com/office/drawing/2014/main" id="{65940FB9-0018-584C-DD8A-A1B76C0DFE57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053068" y="5820770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29</a:t>
              </a:r>
            </a:p>
          </p:txBody>
        </p:sp>
        <p:sp>
          <p:nvSpPr>
            <p:cNvPr id="93" name="Rectangle 92">
              <a:hlinkClick r:id="rId47" action="ppaction://hlinksldjump"/>
              <a:extLst>
                <a:ext uri="{FF2B5EF4-FFF2-40B4-BE49-F238E27FC236}">
                  <a16:creationId xmlns:a16="http://schemas.microsoft.com/office/drawing/2014/main" id="{22D2E035-CAFF-6257-0D9A-0F6621ABB7EC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235948" y="5820770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30</a:t>
              </a:r>
            </a:p>
          </p:txBody>
        </p:sp>
        <p:sp>
          <p:nvSpPr>
            <p:cNvPr id="94" name="Rectangle 93">
              <a:hlinkClick r:id="rId48" action="ppaction://hlinksldjump"/>
              <a:extLst>
                <a:ext uri="{FF2B5EF4-FFF2-40B4-BE49-F238E27FC236}">
                  <a16:creationId xmlns:a16="http://schemas.microsoft.com/office/drawing/2014/main" id="{4D1FC90D-CD2E-9379-CE14-FA27486245DA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418828" y="5820770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31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7127E038-C6A8-BFEE-CDB8-28F68882549B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601708" y="5820770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C5E3A862-3CFD-8A20-3364-0E766E3B9E7E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504428" y="5163328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D9FFC459-60BD-1151-E3DD-F98EB67548E6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687308" y="5163328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7AF09855-5813-73C3-7A86-F7B899158F05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870188" y="5163328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93A7C1A2-BA18-77A3-4545-69546EE26A68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601708" y="4997810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S</a:t>
              </a: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42F5609D-235C-1157-16C8-531A3C85B37E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504428" y="4997810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M</a:t>
              </a: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E898CEFB-3728-C4FD-CAB5-EE75598907E7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687308" y="4997810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T</a:t>
              </a: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5E33D617-9055-14FD-88AF-84D5FD6ADB95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870188" y="4997810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W</a:t>
              </a: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475CAC7D-A764-2489-7652-9146205D7D71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053068" y="4997810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T</a:t>
              </a: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174249AF-EDB0-5E9E-25BE-C6C6469F58EE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235948" y="4997810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F</a:t>
              </a: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A31CF84B-11C1-C75C-4890-A5C968519A26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418828" y="4997810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7359951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ctober D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8F26C48C-2135-733D-8E9A-C81BAEE655C3}"/>
              </a:ext>
            </a:extLst>
          </p:cNvPr>
          <p:cNvSpPr txBox="1"/>
          <p:nvPr userDrawn="1"/>
        </p:nvSpPr>
        <p:spPr>
          <a:xfrm>
            <a:off x="0" y="331"/>
            <a:ext cx="5148263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b="1"/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36010B8B-F055-2546-BA80-996D78F9494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60462" y="0"/>
            <a:ext cx="2827338" cy="368980"/>
          </a:xfrm>
        </p:spPr>
        <p:txBody>
          <a:bodyPr/>
          <a:lstStyle>
            <a:lvl1pPr marL="0" indent="0" algn="ctr">
              <a:buNone/>
              <a:defRPr sz="1800" b="1"/>
            </a:lvl1pPr>
            <a:lvl2pPr marL="257403" indent="0">
              <a:buNone/>
              <a:defRPr/>
            </a:lvl2pPr>
          </a:lstStyle>
          <a:p>
            <a:pPr lvl="0"/>
            <a:r>
              <a:rPr lang="en-US"/>
              <a:t>Type to enter date</a:t>
            </a:r>
          </a:p>
        </p:txBody>
      </p:sp>
      <p:sp>
        <p:nvSpPr>
          <p:cNvPr id="17" name="Round Same Side Corner Rectangle 16">
            <a:hlinkClick r:id="rId2" action="ppaction://hlinksldjump"/>
            <a:extLst>
              <a:ext uri="{FF2B5EF4-FFF2-40B4-BE49-F238E27FC236}">
                <a16:creationId xmlns:a16="http://schemas.microsoft.com/office/drawing/2014/main" id="{67349A12-FAED-A487-1252-CD895AE78194}"/>
              </a:ext>
            </a:extLst>
          </p:cNvPr>
          <p:cNvSpPr/>
          <p:nvPr userDrawn="1"/>
        </p:nvSpPr>
        <p:spPr>
          <a:xfrm rot="5400000">
            <a:off x="4389077" y="500455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Jan</a:t>
            </a:r>
          </a:p>
        </p:txBody>
      </p:sp>
      <p:sp>
        <p:nvSpPr>
          <p:cNvPr id="18" name="Round Same Side Corner Rectangle 17">
            <a:hlinkClick r:id="rId3" action="ppaction://hlinksldjump"/>
            <a:extLst>
              <a:ext uri="{FF2B5EF4-FFF2-40B4-BE49-F238E27FC236}">
                <a16:creationId xmlns:a16="http://schemas.microsoft.com/office/drawing/2014/main" id="{9DB3C976-9CB0-C28A-1D3F-560708524CB9}"/>
              </a:ext>
            </a:extLst>
          </p:cNvPr>
          <p:cNvSpPr/>
          <p:nvPr userDrawn="1"/>
        </p:nvSpPr>
        <p:spPr>
          <a:xfrm rot="5400000">
            <a:off x="4389077" y="903798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Feb</a:t>
            </a:r>
          </a:p>
        </p:txBody>
      </p:sp>
      <p:sp>
        <p:nvSpPr>
          <p:cNvPr id="19" name="Round Same Side Corner Rectangle 18">
            <a:hlinkClick r:id="rId4" action="ppaction://hlinksldjump"/>
            <a:extLst>
              <a:ext uri="{FF2B5EF4-FFF2-40B4-BE49-F238E27FC236}">
                <a16:creationId xmlns:a16="http://schemas.microsoft.com/office/drawing/2014/main" id="{D5C2EAC5-3E39-09A9-5D4B-0D3276EDC367}"/>
              </a:ext>
            </a:extLst>
          </p:cNvPr>
          <p:cNvSpPr/>
          <p:nvPr userDrawn="1"/>
        </p:nvSpPr>
        <p:spPr>
          <a:xfrm rot="5400000">
            <a:off x="4389077" y="1307141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Mar</a:t>
            </a:r>
          </a:p>
        </p:txBody>
      </p:sp>
      <p:sp>
        <p:nvSpPr>
          <p:cNvPr id="20" name="Round Same Side Corner Rectangle 19">
            <a:hlinkClick r:id="rId5" action="ppaction://hlinksldjump"/>
            <a:extLst>
              <a:ext uri="{FF2B5EF4-FFF2-40B4-BE49-F238E27FC236}">
                <a16:creationId xmlns:a16="http://schemas.microsoft.com/office/drawing/2014/main" id="{973D7060-42BB-2E15-09D7-57757B3B67BE}"/>
              </a:ext>
            </a:extLst>
          </p:cNvPr>
          <p:cNvSpPr/>
          <p:nvPr userDrawn="1"/>
        </p:nvSpPr>
        <p:spPr>
          <a:xfrm rot="5400000">
            <a:off x="4389077" y="1710484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Apr</a:t>
            </a:r>
          </a:p>
        </p:txBody>
      </p:sp>
      <p:sp>
        <p:nvSpPr>
          <p:cNvPr id="21" name="Round Same Side Corner Rectangle 20">
            <a:hlinkClick r:id="rId6" action="ppaction://hlinksldjump"/>
            <a:extLst>
              <a:ext uri="{FF2B5EF4-FFF2-40B4-BE49-F238E27FC236}">
                <a16:creationId xmlns:a16="http://schemas.microsoft.com/office/drawing/2014/main" id="{77DCB60A-CA4D-2C39-4F9A-429725443FF4}"/>
              </a:ext>
            </a:extLst>
          </p:cNvPr>
          <p:cNvSpPr/>
          <p:nvPr userDrawn="1"/>
        </p:nvSpPr>
        <p:spPr>
          <a:xfrm rot="5400000">
            <a:off x="4389077" y="2113827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May</a:t>
            </a:r>
          </a:p>
        </p:txBody>
      </p:sp>
      <p:sp>
        <p:nvSpPr>
          <p:cNvPr id="22" name="Round Same Side Corner Rectangle 21">
            <a:hlinkClick r:id="rId7" action="ppaction://hlinksldjump"/>
            <a:extLst>
              <a:ext uri="{FF2B5EF4-FFF2-40B4-BE49-F238E27FC236}">
                <a16:creationId xmlns:a16="http://schemas.microsoft.com/office/drawing/2014/main" id="{EAAFE29C-6468-8950-99AE-9777DFE80E41}"/>
              </a:ext>
            </a:extLst>
          </p:cNvPr>
          <p:cNvSpPr/>
          <p:nvPr userDrawn="1"/>
        </p:nvSpPr>
        <p:spPr>
          <a:xfrm rot="5400000">
            <a:off x="4389077" y="2517170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Jun</a:t>
            </a:r>
          </a:p>
        </p:txBody>
      </p:sp>
      <p:sp>
        <p:nvSpPr>
          <p:cNvPr id="23" name="Round Same Side Corner Rectangle 22">
            <a:hlinkClick r:id="rId8" action="ppaction://hlinksldjump"/>
            <a:extLst>
              <a:ext uri="{FF2B5EF4-FFF2-40B4-BE49-F238E27FC236}">
                <a16:creationId xmlns:a16="http://schemas.microsoft.com/office/drawing/2014/main" id="{12FA8995-3240-749E-E1BF-0729860E7770}"/>
              </a:ext>
            </a:extLst>
          </p:cNvPr>
          <p:cNvSpPr/>
          <p:nvPr userDrawn="1"/>
        </p:nvSpPr>
        <p:spPr>
          <a:xfrm rot="5400000">
            <a:off x="4389077" y="2920513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Jul</a:t>
            </a:r>
          </a:p>
        </p:txBody>
      </p:sp>
      <p:sp>
        <p:nvSpPr>
          <p:cNvPr id="24" name="Round Same Side Corner Rectangle 23">
            <a:hlinkClick r:id="rId9" action="ppaction://hlinksldjump"/>
            <a:extLst>
              <a:ext uri="{FF2B5EF4-FFF2-40B4-BE49-F238E27FC236}">
                <a16:creationId xmlns:a16="http://schemas.microsoft.com/office/drawing/2014/main" id="{434F4C7D-3D40-01C5-2026-C913F58D3E9C}"/>
              </a:ext>
            </a:extLst>
          </p:cNvPr>
          <p:cNvSpPr/>
          <p:nvPr userDrawn="1"/>
        </p:nvSpPr>
        <p:spPr>
          <a:xfrm rot="5400000">
            <a:off x="4389077" y="3323856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Aug</a:t>
            </a:r>
          </a:p>
        </p:txBody>
      </p:sp>
      <p:sp>
        <p:nvSpPr>
          <p:cNvPr id="25" name="Round Same Side Corner Rectangle 24">
            <a:hlinkClick r:id="rId10" action="ppaction://hlinksldjump"/>
            <a:extLst>
              <a:ext uri="{FF2B5EF4-FFF2-40B4-BE49-F238E27FC236}">
                <a16:creationId xmlns:a16="http://schemas.microsoft.com/office/drawing/2014/main" id="{28047B87-8447-B4DD-9F82-5C663653EDB7}"/>
              </a:ext>
            </a:extLst>
          </p:cNvPr>
          <p:cNvSpPr/>
          <p:nvPr userDrawn="1"/>
        </p:nvSpPr>
        <p:spPr>
          <a:xfrm rot="5400000">
            <a:off x="4389077" y="3727199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Sep</a:t>
            </a:r>
          </a:p>
        </p:txBody>
      </p:sp>
      <p:sp>
        <p:nvSpPr>
          <p:cNvPr id="26" name="Round Same Side Corner Rectangle 25">
            <a:hlinkClick r:id="rId11" action="ppaction://hlinksldjump"/>
            <a:extLst>
              <a:ext uri="{FF2B5EF4-FFF2-40B4-BE49-F238E27FC236}">
                <a16:creationId xmlns:a16="http://schemas.microsoft.com/office/drawing/2014/main" id="{A2AFBC3E-D8CC-1476-A35A-5AF5AC507633}"/>
              </a:ext>
            </a:extLst>
          </p:cNvPr>
          <p:cNvSpPr/>
          <p:nvPr userDrawn="1"/>
        </p:nvSpPr>
        <p:spPr>
          <a:xfrm rot="5400000">
            <a:off x="4430491" y="4089128"/>
            <a:ext cx="394535" cy="227597"/>
          </a:xfrm>
          <a:prstGeom prst="round2Same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Oct</a:t>
            </a:r>
          </a:p>
        </p:txBody>
      </p:sp>
      <p:sp>
        <p:nvSpPr>
          <p:cNvPr id="27" name="Round Same Side Corner Rectangle 26">
            <a:hlinkClick r:id="rId12" action="ppaction://hlinksldjump"/>
            <a:extLst>
              <a:ext uri="{FF2B5EF4-FFF2-40B4-BE49-F238E27FC236}">
                <a16:creationId xmlns:a16="http://schemas.microsoft.com/office/drawing/2014/main" id="{E87F0B85-D1E8-B9D8-73C1-7A22356A3AEF}"/>
              </a:ext>
            </a:extLst>
          </p:cNvPr>
          <p:cNvSpPr/>
          <p:nvPr userDrawn="1"/>
        </p:nvSpPr>
        <p:spPr>
          <a:xfrm rot="5400000">
            <a:off x="4389077" y="4533885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Nov</a:t>
            </a:r>
          </a:p>
        </p:txBody>
      </p:sp>
      <p:sp>
        <p:nvSpPr>
          <p:cNvPr id="28" name="Round Same Side Corner Rectangle 27">
            <a:hlinkClick r:id="rId13" action="ppaction://hlinksldjump"/>
            <a:extLst>
              <a:ext uri="{FF2B5EF4-FFF2-40B4-BE49-F238E27FC236}">
                <a16:creationId xmlns:a16="http://schemas.microsoft.com/office/drawing/2014/main" id="{9195025D-A0BE-CD26-BAB0-A2C1B62DE691}"/>
              </a:ext>
            </a:extLst>
          </p:cNvPr>
          <p:cNvSpPr/>
          <p:nvPr userDrawn="1"/>
        </p:nvSpPr>
        <p:spPr>
          <a:xfrm rot="5400000">
            <a:off x="4389077" y="4937228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Dec</a:t>
            </a:r>
          </a:p>
        </p:txBody>
      </p:sp>
      <p:sp>
        <p:nvSpPr>
          <p:cNvPr id="29" name="Round Same Side Corner Rectangle 28">
            <a:hlinkClick r:id="rId14" action="ppaction://hlinksldjump"/>
            <a:extLst>
              <a:ext uri="{FF2B5EF4-FFF2-40B4-BE49-F238E27FC236}">
                <a16:creationId xmlns:a16="http://schemas.microsoft.com/office/drawing/2014/main" id="{6064A4F7-6D06-3D25-8C3A-8EE3B5F45C50}"/>
              </a:ext>
            </a:extLst>
          </p:cNvPr>
          <p:cNvSpPr/>
          <p:nvPr userDrawn="1"/>
        </p:nvSpPr>
        <p:spPr>
          <a:xfrm rot="5400000">
            <a:off x="4389147" y="5340573"/>
            <a:ext cx="394535" cy="144768"/>
          </a:xfrm>
          <a:prstGeom prst="round2Same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Goals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B7E2FA5-3D03-A177-4703-B2D1EBFB75EA}"/>
              </a:ext>
            </a:extLst>
          </p:cNvPr>
          <p:cNvSpPr txBox="1"/>
          <p:nvPr userDrawn="1"/>
        </p:nvSpPr>
        <p:spPr>
          <a:xfrm>
            <a:off x="401005" y="368980"/>
            <a:ext cx="898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>
                <a:solidFill>
                  <a:schemeClr val="accent1">
                    <a:lumMod val="50000"/>
                  </a:schemeClr>
                </a:solidFill>
              </a:rPr>
              <a:t>Daily Goals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702A0E-37C6-FD68-55AE-D6B493DB0C79}"/>
              </a:ext>
            </a:extLst>
          </p:cNvPr>
          <p:cNvSpPr txBox="1"/>
          <p:nvPr userDrawn="1"/>
        </p:nvSpPr>
        <p:spPr>
          <a:xfrm>
            <a:off x="401005" y="1296875"/>
            <a:ext cx="11076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>
                <a:solidFill>
                  <a:schemeClr val="accent1">
                    <a:lumMod val="50000"/>
                  </a:schemeClr>
                </a:solidFill>
              </a:rPr>
              <a:t>Agenda/Notes</a:t>
            </a:r>
          </a:p>
        </p:txBody>
      </p:sp>
      <p:pic>
        <p:nvPicPr>
          <p:cNvPr id="10" name="Graphic 9" descr="Home with solid fill">
            <a:hlinkClick r:id="rId15" action="ppaction://hlinksldjump"/>
            <a:extLst>
              <a:ext uri="{FF2B5EF4-FFF2-40B4-BE49-F238E27FC236}">
                <a16:creationId xmlns:a16="http://schemas.microsoft.com/office/drawing/2014/main" id="{A9B1E6C2-0257-67FF-391D-2EEC4FCD25A5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01463" y="7248"/>
            <a:ext cx="348543" cy="348543"/>
          </a:xfrm>
          <a:prstGeom prst="rect">
            <a:avLst/>
          </a:prstGeom>
        </p:spPr>
      </p:pic>
      <p:graphicFrame>
        <p:nvGraphicFramePr>
          <p:cNvPr id="12" name="Table 153">
            <a:extLst>
              <a:ext uri="{FF2B5EF4-FFF2-40B4-BE49-F238E27FC236}">
                <a16:creationId xmlns:a16="http://schemas.microsoft.com/office/drawing/2014/main" id="{AA97E898-0BB5-4012-8B75-1DE0F087B783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715255471"/>
              </p:ext>
            </p:extLst>
          </p:nvPr>
        </p:nvGraphicFramePr>
        <p:xfrm>
          <a:off x="501463" y="1524126"/>
          <a:ext cx="3995528" cy="740971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995528">
                  <a:extLst>
                    <a:ext uri="{9D8B030D-6E8A-4147-A177-3AD203B41FA5}">
                      <a16:colId xmlns:a16="http://schemas.microsoft.com/office/drawing/2014/main" val="2389437453"/>
                    </a:ext>
                  </a:extLst>
                </a:gridCol>
              </a:tblGrid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9276727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4803234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8418539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4016569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8754936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200545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99957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46504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70171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321954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689067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631161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283160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941301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247319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353792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961883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341832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60298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743364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703530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602861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936974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996741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119125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642113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910077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35162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381913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142745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845367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934630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287165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187055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2129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309419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072212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6687162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823277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872895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108281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468370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919266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818053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585942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067541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0212968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40254"/>
                  </a:ext>
                </a:extLst>
              </a:tr>
            </a:tbl>
          </a:graphicData>
        </a:graphic>
      </p:graphicFrame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1CC4153-DB61-4BFC-B99A-757E1704DC8C}"/>
              </a:ext>
            </a:extLst>
          </p:cNvPr>
          <p:cNvCxnSpPr>
            <a:cxnSpLocks/>
          </p:cNvCxnSpPr>
          <p:nvPr userDrawn="1"/>
        </p:nvCxnSpPr>
        <p:spPr>
          <a:xfrm>
            <a:off x="514350" y="825092"/>
            <a:ext cx="2606040" cy="0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20B791B-52CC-740D-564C-F6BB599A0F97}"/>
              </a:ext>
            </a:extLst>
          </p:cNvPr>
          <p:cNvCxnSpPr>
            <a:cxnSpLocks/>
          </p:cNvCxnSpPr>
          <p:nvPr userDrawn="1"/>
        </p:nvCxnSpPr>
        <p:spPr>
          <a:xfrm>
            <a:off x="514350" y="1025117"/>
            <a:ext cx="2606040" cy="0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F7120A6-03CF-853D-B008-E6A5F8F4CA71}"/>
              </a:ext>
            </a:extLst>
          </p:cNvPr>
          <p:cNvCxnSpPr>
            <a:cxnSpLocks/>
          </p:cNvCxnSpPr>
          <p:nvPr userDrawn="1"/>
        </p:nvCxnSpPr>
        <p:spPr>
          <a:xfrm>
            <a:off x="514350" y="1225142"/>
            <a:ext cx="2606040" cy="2527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EF14C0C1-5953-F141-FD27-D7091143C07E}"/>
              </a:ext>
            </a:extLst>
          </p:cNvPr>
          <p:cNvSpPr txBox="1"/>
          <p:nvPr userDrawn="1"/>
        </p:nvSpPr>
        <p:spPr>
          <a:xfrm>
            <a:off x="409429" y="575017"/>
            <a:ext cx="30783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sz="1400">
                <a:solidFill>
                  <a:schemeClr val="accent5">
                    <a:lumMod val="75000"/>
                  </a:schemeClr>
                </a:solidFill>
              </a:rPr>
              <a:t> 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1400">
                <a:solidFill>
                  <a:schemeClr val="accent5">
                    <a:lumMod val="75000"/>
                  </a:schemeClr>
                </a:solidFill>
              </a:rPr>
              <a:t> 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1400">
                <a:solidFill>
                  <a:schemeClr val="accent5">
                    <a:lumMod val="75000"/>
                  </a:schemeClr>
                </a:solidFill>
              </a:rPr>
              <a:t>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090EB82-1A34-B735-F27F-F3497A69FCFC}"/>
              </a:ext>
            </a:extLst>
          </p:cNvPr>
          <p:cNvGrpSpPr/>
          <p:nvPr userDrawn="1"/>
        </p:nvGrpSpPr>
        <p:grpSpPr>
          <a:xfrm>
            <a:off x="3218688" y="374904"/>
            <a:ext cx="1280160" cy="987552"/>
            <a:chOff x="504428" y="4997810"/>
            <a:chExt cx="1280160" cy="987552"/>
          </a:xfrm>
        </p:grpSpPr>
        <p:sp>
          <p:nvSpPr>
            <p:cNvPr id="5" name="Rectangle 4">
              <a:hlinkClick r:id="rId18" action="ppaction://hlinksldjump"/>
              <a:extLst>
                <a:ext uri="{FF2B5EF4-FFF2-40B4-BE49-F238E27FC236}">
                  <a16:creationId xmlns:a16="http://schemas.microsoft.com/office/drawing/2014/main" id="{FE0FAE54-9EF9-5240-9B6C-B18529A7378F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053068" y="5163328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6" name="Rectangle 5">
              <a:hlinkClick r:id="rId19" action="ppaction://hlinksldjump"/>
              <a:extLst>
                <a:ext uri="{FF2B5EF4-FFF2-40B4-BE49-F238E27FC236}">
                  <a16:creationId xmlns:a16="http://schemas.microsoft.com/office/drawing/2014/main" id="{BEF7A7A7-965E-01A2-74A7-7EB9426C31DB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235948" y="5163328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7" name="Rectangle 6">
              <a:hlinkClick r:id="rId20" action="ppaction://hlinksldjump"/>
              <a:extLst>
                <a:ext uri="{FF2B5EF4-FFF2-40B4-BE49-F238E27FC236}">
                  <a16:creationId xmlns:a16="http://schemas.microsoft.com/office/drawing/2014/main" id="{66597D20-41B4-3814-01B4-ECAAA8289AF5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418828" y="5163328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8" name="Rectangle 7">
              <a:hlinkClick r:id="rId21" action="ppaction://hlinksldjump"/>
              <a:extLst>
                <a:ext uri="{FF2B5EF4-FFF2-40B4-BE49-F238E27FC236}">
                  <a16:creationId xmlns:a16="http://schemas.microsoft.com/office/drawing/2014/main" id="{15CE41A3-C9D1-8F5C-11B7-CD5B88DFF367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601708" y="5163328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1" name="Rectangle 10">
              <a:hlinkClick r:id="rId22" action="ppaction://hlinksldjump"/>
              <a:extLst>
                <a:ext uri="{FF2B5EF4-FFF2-40B4-BE49-F238E27FC236}">
                  <a16:creationId xmlns:a16="http://schemas.microsoft.com/office/drawing/2014/main" id="{C15CFDAE-5C85-CB9C-116C-9DD845EDAFAE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504428" y="5327688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3" name="Rectangle 12">
              <a:hlinkClick r:id="rId23" action="ppaction://hlinksldjump"/>
              <a:extLst>
                <a:ext uri="{FF2B5EF4-FFF2-40B4-BE49-F238E27FC236}">
                  <a16:creationId xmlns:a16="http://schemas.microsoft.com/office/drawing/2014/main" id="{E41774AA-119A-FEE4-F0B9-3B42457C5C6B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687308" y="5327688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4" name="Rectangle 13">
              <a:hlinkClick r:id="rId24" action="ppaction://hlinksldjump"/>
              <a:extLst>
                <a:ext uri="{FF2B5EF4-FFF2-40B4-BE49-F238E27FC236}">
                  <a16:creationId xmlns:a16="http://schemas.microsoft.com/office/drawing/2014/main" id="{07BA36A2-B692-3377-4F99-05166395A3D4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870188" y="5327688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5" name="Rectangle 14">
              <a:hlinkClick r:id="rId25" action="ppaction://hlinksldjump"/>
              <a:extLst>
                <a:ext uri="{FF2B5EF4-FFF2-40B4-BE49-F238E27FC236}">
                  <a16:creationId xmlns:a16="http://schemas.microsoft.com/office/drawing/2014/main" id="{23D673DA-DDE3-4DFB-B625-4214E5122A7E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053068" y="5327688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6" name="Rectangle 15">
              <a:hlinkClick r:id="rId26" action="ppaction://hlinksldjump"/>
              <a:extLst>
                <a:ext uri="{FF2B5EF4-FFF2-40B4-BE49-F238E27FC236}">
                  <a16:creationId xmlns:a16="http://schemas.microsoft.com/office/drawing/2014/main" id="{5ABB19C9-3BB8-FD55-9A74-5F00731FA131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235948" y="5327688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30" name="Rectangle 29">
              <a:hlinkClick r:id="rId27" action="ppaction://hlinksldjump"/>
              <a:extLst>
                <a:ext uri="{FF2B5EF4-FFF2-40B4-BE49-F238E27FC236}">
                  <a16:creationId xmlns:a16="http://schemas.microsoft.com/office/drawing/2014/main" id="{4D96435E-4945-02BE-4D98-F22450E3B8F2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418828" y="5327688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31" name="Rectangle 30">
              <a:hlinkClick r:id="rId28" action="ppaction://hlinksldjump"/>
              <a:extLst>
                <a:ext uri="{FF2B5EF4-FFF2-40B4-BE49-F238E27FC236}">
                  <a16:creationId xmlns:a16="http://schemas.microsoft.com/office/drawing/2014/main" id="{663F8FFE-CC4B-82B7-26B9-CF924D7D5620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601708" y="5327688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36" name="Rectangle 35">
              <a:hlinkClick r:id="rId29" action="ppaction://hlinksldjump"/>
              <a:extLst>
                <a:ext uri="{FF2B5EF4-FFF2-40B4-BE49-F238E27FC236}">
                  <a16:creationId xmlns:a16="http://schemas.microsoft.com/office/drawing/2014/main" id="{9BAA864C-D800-4F7E-FE0C-86F20565208D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504428" y="5492048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37" name="Rectangle 36">
              <a:hlinkClick r:id="rId30" action="ppaction://hlinksldjump"/>
              <a:extLst>
                <a:ext uri="{FF2B5EF4-FFF2-40B4-BE49-F238E27FC236}">
                  <a16:creationId xmlns:a16="http://schemas.microsoft.com/office/drawing/2014/main" id="{60A05D64-7DFF-5CA4-3458-61D06BD6B406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687308" y="5492048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13</a:t>
              </a:r>
            </a:p>
          </p:txBody>
        </p:sp>
        <p:sp>
          <p:nvSpPr>
            <p:cNvPr id="38" name="Rectangle 37">
              <a:hlinkClick r:id="rId31" action="ppaction://hlinksldjump"/>
              <a:extLst>
                <a:ext uri="{FF2B5EF4-FFF2-40B4-BE49-F238E27FC236}">
                  <a16:creationId xmlns:a16="http://schemas.microsoft.com/office/drawing/2014/main" id="{A5BF2767-44CB-6945-804F-0A0AF30B24FE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870188" y="5492048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39" name="Rectangle 38">
              <a:hlinkClick r:id="rId32" action="ppaction://hlinksldjump"/>
              <a:extLst>
                <a:ext uri="{FF2B5EF4-FFF2-40B4-BE49-F238E27FC236}">
                  <a16:creationId xmlns:a16="http://schemas.microsoft.com/office/drawing/2014/main" id="{DFE22992-456D-9ED3-026E-A7F0D2756C4D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053068" y="5492048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40" name="Rectangle 39">
              <a:hlinkClick r:id="rId33" action="ppaction://hlinksldjump"/>
              <a:extLst>
                <a:ext uri="{FF2B5EF4-FFF2-40B4-BE49-F238E27FC236}">
                  <a16:creationId xmlns:a16="http://schemas.microsoft.com/office/drawing/2014/main" id="{8BCD43D9-3696-E7DC-36A6-EA7CB7C27D2F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235948" y="5492048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16</a:t>
              </a:r>
            </a:p>
          </p:txBody>
        </p:sp>
        <p:sp>
          <p:nvSpPr>
            <p:cNvPr id="41" name="Rectangle 40">
              <a:hlinkClick r:id="rId34" action="ppaction://hlinksldjump"/>
              <a:extLst>
                <a:ext uri="{FF2B5EF4-FFF2-40B4-BE49-F238E27FC236}">
                  <a16:creationId xmlns:a16="http://schemas.microsoft.com/office/drawing/2014/main" id="{6D5B2BDC-122B-F019-A233-5CBC19FEDECF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418828" y="5492048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42" name="Rectangle 41">
              <a:hlinkClick r:id="rId35" action="ppaction://hlinksldjump"/>
              <a:extLst>
                <a:ext uri="{FF2B5EF4-FFF2-40B4-BE49-F238E27FC236}">
                  <a16:creationId xmlns:a16="http://schemas.microsoft.com/office/drawing/2014/main" id="{11260012-07FD-9A10-6C7C-EED9662E3D90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601708" y="5492048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18</a:t>
              </a:r>
            </a:p>
          </p:txBody>
        </p:sp>
        <p:sp>
          <p:nvSpPr>
            <p:cNvPr id="43" name="Rectangle 42">
              <a:hlinkClick r:id="rId36" action="ppaction://hlinksldjump"/>
              <a:extLst>
                <a:ext uri="{FF2B5EF4-FFF2-40B4-BE49-F238E27FC236}">
                  <a16:creationId xmlns:a16="http://schemas.microsoft.com/office/drawing/2014/main" id="{4CC87DB2-9D71-D13F-DDF2-D7946D9A897E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504428" y="5656408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19</a:t>
              </a:r>
            </a:p>
          </p:txBody>
        </p:sp>
        <p:sp>
          <p:nvSpPr>
            <p:cNvPr id="44" name="Rectangle 43">
              <a:hlinkClick r:id="rId37" action="ppaction://hlinksldjump"/>
              <a:extLst>
                <a:ext uri="{FF2B5EF4-FFF2-40B4-BE49-F238E27FC236}">
                  <a16:creationId xmlns:a16="http://schemas.microsoft.com/office/drawing/2014/main" id="{5BC8CD36-9763-DF40-37FB-A5D4229CFEA5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687308" y="5656408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45" name="Rectangle 44">
              <a:hlinkClick r:id="rId38" action="ppaction://hlinksldjump"/>
              <a:extLst>
                <a:ext uri="{FF2B5EF4-FFF2-40B4-BE49-F238E27FC236}">
                  <a16:creationId xmlns:a16="http://schemas.microsoft.com/office/drawing/2014/main" id="{9C59C25F-5E6F-FAF9-3E48-08815AB8B819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870188" y="5656408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21</a:t>
              </a:r>
            </a:p>
          </p:txBody>
        </p:sp>
        <p:sp>
          <p:nvSpPr>
            <p:cNvPr id="46" name="Rectangle 45">
              <a:hlinkClick r:id="rId39" action="ppaction://hlinksldjump"/>
              <a:extLst>
                <a:ext uri="{FF2B5EF4-FFF2-40B4-BE49-F238E27FC236}">
                  <a16:creationId xmlns:a16="http://schemas.microsoft.com/office/drawing/2014/main" id="{7856326F-EBFB-80BC-EFB0-A9531E620B4E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053068" y="5656408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47" name="Rectangle 46">
              <a:hlinkClick r:id="rId40" action="ppaction://hlinksldjump"/>
              <a:extLst>
                <a:ext uri="{FF2B5EF4-FFF2-40B4-BE49-F238E27FC236}">
                  <a16:creationId xmlns:a16="http://schemas.microsoft.com/office/drawing/2014/main" id="{71A56E68-F766-7345-8846-73F47C5ED5FB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235948" y="5656408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23</a:t>
              </a:r>
            </a:p>
          </p:txBody>
        </p:sp>
        <p:sp>
          <p:nvSpPr>
            <p:cNvPr id="48" name="Rectangle 47">
              <a:hlinkClick r:id="rId41" action="ppaction://hlinksldjump"/>
              <a:extLst>
                <a:ext uri="{FF2B5EF4-FFF2-40B4-BE49-F238E27FC236}">
                  <a16:creationId xmlns:a16="http://schemas.microsoft.com/office/drawing/2014/main" id="{0D2A2E4E-E320-0403-9699-180A092AAB5F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418828" y="5656408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24</a:t>
              </a:r>
            </a:p>
          </p:txBody>
        </p:sp>
        <p:sp>
          <p:nvSpPr>
            <p:cNvPr id="49" name="Rectangle 48">
              <a:hlinkClick r:id="rId42" action="ppaction://hlinksldjump"/>
              <a:extLst>
                <a:ext uri="{FF2B5EF4-FFF2-40B4-BE49-F238E27FC236}">
                  <a16:creationId xmlns:a16="http://schemas.microsoft.com/office/drawing/2014/main" id="{5F1AD437-2173-EA4D-EC79-6F3B39B65F53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601708" y="5656408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25</a:t>
              </a:r>
            </a:p>
          </p:txBody>
        </p:sp>
        <p:sp>
          <p:nvSpPr>
            <p:cNvPr id="50" name="Rectangle 49">
              <a:hlinkClick r:id="rId43" action="ppaction://hlinksldjump"/>
              <a:extLst>
                <a:ext uri="{FF2B5EF4-FFF2-40B4-BE49-F238E27FC236}">
                  <a16:creationId xmlns:a16="http://schemas.microsoft.com/office/drawing/2014/main" id="{6C70FCD3-5CA9-8BE0-CEC5-04D99D3124F1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504428" y="5820770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26</a:t>
              </a:r>
            </a:p>
          </p:txBody>
        </p:sp>
        <p:sp>
          <p:nvSpPr>
            <p:cNvPr id="51" name="Rectangle 50">
              <a:hlinkClick r:id="rId44" action="ppaction://hlinksldjump"/>
              <a:extLst>
                <a:ext uri="{FF2B5EF4-FFF2-40B4-BE49-F238E27FC236}">
                  <a16:creationId xmlns:a16="http://schemas.microsoft.com/office/drawing/2014/main" id="{8DF93510-0168-99CF-3B21-1AA6AC8DCF0E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687308" y="5820770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27</a:t>
              </a:r>
            </a:p>
          </p:txBody>
        </p:sp>
        <p:sp>
          <p:nvSpPr>
            <p:cNvPr id="52" name="Rectangle 51">
              <a:hlinkClick r:id="rId45" action="ppaction://hlinksldjump"/>
              <a:extLst>
                <a:ext uri="{FF2B5EF4-FFF2-40B4-BE49-F238E27FC236}">
                  <a16:creationId xmlns:a16="http://schemas.microsoft.com/office/drawing/2014/main" id="{CA5F0E04-607F-DD91-9866-756191801C7C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870188" y="5820770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28</a:t>
              </a:r>
            </a:p>
          </p:txBody>
        </p:sp>
        <p:sp>
          <p:nvSpPr>
            <p:cNvPr id="53" name="Rectangle 52">
              <a:hlinkClick r:id="rId46" action="ppaction://hlinksldjump"/>
              <a:extLst>
                <a:ext uri="{FF2B5EF4-FFF2-40B4-BE49-F238E27FC236}">
                  <a16:creationId xmlns:a16="http://schemas.microsoft.com/office/drawing/2014/main" id="{74E84EC4-35EF-4F18-043A-82837893C682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053068" y="5820770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29</a:t>
              </a:r>
            </a:p>
          </p:txBody>
        </p:sp>
        <p:sp>
          <p:nvSpPr>
            <p:cNvPr id="54" name="Rectangle 53">
              <a:hlinkClick r:id="rId47" action="ppaction://hlinksldjump"/>
              <a:extLst>
                <a:ext uri="{FF2B5EF4-FFF2-40B4-BE49-F238E27FC236}">
                  <a16:creationId xmlns:a16="http://schemas.microsoft.com/office/drawing/2014/main" id="{11B8B187-43A8-59EC-A948-8E3CD9B40131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235948" y="5820770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30</a:t>
              </a:r>
            </a:p>
          </p:txBody>
        </p:sp>
        <p:sp>
          <p:nvSpPr>
            <p:cNvPr id="55" name="Rectangle 54">
              <a:hlinkClick r:id="rId48" action="ppaction://hlinksldjump"/>
              <a:extLst>
                <a:ext uri="{FF2B5EF4-FFF2-40B4-BE49-F238E27FC236}">
                  <a16:creationId xmlns:a16="http://schemas.microsoft.com/office/drawing/2014/main" id="{E4B46E59-167B-FA82-721A-28995D31E09E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418828" y="5820770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31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B6D1F1E0-A0C4-2547-8FC7-D77EB9F28161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601708" y="5820770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F1E1042C-E603-6311-6132-37B55F602AE3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504428" y="5163328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03B6658D-F03E-D254-581B-B8CD2B949EF5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687308" y="5163328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DE87AA8C-EA08-B102-4280-0E5610A9C43D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870188" y="5163328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95052081-329D-E088-0F7D-1043AB2A12B7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601708" y="4997810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S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09F15BA4-F64C-A21F-8C7C-CD39049B9927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504428" y="4997810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M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D0C0CAF7-9467-C432-5B80-1FAC1D1E9044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687308" y="4997810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T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293D27BD-1B24-F777-8EF9-D7FD6FE409C2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870188" y="4997810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W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9248A633-AF80-7C25-9BF8-EC86BF88A2B6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053068" y="4997810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T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3D9D97DB-2828-4561-466C-9535540F123B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235948" y="4997810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F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FDA02E57-6013-F039-37F8-7F19FA1D1F31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418828" y="4997810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9645297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v Mont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2ACED5D-22CF-558E-0E6B-EA084D7400CA}"/>
              </a:ext>
            </a:extLst>
          </p:cNvPr>
          <p:cNvSpPr txBox="1"/>
          <p:nvPr userDrawn="1"/>
        </p:nvSpPr>
        <p:spPr>
          <a:xfrm>
            <a:off x="401005" y="1296875"/>
            <a:ext cx="11226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>
                <a:solidFill>
                  <a:schemeClr val="accent1">
                    <a:lumMod val="50000"/>
                  </a:schemeClr>
                </a:solidFill>
              </a:rPr>
              <a:t>Monthly Goals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26C48C-2135-733D-8E9A-C81BAEE655C3}"/>
              </a:ext>
            </a:extLst>
          </p:cNvPr>
          <p:cNvSpPr txBox="1"/>
          <p:nvPr userDrawn="1"/>
        </p:nvSpPr>
        <p:spPr>
          <a:xfrm>
            <a:off x="0" y="331"/>
            <a:ext cx="5148263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b="1"/>
          </a:p>
        </p:txBody>
      </p:sp>
      <p:pic>
        <p:nvPicPr>
          <p:cNvPr id="57" name="Graphic 56" descr="Home with solid fill">
            <a:hlinkClick r:id="rId2" action="ppaction://hlinksldjump"/>
            <a:extLst>
              <a:ext uri="{FF2B5EF4-FFF2-40B4-BE49-F238E27FC236}">
                <a16:creationId xmlns:a16="http://schemas.microsoft.com/office/drawing/2014/main" id="{69324FBE-DFBA-F6D2-1011-D622F337C1F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1463" y="7248"/>
            <a:ext cx="348543" cy="348543"/>
          </a:xfrm>
          <a:prstGeom prst="rect">
            <a:avLst/>
          </a:prstGeom>
        </p:spPr>
      </p:pic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36010B8B-F055-2546-BA80-996D78F9494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60462" y="0"/>
            <a:ext cx="2827338" cy="368980"/>
          </a:xfrm>
        </p:spPr>
        <p:txBody>
          <a:bodyPr/>
          <a:lstStyle>
            <a:lvl1pPr marL="0" indent="0" algn="ctr">
              <a:buNone/>
              <a:defRPr sz="1800" b="1"/>
            </a:lvl1pPr>
            <a:lvl2pPr marL="257403" indent="0">
              <a:buNone/>
              <a:defRPr/>
            </a:lvl2pPr>
          </a:lstStyle>
          <a:p>
            <a:pPr lvl="0"/>
            <a:r>
              <a:rPr lang="en-US"/>
              <a:t>Type to enter date</a:t>
            </a:r>
          </a:p>
        </p:txBody>
      </p:sp>
      <p:graphicFrame>
        <p:nvGraphicFramePr>
          <p:cNvPr id="3" name="Table 153">
            <a:extLst>
              <a:ext uri="{FF2B5EF4-FFF2-40B4-BE49-F238E27FC236}">
                <a16:creationId xmlns:a16="http://schemas.microsoft.com/office/drawing/2014/main" id="{63D5BD80-CE93-54FC-E644-A972401B2B3B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961172760"/>
              </p:ext>
            </p:extLst>
          </p:nvPr>
        </p:nvGraphicFramePr>
        <p:xfrm>
          <a:off x="501463" y="1524126"/>
          <a:ext cx="3995528" cy="72009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995528">
                  <a:extLst>
                    <a:ext uri="{9D8B030D-6E8A-4147-A177-3AD203B41FA5}">
                      <a16:colId xmlns:a16="http://schemas.microsoft.com/office/drawing/2014/main" val="2389437453"/>
                    </a:ext>
                  </a:extLst>
                </a:gridCol>
              </a:tblGrid>
              <a:tr h="154342">
                <a:tc>
                  <a:txBody>
                    <a:bodyPr/>
                    <a:lstStyle/>
                    <a:p>
                      <a:pPr marL="285750" indent="-285750">
                        <a:buFont typeface="Wingdings" pitchFamily="2" charset="2"/>
                        <a:buChar char="q"/>
                      </a:pPr>
                      <a:r>
                        <a:rPr lang="en-US" sz="105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</a:t>
                      </a:r>
                    </a:p>
                  </a:txBody>
                  <a:tcPr marL="0" marR="0" marT="0" marB="0"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9276727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pPr marL="171450" indent="-171450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4803234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pPr marL="171450" indent="-171450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8418539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pPr marL="171450" indent="-171450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4016569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pPr marL="171450" indent="-171450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8754936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pPr marL="171450" indent="-171450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200545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pPr marL="171450" indent="-171450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99957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46504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70171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321954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689067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631161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283160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941301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247319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353792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961883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341832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60298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743364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703530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602861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936974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996741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119125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642113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910077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35162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381913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142745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845367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934630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287165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187055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2129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309419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072212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6687162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823277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872895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108281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468370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919266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818053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40254"/>
                  </a:ext>
                </a:extLst>
              </a:tr>
            </a:tbl>
          </a:graphicData>
        </a:graphic>
      </p:graphicFrame>
      <p:sp>
        <p:nvSpPr>
          <p:cNvPr id="2" name="Round Same Side Corner Rectangle 1">
            <a:hlinkClick r:id="rId5" action="ppaction://hlinksldjump"/>
            <a:extLst>
              <a:ext uri="{FF2B5EF4-FFF2-40B4-BE49-F238E27FC236}">
                <a16:creationId xmlns:a16="http://schemas.microsoft.com/office/drawing/2014/main" id="{329466A2-2999-B5C0-0266-9EBB58C48412}"/>
              </a:ext>
            </a:extLst>
          </p:cNvPr>
          <p:cNvSpPr/>
          <p:nvPr userDrawn="1"/>
        </p:nvSpPr>
        <p:spPr>
          <a:xfrm rot="5400000">
            <a:off x="4389077" y="500455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Jan</a:t>
            </a:r>
          </a:p>
        </p:txBody>
      </p:sp>
      <p:sp>
        <p:nvSpPr>
          <p:cNvPr id="4" name="Round Same Side Corner Rectangle 3">
            <a:hlinkClick r:id="rId6" action="ppaction://hlinksldjump"/>
            <a:extLst>
              <a:ext uri="{FF2B5EF4-FFF2-40B4-BE49-F238E27FC236}">
                <a16:creationId xmlns:a16="http://schemas.microsoft.com/office/drawing/2014/main" id="{199B840C-CB06-053C-9EC0-E54736DB72D3}"/>
              </a:ext>
            </a:extLst>
          </p:cNvPr>
          <p:cNvSpPr/>
          <p:nvPr userDrawn="1"/>
        </p:nvSpPr>
        <p:spPr>
          <a:xfrm rot="5400000">
            <a:off x="4389077" y="903798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Feb</a:t>
            </a:r>
          </a:p>
        </p:txBody>
      </p:sp>
      <p:sp>
        <p:nvSpPr>
          <p:cNvPr id="5" name="Round Same Side Corner Rectangle 4">
            <a:hlinkClick r:id="rId7" action="ppaction://hlinksldjump"/>
            <a:extLst>
              <a:ext uri="{FF2B5EF4-FFF2-40B4-BE49-F238E27FC236}">
                <a16:creationId xmlns:a16="http://schemas.microsoft.com/office/drawing/2014/main" id="{B8DAB6E5-D504-DD62-E194-4557C69D91B4}"/>
              </a:ext>
            </a:extLst>
          </p:cNvPr>
          <p:cNvSpPr/>
          <p:nvPr userDrawn="1"/>
        </p:nvSpPr>
        <p:spPr>
          <a:xfrm rot="5400000">
            <a:off x="4389077" y="1307141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Mar</a:t>
            </a:r>
          </a:p>
        </p:txBody>
      </p:sp>
      <p:sp>
        <p:nvSpPr>
          <p:cNvPr id="6" name="Round Same Side Corner Rectangle 5">
            <a:hlinkClick r:id="rId8" action="ppaction://hlinksldjump"/>
            <a:extLst>
              <a:ext uri="{FF2B5EF4-FFF2-40B4-BE49-F238E27FC236}">
                <a16:creationId xmlns:a16="http://schemas.microsoft.com/office/drawing/2014/main" id="{123B031D-7453-7E4B-9126-A5F8EC6433E5}"/>
              </a:ext>
            </a:extLst>
          </p:cNvPr>
          <p:cNvSpPr/>
          <p:nvPr userDrawn="1"/>
        </p:nvSpPr>
        <p:spPr>
          <a:xfrm rot="5400000">
            <a:off x="4389077" y="1710484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Apr</a:t>
            </a:r>
          </a:p>
        </p:txBody>
      </p:sp>
      <p:sp>
        <p:nvSpPr>
          <p:cNvPr id="7" name="Round Same Side Corner Rectangle 6">
            <a:hlinkClick r:id="rId9" action="ppaction://hlinksldjump"/>
            <a:extLst>
              <a:ext uri="{FF2B5EF4-FFF2-40B4-BE49-F238E27FC236}">
                <a16:creationId xmlns:a16="http://schemas.microsoft.com/office/drawing/2014/main" id="{01A27298-0E6E-3B5F-F478-6EBAA905C234}"/>
              </a:ext>
            </a:extLst>
          </p:cNvPr>
          <p:cNvSpPr/>
          <p:nvPr userDrawn="1"/>
        </p:nvSpPr>
        <p:spPr>
          <a:xfrm rot="5400000">
            <a:off x="4389077" y="2113827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May</a:t>
            </a:r>
          </a:p>
        </p:txBody>
      </p:sp>
      <p:sp>
        <p:nvSpPr>
          <p:cNvPr id="10" name="Round Same Side Corner Rectangle 9">
            <a:hlinkClick r:id="rId10" action="ppaction://hlinksldjump"/>
            <a:extLst>
              <a:ext uri="{FF2B5EF4-FFF2-40B4-BE49-F238E27FC236}">
                <a16:creationId xmlns:a16="http://schemas.microsoft.com/office/drawing/2014/main" id="{D937A17C-5BC4-DC20-AA13-C546A3C2E2B5}"/>
              </a:ext>
            </a:extLst>
          </p:cNvPr>
          <p:cNvSpPr/>
          <p:nvPr userDrawn="1"/>
        </p:nvSpPr>
        <p:spPr>
          <a:xfrm rot="5400000">
            <a:off x="4389077" y="2517170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Jun</a:t>
            </a:r>
          </a:p>
        </p:txBody>
      </p:sp>
      <p:sp>
        <p:nvSpPr>
          <p:cNvPr id="11" name="Round Same Side Corner Rectangle 10">
            <a:hlinkClick r:id="rId11" action="ppaction://hlinksldjump"/>
            <a:extLst>
              <a:ext uri="{FF2B5EF4-FFF2-40B4-BE49-F238E27FC236}">
                <a16:creationId xmlns:a16="http://schemas.microsoft.com/office/drawing/2014/main" id="{4EBD5E63-7074-6B36-9C56-869777793403}"/>
              </a:ext>
            </a:extLst>
          </p:cNvPr>
          <p:cNvSpPr/>
          <p:nvPr userDrawn="1"/>
        </p:nvSpPr>
        <p:spPr>
          <a:xfrm rot="5400000">
            <a:off x="4389077" y="2920513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Jul</a:t>
            </a:r>
          </a:p>
        </p:txBody>
      </p:sp>
      <p:sp>
        <p:nvSpPr>
          <p:cNvPr id="12" name="Round Same Side Corner Rectangle 11">
            <a:hlinkClick r:id="rId12" action="ppaction://hlinksldjump"/>
            <a:extLst>
              <a:ext uri="{FF2B5EF4-FFF2-40B4-BE49-F238E27FC236}">
                <a16:creationId xmlns:a16="http://schemas.microsoft.com/office/drawing/2014/main" id="{A233AE4C-37DF-A455-9E98-F7429538A531}"/>
              </a:ext>
            </a:extLst>
          </p:cNvPr>
          <p:cNvSpPr/>
          <p:nvPr userDrawn="1"/>
        </p:nvSpPr>
        <p:spPr>
          <a:xfrm rot="5400000">
            <a:off x="4389077" y="3323856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Aug</a:t>
            </a:r>
          </a:p>
        </p:txBody>
      </p:sp>
      <p:sp>
        <p:nvSpPr>
          <p:cNvPr id="13" name="Round Same Side Corner Rectangle 12">
            <a:hlinkClick r:id="rId13" action="ppaction://hlinksldjump"/>
            <a:extLst>
              <a:ext uri="{FF2B5EF4-FFF2-40B4-BE49-F238E27FC236}">
                <a16:creationId xmlns:a16="http://schemas.microsoft.com/office/drawing/2014/main" id="{50E07C0A-BD93-F0E8-F5AE-F4294B36BD5C}"/>
              </a:ext>
            </a:extLst>
          </p:cNvPr>
          <p:cNvSpPr/>
          <p:nvPr userDrawn="1"/>
        </p:nvSpPr>
        <p:spPr>
          <a:xfrm rot="5400000">
            <a:off x="4389077" y="3727199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Sep</a:t>
            </a:r>
          </a:p>
        </p:txBody>
      </p:sp>
      <p:sp>
        <p:nvSpPr>
          <p:cNvPr id="14" name="Round Same Side Corner Rectangle 13">
            <a:hlinkClick r:id="rId14" action="ppaction://hlinksldjump"/>
            <a:extLst>
              <a:ext uri="{FF2B5EF4-FFF2-40B4-BE49-F238E27FC236}">
                <a16:creationId xmlns:a16="http://schemas.microsoft.com/office/drawing/2014/main" id="{5D36F4CD-7542-FF96-9204-D0BB4AE9A1E5}"/>
              </a:ext>
            </a:extLst>
          </p:cNvPr>
          <p:cNvSpPr/>
          <p:nvPr userDrawn="1"/>
        </p:nvSpPr>
        <p:spPr>
          <a:xfrm rot="5400000">
            <a:off x="4389077" y="4130542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Oct</a:t>
            </a:r>
          </a:p>
        </p:txBody>
      </p:sp>
      <p:sp>
        <p:nvSpPr>
          <p:cNvPr id="15" name="Round Same Side Corner Rectangle 14">
            <a:hlinkClick r:id="rId15" action="ppaction://hlinksldjump"/>
            <a:extLst>
              <a:ext uri="{FF2B5EF4-FFF2-40B4-BE49-F238E27FC236}">
                <a16:creationId xmlns:a16="http://schemas.microsoft.com/office/drawing/2014/main" id="{609603C0-640C-A81B-5792-58E5C252A0E6}"/>
              </a:ext>
            </a:extLst>
          </p:cNvPr>
          <p:cNvSpPr/>
          <p:nvPr userDrawn="1"/>
        </p:nvSpPr>
        <p:spPr>
          <a:xfrm rot="5400000">
            <a:off x="4430491" y="4492471"/>
            <a:ext cx="394535" cy="227597"/>
          </a:xfrm>
          <a:prstGeom prst="round2Same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Nov</a:t>
            </a:r>
          </a:p>
        </p:txBody>
      </p:sp>
      <p:sp>
        <p:nvSpPr>
          <p:cNvPr id="16" name="Round Same Side Corner Rectangle 15">
            <a:hlinkClick r:id="rId16" action="ppaction://hlinksldjump"/>
            <a:extLst>
              <a:ext uri="{FF2B5EF4-FFF2-40B4-BE49-F238E27FC236}">
                <a16:creationId xmlns:a16="http://schemas.microsoft.com/office/drawing/2014/main" id="{1C3A5ADF-9B9F-3B02-C38B-6CBE33485853}"/>
              </a:ext>
            </a:extLst>
          </p:cNvPr>
          <p:cNvSpPr/>
          <p:nvPr userDrawn="1"/>
        </p:nvSpPr>
        <p:spPr>
          <a:xfrm rot="5400000">
            <a:off x="4389077" y="4937228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Dec</a:t>
            </a:r>
          </a:p>
        </p:txBody>
      </p:sp>
      <p:sp>
        <p:nvSpPr>
          <p:cNvPr id="17" name="Round Same Side Corner Rectangle 16">
            <a:hlinkClick r:id="rId17" action="ppaction://hlinksldjump"/>
            <a:extLst>
              <a:ext uri="{FF2B5EF4-FFF2-40B4-BE49-F238E27FC236}">
                <a16:creationId xmlns:a16="http://schemas.microsoft.com/office/drawing/2014/main" id="{D4CAC3D6-2F0A-987F-D102-09B0C5893C68}"/>
              </a:ext>
            </a:extLst>
          </p:cNvPr>
          <p:cNvSpPr/>
          <p:nvPr userDrawn="1"/>
        </p:nvSpPr>
        <p:spPr>
          <a:xfrm rot="5400000">
            <a:off x="4389147" y="5340573"/>
            <a:ext cx="394535" cy="144768"/>
          </a:xfrm>
          <a:prstGeom prst="round2Same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Goals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C835368-159E-923C-101C-6ECC3BC01AE4}"/>
              </a:ext>
            </a:extLst>
          </p:cNvPr>
          <p:cNvGrpSpPr/>
          <p:nvPr userDrawn="1"/>
        </p:nvGrpSpPr>
        <p:grpSpPr>
          <a:xfrm>
            <a:off x="3218688" y="374904"/>
            <a:ext cx="1280160" cy="1153302"/>
            <a:chOff x="1821481" y="4997810"/>
            <a:chExt cx="1280160" cy="1153302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623CDFB-8F07-6BC0-D784-1CF07CE07BBE}"/>
                </a:ext>
              </a:extLst>
            </p:cNvPr>
            <p:cNvSpPr>
              <a:spLocks/>
            </p:cNvSpPr>
            <p:nvPr userDrawn="1"/>
          </p:nvSpPr>
          <p:spPr>
            <a:xfrm>
              <a:off x="2918761" y="5986520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2C2DA02-C10D-317F-7028-2C9DEA6AAA0C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2918761" y="4997810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S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263155D-1FAD-AAC2-EBA6-741AA3F44C4C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821481" y="4997810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M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E88DE39-67D8-874A-281D-35D3D2E3A541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2004361" y="4997810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T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4AB2C1D-E169-A5B2-63DF-FAC4D2F4B6E8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2187241" y="4997810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W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7C80D49-10E2-4D5C-1D7B-8CBF65683938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2370121" y="4997810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T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DCFBC62-EE3C-19E6-9542-409C4B646BBB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2553001" y="4997810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F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8B36FD4A-644F-B7AD-C944-8E86BC264BF1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2735881" y="4997810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S</a:t>
              </a:r>
            </a:p>
          </p:txBody>
        </p:sp>
        <p:sp>
          <p:nvSpPr>
            <p:cNvPr id="27" name="Rectangle 26">
              <a:hlinkClick r:id="rId18" action="ppaction://hlinksldjump"/>
              <a:extLst>
                <a:ext uri="{FF2B5EF4-FFF2-40B4-BE49-F238E27FC236}">
                  <a16:creationId xmlns:a16="http://schemas.microsoft.com/office/drawing/2014/main" id="{367FEC3B-8EBF-0CC0-13E1-47BBAF00633F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2918761" y="5163328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8" name="Rectangle 27">
              <a:hlinkClick r:id="rId19" action="ppaction://hlinksldjump"/>
              <a:extLst>
                <a:ext uri="{FF2B5EF4-FFF2-40B4-BE49-F238E27FC236}">
                  <a16:creationId xmlns:a16="http://schemas.microsoft.com/office/drawing/2014/main" id="{CB146522-64F3-E0E7-121D-64361CC5519B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821481" y="5327688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9" name="Rectangle 28">
              <a:hlinkClick r:id="rId20" action="ppaction://hlinksldjump"/>
              <a:extLst>
                <a:ext uri="{FF2B5EF4-FFF2-40B4-BE49-F238E27FC236}">
                  <a16:creationId xmlns:a16="http://schemas.microsoft.com/office/drawing/2014/main" id="{0F32E265-DB82-48DF-D029-4AD11AB16829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2004361" y="5327688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30" name="Rectangle 29">
              <a:hlinkClick r:id="rId21" action="ppaction://hlinksldjump"/>
              <a:extLst>
                <a:ext uri="{FF2B5EF4-FFF2-40B4-BE49-F238E27FC236}">
                  <a16:creationId xmlns:a16="http://schemas.microsoft.com/office/drawing/2014/main" id="{E5C6A492-9CD2-EDB5-8CDD-CAAD6F050693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2187241" y="5327688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31" name="Rectangle 30">
              <a:hlinkClick r:id="rId22" action="ppaction://hlinksldjump"/>
              <a:extLst>
                <a:ext uri="{FF2B5EF4-FFF2-40B4-BE49-F238E27FC236}">
                  <a16:creationId xmlns:a16="http://schemas.microsoft.com/office/drawing/2014/main" id="{495BDA84-DA53-B0AA-E932-5460A65905F1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2370121" y="5327688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32" name="Rectangle 31">
              <a:hlinkClick r:id="rId23" action="ppaction://hlinksldjump"/>
              <a:extLst>
                <a:ext uri="{FF2B5EF4-FFF2-40B4-BE49-F238E27FC236}">
                  <a16:creationId xmlns:a16="http://schemas.microsoft.com/office/drawing/2014/main" id="{DB143197-0975-758F-286F-402408C49A0F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2553001" y="5327688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33" name="Rectangle 32">
              <a:hlinkClick r:id="rId24" action="ppaction://hlinksldjump"/>
              <a:extLst>
                <a:ext uri="{FF2B5EF4-FFF2-40B4-BE49-F238E27FC236}">
                  <a16:creationId xmlns:a16="http://schemas.microsoft.com/office/drawing/2014/main" id="{3086ACA1-DA01-1414-70F2-B752058A5D17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2735881" y="5327688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34" name="Rectangle 33">
              <a:hlinkClick r:id="rId25" action="ppaction://hlinksldjump"/>
              <a:extLst>
                <a:ext uri="{FF2B5EF4-FFF2-40B4-BE49-F238E27FC236}">
                  <a16:creationId xmlns:a16="http://schemas.microsoft.com/office/drawing/2014/main" id="{9490AC99-C2A8-9895-2B8A-BE34ACD587C8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2918761" y="5327688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35" name="Rectangle 34">
              <a:hlinkClick r:id="rId26" action="ppaction://hlinksldjump"/>
              <a:extLst>
                <a:ext uri="{FF2B5EF4-FFF2-40B4-BE49-F238E27FC236}">
                  <a16:creationId xmlns:a16="http://schemas.microsoft.com/office/drawing/2014/main" id="{35B7D32C-4086-359F-0908-606003407B85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821481" y="5492048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36" name="Rectangle 35">
              <a:hlinkClick r:id="rId27" action="ppaction://hlinksldjump"/>
              <a:extLst>
                <a:ext uri="{FF2B5EF4-FFF2-40B4-BE49-F238E27FC236}">
                  <a16:creationId xmlns:a16="http://schemas.microsoft.com/office/drawing/2014/main" id="{F0DE2870-85A4-8D69-E203-C3B182EF113E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2004361" y="5492048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37" name="Rectangle 36">
              <a:hlinkClick r:id="rId28" action="ppaction://hlinksldjump"/>
              <a:extLst>
                <a:ext uri="{FF2B5EF4-FFF2-40B4-BE49-F238E27FC236}">
                  <a16:creationId xmlns:a16="http://schemas.microsoft.com/office/drawing/2014/main" id="{CB311642-8AEB-AD9B-1CBF-6DA8CFB589C6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2187241" y="5492048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38" name="Rectangle 37">
              <a:hlinkClick r:id="rId29" action="ppaction://hlinksldjump"/>
              <a:extLst>
                <a:ext uri="{FF2B5EF4-FFF2-40B4-BE49-F238E27FC236}">
                  <a16:creationId xmlns:a16="http://schemas.microsoft.com/office/drawing/2014/main" id="{862A16A2-380D-D0DC-FB6F-AEBC6DA64F91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2370121" y="5492048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39" name="Rectangle 38">
              <a:hlinkClick r:id="rId30" action="ppaction://hlinksldjump"/>
              <a:extLst>
                <a:ext uri="{FF2B5EF4-FFF2-40B4-BE49-F238E27FC236}">
                  <a16:creationId xmlns:a16="http://schemas.microsoft.com/office/drawing/2014/main" id="{20B05D40-C4A3-1CE2-C73E-7F9638E356B9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2553001" y="5492048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13</a:t>
              </a:r>
            </a:p>
          </p:txBody>
        </p:sp>
        <p:sp>
          <p:nvSpPr>
            <p:cNvPr id="40" name="Rectangle 39">
              <a:hlinkClick r:id="rId31" action="ppaction://hlinksldjump"/>
              <a:extLst>
                <a:ext uri="{FF2B5EF4-FFF2-40B4-BE49-F238E27FC236}">
                  <a16:creationId xmlns:a16="http://schemas.microsoft.com/office/drawing/2014/main" id="{38407361-7E05-11AE-8258-2125F2AD73D3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2735881" y="5492048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41" name="Rectangle 40">
              <a:hlinkClick r:id="rId32" action="ppaction://hlinksldjump"/>
              <a:extLst>
                <a:ext uri="{FF2B5EF4-FFF2-40B4-BE49-F238E27FC236}">
                  <a16:creationId xmlns:a16="http://schemas.microsoft.com/office/drawing/2014/main" id="{AB35D896-5C13-7146-D9D2-983E9B83DD55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2918761" y="5492048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42" name="Rectangle 41">
              <a:hlinkClick r:id="rId33" action="ppaction://hlinksldjump"/>
              <a:extLst>
                <a:ext uri="{FF2B5EF4-FFF2-40B4-BE49-F238E27FC236}">
                  <a16:creationId xmlns:a16="http://schemas.microsoft.com/office/drawing/2014/main" id="{8449121A-628D-611E-85E2-73592DE13120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821481" y="5656408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16</a:t>
              </a:r>
            </a:p>
          </p:txBody>
        </p:sp>
        <p:sp>
          <p:nvSpPr>
            <p:cNvPr id="43" name="Rectangle 42">
              <a:hlinkClick r:id="rId34" action="ppaction://hlinksldjump"/>
              <a:extLst>
                <a:ext uri="{FF2B5EF4-FFF2-40B4-BE49-F238E27FC236}">
                  <a16:creationId xmlns:a16="http://schemas.microsoft.com/office/drawing/2014/main" id="{CEC2849C-FB8C-5C79-0E75-EA473E5AF7DB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2004361" y="5656408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44" name="Rectangle 43">
              <a:hlinkClick r:id="rId35" action="ppaction://hlinksldjump"/>
              <a:extLst>
                <a:ext uri="{FF2B5EF4-FFF2-40B4-BE49-F238E27FC236}">
                  <a16:creationId xmlns:a16="http://schemas.microsoft.com/office/drawing/2014/main" id="{BEF3E60E-CA87-B264-B575-443D8436A7FE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2187241" y="5656408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18</a:t>
              </a:r>
            </a:p>
          </p:txBody>
        </p:sp>
        <p:sp>
          <p:nvSpPr>
            <p:cNvPr id="45" name="Rectangle 44">
              <a:hlinkClick r:id="rId36" action="ppaction://hlinksldjump"/>
              <a:extLst>
                <a:ext uri="{FF2B5EF4-FFF2-40B4-BE49-F238E27FC236}">
                  <a16:creationId xmlns:a16="http://schemas.microsoft.com/office/drawing/2014/main" id="{038CD3F5-5FAC-95FA-B448-A56EE4D67604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2370121" y="5656408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19</a:t>
              </a:r>
            </a:p>
          </p:txBody>
        </p:sp>
        <p:sp>
          <p:nvSpPr>
            <p:cNvPr id="46" name="Rectangle 45">
              <a:hlinkClick r:id="rId37" action="ppaction://hlinksldjump"/>
              <a:extLst>
                <a:ext uri="{FF2B5EF4-FFF2-40B4-BE49-F238E27FC236}">
                  <a16:creationId xmlns:a16="http://schemas.microsoft.com/office/drawing/2014/main" id="{6F2EFE57-6FE1-149D-0CCA-8B209080F8B9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2553001" y="5656408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47" name="Rectangle 46">
              <a:hlinkClick r:id="rId38" action="ppaction://hlinksldjump"/>
              <a:extLst>
                <a:ext uri="{FF2B5EF4-FFF2-40B4-BE49-F238E27FC236}">
                  <a16:creationId xmlns:a16="http://schemas.microsoft.com/office/drawing/2014/main" id="{8848C7BA-5236-A6C6-C705-B8B1E8C8B194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2735881" y="5656408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21</a:t>
              </a:r>
            </a:p>
          </p:txBody>
        </p:sp>
        <p:sp>
          <p:nvSpPr>
            <p:cNvPr id="48" name="Rectangle 47">
              <a:hlinkClick r:id="rId39" action="ppaction://hlinksldjump"/>
              <a:extLst>
                <a:ext uri="{FF2B5EF4-FFF2-40B4-BE49-F238E27FC236}">
                  <a16:creationId xmlns:a16="http://schemas.microsoft.com/office/drawing/2014/main" id="{A512975F-4C76-E732-E9C1-3CC40F05539B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2918761" y="5656408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49" name="Rectangle 48">
              <a:hlinkClick r:id="rId40" action="ppaction://hlinksldjump"/>
              <a:extLst>
                <a:ext uri="{FF2B5EF4-FFF2-40B4-BE49-F238E27FC236}">
                  <a16:creationId xmlns:a16="http://schemas.microsoft.com/office/drawing/2014/main" id="{48B1117A-39E7-FE57-E3D8-2F32E3AE64EA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821481" y="5820770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23</a:t>
              </a:r>
            </a:p>
          </p:txBody>
        </p:sp>
        <p:sp>
          <p:nvSpPr>
            <p:cNvPr id="50" name="Rectangle 49">
              <a:hlinkClick r:id="rId41" action="ppaction://hlinksldjump"/>
              <a:extLst>
                <a:ext uri="{FF2B5EF4-FFF2-40B4-BE49-F238E27FC236}">
                  <a16:creationId xmlns:a16="http://schemas.microsoft.com/office/drawing/2014/main" id="{20C09A4F-BB30-E12E-7335-C4D4D8D72F81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2004361" y="5820770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24</a:t>
              </a:r>
            </a:p>
          </p:txBody>
        </p:sp>
        <p:sp>
          <p:nvSpPr>
            <p:cNvPr id="51" name="Rectangle 50">
              <a:hlinkClick r:id="rId42" action="ppaction://hlinksldjump"/>
              <a:extLst>
                <a:ext uri="{FF2B5EF4-FFF2-40B4-BE49-F238E27FC236}">
                  <a16:creationId xmlns:a16="http://schemas.microsoft.com/office/drawing/2014/main" id="{2F5274E8-2488-CA61-092B-9BD4B5EA8C07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2187241" y="5820770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25</a:t>
              </a:r>
            </a:p>
          </p:txBody>
        </p:sp>
        <p:sp>
          <p:nvSpPr>
            <p:cNvPr id="52" name="Rectangle 51">
              <a:hlinkClick r:id="rId43" action="ppaction://hlinksldjump"/>
              <a:extLst>
                <a:ext uri="{FF2B5EF4-FFF2-40B4-BE49-F238E27FC236}">
                  <a16:creationId xmlns:a16="http://schemas.microsoft.com/office/drawing/2014/main" id="{2425269D-3345-302D-003F-579363AA7411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2370121" y="5820770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26</a:t>
              </a:r>
            </a:p>
          </p:txBody>
        </p:sp>
        <p:sp>
          <p:nvSpPr>
            <p:cNvPr id="53" name="Rectangle 52">
              <a:hlinkClick r:id="rId44" action="ppaction://hlinksldjump"/>
              <a:extLst>
                <a:ext uri="{FF2B5EF4-FFF2-40B4-BE49-F238E27FC236}">
                  <a16:creationId xmlns:a16="http://schemas.microsoft.com/office/drawing/2014/main" id="{887B0E77-9566-6302-A850-CFA117A374F6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2553001" y="5820770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27</a:t>
              </a:r>
            </a:p>
          </p:txBody>
        </p:sp>
        <p:sp>
          <p:nvSpPr>
            <p:cNvPr id="54" name="Rectangle 53">
              <a:hlinkClick r:id="rId45" action="ppaction://hlinksldjump"/>
              <a:extLst>
                <a:ext uri="{FF2B5EF4-FFF2-40B4-BE49-F238E27FC236}">
                  <a16:creationId xmlns:a16="http://schemas.microsoft.com/office/drawing/2014/main" id="{53BE52CF-3EDD-3880-4B25-1F82EFB7DDC4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2735881" y="5820770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28</a:t>
              </a:r>
            </a:p>
          </p:txBody>
        </p:sp>
        <p:sp>
          <p:nvSpPr>
            <p:cNvPr id="55" name="Rectangle 54">
              <a:hlinkClick r:id="rId46" action="ppaction://hlinksldjump"/>
              <a:extLst>
                <a:ext uri="{FF2B5EF4-FFF2-40B4-BE49-F238E27FC236}">
                  <a16:creationId xmlns:a16="http://schemas.microsoft.com/office/drawing/2014/main" id="{DA4B2295-FDFB-8E6B-A61F-FFF6AC93D245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2918761" y="5820770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29</a:t>
              </a:r>
            </a:p>
          </p:txBody>
        </p:sp>
        <p:sp>
          <p:nvSpPr>
            <p:cNvPr id="56" name="Rectangle 55">
              <a:hlinkClick r:id="rId47" action="ppaction://hlinksldjump"/>
              <a:extLst>
                <a:ext uri="{FF2B5EF4-FFF2-40B4-BE49-F238E27FC236}">
                  <a16:creationId xmlns:a16="http://schemas.microsoft.com/office/drawing/2014/main" id="{A4BCABC1-68D8-67DF-0719-4F0D64431B3F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821481" y="5986520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30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589B7044-269F-E994-74C8-8D08432D9E4A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2004361" y="5986520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9B48BBC6-E450-A0B0-C2CD-31E35E70950C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2187241" y="5986520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CE2EE15A-B1AD-1B1A-4F9F-C30FBF8DD8BE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2370121" y="5986520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C1BDD951-6DA3-A546-4D97-867F9B5F3648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2553001" y="5986520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868FC474-5CE9-C0B1-EC81-D1692AA2B3C5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2735881" y="5986520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869309ED-191B-FCD0-C6E1-EAD85ABC263B}"/>
                </a:ext>
              </a:extLst>
            </p:cNvPr>
            <p:cNvSpPr>
              <a:spLocks/>
            </p:cNvSpPr>
            <p:nvPr userDrawn="1"/>
          </p:nvSpPr>
          <p:spPr>
            <a:xfrm>
              <a:off x="1821481" y="5163328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08C6F855-2B10-ABDA-D548-8CFCA2EB7288}"/>
                </a:ext>
              </a:extLst>
            </p:cNvPr>
            <p:cNvSpPr>
              <a:spLocks/>
            </p:cNvSpPr>
            <p:nvPr userDrawn="1"/>
          </p:nvSpPr>
          <p:spPr>
            <a:xfrm>
              <a:off x="2004361" y="5163328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F5DF1160-EAAC-B6D4-B3B2-956C5A7EC21C}"/>
                </a:ext>
              </a:extLst>
            </p:cNvPr>
            <p:cNvSpPr>
              <a:spLocks/>
            </p:cNvSpPr>
            <p:nvPr userDrawn="1"/>
          </p:nvSpPr>
          <p:spPr>
            <a:xfrm>
              <a:off x="2187241" y="5163328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C762972B-AF4D-7136-8FE6-73C360717080}"/>
                </a:ext>
              </a:extLst>
            </p:cNvPr>
            <p:cNvSpPr>
              <a:spLocks/>
            </p:cNvSpPr>
            <p:nvPr userDrawn="1"/>
          </p:nvSpPr>
          <p:spPr>
            <a:xfrm>
              <a:off x="2370121" y="5163328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3FADE6BD-5058-BDC2-3EF5-F70915B1E2C7}"/>
                </a:ext>
              </a:extLst>
            </p:cNvPr>
            <p:cNvSpPr>
              <a:spLocks/>
            </p:cNvSpPr>
            <p:nvPr userDrawn="1"/>
          </p:nvSpPr>
          <p:spPr>
            <a:xfrm>
              <a:off x="2553001" y="5163328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4024699B-0394-81D3-964C-594F9F0A8ABE}"/>
                </a:ext>
              </a:extLst>
            </p:cNvPr>
            <p:cNvSpPr>
              <a:spLocks/>
            </p:cNvSpPr>
            <p:nvPr userDrawn="1"/>
          </p:nvSpPr>
          <p:spPr>
            <a:xfrm>
              <a:off x="2735881" y="5163328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0848698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vember D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8F26C48C-2135-733D-8E9A-C81BAEE655C3}"/>
              </a:ext>
            </a:extLst>
          </p:cNvPr>
          <p:cNvSpPr txBox="1"/>
          <p:nvPr userDrawn="1"/>
        </p:nvSpPr>
        <p:spPr>
          <a:xfrm>
            <a:off x="0" y="331"/>
            <a:ext cx="5148263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b="1"/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36010B8B-F055-2546-BA80-996D78F9494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60462" y="0"/>
            <a:ext cx="2827338" cy="368980"/>
          </a:xfrm>
        </p:spPr>
        <p:txBody>
          <a:bodyPr/>
          <a:lstStyle>
            <a:lvl1pPr marL="0" indent="0" algn="ctr">
              <a:buNone/>
              <a:defRPr sz="1800" b="1"/>
            </a:lvl1pPr>
            <a:lvl2pPr marL="257403" indent="0">
              <a:buNone/>
              <a:defRPr/>
            </a:lvl2pPr>
          </a:lstStyle>
          <a:p>
            <a:pPr lvl="0"/>
            <a:r>
              <a:rPr lang="en-US"/>
              <a:t>Type to enter date</a:t>
            </a:r>
          </a:p>
        </p:txBody>
      </p:sp>
      <p:sp>
        <p:nvSpPr>
          <p:cNvPr id="63" name="Round Same Side Corner Rectangle 62">
            <a:hlinkClick r:id="rId2" action="ppaction://hlinksldjump"/>
            <a:extLst>
              <a:ext uri="{FF2B5EF4-FFF2-40B4-BE49-F238E27FC236}">
                <a16:creationId xmlns:a16="http://schemas.microsoft.com/office/drawing/2014/main" id="{C25BFE35-48CB-6400-E2A4-F4F153474059}"/>
              </a:ext>
            </a:extLst>
          </p:cNvPr>
          <p:cNvSpPr/>
          <p:nvPr userDrawn="1"/>
        </p:nvSpPr>
        <p:spPr>
          <a:xfrm rot="5400000">
            <a:off x="4389077" y="500455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Jan</a:t>
            </a:r>
          </a:p>
        </p:txBody>
      </p:sp>
      <p:sp>
        <p:nvSpPr>
          <p:cNvPr id="64" name="Round Same Side Corner Rectangle 63">
            <a:hlinkClick r:id="rId3" action="ppaction://hlinksldjump"/>
            <a:extLst>
              <a:ext uri="{FF2B5EF4-FFF2-40B4-BE49-F238E27FC236}">
                <a16:creationId xmlns:a16="http://schemas.microsoft.com/office/drawing/2014/main" id="{9F0D3AB9-1890-E856-22AA-645B487E74DD}"/>
              </a:ext>
            </a:extLst>
          </p:cNvPr>
          <p:cNvSpPr/>
          <p:nvPr userDrawn="1"/>
        </p:nvSpPr>
        <p:spPr>
          <a:xfrm rot="5400000">
            <a:off x="4389077" y="903798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Feb</a:t>
            </a:r>
          </a:p>
        </p:txBody>
      </p:sp>
      <p:sp>
        <p:nvSpPr>
          <p:cNvPr id="65" name="Round Same Side Corner Rectangle 64">
            <a:hlinkClick r:id="rId4" action="ppaction://hlinksldjump"/>
            <a:extLst>
              <a:ext uri="{FF2B5EF4-FFF2-40B4-BE49-F238E27FC236}">
                <a16:creationId xmlns:a16="http://schemas.microsoft.com/office/drawing/2014/main" id="{BC746E96-FE2E-7E74-243B-D1F84364B31F}"/>
              </a:ext>
            </a:extLst>
          </p:cNvPr>
          <p:cNvSpPr/>
          <p:nvPr userDrawn="1"/>
        </p:nvSpPr>
        <p:spPr>
          <a:xfrm rot="5400000">
            <a:off x="4389077" y="1307141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Mar</a:t>
            </a:r>
          </a:p>
        </p:txBody>
      </p:sp>
      <p:sp>
        <p:nvSpPr>
          <p:cNvPr id="66" name="Round Same Side Corner Rectangle 65">
            <a:hlinkClick r:id="rId5" action="ppaction://hlinksldjump"/>
            <a:extLst>
              <a:ext uri="{FF2B5EF4-FFF2-40B4-BE49-F238E27FC236}">
                <a16:creationId xmlns:a16="http://schemas.microsoft.com/office/drawing/2014/main" id="{12F9D321-85C0-1A5A-AC0B-ACF6EAD68788}"/>
              </a:ext>
            </a:extLst>
          </p:cNvPr>
          <p:cNvSpPr/>
          <p:nvPr userDrawn="1"/>
        </p:nvSpPr>
        <p:spPr>
          <a:xfrm rot="5400000">
            <a:off x="4389077" y="1710484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Apr</a:t>
            </a:r>
          </a:p>
        </p:txBody>
      </p:sp>
      <p:sp>
        <p:nvSpPr>
          <p:cNvPr id="67" name="Round Same Side Corner Rectangle 66">
            <a:hlinkClick r:id="rId6" action="ppaction://hlinksldjump"/>
            <a:extLst>
              <a:ext uri="{FF2B5EF4-FFF2-40B4-BE49-F238E27FC236}">
                <a16:creationId xmlns:a16="http://schemas.microsoft.com/office/drawing/2014/main" id="{000613FC-8536-2CE9-3755-70358C2398ED}"/>
              </a:ext>
            </a:extLst>
          </p:cNvPr>
          <p:cNvSpPr/>
          <p:nvPr userDrawn="1"/>
        </p:nvSpPr>
        <p:spPr>
          <a:xfrm rot="5400000">
            <a:off x="4389077" y="2113827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May</a:t>
            </a:r>
          </a:p>
        </p:txBody>
      </p:sp>
      <p:sp>
        <p:nvSpPr>
          <p:cNvPr id="68" name="Round Same Side Corner Rectangle 67">
            <a:hlinkClick r:id="rId7" action="ppaction://hlinksldjump"/>
            <a:extLst>
              <a:ext uri="{FF2B5EF4-FFF2-40B4-BE49-F238E27FC236}">
                <a16:creationId xmlns:a16="http://schemas.microsoft.com/office/drawing/2014/main" id="{3558727E-8ECF-C847-77B3-47D83B726AE0}"/>
              </a:ext>
            </a:extLst>
          </p:cNvPr>
          <p:cNvSpPr/>
          <p:nvPr userDrawn="1"/>
        </p:nvSpPr>
        <p:spPr>
          <a:xfrm rot="5400000">
            <a:off x="4389077" y="2517170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Jun</a:t>
            </a:r>
          </a:p>
        </p:txBody>
      </p:sp>
      <p:sp>
        <p:nvSpPr>
          <p:cNvPr id="69" name="Round Same Side Corner Rectangle 68">
            <a:hlinkClick r:id="rId8" action="ppaction://hlinksldjump"/>
            <a:extLst>
              <a:ext uri="{FF2B5EF4-FFF2-40B4-BE49-F238E27FC236}">
                <a16:creationId xmlns:a16="http://schemas.microsoft.com/office/drawing/2014/main" id="{730CB4A2-412D-C106-62FA-8DA5859B266B}"/>
              </a:ext>
            </a:extLst>
          </p:cNvPr>
          <p:cNvSpPr/>
          <p:nvPr userDrawn="1"/>
        </p:nvSpPr>
        <p:spPr>
          <a:xfrm rot="5400000">
            <a:off x="4389077" y="2920513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Jul</a:t>
            </a:r>
          </a:p>
        </p:txBody>
      </p:sp>
      <p:sp>
        <p:nvSpPr>
          <p:cNvPr id="70" name="Round Same Side Corner Rectangle 69">
            <a:hlinkClick r:id="rId9" action="ppaction://hlinksldjump"/>
            <a:extLst>
              <a:ext uri="{FF2B5EF4-FFF2-40B4-BE49-F238E27FC236}">
                <a16:creationId xmlns:a16="http://schemas.microsoft.com/office/drawing/2014/main" id="{9BBEB85A-EA9B-7E0B-7D01-151F0EB95E43}"/>
              </a:ext>
            </a:extLst>
          </p:cNvPr>
          <p:cNvSpPr/>
          <p:nvPr userDrawn="1"/>
        </p:nvSpPr>
        <p:spPr>
          <a:xfrm rot="5400000">
            <a:off x="4389077" y="3323856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Aug</a:t>
            </a:r>
          </a:p>
        </p:txBody>
      </p:sp>
      <p:sp>
        <p:nvSpPr>
          <p:cNvPr id="71" name="Round Same Side Corner Rectangle 70">
            <a:hlinkClick r:id="rId10" action="ppaction://hlinksldjump"/>
            <a:extLst>
              <a:ext uri="{FF2B5EF4-FFF2-40B4-BE49-F238E27FC236}">
                <a16:creationId xmlns:a16="http://schemas.microsoft.com/office/drawing/2014/main" id="{BA5CD53E-A0A9-B1D0-622B-8038BE6F456B}"/>
              </a:ext>
            </a:extLst>
          </p:cNvPr>
          <p:cNvSpPr/>
          <p:nvPr userDrawn="1"/>
        </p:nvSpPr>
        <p:spPr>
          <a:xfrm rot="5400000">
            <a:off x="4389077" y="3727199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Sep</a:t>
            </a:r>
          </a:p>
        </p:txBody>
      </p:sp>
      <p:sp>
        <p:nvSpPr>
          <p:cNvPr id="72" name="Round Same Side Corner Rectangle 71">
            <a:hlinkClick r:id="rId11" action="ppaction://hlinksldjump"/>
            <a:extLst>
              <a:ext uri="{FF2B5EF4-FFF2-40B4-BE49-F238E27FC236}">
                <a16:creationId xmlns:a16="http://schemas.microsoft.com/office/drawing/2014/main" id="{7EA0FEEF-AE0A-05EE-8CB9-AE5BBA24006F}"/>
              </a:ext>
            </a:extLst>
          </p:cNvPr>
          <p:cNvSpPr/>
          <p:nvPr userDrawn="1"/>
        </p:nvSpPr>
        <p:spPr>
          <a:xfrm rot="5400000">
            <a:off x="4389077" y="4130542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Oct</a:t>
            </a:r>
          </a:p>
        </p:txBody>
      </p:sp>
      <p:sp>
        <p:nvSpPr>
          <p:cNvPr id="73" name="Round Same Side Corner Rectangle 72">
            <a:hlinkClick r:id="rId12" action="ppaction://hlinksldjump"/>
            <a:extLst>
              <a:ext uri="{FF2B5EF4-FFF2-40B4-BE49-F238E27FC236}">
                <a16:creationId xmlns:a16="http://schemas.microsoft.com/office/drawing/2014/main" id="{3D5DBFE9-4BB3-3D5C-64A8-8F9A1F8B5DF6}"/>
              </a:ext>
            </a:extLst>
          </p:cNvPr>
          <p:cNvSpPr/>
          <p:nvPr userDrawn="1"/>
        </p:nvSpPr>
        <p:spPr>
          <a:xfrm rot="5400000">
            <a:off x="4430491" y="4492471"/>
            <a:ext cx="394535" cy="227597"/>
          </a:xfrm>
          <a:prstGeom prst="round2Same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Nov</a:t>
            </a:r>
          </a:p>
        </p:txBody>
      </p:sp>
      <p:sp>
        <p:nvSpPr>
          <p:cNvPr id="74" name="Round Same Side Corner Rectangle 73">
            <a:hlinkClick r:id="rId13" action="ppaction://hlinksldjump"/>
            <a:extLst>
              <a:ext uri="{FF2B5EF4-FFF2-40B4-BE49-F238E27FC236}">
                <a16:creationId xmlns:a16="http://schemas.microsoft.com/office/drawing/2014/main" id="{941DF1CA-B48E-4C8B-7566-713C579CAD8C}"/>
              </a:ext>
            </a:extLst>
          </p:cNvPr>
          <p:cNvSpPr/>
          <p:nvPr userDrawn="1"/>
        </p:nvSpPr>
        <p:spPr>
          <a:xfrm rot="5400000">
            <a:off x="4389077" y="4937228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Dec</a:t>
            </a:r>
          </a:p>
        </p:txBody>
      </p:sp>
      <p:sp>
        <p:nvSpPr>
          <p:cNvPr id="75" name="Round Same Side Corner Rectangle 74">
            <a:hlinkClick r:id="rId14" action="ppaction://hlinksldjump"/>
            <a:extLst>
              <a:ext uri="{FF2B5EF4-FFF2-40B4-BE49-F238E27FC236}">
                <a16:creationId xmlns:a16="http://schemas.microsoft.com/office/drawing/2014/main" id="{143F046F-34C9-7C74-3B04-214DA7408D03}"/>
              </a:ext>
            </a:extLst>
          </p:cNvPr>
          <p:cNvSpPr/>
          <p:nvPr userDrawn="1"/>
        </p:nvSpPr>
        <p:spPr>
          <a:xfrm rot="5400000">
            <a:off x="4389147" y="5340573"/>
            <a:ext cx="394535" cy="144768"/>
          </a:xfrm>
          <a:prstGeom prst="round2Same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Goals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BF71E9-F5FA-2778-CCB1-79A785C30639}"/>
              </a:ext>
            </a:extLst>
          </p:cNvPr>
          <p:cNvSpPr txBox="1"/>
          <p:nvPr userDrawn="1"/>
        </p:nvSpPr>
        <p:spPr>
          <a:xfrm>
            <a:off x="401005" y="368980"/>
            <a:ext cx="898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>
                <a:solidFill>
                  <a:schemeClr val="accent1">
                    <a:lumMod val="50000"/>
                  </a:schemeClr>
                </a:solidFill>
              </a:rPr>
              <a:t>Daily Goals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984B23-EE03-3BCD-615B-542666D67D15}"/>
              </a:ext>
            </a:extLst>
          </p:cNvPr>
          <p:cNvSpPr txBox="1"/>
          <p:nvPr userDrawn="1"/>
        </p:nvSpPr>
        <p:spPr>
          <a:xfrm>
            <a:off x="401005" y="1296875"/>
            <a:ext cx="11076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>
                <a:solidFill>
                  <a:schemeClr val="accent1">
                    <a:lumMod val="50000"/>
                  </a:schemeClr>
                </a:solidFill>
              </a:rPr>
              <a:t>Agenda/Notes</a:t>
            </a:r>
          </a:p>
        </p:txBody>
      </p:sp>
      <p:pic>
        <p:nvPicPr>
          <p:cNvPr id="10" name="Graphic 9" descr="Home with solid fill">
            <a:hlinkClick r:id="rId15" action="ppaction://hlinksldjump"/>
            <a:extLst>
              <a:ext uri="{FF2B5EF4-FFF2-40B4-BE49-F238E27FC236}">
                <a16:creationId xmlns:a16="http://schemas.microsoft.com/office/drawing/2014/main" id="{3FA8BD0F-0A15-4288-F49C-6060B0F53F00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01463" y="7248"/>
            <a:ext cx="348543" cy="348543"/>
          </a:xfrm>
          <a:prstGeom prst="rect">
            <a:avLst/>
          </a:prstGeom>
        </p:spPr>
      </p:pic>
      <p:graphicFrame>
        <p:nvGraphicFramePr>
          <p:cNvPr id="12" name="Table 153">
            <a:extLst>
              <a:ext uri="{FF2B5EF4-FFF2-40B4-BE49-F238E27FC236}">
                <a16:creationId xmlns:a16="http://schemas.microsoft.com/office/drawing/2014/main" id="{DBDFEB54-D30D-93A6-4255-CFB176AFAB7A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715255471"/>
              </p:ext>
            </p:extLst>
          </p:nvPr>
        </p:nvGraphicFramePr>
        <p:xfrm>
          <a:off x="501463" y="1524126"/>
          <a:ext cx="3995528" cy="740971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995528">
                  <a:extLst>
                    <a:ext uri="{9D8B030D-6E8A-4147-A177-3AD203B41FA5}">
                      <a16:colId xmlns:a16="http://schemas.microsoft.com/office/drawing/2014/main" val="2389437453"/>
                    </a:ext>
                  </a:extLst>
                </a:gridCol>
              </a:tblGrid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9276727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4803234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8418539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4016569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8754936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200545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99957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46504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70171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321954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689067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631161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283160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941301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247319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353792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961883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341832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60298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743364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703530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602861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936974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996741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119125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642113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910077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35162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381913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142745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845367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934630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287165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187055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2129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309419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072212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6687162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823277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872895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108281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468370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919266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818053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585942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067541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0212968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40254"/>
                  </a:ext>
                </a:extLst>
              </a:tr>
            </a:tbl>
          </a:graphicData>
        </a:graphic>
      </p:graphicFrame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BFE9659-6FF5-CA85-8CEA-7B503024269A}"/>
              </a:ext>
            </a:extLst>
          </p:cNvPr>
          <p:cNvCxnSpPr>
            <a:cxnSpLocks/>
          </p:cNvCxnSpPr>
          <p:nvPr userDrawn="1"/>
        </p:nvCxnSpPr>
        <p:spPr>
          <a:xfrm>
            <a:off x="514350" y="825092"/>
            <a:ext cx="2606040" cy="0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4C7765E-3BBC-DB7E-762C-5DDE6AEB3D98}"/>
              </a:ext>
            </a:extLst>
          </p:cNvPr>
          <p:cNvCxnSpPr>
            <a:cxnSpLocks/>
          </p:cNvCxnSpPr>
          <p:nvPr userDrawn="1"/>
        </p:nvCxnSpPr>
        <p:spPr>
          <a:xfrm>
            <a:off x="514350" y="1025117"/>
            <a:ext cx="2606040" cy="0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82D1BF9-5119-DD7E-38C5-450BFBDEB61D}"/>
              </a:ext>
            </a:extLst>
          </p:cNvPr>
          <p:cNvCxnSpPr>
            <a:cxnSpLocks/>
          </p:cNvCxnSpPr>
          <p:nvPr userDrawn="1"/>
        </p:nvCxnSpPr>
        <p:spPr>
          <a:xfrm>
            <a:off x="514350" y="1225142"/>
            <a:ext cx="2606040" cy="2527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BCF69F3-F1BC-CF9A-0C1D-171DB6329377}"/>
              </a:ext>
            </a:extLst>
          </p:cNvPr>
          <p:cNvSpPr txBox="1"/>
          <p:nvPr userDrawn="1"/>
        </p:nvSpPr>
        <p:spPr>
          <a:xfrm>
            <a:off x="409429" y="575017"/>
            <a:ext cx="30783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sz="1400">
                <a:solidFill>
                  <a:schemeClr val="accent5">
                    <a:lumMod val="75000"/>
                  </a:schemeClr>
                </a:solidFill>
              </a:rPr>
              <a:t> 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1400">
                <a:solidFill>
                  <a:schemeClr val="accent5">
                    <a:lumMod val="75000"/>
                  </a:schemeClr>
                </a:solidFill>
              </a:rPr>
              <a:t> 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1400">
                <a:solidFill>
                  <a:schemeClr val="accent5">
                    <a:lumMod val="75000"/>
                  </a:schemeClr>
                </a:solidFill>
              </a:rPr>
              <a:t>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7BF4C73-0B9B-1380-4FA6-F0F7E4E62BFA}"/>
              </a:ext>
            </a:extLst>
          </p:cNvPr>
          <p:cNvGrpSpPr/>
          <p:nvPr userDrawn="1"/>
        </p:nvGrpSpPr>
        <p:grpSpPr>
          <a:xfrm>
            <a:off x="3218688" y="374904"/>
            <a:ext cx="1280160" cy="1153302"/>
            <a:chOff x="1821481" y="4997810"/>
            <a:chExt cx="1280160" cy="115330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C16D58A-3F57-9267-A077-0192A2710BA9}"/>
                </a:ext>
              </a:extLst>
            </p:cNvPr>
            <p:cNvSpPr>
              <a:spLocks/>
            </p:cNvSpPr>
            <p:nvPr userDrawn="1"/>
          </p:nvSpPr>
          <p:spPr>
            <a:xfrm>
              <a:off x="2918761" y="5986520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4255659-912A-116A-AFC3-0471425BA382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2918761" y="4997810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S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42119A2-B64B-F2D5-9A08-3E2DCDC95BF5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821481" y="4997810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M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59AE339-B66D-5264-784E-10658B707049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2004361" y="4997810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T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84839C3-86CE-8BCA-C3F8-FB0AEA02E4B1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2187241" y="4997810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W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3A917EB-A3D6-2388-3FA9-C3796FE072F2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2370121" y="4997810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T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246C5BA-594A-90A5-D01E-2C9D7B23051C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2553001" y="4997810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F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1B7CAED-5869-91D2-93D4-192B454AC2BF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2735881" y="4997810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S</a:t>
              </a:r>
            </a:p>
          </p:txBody>
        </p:sp>
        <p:sp>
          <p:nvSpPr>
            <p:cNvPr id="18" name="Rectangle 17">
              <a:hlinkClick r:id="rId18" action="ppaction://hlinksldjump"/>
              <a:extLst>
                <a:ext uri="{FF2B5EF4-FFF2-40B4-BE49-F238E27FC236}">
                  <a16:creationId xmlns:a16="http://schemas.microsoft.com/office/drawing/2014/main" id="{D5D3532E-EC33-90AA-93E4-FBBE84019FA9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2918761" y="5163328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9" name="Rectangle 18">
              <a:hlinkClick r:id="rId19" action="ppaction://hlinksldjump"/>
              <a:extLst>
                <a:ext uri="{FF2B5EF4-FFF2-40B4-BE49-F238E27FC236}">
                  <a16:creationId xmlns:a16="http://schemas.microsoft.com/office/drawing/2014/main" id="{355B69F1-D4BA-B8D3-2808-A8DA86EAB4D4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821481" y="5327688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0" name="Rectangle 19">
              <a:hlinkClick r:id="rId20" action="ppaction://hlinksldjump"/>
              <a:extLst>
                <a:ext uri="{FF2B5EF4-FFF2-40B4-BE49-F238E27FC236}">
                  <a16:creationId xmlns:a16="http://schemas.microsoft.com/office/drawing/2014/main" id="{519A116F-B7C0-8D59-054A-73C7635AA81B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2004361" y="5327688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21" name="Rectangle 20">
              <a:hlinkClick r:id="rId21" action="ppaction://hlinksldjump"/>
              <a:extLst>
                <a:ext uri="{FF2B5EF4-FFF2-40B4-BE49-F238E27FC236}">
                  <a16:creationId xmlns:a16="http://schemas.microsoft.com/office/drawing/2014/main" id="{69FDF31C-3846-AD56-04EB-BAB88E283F41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2187241" y="5327688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24" name="Rectangle 23">
              <a:hlinkClick r:id="rId22" action="ppaction://hlinksldjump"/>
              <a:extLst>
                <a:ext uri="{FF2B5EF4-FFF2-40B4-BE49-F238E27FC236}">
                  <a16:creationId xmlns:a16="http://schemas.microsoft.com/office/drawing/2014/main" id="{0AEB83C1-4694-05BC-25D2-55A6D4D76E27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2370121" y="5327688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25" name="Rectangle 24">
              <a:hlinkClick r:id="rId23" action="ppaction://hlinksldjump"/>
              <a:extLst>
                <a:ext uri="{FF2B5EF4-FFF2-40B4-BE49-F238E27FC236}">
                  <a16:creationId xmlns:a16="http://schemas.microsoft.com/office/drawing/2014/main" id="{D44F7E88-AB9C-78B0-1FAC-8DDD927B4DB2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2553001" y="5327688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26" name="Rectangle 25">
              <a:hlinkClick r:id="rId24" action="ppaction://hlinksldjump"/>
              <a:extLst>
                <a:ext uri="{FF2B5EF4-FFF2-40B4-BE49-F238E27FC236}">
                  <a16:creationId xmlns:a16="http://schemas.microsoft.com/office/drawing/2014/main" id="{132EA617-7393-AC2C-EF16-77AE402608FC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2735881" y="5327688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27" name="Rectangle 26">
              <a:hlinkClick r:id="rId25" action="ppaction://hlinksldjump"/>
              <a:extLst>
                <a:ext uri="{FF2B5EF4-FFF2-40B4-BE49-F238E27FC236}">
                  <a16:creationId xmlns:a16="http://schemas.microsoft.com/office/drawing/2014/main" id="{53357D6D-1C4D-700A-9FC6-A0C211862DA2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2918761" y="5327688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28" name="Rectangle 27">
              <a:hlinkClick r:id="rId26" action="ppaction://hlinksldjump"/>
              <a:extLst>
                <a:ext uri="{FF2B5EF4-FFF2-40B4-BE49-F238E27FC236}">
                  <a16:creationId xmlns:a16="http://schemas.microsoft.com/office/drawing/2014/main" id="{D2D0A213-B9F1-882D-3A62-1FD36557DD1F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821481" y="5492048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29" name="Rectangle 28">
              <a:hlinkClick r:id="rId27" action="ppaction://hlinksldjump"/>
              <a:extLst>
                <a:ext uri="{FF2B5EF4-FFF2-40B4-BE49-F238E27FC236}">
                  <a16:creationId xmlns:a16="http://schemas.microsoft.com/office/drawing/2014/main" id="{4E4395EE-A567-94B5-F8CF-ED3A64E95D37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2004361" y="5492048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30" name="Rectangle 29">
              <a:hlinkClick r:id="rId28" action="ppaction://hlinksldjump"/>
              <a:extLst>
                <a:ext uri="{FF2B5EF4-FFF2-40B4-BE49-F238E27FC236}">
                  <a16:creationId xmlns:a16="http://schemas.microsoft.com/office/drawing/2014/main" id="{00CCEA5B-0FAA-D280-B02B-297E58646D81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2187241" y="5492048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31" name="Rectangle 30">
              <a:hlinkClick r:id="rId29" action="ppaction://hlinksldjump"/>
              <a:extLst>
                <a:ext uri="{FF2B5EF4-FFF2-40B4-BE49-F238E27FC236}">
                  <a16:creationId xmlns:a16="http://schemas.microsoft.com/office/drawing/2014/main" id="{6DE35EE1-5418-F4CF-4C32-502B810E99A0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2370121" y="5492048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32" name="Rectangle 31">
              <a:hlinkClick r:id="rId30" action="ppaction://hlinksldjump"/>
              <a:extLst>
                <a:ext uri="{FF2B5EF4-FFF2-40B4-BE49-F238E27FC236}">
                  <a16:creationId xmlns:a16="http://schemas.microsoft.com/office/drawing/2014/main" id="{32803D7E-633C-B019-4EE1-1D122593B00E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2553001" y="5492048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13</a:t>
              </a:r>
            </a:p>
          </p:txBody>
        </p:sp>
        <p:sp>
          <p:nvSpPr>
            <p:cNvPr id="33" name="Rectangle 32">
              <a:hlinkClick r:id="rId31" action="ppaction://hlinksldjump"/>
              <a:extLst>
                <a:ext uri="{FF2B5EF4-FFF2-40B4-BE49-F238E27FC236}">
                  <a16:creationId xmlns:a16="http://schemas.microsoft.com/office/drawing/2014/main" id="{65F09A3E-9CA2-79EA-56F9-ABDDE045CFC9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2735881" y="5492048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34" name="Rectangle 33">
              <a:hlinkClick r:id="rId32" action="ppaction://hlinksldjump"/>
              <a:extLst>
                <a:ext uri="{FF2B5EF4-FFF2-40B4-BE49-F238E27FC236}">
                  <a16:creationId xmlns:a16="http://schemas.microsoft.com/office/drawing/2014/main" id="{3614B079-88E6-AEFA-FA39-E3319C72D38C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2918761" y="5492048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35" name="Rectangle 34">
              <a:hlinkClick r:id="rId33" action="ppaction://hlinksldjump"/>
              <a:extLst>
                <a:ext uri="{FF2B5EF4-FFF2-40B4-BE49-F238E27FC236}">
                  <a16:creationId xmlns:a16="http://schemas.microsoft.com/office/drawing/2014/main" id="{055AC519-CD0C-10FC-8A1A-231D6F6F304A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821481" y="5656408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16</a:t>
              </a:r>
            </a:p>
          </p:txBody>
        </p:sp>
        <p:sp>
          <p:nvSpPr>
            <p:cNvPr id="36" name="Rectangle 35">
              <a:hlinkClick r:id="rId34" action="ppaction://hlinksldjump"/>
              <a:extLst>
                <a:ext uri="{FF2B5EF4-FFF2-40B4-BE49-F238E27FC236}">
                  <a16:creationId xmlns:a16="http://schemas.microsoft.com/office/drawing/2014/main" id="{EB5BEA60-3CE7-3449-0572-1A6B6CE71959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2004361" y="5656408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37" name="Rectangle 36">
              <a:hlinkClick r:id="rId35" action="ppaction://hlinksldjump"/>
              <a:extLst>
                <a:ext uri="{FF2B5EF4-FFF2-40B4-BE49-F238E27FC236}">
                  <a16:creationId xmlns:a16="http://schemas.microsoft.com/office/drawing/2014/main" id="{3841AD49-DC7B-63D0-25E3-BE1BBC2E14C8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2187241" y="5656408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18</a:t>
              </a:r>
            </a:p>
          </p:txBody>
        </p:sp>
        <p:sp>
          <p:nvSpPr>
            <p:cNvPr id="38" name="Rectangle 37">
              <a:hlinkClick r:id="rId36" action="ppaction://hlinksldjump"/>
              <a:extLst>
                <a:ext uri="{FF2B5EF4-FFF2-40B4-BE49-F238E27FC236}">
                  <a16:creationId xmlns:a16="http://schemas.microsoft.com/office/drawing/2014/main" id="{D65E89B7-EFDF-CFEA-DDB6-1B0B9A459212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2370121" y="5656408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19</a:t>
              </a:r>
            </a:p>
          </p:txBody>
        </p:sp>
        <p:sp>
          <p:nvSpPr>
            <p:cNvPr id="39" name="Rectangle 38">
              <a:hlinkClick r:id="rId37" action="ppaction://hlinksldjump"/>
              <a:extLst>
                <a:ext uri="{FF2B5EF4-FFF2-40B4-BE49-F238E27FC236}">
                  <a16:creationId xmlns:a16="http://schemas.microsoft.com/office/drawing/2014/main" id="{955FD22A-4710-C9D1-7AB2-EAF471318EFE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2553001" y="5656408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40" name="Rectangle 39">
              <a:hlinkClick r:id="rId38" action="ppaction://hlinksldjump"/>
              <a:extLst>
                <a:ext uri="{FF2B5EF4-FFF2-40B4-BE49-F238E27FC236}">
                  <a16:creationId xmlns:a16="http://schemas.microsoft.com/office/drawing/2014/main" id="{42F48E2F-BE53-68A5-C664-8874614BACAB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2735881" y="5656408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21</a:t>
              </a:r>
            </a:p>
          </p:txBody>
        </p:sp>
        <p:sp>
          <p:nvSpPr>
            <p:cNvPr id="41" name="Rectangle 40">
              <a:hlinkClick r:id="rId39" action="ppaction://hlinksldjump"/>
              <a:extLst>
                <a:ext uri="{FF2B5EF4-FFF2-40B4-BE49-F238E27FC236}">
                  <a16:creationId xmlns:a16="http://schemas.microsoft.com/office/drawing/2014/main" id="{E7B4D9BE-CD11-2DE2-50D9-13605A07940D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2918761" y="5656408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42" name="Rectangle 41">
              <a:hlinkClick r:id="rId40" action="ppaction://hlinksldjump"/>
              <a:extLst>
                <a:ext uri="{FF2B5EF4-FFF2-40B4-BE49-F238E27FC236}">
                  <a16:creationId xmlns:a16="http://schemas.microsoft.com/office/drawing/2014/main" id="{7E1523E7-4432-15E3-32A2-51203FDF1AA5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821481" y="5820770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23</a:t>
              </a:r>
            </a:p>
          </p:txBody>
        </p:sp>
        <p:sp>
          <p:nvSpPr>
            <p:cNvPr id="43" name="Rectangle 42">
              <a:hlinkClick r:id="rId41" action="ppaction://hlinksldjump"/>
              <a:extLst>
                <a:ext uri="{FF2B5EF4-FFF2-40B4-BE49-F238E27FC236}">
                  <a16:creationId xmlns:a16="http://schemas.microsoft.com/office/drawing/2014/main" id="{E10E7D71-8993-CFA1-5617-C19A17594962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2004361" y="5820770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24</a:t>
              </a:r>
            </a:p>
          </p:txBody>
        </p:sp>
        <p:sp>
          <p:nvSpPr>
            <p:cNvPr id="44" name="Rectangle 43">
              <a:hlinkClick r:id="rId42" action="ppaction://hlinksldjump"/>
              <a:extLst>
                <a:ext uri="{FF2B5EF4-FFF2-40B4-BE49-F238E27FC236}">
                  <a16:creationId xmlns:a16="http://schemas.microsoft.com/office/drawing/2014/main" id="{1A05E30E-5EAA-B454-5788-CBB4814E18E3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2187241" y="5820770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25</a:t>
              </a:r>
            </a:p>
          </p:txBody>
        </p:sp>
        <p:sp>
          <p:nvSpPr>
            <p:cNvPr id="45" name="Rectangle 44">
              <a:hlinkClick r:id="rId43" action="ppaction://hlinksldjump"/>
              <a:extLst>
                <a:ext uri="{FF2B5EF4-FFF2-40B4-BE49-F238E27FC236}">
                  <a16:creationId xmlns:a16="http://schemas.microsoft.com/office/drawing/2014/main" id="{31E990CC-2409-1C74-3AD2-FC12A597FDDF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2370121" y="5820770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26</a:t>
              </a:r>
            </a:p>
          </p:txBody>
        </p:sp>
        <p:sp>
          <p:nvSpPr>
            <p:cNvPr id="46" name="Rectangle 45">
              <a:hlinkClick r:id="rId44" action="ppaction://hlinksldjump"/>
              <a:extLst>
                <a:ext uri="{FF2B5EF4-FFF2-40B4-BE49-F238E27FC236}">
                  <a16:creationId xmlns:a16="http://schemas.microsoft.com/office/drawing/2014/main" id="{742859AC-DE57-551F-9815-0E844E64F88C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2553001" y="5820770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27</a:t>
              </a:r>
            </a:p>
          </p:txBody>
        </p:sp>
        <p:sp>
          <p:nvSpPr>
            <p:cNvPr id="47" name="Rectangle 46">
              <a:hlinkClick r:id="rId45" action="ppaction://hlinksldjump"/>
              <a:extLst>
                <a:ext uri="{FF2B5EF4-FFF2-40B4-BE49-F238E27FC236}">
                  <a16:creationId xmlns:a16="http://schemas.microsoft.com/office/drawing/2014/main" id="{F60320F3-4F68-93C2-E99E-AB16EEED466E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2735881" y="5820770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28</a:t>
              </a:r>
            </a:p>
          </p:txBody>
        </p:sp>
        <p:sp>
          <p:nvSpPr>
            <p:cNvPr id="48" name="Rectangle 47">
              <a:hlinkClick r:id="rId46" action="ppaction://hlinksldjump"/>
              <a:extLst>
                <a:ext uri="{FF2B5EF4-FFF2-40B4-BE49-F238E27FC236}">
                  <a16:creationId xmlns:a16="http://schemas.microsoft.com/office/drawing/2014/main" id="{3EB449AD-043B-F8A8-6EA8-5E8672912E07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2918761" y="5820770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29</a:t>
              </a:r>
            </a:p>
          </p:txBody>
        </p:sp>
        <p:sp>
          <p:nvSpPr>
            <p:cNvPr id="49" name="Rectangle 48">
              <a:hlinkClick r:id="rId47" action="ppaction://hlinksldjump"/>
              <a:extLst>
                <a:ext uri="{FF2B5EF4-FFF2-40B4-BE49-F238E27FC236}">
                  <a16:creationId xmlns:a16="http://schemas.microsoft.com/office/drawing/2014/main" id="{6A71A637-0B3B-27E5-B3D4-E0AF17DBB435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821481" y="5986520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30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EE682289-77B4-D112-6201-9B1510E76D44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2004361" y="5986520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793F6E41-C9F4-2BA3-DA3F-0567DCA3D28A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2187241" y="5986520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69B53E06-6344-5EB4-7C81-A770EF17B146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2370121" y="5986520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EE7E7F0E-FD1F-FB0F-28D6-77AE4FD58712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2553001" y="5986520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3503A387-B0F4-4391-4E69-EB50E2417278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2735881" y="5986520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4B5F42FB-E7F3-15BD-56A7-FDACCF800243}"/>
                </a:ext>
              </a:extLst>
            </p:cNvPr>
            <p:cNvSpPr>
              <a:spLocks/>
            </p:cNvSpPr>
            <p:nvPr userDrawn="1"/>
          </p:nvSpPr>
          <p:spPr>
            <a:xfrm>
              <a:off x="1821481" y="5163328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0A62C54B-6D76-3D89-CDBC-BB65EAB5D757}"/>
                </a:ext>
              </a:extLst>
            </p:cNvPr>
            <p:cNvSpPr>
              <a:spLocks/>
            </p:cNvSpPr>
            <p:nvPr userDrawn="1"/>
          </p:nvSpPr>
          <p:spPr>
            <a:xfrm>
              <a:off x="2004361" y="5163328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DC7AB57B-FD83-D422-543B-4D27E2092EF2}"/>
                </a:ext>
              </a:extLst>
            </p:cNvPr>
            <p:cNvSpPr>
              <a:spLocks/>
            </p:cNvSpPr>
            <p:nvPr userDrawn="1"/>
          </p:nvSpPr>
          <p:spPr>
            <a:xfrm>
              <a:off x="2187241" y="5163328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D9725A3A-8694-37A1-9C1D-6A9ED7A7D9AC}"/>
                </a:ext>
              </a:extLst>
            </p:cNvPr>
            <p:cNvSpPr>
              <a:spLocks/>
            </p:cNvSpPr>
            <p:nvPr userDrawn="1"/>
          </p:nvSpPr>
          <p:spPr>
            <a:xfrm>
              <a:off x="2370121" y="5163328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72E23C10-ABDB-3324-F3EC-B19F3D661AAD}"/>
                </a:ext>
              </a:extLst>
            </p:cNvPr>
            <p:cNvSpPr>
              <a:spLocks/>
            </p:cNvSpPr>
            <p:nvPr userDrawn="1"/>
          </p:nvSpPr>
          <p:spPr>
            <a:xfrm>
              <a:off x="2553001" y="5163328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838D2F9E-B935-E4E4-4C52-B7A899825C80}"/>
                </a:ext>
              </a:extLst>
            </p:cNvPr>
            <p:cNvSpPr>
              <a:spLocks/>
            </p:cNvSpPr>
            <p:nvPr userDrawn="1"/>
          </p:nvSpPr>
          <p:spPr>
            <a:xfrm>
              <a:off x="2735881" y="5163328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7212566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c Mont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2ACED5D-22CF-558E-0E6B-EA084D7400CA}"/>
              </a:ext>
            </a:extLst>
          </p:cNvPr>
          <p:cNvSpPr txBox="1"/>
          <p:nvPr userDrawn="1"/>
        </p:nvSpPr>
        <p:spPr>
          <a:xfrm>
            <a:off x="401005" y="1296875"/>
            <a:ext cx="11226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>
                <a:solidFill>
                  <a:schemeClr val="accent1">
                    <a:lumMod val="50000"/>
                  </a:schemeClr>
                </a:solidFill>
              </a:rPr>
              <a:t>Monthly Goals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26C48C-2135-733D-8E9A-C81BAEE655C3}"/>
              </a:ext>
            </a:extLst>
          </p:cNvPr>
          <p:cNvSpPr txBox="1"/>
          <p:nvPr userDrawn="1"/>
        </p:nvSpPr>
        <p:spPr>
          <a:xfrm>
            <a:off x="0" y="331"/>
            <a:ext cx="5148263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b="1"/>
          </a:p>
        </p:txBody>
      </p:sp>
      <p:pic>
        <p:nvPicPr>
          <p:cNvPr id="57" name="Graphic 56" descr="Home with solid fill">
            <a:hlinkClick r:id="rId2" action="ppaction://hlinksldjump"/>
            <a:extLst>
              <a:ext uri="{FF2B5EF4-FFF2-40B4-BE49-F238E27FC236}">
                <a16:creationId xmlns:a16="http://schemas.microsoft.com/office/drawing/2014/main" id="{69324FBE-DFBA-F6D2-1011-D622F337C1F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1463" y="7248"/>
            <a:ext cx="348543" cy="348543"/>
          </a:xfrm>
          <a:prstGeom prst="rect">
            <a:avLst/>
          </a:prstGeom>
        </p:spPr>
      </p:pic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36010B8B-F055-2546-BA80-996D78F9494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60462" y="0"/>
            <a:ext cx="2827338" cy="368980"/>
          </a:xfrm>
        </p:spPr>
        <p:txBody>
          <a:bodyPr/>
          <a:lstStyle>
            <a:lvl1pPr marL="0" indent="0" algn="ctr">
              <a:buNone/>
              <a:defRPr sz="1800" b="1"/>
            </a:lvl1pPr>
            <a:lvl2pPr marL="257403" indent="0">
              <a:buNone/>
              <a:defRPr/>
            </a:lvl2pPr>
          </a:lstStyle>
          <a:p>
            <a:pPr lvl="0"/>
            <a:r>
              <a:rPr lang="en-US"/>
              <a:t>Type to enter date</a:t>
            </a:r>
          </a:p>
        </p:txBody>
      </p:sp>
      <p:graphicFrame>
        <p:nvGraphicFramePr>
          <p:cNvPr id="3" name="Table 153">
            <a:extLst>
              <a:ext uri="{FF2B5EF4-FFF2-40B4-BE49-F238E27FC236}">
                <a16:creationId xmlns:a16="http://schemas.microsoft.com/office/drawing/2014/main" id="{63D5BD80-CE93-54FC-E644-A972401B2B3B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961172760"/>
              </p:ext>
            </p:extLst>
          </p:nvPr>
        </p:nvGraphicFramePr>
        <p:xfrm>
          <a:off x="501463" y="1524126"/>
          <a:ext cx="3995528" cy="72009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995528">
                  <a:extLst>
                    <a:ext uri="{9D8B030D-6E8A-4147-A177-3AD203B41FA5}">
                      <a16:colId xmlns:a16="http://schemas.microsoft.com/office/drawing/2014/main" val="2389437453"/>
                    </a:ext>
                  </a:extLst>
                </a:gridCol>
              </a:tblGrid>
              <a:tr h="154342">
                <a:tc>
                  <a:txBody>
                    <a:bodyPr/>
                    <a:lstStyle/>
                    <a:p>
                      <a:pPr marL="285750" indent="-285750">
                        <a:buFont typeface="Wingdings" pitchFamily="2" charset="2"/>
                        <a:buChar char="q"/>
                      </a:pPr>
                      <a:r>
                        <a:rPr lang="en-US" sz="105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</a:t>
                      </a:r>
                    </a:p>
                  </a:txBody>
                  <a:tcPr marL="0" marR="0" marT="0" marB="0"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9276727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pPr marL="171450" indent="-171450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4803234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pPr marL="171450" indent="-171450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8418539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pPr marL="171450" indent="-171450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4016569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pPr marL="171450" indent="-171450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8754936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pPr marL="171450" indent="-171450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200545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pPr marL="171450" indent="-171450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99957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46504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70171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321954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689067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631161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283160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941301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247319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353792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961883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341832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60298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743364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703530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602861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936974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996741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119125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642113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910077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35162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381913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142745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845367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934630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287165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187055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2129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309419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072212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6687162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823277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872895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108281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468370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919266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818053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40254"/>
                  </a:ext>
                </a:extLst>
              </a:tr>
            </a:tbl>
          </a:graphicData>
        </a:graphic>
      </p:graphicFrame>
      <p:sp>
        <p:nvSpPr>
          <p:cNvPr id="2" name="Round Same Side Corner Rectangle 1">
            <a:hlinkClick r:id="rId5" action="ppaction://hlinksldjump"/>
            <a:extLst>
              <a:ext uri="{FF2B5EF4-FFF2-40B4-BE49-F238E27FC236}">
                <a16:creationId xmlns:a16="http://schemas.microsoft.com/office/drawing/2014/main" id="{35826054-E9A8-E8F0-FAE5-6555EEC1DCF9}"/>
              </a:ext>
            </a:extLst>
          </p:cNvPr>
          <p:cNvSpPr/>
          <p:nvPr userDrawn="1"/>
        </p:nvSpPr>
        <p:spPr>
          <a:xfrm rot="5400000">
            <a:off x="4389077" y="1307141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Mar</a:t>
            </a:r>
          </a:p>
        </p:txBody>
      </p:sp>
      <p:sp>
        <p:nvSpPr>
          <p:cNvPr id="4" name="Round Same Side Corner Rectangle 3">
            <a:hlinkClick r:id="rId6" action="ppaction://hlinksldjump"/>
            <a:extLst>
              <a:ext uri="{FF2B5EF4-FFF2-40B4-BE49-F238E27FC236}">
                <a16:creationId xmlns:a16="http://schemas.microsoft.com/office/drawing/2014/main" id="{F865210E-D3CD-CF59-9BBF-80A179C2DF58}"/>
              </a:ext>
            </a:extLst>
          </p:cNvPr>
          <p:cNvSpPr/>
          <p:nvPr userDrawn="1"/>
        </p:nvSpPr>
        <p:spPr>
          <a:xfrm rot="5400000">
            <a:off x="4389077" y="1710484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Apr</a:t>
            </a:r>
          </a:p>
        </p:txBody>
      </p:sp>
      <p:sp>
        <p:nvSpPr>
          <p:cNvPr id="5" name="Round Same Side Corner Rectangle 4">
            <a:hlinkClick r:id="rId7" action="ppaction://hlinksldjump"/>
            <a:extLst>
              <a:ext uri="{FF2B5EF4-FFF2-40B4-BE49-F238E27FC236}">
                <a16:creationId xmlns:a16="http://schemas.microsoft.com/office/drawing/2014/main" id="{595DDE1C-E849-FA5C-7AD2-BDCD10C26BCC}"/>
              </a:ext>
            </a:extLst>
          </p:cNvPr>
          <p:cNvSpPr/>
          <p:nvPr userDrawn="1"/>
        </p:nvSpPr>
        <p:spPr>
          <a:xfrm rot="5400000">
            <a:off x="4389077" y="2113827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May</a:t>
            </a:r>
          </a:p>
        </p:txBody>
      </p:sp>
      <p:sp>
        <p:nvSpPr>
          <p:cNvPr id="6" name="Round Same Side Corner Rectangle 5">
            <a:hlinkClick r:id="rId8" action="ppaction://hlinksldjump"/>
            <a:extLst>
              <a:ext uri="{FF2B5EF4-FFF2-40B4-BE49-F238E27FC236}">
                <a16:creationId xmlns:a16="http://schemas.microsoft.com/office/drawing/2014/main" id="{C90E20A3-CAD6-12B3-90F4-393D672C96CA}"/>
              </a:ext>
            </a:extLst>
          </p:cNvPr>
          <p:cNvSpPr/>
          <p:nvPr userDrawn="1"/>
        </p:nvSpPr>
        <p:spPr>
          <a:xfrm rot="5400000">
            <a:off x="4389077" y="2517170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Jun</a:t>
            </a:r>
          </a:p>
        </p:txBody>
      </p:sp>
      <p:sp>
        <p:nvSpPr>
          <p:cNvPr id="7" name="Round Same Side Corner Rectangle 6">
            <a:hlinkClick r:id="rId9" action="ppaction://hlinksldjump"/>
            <a:extLst>
              <a:ext uri="{FF2B5EF4-FFF2-40B4-BE49-F238E27FC236}">
                <a16:creationId xmlns:a16="http://schemas.microsoft.com/office/drawing/2014/main" id="{1E113406-B619-6983-805E-731F03DCC582}"/>
              </a:ext>
            </a:extLst>
          </p:cNvPr>
          <p:cNvSpPr/>
          <p:nvPr userDrawn="1"/>
        </p:nvSpPr>
        <p:spPr>
          <a:xfrm rot="5400000">
            <a:off x="4389077" y="2920513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Jul</a:t>
            </a:r>
          </a:p>
        </p:txBody>
      </p:sp>
      <p:sp>
        <p:nvSpPr>
          <p:cNvPr id="10" name="Round Same Side Corner Rectangle 9">
            <a:hlinkClick r:id="rId10" action="ppaction://hlinksldjump"/>
            <a:extLst>
              <a:ext uri="{FF2B5EF4-FFF2-40B4-BE49-F238E27FC236}">
                <a16:creationId xmlns:a16="http://schemas.microsoft.com/office/drawing/2014/main" id="{55553F3D-3ED6-2978-4482-41A461F4A135}"/>
              </a:ext>
            </a:extLst>
          </p:cNvPr>
          <p:cNvSpPr/>
          <p:nvPr userDrawn="1"/>
        </p:nvSpPr>
        <p:spPr>
          <a:xfrm rot="5400000">
            <a:off x="4389077" y="3323856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Aug</a:t>
            </a:r>
          </a:p>
        </p:txBody>
      </p:sp>
      <p:sp>
        <p:nvSpPr>
          <p:cNvPr id="11" name="Round Same Side Corner Rectangle 10">
            <a:hlinkClick r:id="rId11" action="ppaction://hlinksldjump"/>
            <a:extLst>
              <a:ext uri="{FF2B5EF4-FFF2-40B4-BE49-F238E27FC236}">
                <a16:creationId xmlns:a16="http://schemas.microsoft.com/office/drawing/2014/main" id="{AD890646-1D3D-F246-A22F-88A57AD4C99A}"/>
              </a:ext>
            </a:extLst>
          </p:cNvPr>
          <p:cNvSpPr/>
          <p:nvPr userDrawn="1"/>
        </p:nvSpPr>
        <p:spPr>
          <a:xfrm rot="5400000">
            <a:off x="4389077" y="3727199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Sep</a:t>
            </a:r>
          </a:p>
        </p:txBody>
      </p:sp>
      <p:sp>
        <p:nvSpPr>
          <p:cNvPr id="12" name="Round Same Side Corner Rectangle 11">
            <a:hlinkClick r:id="rId12" action="ppaction://hlinksldjump"/>
            <a:extLst>
              <a:ext uri="{FF2B5EF4-FFF2-40B4-BE49-F238E27FC236}">
                <a16:creationId xmlns:a16="http://schemas.microsoft.com/office/drawing/2014/main" id="{E0ABD8B0-4058-14FA-FDDB-8B4CB5509417}"/>
              </a:ext>
            </a:extLst>
          </p:cNvPr>
          <p:cNvSpPr/>
          <p:nvPr userDrawn="1"/>
        </p:nvSpPr>
        <p:spPr>
          <a:xfrm rot="5400000">
            <a:off x="4389077" y="4130542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Oct</a:t>
            </a:r>
          </a:p>
        </p:txBody>
      </p:sp>
      <p:sp>
        <p:nvSpPr>
          <p:cNvPr id="13" name="Round Same Side Corner Rectangle 12">
            <a:hlinkClick r:id="rId13" action="ppaction://hlinksldjump"/>
            <a:extLst>
              <a:ext uri="{FF2B5EF4-FFF2-40B4-BE49-F238E27FC236}">
                <a16:creationId xmlns:a16="http://schemas.microsoft.com/office/drawing/2014/main" id="{50C8B015-2E26-3A30-DAC6-8911E63FA8A3}"/>
              </a:ext>
            </a:extLst>
          </p:cNvPr>
          <p:cNvSpPr/>
          <p:nvPr userDrawn="1"/>
        </p:nvSpPr>
        <p:spPr>
          <a:xfrm rot="5400000">
            <a:off x="4389077" y="4533885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Nov</a:t>
            </a:r>
          </a:p>
        </p:txBody>
      </p:sp>
      <p:sp>
        <p:nvSpPr>
          <p:cNvPr id="14" name="Round Same Side Corner Rectangle 13">
            <a:hlinkClick r:id="rId14" action="ppaction://hlinksldjump"/>
            <a:extLst>
              <a:ext uri="{FF2B5EF4-FFF2-40B4-BE49-F238E27FC236}">
                <a16:creationId xmlns:a16="http://schemas.microsoft.com/office/drawing/2014/main" id="{7EF1BEC0-0541-F677-92B8-6C56BDB43397}"/>
              </a:ext>
            </a:extLst>
          </p:cNvPr>
          <p:cNvSpPr/>
          <p:nvPr userDrawn="1"/>
        </p:nvSpPr>
        <p:spPr>
          <a:xfrm rot="5400000">
            <a:off x="4430491" y="4895814"/>
            <a:ext cx="394535" cy="227597"/>
          </a:xfrm>
          <a:prstGeom prst="round2Same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Dec</a:t>
            </a:r>
          </a:p>
        </p:txBody>
      </p:sp>
      <p:sp>
        <p:nvSpPr>
          <p:cNvPr id="15" name="Round Same Side Corner Rectangle 14">
            <a:hlinkClick r:id="rId15" action="ppaction://hlinksldjump"/>
            <a:extLst>
              <a:ext uri="{FF2B5EF4-FFF2-40B4-BE49-F238E27FC236}">
                <a16:creationId xmlns:a16="http://schemas.microsoft.com/office/drawing/2014/main" id="{9C87FFC1-A936-3457-D0BD-D14169140497}"/>
              </a:ext>
            </a:extLst>
          </p:cNvPr>
          <p:cNvSpPr/>
          <p:nvPr userDrawn="1"/>
        </p:nvSpPr>
        <p:spPr>
          <a:xfrm rot="5400000">
            <a:off x="4389147" y="5340573"/>
            <a:ext cx="394535" cy="144768"/>
          </a:xfrm>
          <a:prstGeom prst="round2Same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Goals</a:t>
            </a:r>
          </a:p>
        </p:txBody>
      </p:sp>
      <p:sp>
        <p:nvSpPr>
          <p:cNvPr id="16" name="Round Same Side Corner Rectangle 15">
            <a:hlinkClick r:id="rId16" action="ppaction://hlinksldjump"/>
            <a:extLst>
              <a:ext uri="{FF2B5EF4-FFF2-40B4-BE49-F238E27FC236}">
                <a16:creationId xmlns:a16="http://schemas.microsoft.com/office/drawing/2014/main" id="{C8E4C5DC-330A-258B-A3D8-E3C4EEB940E6}"/>
              </a:ext>
            </a:extLst>
          </p:cNvPr>
          <p:cNvSpPr/>
          <p:nvPr userDrawn="1"/>
        </p:nvSpPr>
        <p:spPr>
          <a:xfrm rot="5400000">
            <a:off x="4389077" y="500455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Jan</a:t>
            </a:r>
          </a:p>
        </p:txBody>
      </p:sp>
      <p:sp>
        <p:nvSpPr>
          <p:cNvPr id="17" name="Round Same Side Corner Rectangle 16">
            <a:hlinkClick r:id="rId17" action="ppaction://hlinksldjump"/>
            <a:extLst>
              <a:ext uri="{FF2B5EF4-FFF2-40B4-BE49-F238E27FC236}">
                <a16:creationId xmlns:a16="http://schemas.microsoft.com/office/drawing/2014/main" id="{3B19AC97-5953-01AD-56B6-80DF4B33272A}"/>
              </a:ext>
            </a:extLst>
          </p:cNvPr>
          <p:cNvSpPr/>
          <p:nvPr userDrawn="1"/>
        </p:nvSpPr>
        <p:spPr>
          <a:xfrm rot="5400000">
            <a:off x="4389077" y="903798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Feb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4A4EC82-4BD6-DEA0-6107-6C76A081D69E}"/>
              </a:ext>
            </a:extLst>
          </p:cNvPr>
          <p:cNvGrpSpPr/>
          <p:nvPr userDrawn="1"/>
        </p:nvGrpSpPr>
        <p:grpSpPr>
          <a:xfrm>
            <a:off x="3218688" y="374904"/>
            <a:ext cx="1280160" cy="987552"/>
            <a:chOff x="3138535" y="4997810"/>
            <a:chExt cx="1280160" cy="987552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FB72AB4-E2F3-7609-FA86-4D96D06AAC32}"/>
                </a:ext>
              </a:extLst>
            </p:cNvPr>
            <p:cNvSpPr>
              <a:spLocks/>
            </p:cNvSpPr>
            <p:nvPr userDrawn="1"/>
          </p:nvSpPr>
          <p:spPr>
            <a:xfrm>
              <a:off x="3870055" y="5820770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B536E7D-E3BC-A25D-43D6-07FEA76CC506}"/>
                </a:ext>
              </a:extLst>
            </p:cNvPr>
            <p:cNvSpPr>
              <a:spLocks/>
            </p:cNvSpPr>
            <p:nvPr userDrawn="1"/>
          </p:nvSpPr>
          <p:spPr>
            <a:xfrm>
              <a:off x="4052935" y="5820770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3B2FADA-81AA-92FE-C94E-F786FF193F7F}"/>
                </a:ext>
              </a:extLst>
            </p:cNvPr>
            <p:cNvSpPr>
              <a:spLocks/>
            </p:cNvSpPr>
            <p:nvPr userDrawn="1"/>
          </p:nvSpPr>
          <p:spPr>
            <a:xfrm>
              <a:off x="4235815" y="5820770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2DDD46B-E624-B6EA-3B02-1B7ACFD78EE7}"/>
                </a:ext>
              </a:extLst>
            </p:cNvPr>
            <p:cNvSpPr>
              <a:spLocks/>
            </p:cNvSpPr>
            <p:nvPr userDrawn="1"/>
          </p:nvSpPr>
          <p:spPr>
            <a:xfrm>
              <a:off x="3138535" y="5163328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23" name="Rectangle 22">
              <a:hlinkClick r:id="rId18" action="ppaction://hlinksldjump"/>
              <a:extLst>
                <a:ext uri="{FF2B5EF4-FFF2-40B4-BE49-F238E27FC236}">
                  <a16:creationId xmlns:a16="http://schemas.microsoft.com/office/drawing/2014/main" id="{CEDA1066-D3C6-7105-A642-580208D4699F}"/>
                </a:ext>
              </a:extLst>
            </p:cNvPr>
            <p:cNvSpPr>
              <a:spLocks/>
            </p:cNvSpPr>
            <p:nvPr userDrawn="1"/>
          </p:nvSpPr>
          <p:spPr>
            <a:xfrm>
              <a:off x="3321415" y="5163328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4" name="Rectangle 23">
              <a:hlinkClick r:id="rId19" action="ppaction://hlinksldjump"/>
              <a:extLst>
                <a:ext uri="{FF2B5EF4-FFF2-40B4-BE49-F238E27FC236}">
                  <a16:creationId xmlns:a16="http://schemas.microsoft.com/office/drawing/2014/main" id="{F05AA974-89D4-DF5B-5495-4567F148B375}"/>
                </a:ext>
              </a:extLst>
            </p:cNvPr>
            <p:cNvSpPr>
              <a:spLocks/>
            </p:cNvSpPr>
            <p:nvPr userDrawn="1"/>
          </p:nvSpPr>
          <p:spPr>
            <a:xfrm>
              <a:off x="3504295" y="5163328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5" name="Rectangle 24">
              <a:hlinkClick r:id="rId20" action="ppaction://hlinksldjump"/>
              <a:extLst>
                <a:ext uri="{FF2B5EF4-FFF2-40B4-BE49-F238E27FC236}">
                  <a16:creationId xmlns:a16="http://schemas.microsoft.com/office/drawing/2014/main" id="{9F5A375B-90B3-F3BF-F299-E01C74EC143E}"/>
                </a:ext>
              </a:extLst>
            </p:cNvPr>
            <p:cNvSpPr>
              <a:spLocks/>
            </p:cNvSpPr>
            <p:nvPr userDrawn="1"/>
          </p:nvSpPr>
          <p:spPr>
            <a:xfrm>
              <a:off x="3687175" y="5163328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26" name="Rectangle 25">
              <a:hlinkClick r:id="rId21" action="ppaction://hlinksldjump"/>
              <a:extLst>
                <a:ext uri="{FF2B5EF4-FFF2-40B4-BE49-F238E27FC236}">
                  <a16:creationId xmlns:a16="http://schemas.microsoft.com/office/drawing/2014/main" id="{597E326E-3DF2-ACB4-1635-E784A546D4C9}"/>
                </a:ext>
              </a:extLst>
            </p:cNvPr>
            <p:cNvSpPr>
              <a:spLocks/>
            </p:cNvSpPr>
            <p:nvPr userDrawn="1"/>
          </p:nvSpPr>
          <p:spPr>
            <a:xfrm>
              <a:off x="3870055" y="5163328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27" name="Rectangle 26">
              <a:hlinkClick r:id="rId22" action="ppaction://hlinksldjump"/>
              <a:extLst>
                <a:ext uri="{FF2B5EF4-FFF2-40B4-BE49-F238E27FC236}">
                  <a16:creationId xmlns:a16="http://schemas.microsoft.com/office/drawing/2014/main" id="{04043998-5CF1-7CB5-3AE0-E2A966EA28F2}"/>
                </a:ext>
              </a:extLst>
            </p:cNvPr>
            <p:cNvSpPr>
              <a:spLocks/>
            </p:cNvSpPr>
            <p:nvPr userDrawn="1"/>
          </p:nvSpPr>
          <p:spPr>
            <a:xfrm>
              <a:off x="4052935" y="5163328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28" name="Rectangle 27">
              <a:hlinkClick r:id="rId23" action="ppaction://hlinksldjump"/>
              <a:extLst>
                <a:ext uri="{FF2B5EF4-FFF2-40B4-BE49-F238E27FC236}">
                  <a16:creationId xmlns:a16="http://schemas.microsoft.com/office/drawing/2014/main" id="{FD130B87-FF30-B7AA-F698-4D9C4D552E54}"/>
                </a:ext>
              </a:extLst>
            </p:cNvPr>
            <p:cNvSpPr>
              <a:spLocks/>
            </p:cNvSpPr>
            <p:nvPr userDrawn="1"/>
          </p:nvSpPr>
          <p:spPr>
            <a:xfrm>
              <a:off x="4235815" y="5163328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29" name="Rectangle 28">
              <a:hlinkClick r:id="rId24" action="ppaction://hlinksldjump"/>
              <a:extLst>
                <a:ext uri="{FF2B5EF4-FFF2-40B4-BE49-F238E27FC236}">
                  <a16:creationId xmlns:a16="http://schemas.microsoft.com/office/drawing/2014/main" id="{64460C70-D5BA-428D-65CE-2E602B1EF7AE}"/>
                </a:ext>
              </a:extLst>
            </p:cNvPr>
            <p:cNvSpPr>
              <a:spLocks/>
            </p:cNvSpPr>
            <p:nvPr userDrawn="1"/>
          </p:nvSpPr>
          <p:spPr>
            <a:xfrm>
              <a:off x="3138535" y="5327688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30" name="Rectangle 29">
              <a:hlinkClick r:id="rId25" action="ppaction://hlinksldjump"/>
              <a:extLst>
                <a:ext uri="{FF2B5EF4-FFF2-40B4-BE49-F238E27FC236}">
                  <a16:creationId xmlns:a16="http://schemas.microsoft.com/office/drawing/2014/main" id="{7C7CFE81-43E3-BABC-D948-A0D6AF8B969B}"/>
                </a:ext>
              </a:extLst>
            </p:cNvPr>
            <p:cNvSpPr>
              <a:spLocks/>
            </p:cNvSpPr>
            <p:nvPr userDrawn="1"/>
          </p:nvSpPr>
          <p:spPr>
            <a:xfrm>
              <a:off x="3321415" y="5327688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31" name="Rectangle 30">
              <a:hlinkClick r:id="rId26" action="ppaction://hlinksldjump"/>
              <a:extLst>
                <a:ext uri="{FF2B5EF4-FFF2-40B4-BE49-F238E27FC236}">
                  <a16:creationId xmlns:a16="http://schemas.microsoft.com/office/drawing/2014/main" id="{2BA61855-A646-8559-262F-AA9328CFA437}"/>
                </a:ext>
              </a:extLst>
            </p:cNvPr>
            <p:cNvSpPr>
              <a:spLocks/>
            </p:cNvSpPr>
            <p:nvPr userDrawn="1"/>
          </p:nvSpPr>
          <p:spPr>
            <a:xfrm>
              <a:off x="3504295" y="5327688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32" name="Rectangle 31">
              <a:hlinkClick r:id="rId27" action="ppaction://hlinksldjump"/>
              <a:extLst>
                <a:ext uri="{FF2B5EF4-FFF2-40B4-BE49-F238E27FC236}">
                  <a16:creationId xmlns:a16="http://schemas.microsoft.com/office/drawing/2014/main" id="{3DE8641D-2D51-B7FE-24D8-EB2ECB2C578B}"/>
                </a:ext>
              </a:extLst>
            </p:cNvPr>
            <p:cNvSpPr>
              <a:spLocks/>
            </p:cNvSpPr>
            <p:nvPr userDrawn="1"/>
          </p:nvSpPr>
          <p:spPr>
            <a:xfrm>
              <a:off x="3687175" y="5327688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33" name="Rectangle 32">
              <a:hlinkClick r:id="rId28" action="ppaction://hlinksldjump"/>
              <a:extLst>
                <a:ext uri="{FF2B5EF4-FFF2-40B4-BE49-F238E27FC236}">
                  <a16:creationId xmlns:a16="http://schemas.microsoft.com/office/drawing/2014/main" id="{654D3BAC-504B-C59E-DFDB-280944F775C4}"/>
                </a:ext>
              </a:extLst>
            </p:cNvPr>
            <p:cNvSpPr>
              <a:spLocks/>
            </p:cNvSpPr>
            <p:nvPr userDrawn="1"/>
          </p:nvSpPr>
          <p:spPr>
            <a:xfrm>
              <a:off x="3870055" y="5327688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34" name="Rectangle 33">
              <a:hlinkClick r:id="rId29" action="ppaction://hlinksldjump"/>
              <a:extLst>
                <a:ext uri="{FF2B5EF4-FFF2-40B4-BE49-F238E27FC236}">
                  <a16:creationId xmlns:a16="http://schemas.microsoft.com/office/drawing/2014/main" id="{41F49E0A-342B-18D9-227D-33A3F33A9F61}"/>
                </a:ext>
              </a:extLst>
            </p:cNvPr>
            <p:cNvSpPr>
              <a:spLocks/>
            </p:cNvSpPr>
            <p:nvPr userDrawn="1"/>
          </p:nvSpPr>
          <p:spPr>
            <a:xfrm>
              <a:off x="4052935" y="5327688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35" name="Rectangle 34">
              <a:hlinkClick r:id="rId30" action="ppaction://hlinksldjump"/>
              <a:extLst>
                <a:ext uri="{FF2B5EF4-FFF2-40B4-BE49-F238E27FC236}">
                  <a16:creationId xmlns:a16="http://schemas.microsoft.com/office/drawing/2014/main" id="{9CD7EA4C-CA05-82AC-D6CF-E69612C47A9D}"/>
                </a:ext>
              </a:extLst>
            </p:cNvPr>
            <p:cNvSpPr>
              <a:spLocks/>
            </p:cNvSpPr>
            <p:nvPr userDrawn="1"/>
          </p:nvSpPr>
          <p:spPr>
            <a:xfrm>
              <a:off x="4235815" y="5327688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13</a:t>
              </a:r>
            </a:p>
          </p:txBody>
        </p:sp>
        <p:sp>
          <p:nvSpPr>
            <p:cNvPr id="36" name="Rectangle 35">
              <a:hlinkClick r:id="rId31" action="ppaction://hlinksldjump"/>
              <a:extLst>
                <a:ext uri="{FF2B5EF4-FFF2-40B4-BE49-F238E27FC236}">
                  <a16:creationId xmlns:a16="http://schemas.microsoft.com/office/drawing/2014/main" id="{AF9EC6D0-DE8D-D902-FF7B-748F4DB31B6C}"/>
                </a:ext>
              </a:extLst>
            </p:cNvPr>
            <p:cNvSpPr>
              <a:spLocks/>
            </p:cNvSpPr>
            <p:nvPr userDrawn="1"/>
          </p:nvSpPr>
          <p:spPr>
            <a:xfrm>
              <a:off x="3138535" y="5492048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37" name="Rectangle 36">
              <a:hlinkClick r:id="rId32" action="ppaction://hlinksldjump"/>
              <a:extLst>
                <a:ext uri="{FF2B5EF4-FFF2-40B4-BE49-F238E27FC236}">
                  <a16:creationId xmlns:a16="http://schemas.microsoft.com/office/drawing/2014/main" id="{1BCF1C52-85B5-992D-0A07-9C7D23F6BEA1}"/>
                </a:ext>
              </a:extLst>
            </p:cNvPr>
            <p:cNvSpPr>
              <a:spLocks/>
            </p:cNvSpPr>
            <p:nvPr userDrawn="1"/>
          </p:nvSpPr>
          <p:spPr>
            <a:xfrm>
              <a:off x="3321415" y="5492048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38" name="Rectangle 37">
              <a:hlinkClick r:id="rId33" action="ppaction://hlinksldjump"/>
              <a:extLst>
                <a:ext uri="{FF2B5EF4-FFF2-40B4-BE49-F238E27FC236}">
                  <a16:creationId xmlns:a16="http://schemas.microsoft.com/office/drawing/2014/main" id="{74E69A3A-BA05-79B0-E385-6976C3DF70A0}"/>
                </a:ext>
              </a:extLst>
            </p:cNvPr>
            <p:cNvSpPr>
              <a:spLocks/>
            </p:cNvSpPr>
            <p:nvPr userDrawn="1"/>
          </p:nvSpPr>
          <p:spPr>
            <a:xfrm>
              <a:off x="3504295" y="5492048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16</a:t>
              </a:r>
            </a:p>
          </p:txBody>
        </p:sp>
        <p:sp>
          <p:nvSpPr>
            <p:cNvPr id="39" name="Rectangle 38">
              <a:hlinkClick r:id="rId34" action="ppaction://hlinksldjump"/>
              <a:extLst>
                <a:ext uri="{FF2B5EF4-FFF2-40B4-BE49-F238E27FC236}">
                  <a16:creationId xmlns:a16="http://schemas.microsoft.com/office/drawing/2014/main" id="{8E43909A-738E-0920-0265-7ECD76EBBA6E}"/>
                </a:ext>
              </a:extLst>
            </p:cNvPr>
            <p:cNvSpPr>
              <a:spLocks/>
            </p:cNvSpPr>
            <p:nvPr userDrawn="1"/>
          </p:nvSpPr>
          <p:spPr>
            <a:xfrm>
              <a:off x="3687175" y="5492048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40" name="Rectangle 39">
              <a:hlinkClick r:id="rId35" action="ppaction://hlinksldjump"/>
              <a:extLst>
                <a:ext uri="{FF2B5EF4-FFF2-40B4-BE49-F238E27FC236}">
                  <a16:creationId xmlns:a16="http://schemas.microsoft.com/office/drawing/2014/main" id="{0D23D96E-F255-703F-449F-024873D17618}"/>
                </a:ext>
              </a:extLst>
            </p:cNvPr>
            <p:cNvSpPr>
              <a:spLocks/>
            </p:cNvSpPr>
            <p:nvPr userDrawn="1"/>
          </p:nvSpPr>
          <p:spPr>
            <a:xfrm>
              <a:off x="3870055" y="5492048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18</a:t>
              </a:r>
            </a:p>
          </p:txBody>
        </p:sp>
        <p:sp>
          <p:nvSpPr>
            <p:cNvPr id="41" name="Rectangle 40">
              <a:hlinkClick r:id="rId36" action="ppaction://hlinksldjump"/>
              <a:extLst>
                <a:ext uri="{FF2B5EF4-FFF2-40B4-BE49-F238E27FC236}">
                  <a16:creationId xmlns:a16="http://schemas.microsoft.com/office/drawing/2014/main" id="{6563547F-50A1-32F8-BABE-DE69FE89D659}"/>
                </a:ext>
              </a:extLst>
            </p:cNvPr>
            <p:cNvSpPr>
              <a:spLocks/>
            </p:cNvSpPr>
            <p:nvPr userDrawn="1"/>
          </p:nvSpPr>
          <p:spPr>
            <a:xfrm>
              <a:off x="4052935" y="5492048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19</a:t>
              </a:r>
            </a:p>
          </p:txBody>
        </p:sp>
        <p:sp>
          <p:nvSpPr>
            <p:cNvPr id="42" name="Rectangle 41">
              <a:hlinkClick r:id="rId37" action="ppaction://hlinksldjump"/>
              <a:extLst>
                <a:ext uri="{FF2B5EF4-FFF2-40B4-BE49-F238E27FC236}">
                  <a16:creationId xmlns:a16="http://schemas.microsoft.com/office/drawing/2014/main" id="{5085724C-88C3-4CCD-A488-45DF50807721}"/>
                </a:ext>
              </a:extLst>
            </p:cNvPr>
            <p:cNvSpPr>
              <a:spLocks/>
            </p:cNvSpPr>
            <p:nvPr userDrawn="1"/>
          </p:nvSpPr>
          <p:spPr>
            <a:xfrm>
              <a:off x="4235815" y="5492048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43" name="Rectangle 42">
              <a:hlinkClick r:id="rId38" action="ppaction://hlinksldjump"/>
              <a:extLst>
                <a:ext uri="{FF2B5EF4-FFF2-40B4-BE49-F238E27FC236}">
                  <a16:creationId xmlns:a16="http://schemas.microsoft.com/office/drawing/2014/main" id="{4D846AC1-1FB4-265E-6AEB-5E952AFADAAD}"/>
                </a:ext>
              </a:extLst>
            </p:cNvPr>
            <p:cNvSpPr>
              <a:spLocks/>
            </p:cNvSpPr>
            <p:nvPr userDrawn="1"/>
          </p:nvSpPr>
          <p:spPr>
            <a:xfrm>
              <a:off x="3138535" y="5656408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21</a:t>
              </a:r>
            </a:p>
          </p:txBody>
        </p:sp>
        <p:sp>
          <p:nvSpPr>
            <p:cNvPr id="44" name="Rectangle 43">
              <a:hlinkClick r:id="rId39" action="ppaction://hlinksldjump"/>
              <a:extLst>
                <a:ext uri="{FF2B5EF4-FFF2-40B4-BE49-F238E27FC236}">
                  <a16:creationId xmlns:a16="http://schemas.microsoft.com/office/drawing/2014/main" id="{5396E739-0E3D-6D36-CDBE-EA2995AA8552}"/>
                </a:ext>
              </a:extLst>
            </p:cNvPr>
            <p:cNvSpPr>
              <a:spLocks/>
            </p:cNvSpPr>
            <p:nvPr userDrawn="1"/>
          </p:nvSpPr>
          <p:spPr>
            <a:xfrm>
              <a:off x="3321415" y="5656408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45" name="Rectangle 44">
              <a:hlinkClick r:id="rId40" action="ppaction://hlinksldjump"/>
              <a:extLst>
                <a:ext uri="{FF2B5EF4-FFF2-40B4-BE49-F238E27FC236}">
                  <a16:creationId xmlns:a16="http://schemas.microsoft.com/office/drawing/2014/main" id="{1DB267E1-70AE-309B-320C-39DC7A142E6F}"/>
                </a:ext>
              </a:extLst>
            </p:cNvPr>
            <p:cNvSpPr>
              <a:spLocks/>
            </p:cNvSpPr>
            <p:nvPr userDrawn="1"/>
          </p:nvSpPr>
          <p:spPr>
            <a:xfrm>
              <a:off x="3504295" y="5656408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23</a:t>
              </a:r>
            </a:p>
          </p:txBody>
        </p:sp>
        <p:sp>
          <p:nvSpPr>
            <p:cNvPr id="46" name="Rectangle 45">
              <a:hlinkClick r:id="rId41" action="ppaction://hlinksldjump"/>
              <a:extLst>
                <a:ext uri="{FF2B5EF4-FFF2-40B4-BE49-F238E27FC236}">
                  <a16:creationId xmlns:a16="http://schemas.microsoft.com/office/drawing/2014/main" id="{C16961C1-C117-2261-FDB4-3768153898DC}"/>
                </a:ext>
              </a:extLst>
            </p:cNvPr>
            <p:cNvSpPr>
              <a:spLocks/>
            </p:cNvSpPr>
            <p:nvPr userDrawn="1"/>
          </p:nvSpPr>
          <p:spPr>
            <a:xfrm>
              <a:off x="3687175" y="5656408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24</a:t>
              </a:r>
            </a:p>
          </p:txBody>
        </p:sp>
        <p:sp>
          <p:nvSpPr>
            <p:cNvPr id="47" name="Rectangle 46">
              <a:hlinkClick r:id="rId42" action="ppaction://hlinksldjump"/>
              <a:extLst>
                <a:ext uri="{FF2B5EF4-FFF2-40B4-BE49-F238E27FC236}">
                  <a16:creationId xmlns:a16="http://schemas.microsoft.com/office/drawing/2014/main" id="{7846C371-0CDD-69D0-D4FD-B0C5B7A81806}"/>
                </a:ext>
              </a:extLst>
            </p:cNvPr>
            <p:cNvSpPr>
              <a:spLocks/>
            </p:cNvSpPr>
            <p:nvPr userDrawn="1"/>
          </p:nvSpPr>
          <p:spPr>
            <a:xfrm>
              <a:off x="3870055" y="5656408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25</a:t>
              </a:r>
            </a:p>
          </p:txBody>
        </p:sp>
        <p:sp>
          <p:nvSpPr>
            <p:cNvPr id="48" name="Rectangle 47">
              <a:hlinkClick r:id="rId43" action="ppaction://hlinksldjump"/>
              <a:extLst>
                <a:ext uri="{FF2B5EF4-FFF2-40B4-BE49-F238E27FC236}">
                  <a16:creationId xmlns:a16="http://schemas.microsoft.com/office/drawing/2014/main" id="{812EE7DC-C89C-2CC9-7EE8-AF26E70A22EA}"/>
                </a:ext>
              </a:extLst>
            </p:cNvPr>
            <p:cNvSpPr>
              <a:spLocks/>
            </p:cNvSpPr>
            <p:nvPr userDrawn="1"/>
          </p:nvSpPr>
          <p:spPr>
            <a:xfrm>
              <a:off x="4052935" y="5656408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26</a:t>
              </a:r>
            </a:p>
          </p:txBody>
        </p:sp>
        <p:sp>
          <p:nvSpPr>
            <p:cNvPr id="49" name="Rectangle 48">
              <a:hlinkClick r:id="rId44" action="ppaction://hlinksldjump"/>
              <a:extLst>
                <a:ext uri="{FF2B5EF4-FFF2-40B4-BE49-F238E27FC236}">
                  <a16:creationId xmlns:a16="http://schemas.microsoft.com/office/drawing/2014/main" id="{768CDA9B-5740-6822-AB7E-6866DD15FFE3}"/>
                </a:ext>
              </a:extLst>
            </p:cNvPr>
            <p:cNvSpPr>
              <a:spLocks/>
            </p:cNvSpPr>
            <p:nvPr userDrawn="1"/>
          </p:nvSpPr>
          <p:spPr>
            <a:xfrm>
              <a:off x="4235815" y="5656408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27</a:t>
              </a:r>
            </a:p>
          </p:txBody>
        </p:sp>
        <p:sp>
          <p:nvSpPr>
            <p:cNvPr id="50" name="Rectangle 49">
              <a:hlinkClick r:id="rId45" action="ppaction://hlinksldjump"/>
              <a:extLst>
                <a:ext uri="{FF2B5EF4-FFF2-40B4-BE49-F238E27FC236}">
                  <a16:creationId xmlns:a16="http://schemas.microsoft.com/office/drawing/2014/main" id="{388EC4F0-BF78-358F-D2E1-67B705B6AC1B}"/>
                </a:ext>
              </a:extLst>
            </p:cNvPr>
            <p:cNvSpPr>
              <a:spLocks/>
            </p:cNvSpPr>
            <p:nvPr userDrawn="1"/>
          </p:nvSpPr>
          <p:spPr>
            <a:xfrm>
              <a:off x="3138535" y="5820770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28</a:t>
              </a:r>
            </a:p>
          </p:txBody>
        </p:sp>
        <p:sp>
          <p:nvSpPr>
            <p:cNvPr id="51" name="Rectangle 50">
              <a:hlinkClick r:id="rId46" action="ppaction://hlinksldjump"/>
              <a:extLst>
                <a:ext uri="{FF2B5EF4-FFF2-40B4-BE49-F238E27FC236}">
                  <a16:creationId xmlns:a16="http://schemas.microsoft.com/office/drawing/2014/main" id="{8D1B2509-FED0-01C4-53FB-0F4B898D9E2F}"/>
                </a:ext>
              </a:extLst>
            </p:cNvPr>
            <p:cNvSpPr>
              <a:spLocks/>
            </p:cNvSpPr>
            <p:nvPr userDrawn="1"/>
          </p:nvSpPr>
          <p:spPr>
            <a:xfrm>
              <a:off x="3321415" y="5820770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29</a:t>
              </a:r>
            </a:p>
          </p:txBody>
        </p:sp>
        <p:sp>
          <p:nvSpPr>
            <p:cNvPr id="52" name="Rectangle 51">
              <a:hlinkClick r:id="rId47" action="ppaction://hlinksldjump"/>
              <a:extLst>
                <a:ext uri="{FF2B5EF4-FFF2-40B4-BE49-F238E27FC236}">
                  <a16:creationId xmlns:a16="http://schemas.microsoft.com/office/drawing/2014/main" id="{10C996E6-1677-560B-EE8B-802D3239CB85}"/>
                </a:ext>
              </a:extLst>
            </p:cNvPr>
            <p:cNvSpPr>
              <a:spLocks/>
            </p:cNvSpPr>
            <p:nvPr userDrawn="1"/>
          </p:nvSpPr>
          <p:spPr>
            <a:xfrm>
              <a:off x="3504295" y="5820770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30</a:t>
              </a:r>
            </a:p>
          </p:txBody>
        </p:sp>
        <p:sp>
          <p:nvSpPr>
            <p:cNvPr id="53" name="Rectangle 52">
              <a:hlinkClick r:id="rId48" action="ppaction://hlinksldjump"/>
              <a:extLst>
                <a:ext uri="{FF2B5EF4-FFF2-40B4-BE49-F238E27FC236}">
                  <a16:creationId xmlns:a16="http://schemas.microsoft.com/office/drawing/2014/main" id="{4258D175-A599-D4C4-9EE2-D4F77FB7D587}"/>
                </a:ext>
              </a:extLst>
            </p:cNvPr>
            <p:cNvSpPr>
              <a:spLocks/>
            </p:cNvSpPr>
            <p:nvPr userDrawn="1"/>
          </p:nvSpPr>
          <p:spPr>
            <a:xfrm>
              <a:off x="3687175" y="5820770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31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DC80CD79-BE61-506D-6043-3D6EFCBAB34D}"/>
                </a:ext>
              </a:extLst>
            </p:cNvPr>
            <p:cNvSpPr>
              <a:spLocks/>
            </p:cNvSpPr>
            <p:nvPr userDrawn="1"/>
          </p:nvSpPr>
          <p:spPr>
            <a:xfrm>
              <a:off x="4235815" y="4997810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S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729C8E1B-7242-07F5-E807-4D805A98E455}"/>
                </a:ext>
              </a:extLst>
            </p:cNvPr>
            <p:cNvSpPr>
              <a:spLocks/>
            </p:cNvSpPr>
            <p:nvPr userDrawn="1"/>
          </p:nvSpPr>
          <p:spPr>
            <a:xfrm>
              <a:off x="3138535" y="4997810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M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5CF315B0-41B7-3C29-54A7-481AC7522920}"/>
                </a:ext>
              </a:extLst>
            </p:cNvPr>
            <p:cNvSpPr>
              <a:spLocks/>
            </p:cNvSpPr>
            <p:nvPr userDrawn="1"/>
          </p:nvSpPr>
          <p:spPr>
            <a:xfrm>
              <a:off x="3321415" y="4997810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T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4730375D-8BCD-8BC0-E650-E416C457F127}"/>
                </a:ext>
              </a:extLst>
            </p:cNvPr>
            <p:cNvSpPr>
              <a:spLocks/>
            </p:cNvSpPr>
            <p:nvPr userDrawn="1"/>
          </p:nvSpPr>
          <p:spPr>
            <a:xfrm>
              <a:off x="3504295" y="4997810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W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F8A5117F-B0DD-6295-272F-F31BA0018E68}"/>
                </a:ext>
              </a:extLst>
            </p:cNvPr>
            <p:cNvSpPr>
              <a:spLocks/>
            </p:cNvSpPr>
            <p:nvPr userDrawn="1"/>
          </p:nvSpPr>
          <p:spPr>
            <a:xfrm>
              <a:off x="3687175" y="4997810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T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BF287317-4E3F-293F-9EE8-C42ED5F11B38}"/>
                </a:ext>
              </a:extLst>
            </p:cNvPr>
            <p:cNvSpPr>
              <a:spLocks/>
            </p:cNvSpPr>
            <p:nvPr userDrawn="1"/>
          </p:nvSpPr>
          <p:spPr>
            <a:xfrm>
              <a:off x="3870055" y="4997810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F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5AB77672-9696-9C47-2A8A-B8EEB70E67DC}"/>
                </a:ext>
              </a:extLst>
            </p:cNvPr>
            <p:cNvSpPr>
              <a:spLocks/>
            </p:cNvSpPr>
            <p:nvPr userDrawn="1"/>
          </p:nvSpPr>
          <p:spPr>
            <a:xfrm>
              <a:off x="4052935" y="4997810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8328332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cember D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DBC961D-11B3-FD60-DBB1-3BB5A9EF7EA8}"/>
              </a:ext>
            </a:extLst>
          </p:cNvPr>
          <p:cNvSpPr txBox="1"/>
          <p:nvPr userDrawn="1"/>
        </p:nvSpPr>
        <p:spPr>
          <a:xfrm>
            <a:off x="401005" y="368980"/>
            <a:ext cx="898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/>
              <a:t>Daily Goals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26C48C-2135-733D-8E9A-C81BAEE655C3}"/>
              </a:ext>
            </a:extLst>
          </p:cNvPr>
          <p:cNvSpPr txBox="1"/>
          <p:nvPr userDrawn="1"/>
        </p:nvSpPr>
        <p:spPr>
          <a:xfrm>
            <a:off x="0" y="331"/>
            <a:ext cx="5148263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b="1"/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36010B8B-F055-2546-BA80-996D78F9494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60462" y="0"/>
            <a:ext cx="2827338" cy="368980"/>
          </a:xfrm>
        </p:spPr>
        <p:txBody>
          <a:bodyPr/>
          <a:lstStyle>
            <a:lvl1pPr marL="0" indent="0" algn="ctr">
              <a:buNone/>
              <a:defRPr sz="1800" b="1"/>
            </a:lvl1pPr>
            <a:lvl2pPr marL="257403" indent="0">
              <a:buNone/>
              <a:defRPr/>
            </a:lvl2pPr>
          </a:lstStyle>
          <a:p>
            <a:pPr lvl="0"/>
            <a:r>
              <a:rPr lang="en-US"/>
              <a:t>Type to enter date</a:t>
            </a:r>
          </a:p>
        </p:txBody>
      </p:sp>
      <p:sp>
        <p:nvSpPr>
          <p:cNvPr id="66" name="Round Same Side Corner Rectangle 65">
            <a:hlinkClick r:id="rId2" action="ppaction://hlinksldjump"/>
            <a:extLst>
              <a:ext uri="{FF2B5EF4-FFF2-40B4-BE49-F238E27FC236}">
                <a16:creationId xmlns:a16="http://schemas.microsoft.com/office/drawing/2014/main" id="{FB0DEC17-43F9-D3FC-BEB5-C5A14DD3F346}"/>
              </a:ext>
            </a:extLst>
          </p:cNvPr>
          <p:cNvSpPr/>
          <p:nvPr userDrawn="1"/>
        </p:nvSpPr>
        <p:spPr>
          <a:xfrm rot="5400000">
            <a:off x="4389077" y="1307141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Mar</a:t>
            </a:r>
          </a:p>
        </p:txBody>
      </p:sp>
      <p:sp>
        <p:nvSpPr>
          <p:cNvPr id="67" name="Round Same Side Corner Rectangle 66">
            <a:hlinkClick r:id="rId3" action="ppaction://hlinksldjump"/>
            <a:extLst>
              <a:ext uri="{FF2B5EF4-FFF2-40B4-BE49-F238E27FC236}">
                <a16:creationId xmlns:a16="http://schemas.microsoft.com/office/drawing/2014/main" id="{4655F958-71E5-58E5-2C10-665B24E68D21}"/>
              </a:ext>
            </a:extLst>
          </p:cNvPr>
          <p:cNvSpPr/>
          <p:nvPr userDrawn="1"/>
        </p:nvSpPr>
        <p:spPr>
          <a:xfrm rot="5400000">
            <a:off x="4389077" y="1710484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Apr</a:t>
            </a:r>
          </a:p>
        </p:txBody>
      </p:sp>
      <p:sp>
        <p:nvSpPr>
          <p:cNvPr id="68" name="Round Same Side Corner Rectangle 67">
            <a:hlinkClick r:id="rId4" action="ppaction://hlinksldjump"/>
            <a:extLst>
              <a:ext uri="{FF2B5EF4-FFF2-40B4-BE49-F238E27FC236}">
                <a16:creationId xmlns:a16="http://schemas.microsoft.com/office/drawing/2014/main" id="{294A76A2-7D91-BCC1-208E-DB4DC4BF0B09}"/>
              </a:ext>
            </a:extLst>
          </p:cNvPr>
          <p:cNvSpPr/>
          <p:nvPr userDrawn="1"/>
        </p:nvSpPr>
        <p:spPr>
          <a:xfrm rot="5400000">
            <a:off x="4389077" y="2113827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May</a:t>
            </a:r>
          </a:p>
        </p:txBody>
      </p:sp>
      <p:sp>
        <p:nvSpPr>
          <p:cNvPr id="69" name="Round Same Side Corner Rectangle 68">
            <a:hlinkClick r:id="rId5" action="ppaction://hlinksldjump"/>
            <a:extLst>
              <a:ext uri="{FF2B5EF4-FFF2-40B4-BE49-F238E27FC236}">
                <a16:creationId xmlns:a16="http://schemas.microsoft.com/office/drawing/2014/main" id="{24066308-51C0-EE2F-2E7F-B274BEF67CEF}"/>
              </a:ext>
            </a:extLst>
          </p:cNvPr>
          <p:cNvSpPr/>
          <p:nvPr userDrawn="1"/>
        </p:nvSpPr>
        <p:spPr>
          <a:xfrm rot="5400000">
            <a:off x="4389077" y="2517170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Jun</a:t>
            </a:r>
          </a:p>
        </p:txBody>
      </p:sp>
      <p:sp>
        <p:nvSpPr>
          <p:cNvPr id="70" name="Round Same Side Corner Rectangle 69">
            <a:hlinkClick r:id="rId6" action="ppaction://hlinksldjump"/>
            <a:extLst>
              <a:ext uri="{FF2B5EF4-FFF2-40B4-BE49-F238E27FC236}">
                <a16:creationId xmlns:a16="http://schemas.microsoft.com/office/drawing/2014/main" id="{5BC27071-C3DD-5641-1AA4-47073DB6340F}"/>
              </a:ext>
            </a:extLst>
          </p:cNvPr>
          <p:cNvSpPr/>
          <p:nvPr userDrawn="1"/>
        </p:nvSpPr>
        <p:spPr>
          <a:xfrm rot="5400000">
            <a:off x="4389077" y="2920513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Jul</a:t>
            </a:r>
          </a:p>
        </p:txBody>
      </p:sp>
      <p:sp>
        <p:nvSpPr>
          <p:cNvPr id="71" name="Round Same Side Corner Rectangle 70">
            <a:hlinkClick r:id="rId7" action="ppaction://hlinksldjump"/>
            <a:extLst>
              <a:ext uri="{FF2B5EF4-FFF2-40B4-BE49-F238E27FC236}">
                <a16:creationId xmlns:a16="http://schemas.microsoft.com/office/drawing/2014/main" id="{A9B6E12C-F363-5970-4403-DEA11C39578F}"/>
              </a:ext>
            </a:extLst>
          </p:cNvPr>
          <p:cNvSpPr/>
          <p:nvPr userDrawn="1"/>
        </p:nvSpPr>
        <p:spPr>
          <a:xfrm rot="5400000">
            <a:off x="4389077" y="3323856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Aug</a:t>
            </a:r>
          </a:p>
        </p:txBody>
      </p:sp>
      <p:sp>
        <p:nvSpPr>
          <p:cNvPr id="72" name="Round Same Side Corner Rectangle 71">
            <a:hlinkClick r:id="rId8" action="ppaction://hlinksldjump"/>
            <a:extLst>
              <a:ext uri="{FF2B5EF4-FFF2-40B4-BE49-F238E27FC236}">
                <a16:creationId xmlns:a16="http://schemas.microsoft.com/office/drawing/2014/main" id="{3D736AE5-1680-D58B-B149-A41C05615E10}"/>
              </a:ext>
            </a:extLst>
          </p:cNvPr>
          <p:cNvSpPr/>
          <p:nvPr userDrawn="1"/>
        </p:nvSpPr>
        <p:spPr>
          <a:xfrm rot="5400000">
            <a:off x="4389077" y="3727199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Sep</a:t>
            </a:r>
          </a:p>
        </p:txBody>
      </p:sp>
      <p:sp>
        <p:nvSpPr>
          <p:cNvPr id="73" name="Round Same Side Corner Rectangle 72">
            <a:hlinkClick r:id="rId9" action="ppaction://hlinksldjump"/>
            <a:extLst>
              <a:ext uri="{FF2B5EF4-FFF2-40B4-BE49-F238E27FC236}">
                <a16:creationId xmlns:a16="http://schemas.microsoft.com/office/drawing/2014/main" id="{D779F5D5-FF73-8DDE-8C40-1B5064DB0F2B}"/>
              </a:ext>
            </a:extLst>
          </p:cNvPr>
          <p:cNvSpPr/>
          <p:nvPr userDrawn="1"/>
        </p:nvSpPr>
        <p:spPr>
          <a:xfrm rot="5400000">
            <a:off x="4389077" y="4130542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Oct</a:t>
            </a:r>
          </a:p>
        </p:txBody>
      </p:sp>
      <p:sp>
        <p:nvSpPr>
          <p:cNvPr id="74" name="Round Same Side Corner Rectangle 73">
            <a:hlinkClick r:id="rId10" action="ppaction://hlinksldjump"/>
            <a:extLst>
              <a:ext uri="{FF2B5EF4-FFF2-40B4-BE49-F238E27FC236}">
                <a16:creationId xmlns:a16="http://schemas.microsoft.com/office/drawing/2014/main" id="{01AB1307-A911-9D19-D084-1D32E54E981F}"/>
              </a:ext>
            </a:extLst>
          </p:cNvPr>
          <p:cNvSpPr/>
          <p:nvPr userDrawn="1"/>
        </p:nvSpPr>
        <p:spPr>
          <a:xfrm rot="5400000">
            <a:off x="4389077" y="4533885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Nov</a:t>
            </a:r>
          </a:p>
        </p:txBody>
      </p:sp>
      <p:sp>
        <p:nvSpPr>
          <p:cNvPr id="75" name="Round Same Side Corner Rectangle 74">
            <a:hlinkClick r:id="rId11" action="ppaction://hlinksldjump"/>
            <a:extLst>
              <a:ext uri="{FF2B5EF4-FFF2-40B4-BE49-F238E27FC236}">
                <a16:creationId xmlns:a16="http://schemas.microsoft.com/office/drawing/2014/main" id="{80D5DC91-E8F6-4D15-013D-F73271585769}"/>
              </a:ext>
            </a:extLst>
          </p:cNvPr>
          <p:cNvSpPr/>
          <p:nvPr userDrawn="1"/>
        </p:nvSpPr>
        <p:spPr>
          <a:xfrm rot="5400000">
            <a:off x="4430491" y="4895814"/>
            <a:ext cx="394535" cy="227597"/>
          </a:xfrm>
          <a:prstGeom prst="round2Same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Dec</a:t>
            </a:r>
          </a:p>
        </p:txBody>
      </p:sp>
      <p:sp>
        <p:nvSpPr>
          <p:cNvPr id="76" name="Round Same Side Corner Rectangle 75">
            <a:hlinkClick r:id="rId12" action="ppaction://hlinksldjump"/>
            <a:extLst>
              <a:ext uri="{FF2B5EF4-FFF2-40B4-BE49-F238E27FC236}">
                <a16:creationId xmlns:a16="http://schemas.microsoft.com/office/drawing/2014/main" id="{00A81AB6-0E39-D608-82CC-EAF3986212E8}"/>
              </a:ext>
            </a:extLst>
          </p:cNvPr>
          <p:cNvSpPr/>
          <p:nvPr userDrawn="1"/>
        </p:nvSpPr>
        <p:spPr>
          <a:xfrm rot="5400000">
            <a:off x="4389147" y="5340573"/>
            <a:ext cx="394535" cy="144768"/>
          </a:xfrm>
          <a:prstGeom prst="round2Same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Goals</a:t>
            </a:r>
          </a:p>
        </p:txBody>
      </p:sp>
      <p:sp>
        <p:nvSpPr>
          <p:cNvPr id="64" name="Round Same Side Corner Rectangle 63">
            <a:hlinkClick r:id="rId13" action="ppaction://hlinksldjump"/>
            <a:extLst>
              <a:ext uri="{FF2B5EF4-FFF2-40B4-BE49-F238E27FC236}">
                <a16:creationId xmlns:a16="http://schemas.microsoft.com/office/drawing/2014/main" id="{C505DC90-468F-7BCC-F5A7-6E6904CAE8B8}"/>
              </a:ext>
            </a:extLst>
          </p:cNvPr>
          <p:cNvSpPr/>
          <p:nvPr userDrawn="1"/>
        </p:nvSpPr>
        <p:spPr>
          <a:xfrm rot="5400000">
            <a:off x="4389077" y="500455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Jan</a:t>
            </a:r>
          </a:p>
        </p:txBody>
      </p:sp>
      <p:sp>
        <p:nvSpPr>
          <p:cNvPr id="65" name="Round Same Side Corner Rectangle 64">
            <a:hlinkClick r:id="rId14" action="ppaction://hlinksldjump"/>
            <a:extLst>
              <a:ext uri="{FF2B5EF4-FFF2-40B4-BE49-F238E27FC236}">
                <a16:creationId xmlns:a16="http://schemas.microsoft.com/office/drawing/2014/main" id="{73D0A854-D81A-9A80-DD43-4F7ACB3C1E9E}"/>
              </a:ext>
            </a:extLst>
          </p:cNvPr>
          <p:cNvSpPr/>
          <p:nvPr userDrawn="1"/>
        </p:nvSpPr>
        <p:spPr>
          <a:xfrm rot="5400000">
            <a:off x="4389077" y="903798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Feb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961DCD-2E1C-BA20-100F-401EC39C8D26}"/>
              </a:ext>
            </a:extLst>
          </p:cNvPr>
          <p:cNvSpPr txBox="1"/>
          <p:nvPr userDrawn="1"/>
        </p:nvSpPr>
        <p:spPr>
          <a:xfrm>
            <a:off x="401005" y="368980"/>
            <a:ext cx="898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>
                <a:solidFill>
                  <a:schemeClr val="accent1">
                    <a:lumMod val="50000"/>
                  </a:schemeClr>
                </a:solidFill>
              </a:rPr>
              <a:t>Daily Goals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08F0E8-4CF2-DC96-3F3C-183D07FE45BC}"/>
              </a:ext>
            </a:extLst>
          </p:cNvPr>
          <p:cNvSpPr txBox="1"/>
          <p:nvPr userDrawn="1"/>
        </p:nvSpPr>
        <p:spPr>
          <a:xfrm>
            <a:off x="401005" y="1296875"/>
            <a:ext cx="11076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>
                <a:solidFill>
                  <a:schemeClr val="accent1">
                    <a:lumMod val="50000"/>
                  </a:schemeClr>
                </a:solidFill>
              </a:rPr>
              <a:t>Agenda/Notes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CB90C9D-7162-64E1-137F-E0D1D8BAA424}"/>
              </a:ext>
            </a:extLst>
          </p:cNvPr>
          <p:cNvCxnSpPr>
            <a:cxnSpLocks/>
          </p:cNvCxnSpPr>
          <p:nvPr userDrawn="1"/>
        </p:nvCxnSpPr>
        <p:spPr>
          <a:xfrm>
            <a:off x="514350" y="825092"/>
            <a:ext cx="2606040" cy="0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EF83F25-88F6-59E1-7D4C-3D96E5342F91}"/>
              </a:ext>
            </a:extLst>
          </p:cNvPr>
          <p:cNvCxnSpPr>
            <a:cxnSpLocks/>
          </p:cNvCxnSpPr>
          <p:nvPr userDrawn="1"/>
        </p:nvCxnSpPr>
        <p:spPr>
          <a:xfrm>
            <a:off x="514350" y="1025117"/>
            <a:ext cx="2606040" cy="0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4FE0645-BFE9-9A4C-A11A-E299D5E4E090}"/>
              </a:ext>
            </a:extLst>
          </p:cNvPr>
          <p:cNvCxnSpPr>
            <a:cxnSpLocks/>
          </p:cNvCxnSpPr>
          <p:nvPr userDrawn="1"/>
        </p:nvCxnSpPr>
        <p:spPr>
          <a:xfrm>
            <a:off x="514350" y="1225142"/>
            <a:ext cx="2606040" cy="2527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phic 10" descr="Home with solid fill">
            <a:hlinkClick r:id="rId15" action="ppaction://hlinksldjump"/>
            <a:extLst>
              <a:ext uri="{FF2B5EF4-FFF2-40B4-BE49-F238E27FC236}">
                <a16:creationId xmlns:a16="http://schemas.microsoft.com/office/drawing/2014/main" id="{2C261DEB-9A21-119C-DA40-E36C5D9EC804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01463" y="7248"/>
            <a:ext cx="348543" cy="348543"/>
          </a:xfrm>
          <a:prstGeom prst="rect">
            <a:avLst/>
          </a:prstGeom>
        </p:spPr>
      </p:pic>
      <p:graphicFrame>
        <p:nvGraphicFramePr>
          <p:cNvPr id="15" name="Table 153">
            <a:extLst>
              <a:ext uri="{FF2B5EF4-FFF2-40B4-BE49-F238E27FC236}">
                <a16:creationId xmlns:a16="http://schemas.microsoft.com/office/drawing/2014/main" id="{16300B79-3BAC-09C2-259D-D86E8C28B744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715255471"/>
              </p:ext>
            </p:extLst>
          </p:nvPr>
        </p:nvGraphicFramePr>
        <p:xfrm>
          <a:off x="501463" y="1524126"/>
          <a:ext cx="3995528" cy="740971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995528">
                  <a:extLst>
                    <a:ext uri="{9D8B030D-6E8A-4147-A177-3AD203B41FA5}">
                      <a16:colId xmlns:a16="http://schemas.microsoft.com/office/drawing/2014/main" val="2389437453"/>
                    </a:ext>
                  </a:extLst>
                </a:gridCol>
              </a:tblGrid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9276727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4803234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8418539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4016569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8754936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200545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99957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46504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70171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321954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689067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631161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283160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941301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247319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353792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961883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341832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60298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743364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703530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602861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936974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996741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119125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642113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910077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35162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381913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142745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845367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934630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287165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187055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2129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309419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072212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6687162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823277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872895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108281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468370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919266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818053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585942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067541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0212968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40254"/>
                  </a:ext>
                </a:extLst>
              </a:tr>
            </a:tbl>
          </a:graphicData>
        </a:graphic>
      </p:graphicFrame>
      <p:sp>
        <p:nvSpPr>
          <p:cNvPr id="121" name="TextBox 120">
            <a:extLst>
              <a:ext uri="{FF2B5EF4-FFF2-40B4-BE49-F238E27FC236}">
                <a16:creationId xmlns:a16="http://schemas.microsoft.com/office/drawing/2014/main" id="{9C604AC8-ABF2-E549-B8F0-6A870E3FE85D}"/>
              </a:ext>
            </a:extLst>
          </p:cNvPr>
          <p:cNvSpPr txBox="1"/>
          <p:nvPr userDrawn="1"/>
        </p:nvSpPr>
        <p:spPr>
          <a:xfrm>
            <a:off x="409429" y="575017"/>
            <a:ext cx="30783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sz="1400">
                <a:solidFill>
                  <a:schemeClr val="accent5">
                    <a:lumMod val="75000"/>
                  </a:schemeClr>
                </a:solidFill>
              </a:rPr>
              <a:t> 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1400">
                <a:solidFill>
                  <a:schemeClr val="accent5">
                    <a:lumMod val="75000"/>
                  </a:schemeClr>
                </a:solidFill>
              </a:rPr>
              <a:t> 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1400">
                <a:solidFill>
                  <a:schemeClr val="accent5">
                    <a:lumMod val="75000"/>
                  </a:schemeClr>
                </a:solidFill>
              </a:rPr>
              <a:t> 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5011D70-54AD-0E37-F920-8DB5AF5D3D75}"/>
              </a:ext>
            </a:extLst>
          </p:cNvPr>
          <p:cNvGrpSpPr/>
          <p:nvPr userDrawn="1"/>
        </p:nvGrpSpPr>
        <p:grpSpPr>
          <a:xfrm>
            <a:off x="3218688" y="374904"/>
            <a:ext cx="1280160" cy="987552"/>
            <a:chOff x="3138535" y="4997810"/>
            <a:chExt cx="1280160" cy="98755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30EBE4A-822C-C91E-45A4-1CF39D3C1075}"/>
                </a:ext>
              </a:extLst>
            </p:cNvPr>
            <p:cNvSpPr>
              <a:spLocks/>
            </p:cNvSpPr>
            <p:nvPr userDrawn="1"/>
          </p:nvSpPr>
          <p:spPr>
            <a:xfrm>
              <a:off x="3870055" y="5820770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0723FEC-FDF9-8AB8-BF04-EDF7452B51EE}"/>
                </a:ext>
              </a:extLst>
            </p:cNvPr>
            <p:cNvSpPr>
              <a:spLocks/>
            </p:cNvSpPr>
            <p:nvPr userDrawn="1"/>
          </p:nvSpPr>
          <p:spPr>
            <a:xfrm>
              <a:off x="4052935" y="5820770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6425961-F210-02DD-20F8-4EAB10A7A355}"/>
                </a:ext>
              </a:extLst>
            </p:cNvPr>
            <p:cNvSpPr>
              <a:spLocks/>
            </p:cNvSpPr>
            <p:nvPr userDrawn="1"/>
          </p:nvSpPr>
          <p:spPr>
            <a:xfrm>
              <a:off x="4235815" y="5820770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A828DEE-BA70-7236-4346-A9E5422577A4}"/>
                </a:ext>
              </a:extLst>
            </p:cNvPr>
            <p:cNvSpPr>
              <a:spLocks/>
            </p:cNvSpPr>
            <p:nvPr userDrawn="1"/>
          </p:nvSpPr>
          <p:spPr>
            <a:xfrm>
              <a:off x="3138535" y="5163328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16" name="Rectangle 15">
              <a:hlinkClick r:id="rId18" action="ppaction://hlinksldjump"/>
              <a:extLst>
                <a:ext uri="{FF2B5EF4-FFF2-40B4-BE49-F238E27FC236}">
                  <a16:creationId xmlns:a16="http://schemas.microsoft.com/office/drawing/2014/main" id="{7F39D901-51A6-694F-F683-3CA292F988B9}"/>
                </a:ext>
              </a:extLst>
            </p:cNvPr>
            <p:cNvSpPr>
              <a:spLocks/>
            </p:cNvSpPr>
            <p:nvPr userDrawn="1"/>
          </p:nvSpPr>
          <p:spPr>
            <a:xfrm>
              <a:off x="3321415" y="5163328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7" name="Rectangle 16">
              <a:hlinkClick r:id="rId19" action="ppaction://hlinksldjump"/>
              <a:extLst>
                <a:ext uri="{FF2B5EF4-FFF2-40B4-BE49-F238E27FC236}">
                  <a16:creationId xmlns:a16="http://schemas.microsoft.com/office/drawing/2014/main" id="{51BF6D11-E467-CB92-46C8-87A575BF814B}"/>
                </a:ext>
              </a:extLst>
            </p:cNvPr>
            <p:cNvSpPr>
              <a:spLocks/>
            </p:cNvSpPr>
            <p:nvPr userDrawn="1"/>
          </p:nvSpPr>
          <p:spPr>
            <a:xfrm>
              <a:off x="3504295" y="5163328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8" name="Rectangle 17">
              <a:hlinkClick r:id="rId20" action="ppaction://hlinksldjump"/>
              <a:extLst>
                <a:ext uri="{FF2B5EF4-FFF2-40B4-BE49-F238E27FC236}">
                  <a16:creationId xmlns:a16="http://schemas.microsoft.com/office/drawing/2014/main" id="{C600BACE-FB3F-470D-BFEB-2BEE15269C03}"/>
                </a:ext>
              </a:extLst>
            </p:cNvPr>
            <p:cNvSpPr>
              <a:spLocks/>
            </p:cNvSpPr>
            <p:nvPr userDrawn="1"/>
          </p:nvSpPr>
          <p:spPr>
            <a:xfrm>
              <a:off x="3687175" y="5163328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9" name="Rectangle 18">
              <a:hlinkClick r:id="rId21" action="ppaction://hlinksldjump"/>
              <a:extLst>
                <a:ext uri="{FF2B5EF4-FFF2-40B4-BE49-F238E27FC236}">
                  <a16:creationId xmlns:a16="http://schemas.microsoft.com/office/drawing/2014/main" id="{ACC3EB7B-743B-878F-DCA0-CE87E2AAC94E}"/>
                </a:ext>
              </a:extLst>
            </p:cNvPr>
            <p:cNvSpPr>
              <a:spLocks/>
            </p:cNvSpPr>
            <p:nvPr userDrawn="1"/>
          </p:nvSpPr>
          <p:spPr>
            <a:xfrm>
              <a:off x="3870055" y="5163328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20" name="Rectangle 19">
              <a:hlinkClick r:id="rId22" action="ppaction://hlinksldjump"/>
              <a:extLst>
                <a:ext uri="{FF2B5EF4-FFF2-40B4-BE49-F238E27FC236}">
                  <a16:creationId xmlns:a16="http://schemas.microsoft.com/office/drawing/2014/main" id="{B10B31BF-051B-EAF6-A956-774E6CF37FC1}"/>
                </a:ext>
              </a:extLst>
            </p:cNvPr>
            <p:cNvSpPr>
              <a:spLocks/>
            </p:cNvSpPr>
            <p:nvPr userDrawn="1"/>
          </p:nvSpPr>
          <p:spPr>
            <a:xfrm>
              <a:off x="4052935" y="5163328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21" name="Rectangle 20">
              <a:hlinkClick r:id="rId23" action="ppaction://hlinksldjump"/>
              <a:extLst>
                <a:ext uri="{FF2B5EF4-FFF2-40B4-BE49-F238E27FC236}">
                  <a16:creationId xmlns:a16="http://schemas.microsoft.com/office/drawing/2014/main" id="{B2365FF5-EA9C-52A7-FAE8-DE6CC26BDAD6}"/>
                </a:ext>
              </a:extLst>
            </p:cNvPr>
            <p:cNvSpPr>
              <a:spLocks/>
            </p:cNvSpPr>
            <p:nvPr userDrawn="1"/>
          </p:nvSpPr>
          <p:spPr>
            <a:xfrm>
              <a:off x="4235815" y="5163328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22" name="Rectangle 21">
              <a:hlinkClick r:id="rId24" action="ppaction://hlinksldjump"/>
              <a:extLst>
                <a:ext uri="{FF2B5EF4-FFF2-40B4-BE49-F238E27FC236}">
                  <a16:creationId xmlns:a16="http://schemas.microsoft.com/office/drawing/2014/main" id="{90C2EB37-0596-8BCB-38D4-0ABD21341F76}"/>
                </a:ext>
              </a:extLst>
            </p:cNvPr>
            <p:cNvSpPr>
              <a:spLocks/>
            </p:cNvSpPr>
            <p:nvPr userDrawn="1"/>
          </p:nvSpPr>
          <p:spPr>
            <a:xfrm>
              <a:off x="3138535" y="5327688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23" name="Rectangle 22">
              <a:hlinkClick r:id="rId25" action="ppaction://hlinksldjump"/>
              <a:extLst>
                <a:ext uri="{FF2B5EF4-FFF2-40B4-BE49-F238E27FC236}">
                  <a16:creationId xmlns:a16="http://schemas.microsoft.com/office/drawing/2014/main" id="{E85F7DF0-5975-B3CD-BEC8-E337E2694BE1}"/>
                </a:ext>
              </a:extLst>
            </p:cNvPr>
            <p:cNvSpPr>
              <a:spLocks/>
            </p:cNvSpPr>
            <p:nvPr userDrawn="1"/>
          </p:nvSpPr>
          <p:spPr>
            <a:xfrm>
              <a:off x="3321415" y="5327688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24" name="Rectangle 23">
              <a:hlinkClick r:id="rId26" action="ppaction://hlinksldjump"/>
              <a:extLst>
                <a:ext uri="{FF2B5EF4-FFF2-40B4-BE49-F238E27FC236}">
                  <a16:creationId xmlns:a16="http://schemas.microsoft.com/office/drawing/2014/main" id="{732CCB7E-C979-3679-3D02-0A9B4D9BE5AB}"/>
                </a:ext>
              </a:extLst>
            </p:cNvPr>
            <p:cNvSpPr>
              <a:spLocks/>
            </p:cNvSpPr>
            <p:nvPr userDrawn="1"/>
          </p:nvSpPr>
          <p:spPr>
            <a:xfrm>
              <a:off x="3504295" y="5327688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25" name="Rectangle 24">
              <a:hlinkClick r:id="rId27" action="ppaction://hlinksldjump"/>
              <a:extLst>
                <a:ext uri="{FF2B5EF4-FFF2-40B4-BE49-F238E27FC236}">
                  <a16:creationId xmlns:a16="http://schemas.microsoft.com/office/drawing/2014/main" id="{1792C4B0-02F6-EF86-2027-ACB27F628AA6}"/>
                </a:ext>
              </a:extLst>
            </p:cNvPr>
            <p:cNvSpPr>
              <a:spLocks/>
            </p:cNvSpPr>
            <p:nvPr userDrawn="1"/>
          </p:nvSpPr>
          <p:spPr>
            <a:xfrm>
              <a:off x="3687175" y="5327688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26" name="Rectangle 25">
              <a:hlinkClick r:id="rId28" action="ppaction://hlinksldjump"/>
              <a:extLst>
                <a:ext uri="{FF2B5EF4-FFF2-40B4-BE49-F238E27FC236}">
                  <a16:creationId xmlns:a16="http://schemas.microsoft.com/office/drawing/2014/main" id="{9438C0C2-58F6-D866-F8D4-895F6994F18C}"/>
                </a:ext>
              </a:extLst>
            </p:cNvPr>
            <p:cNvSpPr>
              <a:spLocks/>
            </p:cNvSpPr>
            <p:nvPr userDrawn="1"/>
          </p:nvSpPr>
          <p:spPr>
            <a:xfrm>
              <a:off x="3870055" y="5327688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27" name="Rectangle 26">
              <a:hlinkClick r:id="rId29" action="ppaction://hlinksldjump"/>
              <a:extLst>
                <a:ext uri="{FF2B5EF4-FFF2-40B4-BE49-F238E27FC236}">
                  <a16:creationId xmlns:a16="http://schemas.microsoft.com/office/drawing/2014/main" id="{7542E1AA-2AFF-BA53-B774-9169E4FAFB48}"/>
                </a:ext>
              </a:extLst>
            </p:cNvPr>
            <p:cNvSpPr>
              <a:spLocks/>
            </p:cNvSpPr>
            <p:nvPr userDrawn="1"/>
          </p:nvSpPr>
          <p:spPr>
            <a:xfrm>
              <a:off x="4052935" y="5327688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28" name="Rectangle 27">
              <a:hlinkClick r:id="rId30" action="ppaction://hlinksldjump"/>
              <a:extLst>
                <a:ext uri="{FF2B5EF4-FFF2-40B4-BE49-F238E27FC236}">
                  <a16:creationId xmlns:a16="http://schemas.microsoft.com/office/drawing/2014/main" id="{46E58377-9124-C439-261F-CA8012317B01}"/>
                </a:ext>
              </a:extLst>
            </p:cNvPr>
            <p:cNvSpPr>
              <a:spLocks/>
            </p:cNvSpPr>
            <p:nvPr userDrawn="1"/>
          </p:nvSpPr>
          <p:spPr>
            <a:xfrm>
              <a:off x="4235815" y="5327688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13</a:t>
              </a:r>
            </a:p>
          </p:txBody>
        </p:sp>
        <p:sp>
          <p:nvSpPr>
            <p:cNvPr id="29" name="Rectangle 28">
              <a:hlinkClick r:id="rId31" action="ppaction://hlinksldjump"/>
              <a:extLst>
                <a:ext uri="{FF2B5EF4-FFF2-40B4-BE49-F238E27FC236}">
                  <a16:creationId xmlns:a16="http://schemas.microsoft.com/office/drawing/2014/main" id="{DBBBD98D-27E3-C48B-DFB2-CBE5116C566B}"/>
                </a:ext>
              </a:extLst>
            </p:cNvPr>
            <p:cNvSpPr>
              <a:spLocks/>
            </p:cNvSpPr>
            <p:nvPr userDrawn="1"/>
          </p:nvSpPr>
          <p:spPr>
            <a:xfrm>
              <a:off x="3138535" y="5492048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30" name="Rectangle 29">
              <a:hlinkClick r:id="rId32" action="ppaction://hlinksldjump"/>
              <a:extLst>
                <a:ext uri="{FF2B5EF4-FFF2-40B4-BE49-F238E27FC236}">
                  <a16:creationId xmlns:a16="http://schemas.microsoft.com/office/drawing/2014/main" id="{0B752AF7-F097-84E2-42BB-6F57732C58BB}"/>
                </a:ext>
              </a:extLst>
            </p:cNvPr>
            <p:cNvSpPr>
              <a:spLocks/>
            </p:cNvSpPr>
            <p:nvPr userDrawn="1"/>
          </p:nvSpPr>
          <p:spPr>
            <a:xfrm>
              <a:off x="3321415" y="5492048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31" name="Rectangle 30">
              <a:hlinkClick r:id="rId33" action="ppaction://hlinksldjump"/>
              <a:extLst>
                <a:ext uri="{FF2B5EF4-FFF2-40B4-BE49-F238E27FC236}">
                  <a16:creationId xmlns:a16="http://schemas.microsoft.com/office/drawing/2014/main" id="{91317A15-E55B-7FE5-8D8D-DB37CE856B61}"/>
                </a:ext>
              </a:extLst>
            </p:cNvPr>
            <p:cNvSpPr>
              <a:spLocks/>
            </p:cNvSpPr>
            <p:nvPr userDrawn="1"/>
          </p:nvSpPr>
          <p:spPr>
            <a:xfrm>
              <a:off x="3504295" y="5492048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16</a:t>
              </a:r>
            </a:p>
          </p:txBody>
        </p:sp>
        <p:sp>
          <p:nvSpPr>
            <p:cNvPr id="32" name="Rectangle 31">
              <a:hlinkClick r:id="rId34" action="ppaction://hlinksldjump"/>
              <a:extLst>
                <a:ext uri="{FF2B5EF4-FFF2-40B4-BE49-F238E27FC236}">
                  <a16:creationId xmlns:a16="http://schemas.microsoft.com/office/drawing/2014/main" id="{0217A2CC-D64B-F88A-21EC-BB3529386E0C}"/>
                </a:ext>
              </a:extLst>
            </p:cNvPr>
            <p:cNvSpPr>
              <a:spLocks/>
            </p:cNvSpPr>
            <p:nvPr userDrawn="1"/>
          </p:nvSpPr>
          <p:spPr>
            <a:xfrm>
              <a:off x="3687175" y="5492048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33" name="Rectangle 32">
              <a:hlinkClick r:id="rId35" action="ppaction://hlinksldjump"/>
              <a:extLst>
                <a:ext uri="{FF2B5EF4-FFF2-40B4-BE49-F238E27FC236}">
                  <a16:creationId xmlns:a16="http://schemas.microsoft.com/office/drawing/2014/main" id="{A6DA72AD-6F08-83B0-3C80-A42D59AB5570}"/>
                </a:ext>
              </a:extLst>
            </p:cNvPr>
            <p:cNvSpPr>
              <a:spLocks/>
            </p:cNvSpPr>
            <p:nvPr userDrawn="1"/>
          </p:nvSpPr>
          <p:spPr>
            <a:xfrm>
              <a:off x="3870055" y="5492048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18</a:t>
              </a:r>
            </a:p>
          </p:txBody>
        </p:sp>
        <p:sp>
          <p:nvSpPr>
            <p:cNvPr id="34" name="Rectangle 33">
              <a:hlinkClick r:id="rId36" action="ppaction://hlinksldjump"/>
              <a:extLst>
                <a:ext uri="{FF2B5EF4-FFF2-40B4-BE49-F238E27FC236}">
                  <a16:creationId xmlns:a16="http://schemas.microsoft.com/office/drawing/2014/main" id="{BB3EE8B3-CCE8-2C69-06B3-61F8C0DD71B4}"/>
                </a:ext>
              </a:extLst>
            </p:cNvPr>
            <p:cNvSpPr>
              <a:spLocks/>
            </p:cNvSpPr>
            <p:nvPr userDrawn="1"/>
          </p:nvSpPr>
          <p:spPr>
            <a:xfrm>
              <a:off x="4052935" y="5492048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19</a:t>
              </a:r>
            </a:p>
          </p:txBody>
        </p:sp>
        <p:sp>
          <p:nvSpPr>
            <p:cNvPr id="35" name="Rectangle 34">
              <a:hlinkClick r:id="rId37" action="ppaction://hlinksldjump"/>
              <a:extLst>
                <a:ext uri="{FF2B5EF4-FFF2-40B4-BE49-F238E27FC236}">
                  <a16:creationId xmlns:a16="http://schemas.microsoft.com/office/drawing/2014/main" id="{DCD7F698-E8D9-EB3F-5C83-3E8A1E195304}"/>
                </a:ext>
              </a:extLst>
            </p:cNvPr>
            <p:cNvSpPr>
              <a:spLocks/>
            </p:cNvSpPr>
            <p:nvPr userDrawn="1"/>
          </p:nvSpPr>
          <p:spPr>
            <a:xfrm>
              <a:off x="4235815" y="5492048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36" name="Rectangle 35">
              <a:hlinkClick r:id="rId38" action="ppaction://hlinksldjump"/>
              <a:extLst>
                <a:ext uri="{FF2B5EF4-FFF2-40B4-BE49-F238E27FC236}">
                  <a16:creationId xmlns:a16="http://schemas.microsoft.com/office/drawing/2014/main" id="{DC10EBB6-6C71-7B45-D52C-8F416D5B6337}"/>
                </a:ext>
              </a:extLst>
            </p:cNvPr>
            <p:cNvSpPr>
              <a:spLocks/>
            </p:cNvSpPr>
            <p:nvPr userDrawn="1"/>
          </p:nvSpPr>
          <p:spPr>
            <a:xfrm>
              <a:off x="3138535" y="5656408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21</a:t>
              </a:r>
            </a:p>
          </p:txBody>
        </p:sp>
        <p:sp>
          <p:nvSpPr>
            <p:cNvPr id="37" name="Rectangle 36">
              <a:hlinkClick r:id="rId39" action="ppaction://hlinksldjump"/>
              <a:extLst>
                <a:ext uri="{FF2B5EF4-FFF2-40B4-BE49-F238E27FC236}">
                  <a16:creationId xmlns:a16="http://schemas.microsoft.com/office/drawing/2014/main" id="{1779EA44-FE4B-6C8C-9526-386CD23BE498}"/>
                </a:ext>
              </a:extLst>
            </p:cNvPr>
            <p:cNvSpPr>
              <a:spLocks/>
            </p:cNvSpPr>
            <p:nvPr userDrawn="1"/>
          </p:nvSpPr>
          <p:spPr>
            <a:xfrm>
              <a:off x="3321415" y="5656408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38" name="Rectangle 37">
              <a:hlinkClick r:id="rId40" action="ppaction://hlinksldjump"/>
              <a:extLst>
                <a:ext uri="{FF2B5EF4-FFF2-40B4-BE49-F238E27FC236}">
                  <a16:creationId xmlns:a16="http://schemas.microsoft.com/office/drawing/2014/main" id="{F111CFF5-4E67-A6EE-B0CE-CCA53DCD015B}"/>
                </a:ext>
              </a:extLst>
            </p:cNvPr>
            <p:cNvSpPr>
              <a:spLocks/>
            </p:cNvSpPr>
            <p:nvPr userDrawn="1"/>
          </p:nvSpPr>
          <p:spPr>
            <a:xfrm>
              <a:off x="3504295" y="5656408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23</a:t>
              </a:r>
            </a:p>
          </p:txBody>
        </p:sp>
        <p:sp>
          <p:nvSpPr>
            <p:cNvPr id="39" name="Rectangle 38">
              <a:hlinkClick r:id="rId41" action="ppaction://hlinksldjump"/>
              <a:extLst>
                <a:ext uri="{FF2B5EF4-FFF2-40B4-BE49-F238E27FC236}">
                  <a16:creationId xmlns:a16="http://schemas.microsoft.com/office/drawing/2014/main" id="{5F60F6F9-357D-EDFD-FA43-3F4274BDA05B}"/>
                </a:ext>
              </a:extLst>
            </p:cNvPr>
            <p:cNvSpPr>
              <a:spLocks/>
            </p:cNvSpPr>
            <p:nvPr userDrawn="1"/>
          </p:nvSpPr>
          <p:spPr>
            <a:xfrm>
              <a:off x="3687175" y="5656408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24</a:t>
              </a:r>
            </a:p>
          </p:txBody>
        </p:sp>
        <p:sp>
          <p:nvSpPr>
            <p:cNvPr id="40" name="Rectangle 39">
              <a:hlinkClick r:id="rId42" action="ppaction://hlinksldjump"/>
              <a:extLst>
                <a:ext uri="{FF2B5EF4-FFF2-40B4-BE49-F238E27FC236}">
                  <a16:creationId xmlns:a16="http://schemas.microsoft.com/office/drawing/2014/main" id="{83C6D24C-495D-FDC3-2DAF-9CB9335CC6D3}"/>
                </a:ext>
              </a:extLst>
            </p:cNvPr>
            <p:cNvSpPr>
              <a:spLocks/>
            </p:cNvSpPr>
            <p:nvPr userDrawn="1"/>
          </p:nvSpPr>
          <p:spPr>
            <a:xfrm>
              <a:off x="3870055" y="5656408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25</a:t>
              </a:r>
            </a:p>
          </p:txBody>
        </p:sp>
        <p:sp>
          <p:nvSpPr>
            <p:cNvPr id="41" name="Rectangle 40">
              <a:hlinkClick r:id="rId43" action="ppaction://hlinksldjump"/>
              <a:extLst>
                <a:ext uri="{FF2B5EF4-FFF2-40B4-BE49-F238E27FC236}">
                  <a16:creationId xmlns:a16="http://schemas.microsoft.com/office/drawing/2014/main" id="{85E95DAC-124E-97CE-E98F-E8F3BFEEEFAE}"/>
                </a:ext>
              </a:extLst>
            </p:cNvPr>
            <p:cNvSpPr>
              <a:spLocks/>
            </p:cNvSpPr>
            <p:nvPr userDrawn="1"/>
          </p:nvSpPr>
          <p:spPr>
            <a:xfrm>
              <a:off x="4052935" y="5656408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26</a:t>
              </a:r>
            </a:p>
          </p:txBody>
        </p:sp>
        <p:sp>
          <p:nvSpPr>
            <p:cNvPr id="42" name="Rectangle 41">
              <a:hlinkClick r:id="rId44" action="ppaction://hlinksldjump"/>
              <a:extLst>
                <a:ext uri="{FF2B5EF4-FFF2-40B4-BE49-F238E27FC236}">
                  <a16:creationId xmlns:a16="http://schemas.microsoft.com/office/drawing/2014/main" id="{84ED7323-160E-9D71-4ABF-D85949C6CB18}"/>
                </a:ext>
              </a:extLst>
            </p:cNvPr>
            <p:cNvSpPr>
              <a:spLocks/>
            </p:cNvSpPr>
            <p:nvPr userDrawn="1"/>
          </p:nvSpPr>
          <p:spPr>
            <a:xfrm>
              <a:off x="4235815" y="5656408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27</a:t>
              </a:r>
            </a:p>
          </p:txBody>
        </p:sp>
        <p:sp>
          <p:nvSpPr>
            <p:cNvPr id="43" name="Rectangle 42">
              <a:hlinkClick r:id="rId45" action="ppaction://hlinksldjump"/>
              <a:extLst>
                <a:ext uri="{FF2B5EF4-FFF2-40B4-BE49-F238E27FC236}">
                  <a16:creationId xmlns:a16="http://schemas.microsoft.com/office/drawing/2014/main" id="{685BB7AA-B8B7-B96C-E53E-7E4208AF85C7}"/>
                </a:ext>
              </a:extLst>
            </p:cNvPr>
            <p:cNvSpPr>
              <a:spLocks/>
            </p:cNvSpPr>
            <p:nvPr userDrawn="1"/>
          </p:nvSpPr>
          <p:spPr>
            <a:xfrm>
              <a:off x="3138535" y="5820770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28</a:t>
              </a:r>
            </a:p>
          </p:txBody>
        </p:sp>
        <p:sp>
          <p:nvSpPr>
            <p:cNvPr id="44" name="Rectangle 43">
              <a:hlinkClick r:id="rId46" action="ppaction://hlinksldjump"/>
              <a:extLst>
                <a:ext uri="{FF2B5EF4-FFF2-40B4-BE49-F238E27FC236}">
                  <a16:creationId xmlns:a16="http://schemas.microsoft.com/office/drawing/2014/main" id="{EB327432-89AF-9D76-2852-DB4433D34C04}"/>
                </a:ext>
              </a:extLst>
            </p:cNvPr>
            <p:cNvSpPr>
              <a:spLocks/>
            </p:cNvSpPr>
            <p:nvPr userDrawn="1"/>
          </p:nvSpPr>
          <p:spPr>
            <a:xfrm>
              <a:off x="3321415" y="5820770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29</a:t>
              </a:r>
            </a:p>
          </p:txBody>
        </p:sp>
        <p:sp>
          <p:nvSpPr>
            <p:cNvPr id="45" name="Rectangle 44">
              <a:hlinkClick r:id="rId47" action="ppaction://hlinksldjump"/>
              <a:extLst>
                <a:ext uri="{FF2B5EF4-FFF2-40B4-BE49-F238E27FC236}">
                  <a16:creationId xmlns:a16="http://schemas.microsoft.com/office/drawing/2014/main" id="{5800937A-6071-DA13-F203-ECB0646CE4F2}"/>
                </a:ext>
              </a:extLst>
            </p:cNvPr>
            <p:cNvSpPr>
              <a:spLocks/>
            </p:cNvSpPr>
            <p:nvPr userDrawn="1"/>
          </p:nvSpPr>
          <p:spPr>
            <a:xfrm>
              <a:off x="3504295" y="5820770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30</a:t>
              </a:r>
            </a:p>
          </p:txBody>
        </p:sp>
        <p:sp>
          <p:nvSpPr>
            <p:cNvPr id="46" name="Rectangle 45">
              <a:hlinkClick r:id="rId48" action="ppaction://hlinksldjump"/>
              <a:extLst>
                <a:ext uri="{FF2B5EF4-FFF2-40B4-BE49-F238E27FC236}">
                  <a16:creationId xmlns:a16="http://schemas.microsoft.com/office/drawing/2014/main" id="{CB8E35B8-D003-1A22-6CF9-B794E8E930F5}"/>
                </a:ext>
              </a:extLst>
            </p:cNvPr>
            <p:cNvSpPr>
              <a:spLocks/>
            </p:cNvSpPr>
            <p:nvPr userDrawn="1"/>
          </p:nvSpPr>
          <p:spPr>
            <a:xfrm>
              <a:off x="3687175" y="5820770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31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18E0ECFC-ABEC-6BED-D882-87513D9CBABE}"/>
                </a:ext>
              </a:extLst>
            </p:cNvPr>
            <p:cNvSpPr>
              <a:spLocks/>
            </p:cNvSpPr>
            <p:nvPr userDrawn="1"/>
          </p:nvSpPr>
          <p:spPr>
            <a:xfrm>
              <a:off x="4235815" y="4997810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S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1147B6A4-2773-EA60-C33F-F5DD3AB0ACA4}"/>
                </a:ext>
              </a:extLst>
            </p:cNvPr>
            <p:cNvSpPr>
              <a:spLocks/>
            </p:cNvSpPr>
            <p:nvPr userDrawn="1"/>
          </p:nvSpPr>
          <p:spPr>
            <a:xfrm>
              <a:off x="3138535" y="4997810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M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D0802905-8B81-ED1B-7318-5780885A005C}"/>
                </a:ext>
              </a:extLst>
            </p:cNvPr>
            <p:cNvSpPr>
              <a:spLocks/>
            </p:cNvSpPr>
            <p:nvPr userDrawn="1"/>
          </p:nvSpPr>
          <p:spPr>
            <a:xfrm>
              <a:off x="3321415" y="4997810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T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EC6216BE-D54A-DA01-2F49-EA7AFB11AD8B}"/>
                </a:ext>
              </a:extLst>
            </p:cNvPr>
            <p:cNvSpPr>
              <a:spLocks/>
            </p:cNvSpPr>
            <p:nvPr userDrawn="1"/>
          </p:nvSpPr>
          <p:spPr>
            <a:xfrm>
              <a:off x="3504295" y="4997810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W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2213266F-6DBD-0E83-49F2-C0FD236BF65E}"/>
                </a:ext>
              </a:extLst>
            </p:cNvPr>
            <p:cNvSpPr>
              <a:spLocks/>
            </p:cNvSpPr>
            <p:nvPr userDrawn="1"/>
          </p:nvSpPr>
          <p:spPr>
            <a:xfrm>
              <a:off x="3687175" y="4997810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T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071AA5C4-2BE3-EB2B-BAD9-3E87E3408FED}"/>
                </a:ext>
              </a:extLst>
            </p:cNvPr>
            <p:cNvSpPr>
              <a:spLocks/>
            </p:cNvSpPr>
            <p:nvPr userDrawn="1"/>
          </p:nvSpPr>
          <p:spPr>
            <a:xfrm>
              <a:off x="3870055" y="4997810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F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EDD1EE9B-72B3-B962-102E-4A5FB6FE4721}"/>
                </a:ext>
              </a:extLst>
            </p:cNvPr>
            <p:cNvSpPr>
              <a:spLocks/>
            </p:cNvSpPr>
            <p:nvPr userDrawn="1"/>
          </p:nvSpPr>
          <p:spPr>
            <a:xfrm>
              <a:off x="4052935" y="4997810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6320855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NLINKED D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8F26C48C-2135-733D-8E9A-C81BAEE655C3}"/>
              </a:ext>
            </a:extLst>
          </p:cNvPr>
          <p:cNvSpPr txBox="1"/>
          <p:nvPr userDrawn="1"/>
        </p:nvSpPr>
        <p:spPr>
          <a:xfrm>
            <a:off x="0" y="331"/>
            <a:ext cx="5148263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b="1"/>
          </a:p>
        </p:txBody>
      </p:sp>
      <p:sp>
        <p:nvSpPr>
          <p:cNvPr id="20" name="Round Same Side Corner Rectangle 19">
            <a:hlinkClick r:id="rId2" action="ppaction://hlinksldjump"/>
            <a:extLst>
              <a:ext uri="{FF2B5EF4-FFF2-40B4-BE49-F238E27FC236}">
                <a16:creationId xmlns:a16="http://schemas.microsoft.com/office/drawing/2014/main" id="{87595656-9F38-729D-FF6B-775ED69A045E}"/>
              </a:ext>
            </a:extLst>
          </p:cNvPr>
          <p:cNvSpPr/>
          <p:nvPr userDrawn="1"/>
        </p:nvSpPr>
        <p:spPr>
          <a:xfrm rot="5400000">
            <a:off x="4389077" y="1307141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Mar</a:t>
            </a:r>
          </a:p>
        </p:txBody>
      </p:sp>
      <p:sp>
        <p:nvSpPr>
          <p:cNvPr id="21" name="Round Same Side Corner Rectangle 20">
            <a:hlinkClick r:id="rId3" action="ppaction://hlinksldjump"/>
            <a:extLst>
              <a:ext uri="{FF2B5EF4-FFF2-40B4-BE49-F238E27FC236}">
                <a16:creationId xmlns:a16="http://schemas.microsoft.com/office/drawing/2014/main" id="{1A770C96-E244-4D5F-E801-4241796BD8D0}"/>
              </a:ext>
            </a:extLst>
          </p:cNvPr>
          <p:cNvSpPr/>
          <p:nvPr userDrawn="1"/>
        </p:nvSpPr>
        <p:spPr>
          <a:xfrm rot="5400000">
            <a:off x="4389077" y="1710484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Apr</a:t>
            </a:r>
          </a:p>
        </p:txBody>
      </p:sp>
      <p:sp>
        <p:nvSpPr>
          <p:cNvPr id="22" name="Round Same Side Corner Rectangle 21">
            <a:hlinkClick r:id="rId4" action="ppaction://hlinksldjump"/>
            <a:extLst>
              <a:ext uri="{FF2B5EF4-FFF2-40B4-BE49-F238E27FC236}">
                <a16:creationId xmlns:a16="http://schemas.microsoft.com/office/drawing/2014/main" id="{EA491B5A-80CB-FF54-0979-D306FF542352}"/>
              </a:ext>
            </a:extLst>
          </p:cNvPr>
          <p:cNvSpPr/>
          <p:nvPr userDrawn="1"/>
        </p:nvSpPr>
        <p:spPr>
          <a:xfrm rot="5400000">
            <a:off x="4389077" y="2113827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May</a:t>
            </a:r>
          </a:p>
        </p:txBody>
      </p:sp>
      <p:sp>
        <p:nvSpPr>
          <p:cNvPr id="23" name="Round Same Side Corner Rectangle 22">
            <a:hlinkClick r:id="rId5" action="ppaction://hlinksldjump"/>
            <a:extLst>
              <a:ext uri="{FF2B5EF4-FFF2-40B4-BE49-F238E27FC236}">
                <a16:creationId xmlns:a16="http://schemas.microsoft.com/office/drawing/2014/main" id="{D4102571-B694-1D72-B9FE-6C89E5132356}"/>
              </a:ext>
            </a:extLst>
          </p:cNvPr>
          <p:cNvSpPr/>
          <p:nvPr userDrawn="1"/>
        </p:nvSpPr>
        <p:spPr>
          <a:xfrm rot="5400000">
            <a:off x="4389077" y="2517170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Jun</a:t>
            </a:r>
          </a:p>
        </p:txBody>
      </p:sp>
      <p:sp>
        <p:nvSpPr>
          <p:cNvPr id="24" name="Round Same Side Corner Rectangle 23">
            <a:hlinkClick r:id="rId6" action="ppaction://hlinksldjump"/>
            <a:extLst>
              <a:ext uri="{FF2B5EF4-FFF2-40B4-BE49-F238E27FC236}">
                <a16:creationId xmlns:a16="http://schemas.microsoft.com/office/drawing/2014/main" id="{44F83D9F-93CC-121A-7DC8-7C1CC9298874}"/>
              </a:ext>
            </a:extLst>
          </p:cNvPr>
          <p:cNvSpPr/>
          <p:nvPr userDrawn="1"/>
        </p:nvSpPr>
        <p:spPr>
          <a:xfrm rot="5400000">
            <a:off x="4389077" y="2920513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Jul</a:t>
            </a:r>
          </a:p>
        </p:txBody>
      </p:sp>
      <p:sp>
        <p:nvSpPr>
          <p:cNvPr id="25" name="Round Same Side Corner Rectangle 24">
            <a:hlinkClick r:id="rId7" action="ppaction://hlinksldjump"/>
            <a:extLst>
              <a:ext uri="{FF2B5EF4-FFF2-40B4-BE49-F238E27FC236}">
                <a16:creationId xmlns:a16="http://schemas.microsoft.com/office/drawing/2014/main" id="{C56962A3-C632-E101-0D6A-B7870747C9FC}"/>
              </a:ext>
            </a:extLst>
          </p:cNvPr>
          <p:cNvSpPr/>
          <p:nvPr userDrawn="1"/>
        </p:nvSpPr>
        <p:spPr>
          <a:xfrm rot="5400000">
            <a:off x="4389077" y="3323856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Aug</a:t>
            </a:r>
          </a:p>
        </p:txBody>
      </p:sp>
      <p:sp>
        <p:nvSpPr>
          <p:cNvPr id="26" name="Round Same Side Corner Rectangle 25">
            <a:hlinkClick r:id="rId8" action="ppaction://hlinksldjump"/>
            <a:extLst>
              <a:ext uri="{FF2B5EF4-FFF2-40B4-BE49-F238E27FC236}">
                <a16:creationId xmlns:a16="http://schemas.microsoft.com/office/drawing/2014/main" id="{4498D68E-11DF-9424-08D1-3356F9F89DCB}"/>
              </a:ext>
            </a:extLst>
          </p:cNvPr>
          <p:cNvSpPr/>
          <p:nvPr userDrawn="1"/>
        </p:nvSpPr>
        <p:spPr>
          <a:xfrm rot="5400000">
            <a:off x="4389077" y="3727199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Sep</a:t>
            </a:r>
          </a:p>
        </p:txBody>
      </p:sp>
      <p:sp>
        <p:nvSpPr>
          <p:cNvPr id="27" name="Round Same Side Corner Rectangle 26">
            <a:hlinkClick r:id="rId9" action="ppaction://hlinksldjump"/>
            <a:extLst>
              <a:ext uri="{FF2B5EF4-FFF2-40B4-BE49-F238E27FC236}">
                <a16:creationId xmlns:a16="http://schemas.microsoft.com/office/drawing/2014/main" id="{51508351-DE4A-DF54-D805-098EC16DB616}"/>
              </a:ext>
            </a:extLst>
          </p:cNvPr>
          <p:cNvSpPr/>
          <p:nvPr userDrawn="1"/>
        </p:nvSpPr>
        <p:spPr>
          <a:xfrm rot="5400000">
            <a:off x="4389077" y="4130542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Oct</a:t>
            </a:r>
          </a:p>
        </p:txBody>
      </p:sp>
      <p:sp>
        <p:nvSpPr>
          <p:cNvPr id="28" name="Round Same Side Corner Rectangle 27">
            <a:hlinkClick r:id="rId10" action="ppaction://hlinksldjump"/>
            <a:extLst>
              <a:ext uri="{FF2B5EF4-FFF2-40B4-BE49-F238E27FC236}">
                <a16:creationId xmlns:a16="http://schemas.microsoft.com/office/drawing/2014/main" id="{39647AE0-B423-3BE4-E52B-D0A77D7F1C7D}"/>
              </a:ext>
            </a:extLst>
          </p:cNvPr>
          <p:cNvSpPr/>
          <p:nvPr userDrawn="1"/>
        </p:nvSpPr>
        <p:spPr>
          <a:xfrm rot="5400000">
            <a:off x="4389077" y="4533885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Nov</a:t>
            </a:r>
          </a:p>
        </p:txBody>
      </p:sp>
      <p:sp>
        <p:nvSpPr>
          <p:cNvPr id="30" name="Round Same Side Corner Rectangle 29">
            <a:hlinkClick r:id="rId11" action="ppaction://hlinksldjump"/>
            <a:extLst>
              <a:ext uri="{FF2B5EF4-FFF2-40B4-BE49-F238E27FC236}">
                <a16:creationId xmlns:a16="http://schemas.microsoft.com/office/drawing/2014/main" id="{9BF0EC87-76C5-0D00-EC86-0515E315D024}"/>
              </a:ext>
            </a:extLst>
          </p:cNvPr>
          <p:cNvSpPr/>
          <p:nvPr userDrawn="1"/>
        </p:nvSpPr>
        <p:spPr>
          <a:xfrm rot="5400000">
            <a:off x="4389147" y="5340573"/>
            <a:ext cx="394535" cy="144768"/>
          </a:xfrm>
          <a:prstGeom prst="round2Same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Goals</a:t>
            </a:r>
          </a:p>
        </p:txBody>
      </p:sp>
      <p:sp>
        <p:nvSpPr>
          <p:cNvPr id="31" name="Round Same Side Corner Rectangle 30">
            <a:hlinkClick r:id="rId12" action="ppaction://hlinksldjump"/>
            <a:extLst>
              <a:ext uri="{FF2B5EF4-FFF2-40B4-BE49-F238E27FC236}">
                <a16:creationId xmlns:a16="http://schemas.microsoft.com/office/drawing/2014/main" id="{38F9D9B2-7CBC-0F16-4FD4-B1B887917862}"/>
              </a:ext>
            </a:extLst>
          </p:cNvPr>
          <p:cNvSpPr/>
          <p:nvPr userDrawn="1"/>
        </p:nvSpPr>
        <p:spPr>
          <a:xfrm rot="5400000">
            <a:off x="4389077" y="500455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Jan</a:t>
            </a:r>
          </a:p>
        </p:txBody>
      </p:sp>
      <p:sp>
        <p:nvSpPr>
          <p:cNvPr id="32" name="Round Same Side Corner Rectangle 31">
            <a:hlinkClick r:id="rId13" action="ppaction://hlinksldjump"/>
            <a:extLst>
              <a:ext uri="{FF2B5EF4-FFF2-40B4-BE49-F238E27FC236}">
                <a16:creationId xmlns:a16="http://schemas.microsoft.com/office/drawing/2014/main" id="{B0557D14-8E77-724C-4C92-329F11B8FCB6}"/>
              </a:ext>
            </a:extLst>
          </p:cNvPr>
          <p:cNvSpPr/>
          <p:nvPr userDrawn="1"/>
        </p:nvSpPr>
        <p:spPr>
          <a:xfrm rot="5400000">
            <a:off x="4389077" y="903798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Feb</a:t>
            </a:r>
          </a:p>
        </p:txBody>
      </p:sp>
      <p:sp>
        <p:nvSpPr>
          <p:cNvPr id="33" name="Round Same Side Corner Rectangle 32">
            <a:hlinkClick r:id="rId14" action="ppaction://hlinksldjump"/>
            <a:extLst>
              <a:ext uri="{FF2B5EF4-FFF2-40B4-BE49-F238E27FC236}">
                <a16:creationId xmlns:a16="http://schemas.microsoft.com/office/drawing/2014/main" id="{963B3C76-8467-B1D8-DF59-20BBB2089302}"/>
              </a:ext>
            </a:extLst>
          </p:cNvPr>
          <p:cNvSpPr/>
          <p:nvPr userDrawn="1"/>
        </p:nvSpPr>
        <p:spPr>
          <a:xfrm rot="5400000">
            <a:off x="4389077" y="4937228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Dec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DEBB936F-D2A9-0B29-1D09-1E4023D9884E}"/>
              </a:ext>
            </a:extLst>
          </p:cNvPr>
          <p:cNvCxnSpPr>
            <a:cxnSpLocks/>
          </p:cNvCxnSpPr>
          <p:nvPr userDrawn="1"/>
        </p:nvCxnSpPr>
        <p:spPr>
          <a:xfrm flipV="1">
            <a:off x="3218688" y="257175"/>
            <a:ext cx="0" cy="13284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CA5E4ED-309A-DE95-E12B-C6F611F49C44}"/>
              </a:ext>
            </a:extLst>
          </p:cNvPr>
          <p:cNvCxnSpPr>
            <a:cxnSpLocks/>
          </p:cNvCxnSpPr>
          <p:nvPr userDrawn="1"/>
        </p:nvCxnSpPr>
        <p:spPr>
          <a:xfrm flipH="1">
            <a:off x="3101184" y="1554480"/>
            <a:ext cx="17430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9DE01AE-3615-61E5-A32D-5C9990E1896B}"/>
              </a:ext>
            </a:extLst>
          </p:cNvPr>
          <p:cNvCxnSpPr>
            <a:cxnSpLocks/>
          </p:cNvCxnSpPr>
          <p:nvPr userDrawn="1"/>
        </p:nvCxnSpPr>
        <p:spPr>
          <a:xfrm flipH="1">
            <a:off x="3101184" y="1382569"/>
            <a:ext cx="17430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25C1339-77FB-15D6-6057-3D65C16D7D23}"/>
              </a:ext>
            </a:extLst>
          </p:cNvPr>
          <p:cNvSpPr txBox="1"/>
          <p:nvPr userDrawn="1"/>
        </p:nvSpPr>
        <p:spPr>
          <a:xfrm>
            <a:off x="401005" y="368980"/>
            <a:ext cx="898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>
                <a:solidFill>
                  <a:schemeClr val="accent1">
                    <a:lumMod val="50000"/>
                  </a:schemeClr>
                </a:solidFill>
              </a:rPr>
              <a:t>Daily Goals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C739F0-598E-A42B-466B-215D4C44A8F4}"/>
              </a:ext>
            </a:extLst>
          </p:cNvPr>
          <p:cNvSpPr txBox="1"/>
          <p:nvPr userDrawn="1"/>
        </p:nvSpPr>
        <p:spPr>
          <a:xfrm>
            <a:off x="401005" y="1296875"/>
            <a:ext cx="11076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>
                <a:solidFill>
                  <a:schemeClr val="accent1">
                    <a:lumMod val="50000"/>
                  </a:schemeClr>
                </a:solidFill>
              </a:rPr>
              <a:t>Agenda/Notes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FBA0BC9-DB22-82BF-1466-89562CDD4D5F}"/>
              </a:ext>
            </a:extLst>
          </p:cNvPr>
          <p:cNvCxnSpPr>
            <a:cxnSpLocks/>
          </p:cNvCxnSpPr>
          <p:nvPr userDrawn="1"/>
        </p:nvCxnSpPr>
        <p:spPr>
          <a:xfrm>
            <a:off x="514350" y="825092"/>
            <a:ext cx="2606040" cy="0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B5F0A59-12B8-90C7-565C-16910E2CC079}"/>
              </a:ext>
            </a:extLst>
          </p:cNvPr>
          <p:cNvCxnSpPr>
            <a:cxnSpLocks/>
          </p:cNvCxnSpPr>
          <p:nvPr userDrawn="1"/>
        </p:nvCxnSpPr>
        <p:spPr>
          <a:xfrm>
            <a:off x="514350" y="1025117"/>
            <a:ext cx="2606040" cy="0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F21EE6C-0334-01B1-2B0E-AA65888DA81E}"/>
              </a:ext>
            </a:extLst>
          </p:cNvPr>
          <p:cNvCxnSpPr>
            <a:cxnSpLocks/>
          </p:cNvCxnSpPr>
          <p:nvPr userDrawn="1"/>
        </p:nvCxnSpPr>
        <p:spPr>
          <a:xfrm>
            <a:off x="514350" y="1225142"/>
            <a:ext cx="2606040" cy="2527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Table 153">
            <a:extLst>
              <a:ext uri="{FF2B5EF4-FFF2-40B4-BE49-F238E27FC236}">
                <a16:creationId xmlns:a16="http://schemas.microsoft.com/office/drawing/2014/main" id="{67ED8157-F958-497C-D636-AC1A5EFA6458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510061993"/>
              </p:ext>
            </p:extLst>
          </p:nvPr>
        </p:nvGraphicFramePr>
        <p:xfrm>
          <a:off x="501463" y="1524126"/>
          <a:ext cx="3995528" cy="740971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995528">
                  <a:extLst>
                    <a:ext uri="{9D8B030D-6E8A-4147-A177-3AD203B41FA5}">
                      <a16:colId xmlns:a16="http://schemas.microsoft.com/office/drawing/2014/main" val="2389437453"/>
                    </a:ext>
                  </a:extLst>
                </a:gridCol>
              </a:tblGrid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9276727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4803234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8418539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4016569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8754936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200545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99957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46504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70171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321954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689067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631161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283160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941301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247319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353792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961883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341832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60298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743364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703530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602861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936974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996741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119125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642113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910077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35162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381913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142745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845367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934630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287165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187055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2129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309419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072212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6687162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823277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872895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108281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468370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919266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818053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585942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067541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0212968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40254"/>
                  </a:ext>
                </a:extLst>
              </a:tr>
            </a:tbl>
          </a:graphicData>
        </a:graphic>
      </p:graphicFrame>
      <p:sp>
        <p:nvSpPr>
          <p:cNvPr id="34" name="TextBox 33">
            <a:extLst>
              <a:ext uri="{FF2B5EF4-FFF2-40B4-BE49-F238E27FC236}">
                <a16:creationId xmlns:a16="http://schemas.microsoft.com/office/drawing/2014/main" id="{F2FEACC3-DE15-7B8B-6312-DE6810724C06}"/>
              </a:ext>
            </a:extLst>
          </p:cNvPr>
          <p:cNvSpPr txBox="1"/>
          <p:nvPr userDrawn="1"/>
        </p:nvSpPr>
        <p:spPr>
          <a:xfrm>
            <a:off x="409429" y="575017"/>
            <a:ext cx="30783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sz="1400">
                <a:solidFill>
                  <a:schemeClr val="accent5">
                    <a:lumMod val="75000"/>
                  </a:schemeClr>
                </a:solidFill>
              </a:rPr>
              <a:t> 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1400">
                <a:solidFill>
                  <a:schemeClr val="accent5">
                    <a:lumMod val="75000"/>
                  </a:schemeClr>
                </a:solidFill>
              </a:rPr>
              <a:t> 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1400">
                <a:solidFill>
                  <a:schemeClr val="accent5">
                    <a:lumMod val="75000"/>
                  </a:schemeClr>
                </a:solidFill>
              </a:rPr>
              <a:t>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A423255-B52D-BBEB-716B-EFD0181505E5}"/>
              </a:ext>
            </a:extLst>
          </p:cNvPr>
          <p:cNvSpPr txBox="1"/>
          <p:nvPr userDrawn="1"/>
        </p:nvSpPr>
        <p:spPr>
          <a:xfrm>
            <a:off x="0" y="331"/>
            <a:ext cx="5148263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b="1"/>
          </a:p>
        </p:txBody>
      </p:sp>
      <p:pic>
        <p:nvPicPr>
          <p:cNvPr id="36" name="Graphic 35" descr="Home with solid fill">
            <a:hlinkClick r:id="rId15" action="ppaction://hlinksldjump"/>
            <a:extLst>
              <a:ext uri="{FF2B5EF4-FFF2-40B4-BE49-F238E27FC236}">
                <a16:creationId xmlns:a16="http://schemas.microsoft.com/office/drawing/2014/main" id="{7680D0B3-82D6-F9CD-3C40-F9E0E73D712A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01463" y="7248"/>
            <a:ext cx="348543" cy="348543"/>
          </a:xfrm>
          <a:prstGeom prst="rect">
            <a:avLst/>
          </a:prstGeom>
        </p:spPr>
      </p:pic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C88DAC3-7C82-7A6B-A114-FDC3FFB11A0E}"/>
              </a:ext>
            </a:extLst>
          </p:cNvPr>
          <p:cNvCxnSpPr>
            <a:cxnSpLocks/>
          </p:cNvCxnSpPr>
          <p:nvPr userDrawn="1"/>
        </p:nvCxnSpPr>
        <p:spPr>
          <a:xfrm>
            <a:off x="390362" y="368408"/>
            <a:ext cx="0" cy="52804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131483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4662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nth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327CC0D-8AA0-4855-F523-58610D8D3D2A}"/>
              </a:ext>
            </a:extLst>
          </p:cNvPr>
          <p:cNvSpPr txBox="1"/>
          <p:nvPr userDrawn="1"/>
        </p:nvSpPr>
        <p:spPr>
          <a:xfrm>
            <a:off x="0" y="331"/>
            <a:ext cx="5148263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b="1"/>
          </a:p>
        </p:txBody>
      </p:sp>
      <p:sp>
        <p:nvSpPr>
          <p:cNvPr id="3" name="Text Placeholder 60">
            <a:extLst>
              <a:ext uri="{FF2B5EF4-FFF2-40B4-BE49-F238E27FC236}">
                <a16:creationId xmlns:a16="http://schemas.microsoft.com/office/drawing/2014/main" id="{209011F5-2B8B-B96D-33C5-CBD0658C481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60462" y="0"/>
            <a:ext cx="2827338" cy="368980"/>
          </a:xfrm>
        </p:spPr>
        <p:txBody>
          <a:bodyPr/>
          <a:lstStyle>
            <a:lvl1pPr marL="0" indent="0" algn="ctr">
              <a:buNone/>
              <a:defRPr sz="1800" b="1"/>
            </a:lvl1pPr>
            <a:lvl2pPr marL="257403" indent="0">
              <a:buNone/>
              <a:defRPr/>
            </a:lvl2pPr>
          </a:lstStyle>
          <a:p>
            <a:pPr lvl="0"/>
            <a:r>
              <a:rPr lang="en-US"/>
              <a:t>Enter text</a:t>
            </a:r>
          </a:p>
        </p:txBody>
      </p:sp>
      <p:graphicFrame>
        <p:nvGraphicFramePr>
          <p:cNvPr id="16" name="Table 153">
            <a:extLst>
              <a:ext uri="{FF2B5EF4-FFF2-40B4-BE49-F238E27FC236}">
                <a16:creationId xmlns:a16="http://schemas.microsoft.com/office/drawing/2014/main" id="{DEEEE25B-78FF-F6B9-1261-49A1A527CA5B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637281359"/>
              </p:ext>
            </p:extLst>
          </p:nvPr>
        </p:nvGraphicFramePr>
        <p:xfrm>
          <a:off x="501463" y="1524126"/>
          <a:ext cx="3995528" cy="72009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995528">
                  <a:extLst>
                    <a:ext uri="{9D8B030D-6E8A-4147-A177-3AD203B41FA5}">
                      <a16:colId xmlns:a16="http://schemas.microsoft.com/office/drawing/2014/main" val="2389437453"/>
                    </a:ext>
                  </a:extLst>
                </a:gridCol>
              </a:tblGrid>
              <a:tr h="154342">
                <a:tc>
                  <a:txBody>
                    <a:bodyPr/>
                    <a:lstStyle/>
                    <a:p>
                      <a:pPr marL="285750" indent="-285750">
                        <a:buFont typeface="Wingdings" pitchFamily="2" charset="2"/>
                        <a:buChar char="q"/>
                      </a:pPr>
                      <a:r>
                        <a:rPr lang="en-US" sz="105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</a:t>
                      </a:r>
                    </a:p>
                  </a:txBody>
                  <a:tcPr marL="0" marR="0" marT="0" marB="0"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9276727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pPr marL="171450" indent="-171450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4803234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pPr marL="171450" indent="-171450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8418539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pPr marL="171450" indent="-171450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4016569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pPr marL="171450" indent="-171450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8754936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pPr marL="171450" indent="-171450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200545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pPr marL="171450" indent="-171450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99957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46504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70171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321954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689067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631161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283160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941301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247319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353792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961883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341832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60298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743364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703530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602861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936974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996741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119125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642113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910077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35162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381913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142745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845367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934630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287165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187055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2129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309419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072212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6687162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823277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872895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108281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468370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919266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818053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40254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000B42E6-CDBC-01D3-4975-9FC4F7E59C97}"/>
              </a:ext>
            </a:extLst>
          </p:cNvPr>
          <p:cNvSpPr txBox="1"/>
          <p:nvPr userDrawn="1"/>
        </p:nvSpPr>
        <p:spPr>
          <a:xfrm>
            <a:off x="401005" y="1296875"/>
            <a:ext cx="11226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>
                <a:solidFill>
                  <a:schemeClr val="accent1">
                    <a:lumMod val="50000"/>
                  </a:schemeClr>
                </a:solidFill>
              </a:rPr>
              <a:t>Monthly Goals</a:t>
            </a:r>
          </a:p>
        </p:txBody>
      </p:sp>
      <p:pic>
        <p:nvPicPr>
          <p:cNvPr id="60" name="Graphic 59" descr="Home with solid fill">
            <a:hlinkClick r:id="rId2" action="ppaction://hlinksldjump"/>
            <a:extLst>
              <a:ext uri="{FF2B5EF4-FFF2-40B4-BE49-F238E27FC236}">
                <a16:creationId xmlns:a16="http://schemas.microsoft.com/office/drawing/2014/main" id="{F8E10197-E708-D13E-3ACE-DD63C666424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1463" y="7248"/>
            <a:ext cx="348543" cy="348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766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an Mont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ound Same Side Corner Rectangle 29">
            <a:hlinkClick r:id="rId2" action="ppaction://hlinksldjump"/>
            <a:extLst>
              <a:ext uri="{FF2B5EF4-FFF2-40B4-BE49-F238E27FC236}">
                <a16:creationId xmlns:a16="http://schemas.microsoft.com/office/drawing/2014/main" id="{90699A63-0A0E-6B02-A363-106E977316C6}"/>
              </a:ext>
            </a:extLst>
          </p:cNvPr>
          <p:cNvSpPr/>
          <p:nvPr userDrawn="1"/>
        </p:nvSpPr>
        <p:spPr>
          <a:xfrm rot="5400000">
            <a:off x="4429130" y="460403"/>
            <a:ext cx="394535" cy="224874"/>
          </a:xfrm>
          <a:prstGeom prst="round2Same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Jan</a:t>
            </a:r>
          </a:p>
        </p:txBody>
      </p:sp>
      <p:sp>
        <p:nvSpPr>
          <p:cNvPr id="31" name="Round Same Side Corner Rectangle 30">
            <a:hlinkClick r:id="rId3" action="ppaction://hlinksldjump"/>
            <a:extLst>
              <a:ext uri="{FF2B5EF4-FFF2-40B4-BE49-F238E27FC236}">
                <a16:creationId xmlns:a16="http://schemas.microsoft.com/office/drawing/2014/main" id="{BE3B2079-54DF-DD0B-86BA-BA0772D3C1E4}"/>
              </a:ext>
            </a:extLst>
          </p:cNvPr>
          <p:cNvSpPr/>
          <p:nvPr userDrawn="1"/>
        </p:nvSpPr>
        <p:spPr>
          <a:xfrm rot="5400000">
            <a:off x="4389077" y="903798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Feb</a:t>
            </a:r>
          </a:p>
        </p:txBody>
      </p:sp>
      <p:sp>
        <p:nvSpPr>
          <p:cNvPr id="32" name="Round Same Side Corner Rectangle 31">
            <a:hlinkClick r:id="rId4" action="ppaction://hlinksldjump"/>
            <a:extLst>
              <a:ext uri="{FF2B5EF4-FFF2-40B4-BE49-F238E27FC236}">
                <a16:creationId xmlns:a16="http://schemas.microsoft.com/office/drawing/2014/main" id="{A506249C-3C99-550E-6750-61BE2065336D}"/>
              </a:ext>
            </a:extLst>
          </p:cNvPr>
          <p:cNvSpPr/>
          <p:nvPr userDrawn="1"/>
        </p:nvSpPr>
        <p:spPr>
          <a:xfrm rot="5400000">
            <a:off x="4389077" y="1307141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Mar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ACED5D-22CF-558E-0E6B-EA084D7400CA}"/>
              </a:ext>
            </a:extLst>
          </p:cNvPr>
          <p:cNvSpPr txBox="1"/>
          <p:nvPr userDrawn="1"/>
        </p:nvSpPr>
        <p:spPr>
          <a:xfrm>
            <a:off x="401005" y="1296875"/>
            <a:ext cx="11226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>
                <a:solidFill>
                  <a:schemeClr val="accent1">
                    <a:lumMod val="50000"/>
                  </a:schemeClr>
                </a:solidFill>
              </a:rPr>
              <a:t>Monthly Goals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26C48C-2135-733D-8E9A-C81BAEE655C3}"/>
              </a:ext>
            </a:extLst>
          </p:cNvPr>
          <p:cNvSpPr txBox="1"/>
          <p:nvPr userDrawn="1"/>
        </p:nvSpPr>
        <p:spPr>
          <a:xfrm>
            <a:off x="0" y="331"/>
            <a:ext cx="5148263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b="1"/>
          </a:p>
        </p:txBody>
      </p:sp>
      <p:pic>
        <p:nvPicPr>
          <p:cNvPr id="57" name="Graphic 56" descr="Home with solid fill">
            <a:hlinkClick r:id="rId5" action="ppaction://hlinksldjump"/>
            <a:extLst>
              <a:ext uri="{FF2B5EF4-FFF2-40B4-BE49-F238E27FC236}">
                <a16:creationId xmlns:a16="http://schemas.microsoft.com/office/drawing/2014/main" id="{69324FBE-DFBA-F6D2-1011-D622F337C1F6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01463" y="7248"/>
            <a:ext cx="348543" cy="348543"/>
          </a:xfrm>
          <a:prstGeom prst="rect">
            <a:avLst/>
          </a:prstGeom>
        </p:spPr>
      </p:pic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36010B8B-F055-2546-BA80-996D78F9494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60462" y="0"/>
            <a:ext cx="2827338" cy="368980"/>
          </a:xfrm>
        </p:spPr>
        <p:txBody>
          <a:bodyPr/>
          <a:lstStyle>
            <a:lvl1pPr marL="0" indent="0" algn="ctr">
              <a:buNone/>
              <a:defRPr sz="1800" b="1"/>
            </a:lvl1pPr>
            <a:lvl2pPr marL="257403" indent="0">
              <a:buNone/>
              <a:defRPr/>
            </a:lvl2pPr>
          </a:lstStyle>
          <a:p>
            <a:pPr lvl="0"/>
            <a:r>
              <a:rPr lang="en-US"/>
              <a:t>Type to enter date</a:t>
            </a:r>
          </a:p>
        </p:txBody>
      </p:sp>
      <p:sp>
        <p:nvSpPr>
          <p:cNvPr id="33" name="Round Same Side Corner Rectangle 32">
            <a:hlinkClick r:id="rId8" action="ppaction://hlinksldjump"/>
            <a:extLst>
              <a:ext uri="{FF2B5EF4-FFF2-40B4-BE49-F238E27FC236}">
                <a16:creationId xmlns:a16="http://schemas.microsoft.com/office/drawing/2014/main" id="{D6A278E6-3887-7247-7C68-5E5171995F0F}"/>
              </a:ext>
            </a:extLst>
          </p:cNvPr>
          <p:cNvSpPr/>
          <p:nvPr userDrawn="1"/>
        </p:nvSpPr>
        <p:spPr>
          <a:xfrm rot="5400000">
            <a:off x="4389077" y="1710484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Apr</a:t>
            </a:r>
          </a:p>
        </p:txBody>
      </p:sp>
      <p:sp>
        <p:nvSpPr>
          <p:cNvPr id="34" name="Round Same Side Corner Rectangle 33">
            <a:hlinkClick r:id="rId9" action="ppaction://hlinksldjump"/>
            <a:extLst>
              <a:ext uri="{FF2B5EF4-FFF2-40B4-BE49-F238E27FC236}">
                <a16:creationId xmlns:a16="http://schemas.microsoft.com/office/drawing/2014/main" id="{82F87261-847B-3386-5850-E671025D4D11}"/>
              </a:ext>
            </a:extLst>
          </p:cNvPr>
          <p:cNvSpPr/>
          <p:nvPr userDrawn="1"/>
        </p:nvSpPr>
        <p:spPr>
          <a:xfrm rot="5400000">
            <a:off x="4389077" y="2113827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May</a:t>
            </a:r>
          </a:p>
        </p:txBody>
      </p:sp>
      <p:sp>
        <p:nvSpPr>
          <p:cNvPr id="35" name="Round Same Side Corner Rectangle 34">
            <a:hlinkClick r:id="rId10" action="ppaction://hlinksldjump"/>
            <a:extLst>
              <a:ext uri="{FF2B5EF4-FFF2-40B4-BE49-F238E27FC236}">
                <a16:creationId xmlns:a16="http://schemas.microsoft.com/office/drawing/2014/main" id="{29E5C07A-C82A-3DAA-C6CB-3A9D754B3A85}"/>
              </a:ext>
            </a:extLst>
          </p:cNvPr>
          <p:cNvSpPr/>
          <p:nvPr userDrawn="1"/>
        </p:nvSpPr>
        <p:spPr>
          <a:xfrm rot="5400000">
            <a:off x="4389077" y="2517170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Jun</a:t>
            </a:r>
          </a:p>
        </p:txBody>
      </p:sp>
      <p:sp>
        <p:nvSpPr>
          <p:cNvPr id="36" name="Round Same Side Corner Rectangle 35">
            <a:hlinkClick r:id="rId11" action="ppaction://hlinksldjump"/>
            <a:extLst>
              <a:ext uri="{FF2B5EF4-FFF2-40B4-BE49-F238E27FC236}">
                <a16:creationId xmlns:a16="http://schemas.microsoft.com/office/drawing/2014/main" id="{12AC906B-ABB6-46E1-F940-F43CE4E876EC}"/>
              </a:ext>
            </a:extLst>
          </p:cNvPr>
          <p:cNvSpPr/>
          <p:nvPr userDrawn="1"/>
        </p:nvSpPr>
        <p:spPr>
          <a:xfrm rot="5400000">
            <a:off x="4389077" y="2920513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Jul</a:t>
            </a:r>
          </a:p>
        </p:txBody>
      </p:sp>
      <p:sp>
        <p:nvSpPr>
          <p:cNvPr id="37" name="Round Same Side Corner Rectangle 36">
            <a:hlinkClick r:id="rId12" action="ppaction://hlinksldjump"/>
            <a:extLst>
              <a:ext uri="{FF2B5EF4-FFF2-40B4-BE49-F238E27FC236}">
                <a16:creationId xmlns:a16="http://schemas.microsoft.com/office/drawing/2014/main" id="{2109BD98-3BFA-FE13-0B67-9E5B9F99879E}"/>
              </a:ext>
            </a:extLst>
          </p:cNvPr>
          <p:cNvSpPr/>
          <p:nvPr userDrawn="1"/>
        </p:nvSpPr>
        <p:spPr>
          <a:xfrm rot="5400000">
            <a:off x="4389077" y="3323856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Aug</a:t>
            </a:r>
          </a:p>
        </p:txBody>
      </p:sp>
      <p:sp>
        <p:nvSpPr>
          <p:cNvPr id="38" name="Round Same Side Corner Rectangle 37">
            <a:hlinkClick r:id="rId13" action="ppaction://hlinksldjump"/>
            <a:extLst>
              <a:ext uri="{FF2B5EF4-FFF2-40B4-BE49-F238E27FC236}">
                <a16:creationId xmlns:a16="http://schemas.microsoft.com/office/drawing/2014/main" id="{91EFD75E-4042-1ABD-70CA-6AFE584F676B}"/>
              </a:ext>
            </a:extLst>
          </p:cNvPr>
          <p:cNvSpPr/>
          <p:nvPr userDrawn="1"/>
        </p:nvSpPr>
        <p:spPr>
          <a:xfrm rot="5400000">
            <a:off x="4389077" y="3727199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Sep</a:t>
            </a:r>
          </a:p>
        </p:txBody>
      </p:sp>
      <p:sp>
        <p:nvSpPr>
          <p:cNvPr id="39" name="Round Same Side Corner Rectangle 38">
            <a:hlinkClick r:id="rId14" action="ppaction://hlinksldjump"/>
            <a:extLst>
              <a:ext uri="{FF2B5EF4-FFF2-40B4-BE49-F238E27FC236}">
                <a16:creationId xmlns:a16="http://schemas.microsoft.com/office/drawing/2014/main" id="{813D07B2-CF11-A92A-3BF6-14A9A3000AFC}"/>
              </a:ext>
            </a:extLst>
          </p:cNvPr>
          <p:cNvSpPr/>
          <p:nvPr userDrawn="1"/>
        </p:nvSpPr>
        <p:spPr>
          <a:xfrm rot="5400000">
            <a:off x="4389077" y="4130542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Oct</a:t>
            </a:r>
          </a:p>
        </p:txBody>
      </p:sp>
      <p:sp>
        <p:nvSpPr>
          <p:cNvPr id="40" name="Round Same Side Corner Rectangle 39">
            <a:hlinkClick r:id="rId15" action="ppaction://hlinksldjump"/>
            <a:extLst>
              <a:ext uri="{FF2B5EF4-FFF2-40B4-BE49-F238E27FC236}">
                <a16:creationId xmlns:a16="http://schemas.microsoft.com/office/drawing/2014/main" id="{04BDFFCD-1EBF-6CC0-70B9-0620C4CC7677}"/>
              </a:ext>
            </a:extLst>
          </p:cNvPr>
          <p:cNvSpPr/>
          <p:nvPr userDrawn="1"/>
        </p:nvSpPr>
        <p:spPr>
          <a:xfrm rot="5400000">
            <a:off x="4389077" y="4533885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Nov</a:t>
            </a:r>
          </a:p>
        </p:txBody>
      </p:sp>
      <p:sp>
        <p:nvSpPr>
          <p:cNvPr id="41" name="Round Same Side Corner Rectangle 40">
            <a:hlinkClick r:id="rId16" action="ppaction://hlinksldjump"/>
            <a:extLst>
              <a:ext uri="{FF2B5EF4-FFF2-40B4-BE49-F238E27FC236}">
                <a16:creationId xmlns:a16="http://schemas.microsoft.com/office/drawing/2014/main" id="{47A0B24A-9980-F277-D32D-706D7A2AB401}"/>
              </a:ext>
            </a:extLst>
          </p:cNvPr>
          <p:cNvSpPr/>
          <p:nvPr userDrawn="1"/>
        </p:nvSpPr>
        <p:spPr>
          <a:xfrm rot="5400000">
            <a:off x="4389077" y="4937228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Dec</a:t>
            </a:r>
          </a:p>
        </p:txBody>
      </p:sp>
      <p:sp>
        <p:nvSpPr>
          <p:cNvPr id="42" name="Round Same Side Corner Rectangle 41">
            <a:hlinkClick r:id="rId17" action="ppaction://hlinksldjump"/>
            <a:extLst>
              <a:ext uri="{FF2B5EF4-FFF2-40B4-BE49-F238E27FC236}">
                <a16:creationId xmlns:a16="http://schemas.microsoft.com/office/drawing/2014/main" id="{8AF40D9F-C58B-2CF1-4CE5-2840CB94126B}"/>
              </a:ext>
            </a:extLst>
          </p:cNvPr>
          <p:cNvSpPr/>
          <p:nvPr userDrawn="1"/>
        </p:nvSpPr>
        <p:spPr>
          <a:xfrm rot="5400000">
            <a:off x="4389147" y="5340573"/>
            <a:ext cx="394535" cy="144768"/>
          </a:xfrm>
          <a:prstGeom prst="round2Same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Goals</a:t>
            </a:r>
          </a:p>
        </p:txBody>
      </p:sp>
      <p:graphicFrame>
        <p:nvGraphicFramePr>
          <p:cNvPr id="3" name="Table 153">
            <a:extLst>
              <a:ext uri="{FF2B5EF4-FFF2-40B4-BE49-F238E27FC236}">
                <a16:creationId xmlns:a16="http://schemas.microsoft.com/office/drawing/2014/main" id="{63D5BD80-CE93-54FC-E644-A972401B2B3B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961172760"/>
              </p:ext>
            </p:extLst>
          </p:nvPr>
        </p:nvGraphicFramePr>
        <p:xfrm>
          <a:off x="501463" y="1524126"/>
          <a:ext cx="3995528" cy="72009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995528">
                  <a:extLst>
                    <a:ext uri="{9D8B030D-6E8A-4147-A177-3AD203B41FA5}">
                      <a16:colId xmlns:a16="http://schemas.microsoft.com/office/drawing/2014/main" val="2389437453"/>
                    </a:ext>
                  </a:extLst>
                </a:gridCol>
              </a:tblGrid>
              <a:tr h="154342">
                <a:tc>
                  <a:txBody>
                    <a:bodyPr/>
                    <a:lstStyle/>
                    <a:p>
                      <a:pPr marL="285750" indent="-285750">
                        <a:buFont typeface="Wingdings" pitchFamily="2" charset="2"/>
                        <a:buChar char="q"/>
                      </a:pPr>
                      <a:r>
                        <a:rPr lang="en-US" sz="105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</a:t>
                      </a:r>
                    </a:p>
                  </a:txBody>
                  <a:tcPr marL="0" marR="0" marT="0" marB="0"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9276727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pPr marL="171450" indent="-171450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4803234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pPr marL="171450" indent="-171450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8418539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pPr marL="171450" indent="-171450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4016569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pPr marL="171450" indent="-171450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8754936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pPr marL="171450" indent="-171450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200545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pPr marL="171450" indent="-171450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99957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46504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70171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321954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689067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631161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283160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941301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247319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353792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961883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341832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60298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743364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703530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602861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936974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996741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119125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642113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910077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35162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381913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142745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845367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934630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287165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187055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2129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309419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072212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6687162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823277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872895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108281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468370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919266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818053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40254"/>
                  </a:ext>
                </a:extLst>
              </a:tr>
            </a:tbl>
          </a:graphicData>
        </a:graphic>
      </p:graphicFrame>
      <p:grpSp>
        <p:nvGrpSpPr>
          <p:cNvPr id="6" name="Group 5">
            <a:extLst>
              <a:ext uri="{FF2B5EF4-FFF2-40B4-BE49-F238E27FC236}">
                <a16:creationId xmlns:a16="http://schemas.microsoft.com/office/drawing/2014/main" id="{185DDFE7-E66D-0E19-9F8F-5FF2206D80EB}"/>
              </a:ext>
            </a:extLst>
          </p:cNvPr>
          <p:cNvGrpSpPr/>
          <p:nvPr userDrawn="1"/>
        </p:nvGrpSpPr>
        <p:grpSpPr>
          <a:xfrm>
            <a:off x="3218688" y="374904"/>
            <a:ext cx="1280160" cy="987552"/>
            <a:chOff x="504428" y="682451"/>
            <a:chExt cx="1280160" cy="987552"/>
          </a:xfrm>
        </p:grpSpPr>
        <p:sp>
          <p:nvSpPr>
            <p:cNvPr id="7" name="Rectangle 6">
              <a:hlinkClick r:id="rId18" action="ppaction://hlinksldjump"/>
              <a:extLst>
                <a:ext uri="{FF2B5EF4-FFF2-40B4-BE49-F238E27FC236}">
                  <a16:creationId xmlns:a16="http://schemas.microsoft.com/office/drawing/2014/main" id="{4E7D571F-7B6E-080A-8CA0-A6B904EF43F8}"/>
                </a:ext>
              </a:extLst>
            </p:cNvPr>
            <p:cNvSpPr>
              <a:spLocks/>
            </p:cNvSpPr>
            <p:nvPr userDrawn="1"/>
          </p:nvSpPr>
          <p:spPr>
            <a:xfrm>
              <a:off x="504428" y="1011635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0" name="Rectangle 9">
              <a:hlinkClick r:id="rId19" action="ppaction://hlinksldjump"/>
              <a:extLst>
                <a:ext uri="{FF2B5EF4-FFF2-40B4-BE49-F238E27FC236}">
                  <a16:creationId xmlns:a16="http://schemas.microsoft.com/office/drawing/2014/main" id="{B0459BCF-D020-027B-BDEF-900B5E001084}"/>
                </a:ext>
              </a:extLst>
            </p:cNvPr>
            <p:cNvSpPr>
              <a:spLocks/>
            </p:cNvSpPr>
            <p:nvPr userDrawn="1"/>
          </p:nvSpPr>
          <p:spPr>
            <a:xfrm>
              <a:off x="1053068" y="847043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1" name="Rectangle 10">
              <a:hlinkClick r:id="rId20" action="ppaction://hlinksldjump"/>
              <a:extLst>
                <a:ext uri="{FF2B5EF4-FFF2-40B4-BE49-F238E27FC236}">
                  <a16:creationId xmlns:a16="http://schemas.microsoft.com/office/drawing/2014/main" id="{01D32375-16CE-B086-D98D-6B0FA50255C8}"/>
                </a:ext>
              </a:extLst>
            </p:cNvPr>
            <p:cNvSpPr>
              <a:spLocks/>
            </p:cNvSpPr>
            <p:nvPr userDrawn="1"/>
          </p:nvSpPr>
          <p:spPr>
            <a:xfrm>
              <a:off x="1235948" y="847043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2" name="Rectangle 11">
              <a:hlinkClick r:id="rId21" action="ppaction://hlinksldjump"/>
              <a:extLst>
                <a:ext uri="{FF2B5EF4-FFF2-40B4-BE49-F238E27FC236}">
                  <a16:creationId xmlns:a16="http://schemas.microsoft.com/office/drawing/2014/main" id="{A7E36E67-27A7-7CC8-7B70-94A9B4A0541F}"/>
                </a:ext>
              </a:extLst>
            </p:cNvPr>
            <p:cNvSpPr>
              <a:spLocks/>
            </p:cNvSpPr>
            <p:nvPr userDrawn="1"/>
          </p:nvSpPr>
          <p:spPr>
            <a:xfrm>
              <a:off x="1418828" y="847043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3" name="Rectangle 12">
              <a:hlinkClick r:id="rId22" action="ppaction://hlinksldjump"/>
              <a:extLst>
                <a:ext uri="{FF2B5EF4-FFF2-40B4-BE49-F238E27FC236}">
                  <a16:creationId xmlns:a16="http://schemas.microsoft.com/office/drawing/2014/main" id="{67902675-216A-293D-8DB2-B878C8C0BB02}"/>
                </a:ext>
              </a:extLst>
            </p:cNvPr>
            <p:cNvSpPr>
              <a:spLocks/>
            </p:cNvSpPr>
            <p:nvPr userDrawn="1"/>
          </p:nvSpPr>
          <p:spPr>
            <a:xfrm>
              <a:off x="1601708" y="847043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4" name="Rectangle 13">
              <a:hlinkClick r:id="rId23" action="ppaction://hlinksldjump"/>
              <a:extLst>
                <a:ext uri="{FF2B5EF4-FFF2-40B4-BE49-F238E27FC236}">
                  <a16:creationId xmlns:a16="http://schemas.microsoft.com/office/drawing/2014/main" id="{DD9F3AE6-3B89-7599-8145-4194C3CDFE09}"/>
                </a:ext>
              </a:extLst>
            </p:cNvPr>
            <p:cNvSpPr>
              <a:spLocks/>
            </p:cNvSpPr>
            <p:nvPr userDrawn="1"/>
          </p:nvSpPr>
          <p:spPr>
            <a:xfrm>
              <a:off x="687308" y="1011635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5" name="Rectangle 14">
              <a:hlinkClick r:id="rId24" action="ppaction://hlinksldjump"/>
              <a:extLst>
                <a:ext uri="{FF2B5EF4-FFF2-40B4-BE49-F238E27FC236}">
                  <a16:creationId xmlns:a16="http://schemas.microsoft.com/office/drawing/2014/main" id="{88A14D6D-D780-A16A-3806-54B10BF58E6B}"/>
                </a:ext>
              </a:extLst>
            </p:cNvPr>
            <p:cNvSpPr>
              <a:spLocks/>
            </p:cNvSpPr>
            <p:nvPr userDrawn="1"/>
          </p:nvSpPr>
          <p:spPr>
            <a:xfrm>
              <a:off x="870188" y="1011635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6" name="Rectangle 15">
              <a:hlinkClick r:id="rId25" action="ppaction://hlinksldjump"/>
              <a:extLst>
                <a:ext uri="{FF2B5EF4-FFF2-40B4-BE49-F238E27FC236}">
                  <a16:creationId xmlns:a16="http://schemas.microsoft.com/office/drawing/2014/main" id="{1879674C-ECC7-2432-82C9-6D7440210916}"/>
                </a:ext>
              </a:extLst>
            </p:cNvPr>
            <p:cNvSpPr>
              <a:spLocks/>
            </p:cNvSpPr>
            <p:nvPr userDrawn="1"/>
          </p:nvSpPr>
          <p:spPr>
            <a:xfrm>
              <a:off x="1053068" y="1011635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7" name="Rectangle 16">
              <a:hlinkClick r:id="rId26" action="ppaction://hlinksldjump"/>
              <a:extLst>
                <a:ext uri="{FF2B5EF4-FFF2-40B4-BE49-F238E27FC236}">
                  <a16:creationId xmlns:a16="http://schemas.microsoft.com/office/drawing/2014/main" id="{EFAE3A34-24BF-DE70-0F2C-CC1ACC0BDFC6}"/>
                </a:ext>
              </a:extLst>
            </p:cNvPr>
            <p:cNvSpPr>
              <a:spLocks/>
            </p:cNvSpPr>
            <p:nvPr userDrawn="1"/>
          </p:nvSpPr>
          <p:spPr>
            <a:xfrm>
              <a:off x="1235948" y="1011635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18" name="Rectangle 17">
              <a:hlinkClick r:id="rId27" action="ppaction://hlinksldjump"/>
              <a:extLst>
                <a:ext uri="{FF2B5EF4-FFF2-40B4-BE49-F238E27FC236}">
                  <a16:creationId xmlns:a16="http://schemas.microsoft.com/office/drawing/2014/main" id="{4AE329CC-E1E9-FE56-7FC0-55CCF4FAA388}"/>
                </a:ext>
              </a:extLst>
            </p:cNvPr>
            <p:cNvSpPr>
              <a:spLocks/>
            </p:cNvSpPr>
            <p:nvPr userDrawn="1"/>
          </p:nvSpPr>
          <p:spPr>
            <a:xfrm>
              <a:off x="1418828" y="1011635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19" name="Rectangle 18">
              <a:hlinkClick r:id="rId28" action="ppaction://hlinksldjump"/>
              <a:extLst>
                <a:ext uri="{FF2B5EF4-FFF2-40B4-BE49-F238E27FC236}">
                  <a16:creationId xmlns:a16="http://schemas.microsoft.com/office/drawing/2014/main" id="{4D624FCF-B4BD-B5FA-6944-130102BDA484}"/>
                </a:ext>
              </a:extLst>
            </p:cNvPr>
            <p:cNvSpPr>
              <a:spLocks/>
            </p:cNvSpPr>
            <p:nvPr userDrawn="1"/>
          </p:nvSpPr>
          <p:spPr>
            <a:xfrm>
              <a:off x="1601708" y="1011635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 b="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20" name="Rectangle 19">
              <a:hlinkClick r:id="rId29" action="ppaction://hlinksldjump"/>
              <a:extLst>
                <a:ext uri="{FF2B5EF4-FFF2-40B4-BE49-F238E27FC236}">
                  <a16:creationId xmlns:a16="http://schemas.microsoft.com/office/drawing/2014/main" id="{2CC6E20D-F1B6-6EA2-1C06-E06ADF501F13}"/>
                </a:ext>
              </a:extLst>
            </p:cNvPr>
            <p:cNvSpPr>
              <a:spLocks/>
            </p:cNvSpPr>
            <p:nvPr userDrawn="1"/>
          </p:nvSpPr>
          <p:spPr>
            <a:xfrm>
              <a:off x="504428" y="1176227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 b="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21" name="Rectangle 20">
              <a:hlinkClick r:id="rId30" action="ppaction://hlinksldjump"/>
              <a:extLst>
                <a:ext uri="{FF2B5EF4-FFF2-40B4-BE49-F238E27FC236}">
                  <a16:creationId xmlns:a16="http://schemas.microsoft.com/office/drawing/2014/main" id="{5D565677-FCDF-B23C-76A6-64CA00268F97}"/>
                </a:ext>
              </a:extLst>
            </p:cNvPr>
            <p:cNvSpPr>
              <a:spLocks/>
            </p:cNvSpPr>
            <p:nvPr userDrawn="1"/>
          </p:nvSpPr>
          <p:spPr>
            <a:xfrm>
              <a:off x="687308" y="1176227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 b="0">
                  <a:solidFill>
                    <a:schemeClr val="tx1"/>
                  </a:solidFill>
                </a:rPr>
                <a:t>13</a:t>
              </a:r>
            </a:p>
          </p:txBody>
        </p:sp>
        <p:sp>
          <p:nvSpPr>
            <p:cNvPr id="22" name="Rectangle 21">
              <a:hlinkClick r:id="rId31" action="ppaction://hlinksldjump"/>
              <a:extLst>
                <a:ext uri="{FF2B5EF4-FFF2-40B4-BE49-F238E27FC236}">
                  <a16:creationId xmlns:a16="http://schemas.microsoft.com/office/drawing/2014/main" id="{519FC009-0B99-CAE7-0BDA-7338338ECD45}"/>
                </a:ext>
              </a:extLst>
            </p:cNvPr>
            <p:cNvSpPr>
              <a:spLocks/>
            </p:cNvSpPr>
            <p:nvPr userDrawn="1"/>
          </p:nvSpPr>
          <p:spPr>
            <a:xfrm>
              <a:off x="870188" y="1176227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 b="0" u="none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23" name="Rectangle 22">
              <a:hlinkClick r:id="rId32" action="ppaction://hlinksldjump"/>
              <a:extLst>
                <a:ext uri="{FF2B5EF4-FFF2-40B4-BE49-F238E27FC236}">
                  <a16:creationId xmlns:a16="http://schemas.microsoft.com/office/drawing/2014/main" id="{B1572FFF-A51D-BE40-484A-4FC0F9CAC3D4}"/>
                </a:ext>
              </a:extLst>
            </p:cNvPr>
            <p:cNvSpPr>
              <a:spLocks/>
            </p:cNvSpPr>
            <p:nvPr userDrawn="1"/>
          </p:nvSpPr>
          <p:spPr>
            <a:xfrm>
              <a:off x="1053068" y="1176227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 b="0" dirty="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24" name="Rectangle 23">
              <a:hlinkClick r:id="rId33" action="ppaction://hlinksldjump"/>
              <a:extLst>
                <a:ext uri="{FF2B5EF4-FFF2-40B4-BE49-F238E27FC236}">
                  <a16:creationId xmlns:a16="http://schemas.microsoft.com/office/drawing/2014/main" id="{2EA07F73-9AF8-8D99-75A4-C7DDA97D8853}"/>
                </a:ext>
              </a:extLst>
            </p:cNvPr>
            <p:cNvSpPr>
              <a:spLocks/>
            </p:cNvSpPr>
            <p:nvPr userDrawn="1"/>
          </p:nvSpPr>
          <p:spPr>
            <a:xfrm>
              <a:off x="1235948" y="1176227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 b="0">
                  <a:solidFill>
                    <a:schemeClr val="tx1"/>
                  </a:solidFill>
                </a:rPr>
                <a:t>16</a:t>
              </a:r>
            </a:p>
          </p:txBody>
        </p:sp>
        <p:sp>
          <p:nvSpPr>
            <p:cNvPr id="25" name="Rectangle 24">
              <a:hlinkClick r:id="rId34" action="ppaction://hlinksldjump"/>
              <a:extLst>
                <a:ext uri="{FF2B5EF4-FFF2-40B4-BE49-F238E27FC236}">
                  <a16:creationId xmlns:a16="http://schemas.microsoft.com/office/drawing/2014/main" id="{288424DE-6F71-2EB8-A887-B90254F8F2B5}"/>
                </a:ext>
              </a:extLst>
            </p:cNvPr>
            <p:cNvSpPr>
              <a:spLocks/>
            </p:cNvSpPr>
            <p:nvPr userDrawn="1"/>
          </p:nvSpPr>
          <p:spPr>
            <a:xfrm>
              <a:off x="1418828" y="1176227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 b="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26" name="Rectangle 25">
              <a:hlinkClick r:id="rId35" action="ppaction://hlinksldjump"/>
              <a:extLst>
                <a:ext uri="{FF2B5EF4-FFF2-40B4-BE49-F238E27FC236}">
                  <a16:creationId xmlns:a16="http://schemas.microsoft.com/office/drawing/2014/main" id="{5752CBB0-B605-2E07-07F9-BA63CB928EC7}"/>
                </a:ext>
              </a:extLst>
            </p:cNvPr>
            <p:cNvSpPr>
              <a:spLocks/>
            </p:cNvSpPr>
            <p:nvPr userDrawn="1"/>
          </p:nvSpPr>
          <p:spPr>
            <a:xfrm>
              <a:off x="1601708" y="1176227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18</a:t>
              </a:r>
            </a:p>
          </p:txBody>
        </p:sp>
        <p:sp>
          <p:nvSpPr>
            <p:cNvPr id="27" name="Rectangle 26">
              <a:hlinkClick r:id="rId36" action="ppaction://hlinksldjump"/>
              <a:extLst>
                <a:ext uri="{FF2B5EF4-FFF2-40B4-BE49-F238E27FC236}">
                  <a16:creationId xmlns:a16="http://schemas.microsoft.com/office/drawing/2014/main" id="{A4A1A932-6DFE-7F54-1075-8F0902B678A7}"/>
                </a:ext>
              </a:extLst>
            </p:cNvPr>
            <p:cNvSpPr>
              <a:spLocks/>
            </p:cNvSpPr>
            <p:nvPr userDrawn="1"/>
          </p:nvSpPr>
          <p:spPr>
            <a:xfrm>
              <a:off x="504428" y="1340819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19</a:t>
              </a:r>
            </a:p>
          </p:txBody>
        </p:sp>
        <p:sp>
          <p:nvSpPr>
            <p:cNvPr id="28" name="Rectangle 27">
              <a:hlinkClick r:id="rId37" action="ppaction://hlinksldjump"/>
              <a:extLst>
                <a:ext uri="{FF2B5EF4-FFF2-40B4-BE49-F238E27FC236}">
                  <a16:creationId xmlns:a16="http://schemas.microsoft.com/office/drawing/2014/main" id="{A9BEA897-0CEC-B08A-A0B8-28079396DD3D}"/>
                </a:ext>
              </a:extLst>
            </p:cNvPr>
            <p:cNvSpPr>
              <a:spLocks/>
            </p:cNvSpPr>
            <p:nvPr userDrawn="1"/>
          </p:nvSpPr>
          <p:spPr>
            <a:xfrm>
              <a:off x="687308" y="1340819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29" name="Rectangle 28">
              <a:hlinkClick r:id="rId38" action="ppaction://hlinksldjump"/>
              <a:extLst>
                <a:ext uri="{FF2B5EF4-FFF2-40B4-BE49-F238E27FC236}">
                  <a16:creationId xmlns:a16="http://schemas.microsoft.com/office/drawing/2014/main" id="{7F859198-2DC3-A578-4F9C-F9731B1E82C8}"/>
                </a:ext>
              </a:extLst>
            </p:cNvPr>
            <p:cNvSpPr>
              <a:spLocks/>
            </p:cNvSpPr>
            <p:nvPr userDrawn="1"/>
          </p:nvSpPr>
          <p:spPr>
            <a:xfrm>
              <a:off x="870188" y="1340819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21</a:t>
              </a:r>
            </a:p>
          </p:txBody>
        </p:sp>
        <p:sp>
          <p:nvSpPr>
            <p:cNvPr id="43" name="Rectangle 42">
              <a:hlinkClick r:id="rId39" action="ppaction://hlinksldjump"/>
              <a:extLst>
                <a:ext uri="{FF2B5EF4-FFF2-40B4-BE49-F238E27FC236}">
                  <a16:creationId xmlns:a16="http://schemas.microsoft.com/office/drawing/2014/main" id="{841CBD93-2FF5-765A-B243-92D85D40356A}"/>
                </a:ext>
              </a:extLst>
            </p:cNvPr>
            <p:cNvSpPr>
              <a:spLocks/>
            </p:cNvSpPr>
            <p:nvPr userDrawn="1"/>
          </p:nvSpPr>
          <p:spPr>
            <a:xfrm>
              <a:off x="1053068" y="1340819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44" name="Rectangle 43">
              <a:hlinkClick r:id="rId40" action="ppaction://hlinksldjump"/>
              <a:extLst>
                <a:ext uri="{FF2B5EF4-FFF2-40B4-BE49-F238E27FC236}">
                  <a16:creationId xmlns:a16="http://schemas.microsoft.com/office/drawing/2014/main" id="{6E956FD9-C0E2-381E-AC1B-35E8EB04187F}"/>
                </a:ext>
              </a:extLst>
            </p:cNvPr>
            <p:cNvSpPr>
              <a:spLocks/>
            </p:cNvSpPr>
            <p:nvPr userDrawn="1"/>
          </p:nvSpPr>
          <p:spPr>
            <a:xfrm>
              <a:off x="1235948" y="1340819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23</a:t>
              </a:r>
            </a:p>
          </p:txBody>
        </p:sp>
        <p:sp>
          <p:nvSpPr>
            <p:cNvPr id="45" name="Rectangle 44">
              <a:hlinkClick r:id="rId41" action="ppaction://hlinksldjump"/>
              <a:extLst>
                <a:ext uri="{FF2B5EF4-FFF2-40B4-BE49-F238E27FC236}">
                  <a16:creationId xmlns:a16="http://schemas.microsoft.com/office/drawing/2014/main" id="{95AE8BF9-5034-349A-8838-D2FC5BA3A505}"/>
                </a:ext>
              </a:extLst>
            </p:cNvPr>
            <p:cNvSpPr>
              <a:spLocks/>
            </p:cNvSpPr>
            <p:nvPr userDrawn="1"/>
          </p:nvSpPr>
          <p:spPr>
            <a:xfrm>
              <a:off x="1418828" y="1340819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24</a:t>
              </a:r>
            </a:p>
          </p:txBody>
        </p:sp>
        <p:sp>
          <p:nvSpPr>
            <p:cNvPr id="46" name="Rectangle 45">
              <a:hlinkClick r:id="rId42" action="ppaction://hlinksldjump"/>
              <a:extLst>
                <a:ext uri="{FF2B5EF4-FFF2-40B4-BE49-F238E27FC236}">
                  <a16:creationId xmlns:a16="http://schemas.microsoft.com/office/drawing/2014/main" id="{1FD940EC-AEFA-40FD-A372-AD079B0BD1C9}"/>
                </a:ext>
              </a:extLst>
            </p:cNvPr>
            <p:cNvSpPr>
              <a:spLocks/>
            </p:cNvSpPr>
            <p:nvPr userDrawn="1"/>
          </p:nvSpPr>
          <p:spPr>
            <a:xfrm>
              <a:off x="1601708" y="1340819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25</a:t>
              </a:r>
            </a:p>
          </p:txBody>
        </p:sp>
        <p:sp>
          <p:nvSpPr>
            <p:cNvPr id="47" name="Rectangle 46">
              <a:hlinkClick r:id="rId43" action="ppaction://hlinksldjump"/>
              <a:extLst>
                <a:ext uri="{FF2B5EF4-FFF2-40B4-BE49-F238E27FC236}">
                  <a16:creationId xmlns:a16="http://schemas.microsoft.com/office/drawing/2014/main" id="{2DC68CF5-D3A7-7DA3-0A78-EAE66EC66109}"/>
                </a:ext>
              </a:extLst>
            </p:cNvPr>
            <p:cNvSpPr>
              <a:spLocks/>
            </p:cNvSpPr>
            <p:nvPr userDrawn="1"/>
          </p:nvSpPr>
          <p:spPr>
            <a:xfrm>
              <a:off x="504428" y="1505411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26</a:t>
              </a:r>
            </a:p>
          </p:txBody>
        </p:sp>
        <p:sp>
          <p:nvSpPr>
            <p:cNvPr id="48" name="Rectangle 47">
              <a:hlinkClick r:id="rId44" action="ppaction://hlinksldjump"/>
              <a:extLst>
                <a:ext uri="{FF2B5EF4-FFF2-40B4-BE49-F238E27FC236}">
                  <a16:creationId xmlns:a16="http://schemas.microsoft.com/office/drawing/2014/main" id="{AD8E01F2-CA4C-F4E9-FADB-9E7A6EE5758B}"/>
                </a:ext>
              </a:extLst>
            </p:cNvPr>
            <p:cNvSpPr>
              <a:spLocks/>
            </p:cNvSpPr>
            <p:nvPr userDrawn="1"/>
          </p:nvSpPr>
          <p:spPr>
            <a:xfrm>
              <a:off x="687308" y="1505411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27</a:t>
              </a:r>
            </a:p>
          </p:txBody>
        </p:sp>
        <p:sp>
          <p:nvSpPr>
            <p:cNvPr id="49" name="Rectangle 48">
              <a:hlinkClick r:id="rId45" action="ppaction://hlinksldjump"/>
              <a:extLst>
                <a:ext uri="{FF2B5EF4-FFF2-40B4-BE49-F238E27FC236}">
                  <a16:creationId xmlns:a16="http://schemas.microsoft.com/office/drawing/2014/main" id="{4618D981-3C2D-D943-0587-71706BBA662B}"/>
                </a:ext>
              </a:extLst>
            </p:cNvPr>
            <p:cNvSpPr>
              <a:spLocks/>
            </p:cNvSpPr>
            <p:nvPr userDrawn="1"/>
          </p:nvSpPr>
          <p:spPr>
            <a:xfrm>
              <a:off x="870188" y="1505411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28</a:t>
              </a:r>
            </a:p>
          </p:txBody>
        </p:sp>
        <p:sp>
          <p:nvSpPr>
            <p:cNvPr id="50" name="Rectangle 49">
              <a:hlinkClick r:id="rId46" action="ppaction://hlinksldjump"/>
              <a:extLst>
                <a:ext uri="{FF2B5EF4-FFF2-40B4-BE49-F238E27FC236}">
                  <a16:creationId xmlns:a16="http://schemas.microsoft.com/office/drawing/2014/main" id="{633D212C-BBAE-BECD-9C79-10C489FDB186}"/>
                </a:ext>
              </a:extLst>
            </p:cNvPr>
            <p:cNvSpPr>
              <a:spLocks/>
            </p:cNvSpPr>
            <p:nvPr userDrawn="1"/>
          </p:nvSpPr>
          <p:spPr>
            <a:xfrm>
              <a:off x="1053068" y="1505411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29</a:t>
              </a:r>
            </a:p>
          </p:txBody>
        </p:sp>
        <p:sp>
          <p:nvSpPr>
            <p:cNvPr id="51" name="Rectangle 50">
              <a:hlinkClick r:id="rId47" action="ppaction://hlinksldjump"/>
              <a:extLst>
                <a:ext uri="{FF2B5EF4-FFF2-40B4-BE49-F238E27FC236}">
                  <a16:creationId xmlns:a16="http://schemas.microsoft.com/office/drawing/2014/main" id="{047B5C6F-5995-9C3B-651C-B85ACB6D26D9}"/>
                </a:ext>
              </a:extLst>
            </p:cNvPr>
            <p:cNvSpPr>
              <a:spLocks/>
            </p:cNvSpPr>
            <p:nvPr userDrawn="1"/>
          </p:nvSpPr>
          <p:spPr>
            <a:xfrm>
              <a:off x="1235948" y="1505411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30</a:t>
              </a:r>
            </a:p>
          </p:txBody>
        </p:sp>
        <p:sp>
          <p:nvSpPr>
            <p:cNvPr id="52" name="Rectangle 51">
              <a:hlinkClick r:id="rId48" action="ppaction://hlinksldjump"/>
              <a:extLst>
                <a:ext uri="{FF2B5EF4-FFF2-40B4-BE49-F238E27FC236}">
                  <a16:creationId xmlns:a16="http://schemas.microsoft.com/office/drawing/2014/main" id="{82EF6E8E-9C1C-3029-57BB-2BC4744EEC50}"/>
                </a:ext>
              </a:extLst>
            </p:cNvPr>
            <p:cNvSpPr>
              <a:spLocks/>
            </p:cNvSpPr>
            <p:nvPr userDrawn="1"/>
          </p:nvSpPr>
          <p:spPr>
            <a:xfrm>
              <a:off x="1418828" y="1505411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31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468FC904-7BE5-FB0A-2D18-8C8678D6DDA1}"/>
                </a:ext>
              </a:extLst>
            </p:cNvPr>
            <p:cNvSpPr>
              <a:spLocks/>
            </p:cNvSpPr>
            <p:nvPr userDrawn="1"/>
          </p:nvSpPr>
          <p:spPr>
            <a:xfrm>
              <a:off x="687308" y="847043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CD98B286-7456-96CF-B4C7-C4D931124109}"/>
                </a:ext>
              </a:extLst>
            </p:cNvPr>
            <p:cNvSpPr>
              <a:spLocks/>
            </p:cNvSpPr>
            <p:nvPr userDrawn="1"/>
          </p:nvSpPr>
          <p:spPr>
            <a:xfrm>
              <a:off x="870188" y="847043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EE360FCC-812B-7D8E-70C7-33B34D7DA2BB}"/>
                </a:ext>
              </a:extLst>
            </p:cNvPr>
            <p:cNvSpPr>
              <a:spLocks/>
            </p:cNvSpPr>
            <p:nvPr userDrawn="1"/>
          </p:nvSpPr>
          <p:spPr>
            <a:xfrm>
              <a:off x="1601708" y="1505411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49C5A93E-E492-A9EE-F06B-1722A0CA2823}"/>
                </a:ext>
              </a:extLst>
            </p:cNvPr>
            <p:cNvSpPr>
              <a:spLocks/>
            </p:cNvSpPr>
            <p:nvPr userDrawn="1"/>
          </p:nvSpPr>
          <p:spPr>
            <a:xfrm>
              <a:off x="504428" y="847043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8A381C31-3E03-041B-9AC6-8A21AD5222C3}"/>
                </a:ext>
              </a:extLst>
            </p:cNvPr>
            <p:cNvSpPr>
              <a:spLocks/>
            </p:cNvSpPr>
            <p:nvPr userDrawn="1"/>
          </p:nvSpPr>
          <p:spPr>
            <a:xfrm>
              <a:off x="1601708" y="682451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S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F9BB1172-1111-95F9-94EB-9BA701D6A6AC}"/>
                </a:ext>
              </a:extLst>
            </p:cNvPr>
            <p:cNvSpPr>
              <a:spLocks/>
            </p:cNvSpPr>
            <p:nvPr userDrawn="1"/>
          </p:nvSpPr>
          <p:spPr>
            <a:xfrm>
              <a:off x="504428" y="682451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M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E693EA39-D846-DDB8-57ED-862BD79CC62D}"/>
                </a:ext>
              </a:extLst>
            </p:cNvPr>
            <p:cNvSpPr>
              <a:spLocks/>
            </p:cNvSpPr>
            <p:nvPr userDrawn="1"/>
          </p:nvSpPr>
          <p:spPr>
            <a:xfrm>
              <a:off x="687308" y="682451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T</a:t>
              </a: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A149E146-7D31-CA6B-E4C1-30D49C06A37A}"/>
                </a:ext>
              </a:extLst>
            </p:cNvPr>
            <p:cNvSpPr>
              <a:spLocks/>
            </p:cNvSpPr>
            <p:nvPr userDrawn="1"/>
          </p:nvSpPr>
          <p:spPr>
            <a:xfrm>
              <a:off x="870188" y="682451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W</a:t>
              </a: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C596C00D-5DBA-1F29-2749-06C243914E88}"/>
                </a:ext>
              </a:extLst>
            </p:cNvPr>
            <p:cNvSpPr>
              <a:spLocks/>
            </p:cNvSpPr>
            <p:nvPr userDrawn="1"/>
          </p:nvSpPr>
          <p:spPr>
            <a:xfrm>
              <a:off x="1053068" y="682451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T</a:t>
              </a: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CBB4190D-C2BC-F39D-B035-FD77EAABD68F}"/>
                </a:ext>
              </a:extLst>
            </p:cNvPr>
            <p:cNvSpPr>
              <a:spLocks/>
            </p:cNvSpPr>
            <p:nvPr userDrawn="1"/>
          </p:nvSpPr>
          <p:spPr>
            <a:xfrm>
              <a:off x="1235948" y="682451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F</a:t>
              </a: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C33F38D1-C64A-E318-CD6C-299F8DFF9F67}"/>
                </a:ext>
              </a:extLst>
            </p:cNvPr>
            <p:cNvSpPr>
              <a:spLocks/>
            </p:cNvSpPr>
            <p:nvPr userDrawn="1"/>
          </p:nvSpPr>
          <p:spPr>
            <a:xfrm>
              <a:off x="1418828" y="682451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63873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an D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ound Same Side Corner Rectangle 29">
            <a:hlinkClick r:id="rId2" action="ppaction://hlinksldjump"/>
            <a:extLst>
              <a:ext uri="{FF2B5EF4-FFF2-40B4-BE49-F238E27FC236}">
                <a16:creationId xmlns:a16="http://schemas.microsoft.com/office/drawing/2014/main" id="{90699A63-0A0E-6B02-A363-106E977316C6}"/>
              </a:ext>
            </a:extLst>
          </p:cNvPr>
          <p:cNvSpPr/>
          <p:nvPr userDrawn="1"/>
        </p:nvSpPr>
        <p:spPr>
          <a:xfrm rot="5400000">
            <a:off x="4429130" y="460403"/>
            <a:ext cx="394535" cy="224874"/>
          </a:xfrm>
          <a:prstGeom prst="round2Same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Jan</a:t>
            </a:r>
          </a:p>
        </p:txBody>
      </p:sp>
      <p:sp>
        <p:nvSpPr>
          <p:cNvPr id="31" name="Round Same Side Corner Rectangle 30">
            <a:hlinkClick r:id="rId3" action="ppaction://hlinksldjump"/>
            <a:extLst>
              <a:ext uri="{FF2B5EF4-FFF2-40B4-BE49-F238E27FC236}">
                <a16:creationId xmlns:a16="http://schemas.microsoft.com/office/drawing/2014/main" id="{BE3B2079-54DF-DD0B-86BA-BA0772D3C1E4}"/>
              </a:ext>
            </a:extLst>
          </p:cNvPr>
          <p:cNvSpPr/>
          <p:nvPr userDrawn="1"/>
        </p:nvSpPr>
        <p:spPr>
          <a:xfrm rot="5400000">
            <a:off x="4389077" y="903798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Feb</a:t>
            </a:r>
          </a:p>
        </p:txBody>
      </p:sp>
      <p:sp>
        <p:nvSpPr>
          <p:cNvPr id="32" name="Round Same Side Corner Rectangle 31">
            <a:hlinkClick r:id="rId4" action="ppaction://hlinksldjump"/>
            <a:extLst>
              <a:ext uri="{FF2B5EF4-FFF2-40B4-BE49-F238E27FC236}">
                <a16:creationId xmlns:a16="http://schemas.microsoft.com/office/drawing/2014/main" id="{A506249C-3C99-550E-6750-61BE2065336D}"/>
              </a:ext>
            </a:extLst>
          </p:cNvPr>
          <p:cNvSpPr/>
          <p:nvPr userDrawn="1"/>
        </p:nvSpPr>
        <p:spPr>
          <a:xfrm rot="5400000">
            <a:off x="4389077" y="1307141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Mar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BC961D-11B3-FD60-DBB1-3BB5A9EF7EA8}"/>
              </a:ext>
            </a:extLst>
          </p:cNvPr>
          <p:cNvSpPr txBox="1"/>
          <p:nvPr userDrawn="1"/>
        </p:nvSpPr>
        <p:spPr>
          <a:xfrm>
            <a:off x="401005" y="368980"/>
            <a:ext cx="898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>
                <a:solidFill>
                  <a:schemeClr val="accent1">
                    <a:lumMod val="50000"/>
                  </a:schemeClr>
                </a:solidFill>
              </a:rPr>
              <a:t>Daily Goals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ACED5D-22CF-558E-0E6B-EA084D7400CA}"/>
              </a:ext>
            </a:extLst>
          </p:cNvPr>
          <p:cNvSpPr txBox="1"/>
          <p:nvPr userDrawn="1"/>
        </p:nvSpPr>
        <p:spPr>
          <a:xfrm>
            <a:off x="401005" y="1296875"/>
            <a:ext cx="11076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>
                <a:solidFill>
                  <a:schemeClr val="accent1">
                    <a:lumMod val="50000"/>
                  </a:schemeClr>
                </a:solidFill>
              </a:rPr>
              <a:t>Agenda/Notes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26C48C-2135-733D-8E9A-C81BAEE655C3}"/>
              </a:ext>
            </a:extLst>
          </p:cNvPr>
          <p:cNvSpPr txBox="1"/>
          <p:nvPr userDrawn="1"/>
        </p:nvSpPr>
        <p:spPr>
          <a:xfrm>
            <a:off x="0" y="331"/>
            <a:ext cx="5148263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b="1"/>
          </a:p>
        </p:txBody>
      </p:sp>
      <p:pic>
        <p:nvPicPr>
          <p:cNvPr id="57" name="Graphic 56" descr="Home with solid fill">
            <a:hlinkClick r:id="rId5" action="ppaction://hlinksldjump"/>
            <a:extLst>
              <a:ext uri="{FF2B5EF4-FFF2-40B4-BE49-F238E27FC236}">
                <a16:creationId xmlns:a16="http://schemas.microsoft.com/office/drawing/2014/main" id="{69324FBE-DFBA-F6D2-1011-D622F337C1F6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01463" y="7248"/>
            <a:ext cx="348543" cy="348543"/>
          </a:xfrm>
          <a:prstGeom prst="rect">
            <a:avLst/>
          </a:prstGeom>
        </p:spPr>
      </p:pic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36010B8B-F055-2546-BA80-996D78F9494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60462" y="0"/>
            <a:ext cx="2827338" cy="368980"/>
          </a:xfrm>
        </p:spPr>
        <p:txBody>
          <a:bodyPr/>
          <a:lstStyle>
            <a:lvl1pPr marL="0" indent="0" algn="ctr">
              <a:buNone/>
              <a:defRPr sz="1800" b="1"/>
            </a:lvl1pPr>
            <a:lvl2pPr marL="257403" indent="0">
              <a:buNone/>
              <a:defRPr/>
            </a:lvl2pPr>
          </a:lstStyle>
          <a:p>
            <a:pPr lvl="0"/>
            <a:r>
              <a:rPr lang="en-US"/>
              <a:t>Type to enter date</a:t>
            </a:r>
          </a:p>
        </p:txBody>
      </p:sp>
      <p:graphicFrame>
        <p:nvGraphicFramePr>
          <p:cNvPr id="18" name="Table 153">
            <a:extLst>
              <a:ext uri="{FF2B5EF4-FFF2-40B4-BE49-F238E27FC236}">
                <a16:creationId xmlns:a16="http://schemas.microsoft.com/office/drawing/2014/main" id="{46D120DF-9099-220A-1D9A-51D2DDBD2AF9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921010453"/>
              </p:ext>
            </p:extLst>
          </p:nvPr>
        </p:nvGraphicFramePr>
        <p:xfrm>
          <a:off x="501463" y="1524126"/>
          <a:ext cx="3995528" cy="740971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995528">
                  <a:extLst>
                    <a:ext uri="{9D8B030D-6E8A-4147-A177-3AD203B41FA5}">
                      <a16:colId xmlns:a16="http://schemas.microsoft.com/office/drawing/2014/main" val="2389437453"/>
                    </a:ext>
                  </a:extLst>
                </a:gridCol>
              </a:tblGrid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9276727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4803234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8418539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4016569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8754936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200545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99957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46504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70171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321954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689067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631161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283160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941301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247319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353792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961883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341832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60298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743364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703530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602861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936974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996741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119125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642113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910077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35162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381913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142745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845367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934630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287165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187055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2129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309419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072212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6687162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823277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872895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108281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468370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919266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818053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585942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067541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0212968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40254"/>
                  </a:ext>
                </a:extLst>
              </a:tr>
            </a:tbl>
          </a:graphicData>
        </a:graphic>
      </p:graphicFrame>
      <p:sp>
        <p:nvSpPr>
          <p:cNvPr id="33" name="Round Same Side Corner Rectangle 32">
            <a:hlinkClick r:id="rId8" action="ppaction://hlinksldjump"/>
            <a:extLst>
              <a:ext uri="{FF2B5EF4-FFF2-40B4-BE49-F238E27FC236}">
                <a16:creationId xmlns:a16="http://schemas.microsoft.com/office/drawing/2014/main" id="{D6A278E6-3887-7247-7C68-5E5171995F0F}"/>
              </a:ext>
            </a:extLst>
          </p:cNvPr>
          <p:cNvSpPr/>
          <p:nvPr userDrawn="1"/>
        </p:nvSpPr>
        <p:spPr>
          <a:xfrm rot="5400000">
            <a:off x="4389077" y="1710484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Apr</a:t>
            </a:r>
          </a:p>
        </p:txBody>
      </p:sp>
      <p:sp>
        <p:nvSpPr>
          <p:cNvPr id="34" name="Round Same Side Corner Rectangle 33">
            <a:hlinkClick r:id="rId9" action="ppaction://hlinksldjump"/>
            <a:extLst>
              <a:ext uri="{FF2B5EF4-FFF2-40B4-BE49-F238E27FC236}">
                <a16:creationId xmlns:a16="http://schemas.microsoft.com/office/drawing/2014/main" id="{82F87261-847B-3386-5850-E671025D4D11}"/>
              </a:ext>
            </a:extLst>
          </p:cNvPr>
          <p:cNvSpPr/>
          <p:nvPr userDrawn="1"/>
        </p:nvSpPr>
        <p:spPr>
          <a:xfrm rot="5400000">
            <a:off x="4389077" y="2113827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May</a:t>
            </a:r>
          </a:p>
        </p:txBody>
      </p:sp>
      <p:sp>
        <p:nvSpPr>
          <p:cNvPr id="35" name="Round Same Side Corner Rectangle 34">
            <a:hlinkClick r:id="rId10" action="ppaction://hlinksldjump"/>
            <a:extLst>
              <a:ext uri="{FF2B5EF4-FFF2-40B4-BE49-F238E27FC236}">
                <a16:creationId xmlns:a16="http://schemas.microsoft.com/office/drawing/2014/main" id="{29E5C07A-C82A-3DAA-C6CB-3A9D754B3A85}"/>
              </a:ext>
            </a:extLst>
          </p:cNvPr>
          <p:cNvSpPr/>
          <p:nvPr userDrawn="1"/>
        </p:nvSpPr>
        <p:spPr>
          <a:xfrm rot="5400000">
            <a:off x="4389077" y="2517170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Jun</a:t>
            </a:r>
          </a:p>
        </p:txBody>
      </p:sp>
      <p:sp>
        <p:nvSpPr>
          <p:cNvPr id="36" name="Round Same Side Corner Rectangle 35">
            <a:hlinkClick r:id="rId11" action="ppaction://hlinksldjump"/>
            <a:extLst>
              <a:ext uri="{FF2B5EF4-FFF2-40B4-BE49-F238E27FC236}">
                <a16:creationId xmlns:a16="http://schemas.microsoft.com/office/drawing/2014/main" id="{12AC906B-ABB6-46E1-F940-F43CE4E876EC}"/>
              </a:ext>
            </a:extLst>
          </p:cNvPr>
          <p:cNvSpPr/>
          <p:nvPr userDrawn="1"/>
        </p:nvSpPr>
        <p:spPr>
          <a:xfrm rot="5400000">
            <a:off x="4389077" y="2920513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Jul</a:t>
            </a:r>
          </a:p>
        </p:txBody>
      </p:sp>
      <p:sp>
        <p:nvSpPr>
          <p:cNvPr id="37" name="Round Same Side Corner Rectangle 36">
            <a:hlinkClick r:id="rId12" action="ppaction://hlinksldjump"/>
            <a:extLst>
              <a:ext uri="{FF2B5EF4-FFF2-40B4-BE49-F238E27FC236}">
                <a16:creationId xmlns:a16="http://schemas.microsoft.com/office/drawing/2014/main" id="{2109BD98-3BFA-FE13-0B67-9E5B9F99879E}"/>
              </a:ext>
            </a:extLst>
          </p:cNvPr>
          <p:cNvSpPr/>
          <p:nvPr userDrawn="1"/>
        </p:nvSpPr>
        <p:spPr>
          <a:xfrm rot="5400000">
            <a:off x="4389077" y="3323856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Aug</a:t>
            </a:r>
          </a:p>
        </p:txBody>
      </p:sp>
      <p:sp>
        <p:nvSpPr>
          <p:cNvPr id="38" name="Round Same Side Corner Rectangle 37">
            <a:hlinkClick r:id="rId13" action="ppaction://hlinksldjump"/>
            <a:extLst>
              <a:ext uri="{FF2B5EF4-FFF2-40B4-BE49-F238E27FC236}">
                <a16:creationId xmlns:a16="http://schemas.microsoft.com/office/drawing/2014/main" id="{91EFD75E-4042-1ABD-70CA-6AFE584F676B}"/>
              </a:ext>
            </a:extLst>
          </p:cNvPr>
          <p:cNvSpPr/>
          <p:nvPr userDrawn="1"/>
        </p:nvSpPr>
        <p:spPr>
          <a:xfrm rot="5400000">
            <a:off x="4389077" y="3727199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Sep</a:t>
            </a:r>
          </a:p>
        </p:txBody>
      </p:sp>
      <p:sp>
        <p:nvSpPr>
          <p:cNvPr id="39" name="Round Same Side Corner Rectangle 38">
            <a:hlinkClick r:id="rId14" action="ppaction://hlinksldjump"/>
            <a:extLst>
              <a:ext uri="{FF2B5EF4-FFF2-40B4-BE49-F238E27FC236}">
                <a16:creationId xmlns:a16="http://schemas.microsoft.com/office/drawing/2014/main" id="{813D07B2-CF11-A92A-3BF6-14A9A3000AFC}"/>
              </a:ext>
            </a:extLst>
          </p:cNvPr>
          <p:cNvSpPr/>
          <p:nvPr userDrawn="1"/>
        </p:nvSpPr>
        <p:spPr>
          <a:xfrm rot="5400000">
            <a:off x="4389077" y="4130542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Oct</a:t>
            </a:r>
          </a:p>
        </p:txBody>
      </p:sp>
      <p:sp>
        <p:nvSpPr>
          <p:cNvPr id="40" name="Round Same Side Corner Rectangle 39">
            <a:hlinkClick r:id="rId15" action="ppaction://hlinksldjump"/>
            <a:extLst>
              <a:ext uri="{FF2B5EF4-FFF2-40B4-BE49-F238E27FC236}">
                <a16:creationId xmlns:a16="http://schemas.microsoft.com/office/drawing/2014/main" id="{04BDFFCD-1EBF-6CC0-70B9-0620C4CC7677}"/>
              </a:ext>
            </a:extLst>
          </p:cNvPr>
          <p:cNvSpPr/>
          <p:nvPr userDrawn="1"/>
        </p:nvSpPr>
        <p:spPr>
          <a:xfrm rot="5400000">
            <a:off x="4389077" y="4533885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Nov</a:t>
            </a:r>
          </a:p>
        </p:txBody>
      </p:sp>
      <p:sp>
        <p:nvSpPr>
          <p:cNvPr id="41" name="Round Same Side Corner Rectangle 40">
            <a:hlinkClick r:id="rId16" action="ppaction://hlinksldjump"/>
            <a:extLst>
              <a:ext uri="{FF2B5EF4-FFF2-40B4-BE49-F238E27FC236}">
                <a16:creationId xmlns:a16="http://schemas.microsoft.com/office/drawing/2014/main" id="{47A0B24A-9980-F277-D32D-706D7A2AB401}"/>
              </a:ext>
            </a:extLst>
          </p:cNvPr>
          <p:cNvSpPr/>
          <p:nvPr userDrawn="1"/>
        </p:nvSpPr>
        <p:spPr>
          <a:xfrm rot="5400000">
            <a:off x="4389077" y="4937228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Dec</a:t>
            </a:r>
          </a:p>
        </p:txBody>
      </p:sp>
      <p:sp>
        <p:nvSpPr>
          <p:cNvPr id="42" name="Round Same Side Corner Rectangle 41">
            <a:hlinkClick r:id="rId17" action="ppaction://hlinksldjump"/>
            <a:extLst>
              <a:ext uri="{FF2B5EF4-FFF2-40B4-BE49-F238E27FC236}">
                <a16:creationId xmlns:a16="http://schemas.microsoft.com/office/drawing/2014/main" id="{8AF40D9F-C58B-2CF1-4CE5-2840CB94126B}"/>
              </a:ext>
            </a:extLst>
          </p:cNvPr>
          <p:cNvSpPr/>
          <p:nvPr userDrawn="1"/>
        </p:nvSpPr>
        <p:spPr>
          <a:xfrm rot="5400000">
            <a:off x="4389147" y="5340573"/>
            <a:ext cx="394535" cy="144768"/>
          </a:xfrm>
          <a:prstGeom prst="round2Same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Goals</a:t>
            </a:r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1DCBA711-89DA-ACAD-3B18-53B2DAAD2E59}"/>
              </a:ext>
            </a:extLst>
          </p:cNvPr>
          <p:cNvCxnSpPr>
            <a:cxnSpLocks/>
          </p:cNvCxnSpPr>
          <p:nvPr userDrawn="1"/>
        </p:nvCxnSpPr>
        <p:spPr>
          <a:xfrm>
            <a:off x="514350" y="825092"/>
            <a:ext cx="2606040" cy="0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AD252284-A9C3-ECC3-8D12-6D974E767280}"/>
              </a:ext>
            </a:extLst>
          </p:cNvPr>
          <p:cNvCxnSpPr>
            <a:cxnSpLocks/>
          </p:cNvCxnSpPr>
          <p:nvPr userDrawn="1"/>
        </p:nvCxnSpPr>
        <p:spPr>
          <a:xfrm>
            <a:off x="514350" y="1025117"/>
            <a:ext cx="2606040" cy="0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1DF6D175-0593-18B7-431C-65CAC0B64A33}"/>
              </a:ext>
            </a:extLst>
          </p:cNvPr>
          <p:cNvCxnSpPr>
            <a:cxnSpLocks/>
          </p:cNvCxnSpPr>
          <p:nvPr userDrawn="1"/>
        </p:nvCxnSpPr>
        <p:spPr>
          <a:xfrm>
            <a:off x="514350" y="1225142"/>
            <a:ext cx="2606040" cy="2527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7BF5BBC9-0086-590A-8C20-BF1B9CA64121}"/>
              </a:ext>
            </a:extLst>
          </p:cNvPr>
          <p:cNvSpPr txBox="1"/>
          <p:nvPr userDrawn="1"/>
        </p:nvSpPr>
        <p:spPr>
          <a:xfrm>
            <a:off x="409429" y="575017"/>
            <a:ext cx="30783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sz="1400">
                <a:solidFill>
                  <a:schemeClr val="accent5">
                    <a:lumMod val="75000"/>
                  </a:schemeClr>
                </a:solidFill>
              </a:rPr>
              <a:t> 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1400">
                <a:solidFill>
                  <a:schemeClr val="accent5">
                    <a:lumMod val="75000"/>
                  </a:schemeClr>
                </a:solidFill>
              </a:rPr>
              <a:t> 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1400">
                <a:solidFill>
                  <a:schemeClr val="accent5">
                    <a:lumMod val="75000"/>
                  </a:schemeClr>
                </a:solidFill>
              </a:rPr>
              <a:t> 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09456F3-DBD9-F076-A6CE-242118C5CA31}"/>
              </a:ext>
            </a:extLst>
          </p:cNvPr>
          <p:cNvGrpSpPr/>
          <p:nvPr userDrawn="1"/>
        </p:nvGrpSpPr>
        <p:grpSpPr>
          <a:xfrm>
            <a:off x="3218688" y="374904"/>
            <a:ext cx="1280160" cy="987552"/>
            <a:chOff x="504428" y="682451"/>
            <a:chExt cx="1280160" cy="987552"/>
          </a:xfrm>
        </p:grpSpPr>
        <p:sp>
          <p:nvSpPr>
            <p:cNvPr id="4" name="Rectangle 3">
              <a:hlinkClick r:id="rId18" action="ppaction://hlinksldjump"/>
              <a:extLst>
                <a:ext uri="{FF2B5EF4-FFF2-40B4-BE49-F238E27FC236}">
                  <a16:creationId xmlns:a16="http://schemas.microsoft.com/office/drawing/2014/main" id="{03BCB7E7-5310-EE6D-B09C-DE6615339FE8}"/>
                </a:ext>
              </a:extLst>
            </p:cNvPr>
            <p:cNvSpPr>
              <a:spLocks/>
            </p:cNvSpPr>
            <p:nvPr userDrawn="1"/>
          </p:nvSpPr>
          <p:spPr>
            <a:xfrm>
              <a:off x="504428" y="1011635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5" name="Rectangle 4">
              <a:hlinkClick r:id="rId19" action="ppaction://hlinksldjump"/>
              <a:extLst>
                <a:ext uri="{FF2B5EF4-FFF2-40B4-BE49-F238E27FC236}">
                  <a16:creationId xmlns:a16="http://schemas.microsoft.com/office/drawing/2014/main" id="{4B2E01C6-FC30-76B2-82D4-E92D4FB064F0}"/>
                </a:ext>
              </a:extLst>
            </p:cNvPr>
            <p:cNvSpPr>
              <a:spLocks/>
            </p:cNvSpPr>
            <p:nvPr userDrawn="1"/>
          </p:nvSpPr>
          <p:spPr>
            <a:xfrm>
              <a:off x="1053068" y="847043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6" name="Rectangle 5">
              <a:hlinkClick r:id="rId20" action="ppaction://hlinksldjump"/>
              <a:extLst>
                <a:ext uri="{FF2B5EF4-FFF2-40B4-BE49-F238E27FC236}">
                  <a16:creationId xmlns:a16="http://schemas.microsoft.com/office/drawing/2014/main" id="{E7BC5BEC-0D4D-21B0-5D7F-027D0289BD67}"/>
                </a:ext>
              </a:extLst>
            </p:cNvPr>
            <p:cNvSpPr>
              <a:spLocks/>
            </p:cNvSpPr>
            <p:nvPr userDrawn="1"/>
          </p:nvSpPr>
          <p:spPr>
            <a:xfrm>
              <a:off x="1235948" y="847043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3" name="Rectangle 12">
              <a:hlinkClick r:id="rId21" action="ppaction://hlinksldjump"/>
              <a:extLst>
                <a:ext uri="{FF2B5EF4-FFF2-40B4-BE49-F238E27FC236}">
                  <a16:creationId xmlns:a16="http://schemas.microsoft.com/office/drawing/2014/main" id="{00549465-354E-9354-A874-8B617BAC2BAB}"/>
                </a:ext>
              </a:extLst>
            </p:cNvPr>
            <p:cNvSpPr>
              <a:spLocks/>
            </p:cNvSpPr>
            <p:nvPr userDrawn="1"/>
          </p:nvSpPr>
          <p:spPr>
            <a:xfrm>
              <a:off x="1418828" y="847043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4" name="Rectangle 13">
              <a:hlinkClick r:id="rId22" action="ppaction://hlinksldjump"/>
              <a:extLst>
                <a:ext uri="{FF2B5EF4-FFF2-40B4-BE49-F238E27FC236}">
                  <a16:creationId xmlns:a16="http://schemas.microsoft.com/office/drawing/2014/main" id="{2AFACCD9-1684-3E79-E2D9-627F3AF9CEDB}"/>
                </a:ext>
              </a:extLst>
            </p:cNvPr>
            <p:cNvSpPr>
              <a:spLocks/>
            </p:cNvSpPr>
            <p:nvPr userDrawn="1"/>
          </p:nvSpPr>
          <p:spPr>
            <a:xfrm>
              <a:off x="1601708" y="847043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6" name="Rectangle 15">
              <a:hlinkClick r:id="rId23" action="ppaction://hlinksldjump"/>
              <a:extLst>
                <a:ext uri="{FF2B5EF4-FFF2-40B4-BE49-F238E27FC236}">
                  <a16:creationId xmlns:a16="http://schemas.microsoft.com/office/drawing/2014/main" id="{508969B0-F2B5-19CD-29CB-824C951B86F7}"/>
                </a:ext>
              </a:extLst>
            </p:cNvPr>
            <p:cNvSpPr>
              <a:spLocks/>
            </p:cNvSpPr>
            <p:nvPr userDrawn="1"/>
          </p:nvSpPr>
          <p:spPr>
            <a:xfrm>
              <a:off x="687308" y="1011635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7" name="Rectangle 16">
              <a:hlinkClick r:id="rId24" action="ppaction://hlinksldjump"/>
              <a:extLst>
                <a:ext uri="{FF2B5EF4-FFF2-40B4-BE49-F238E27FC236}">
                  <a16:creationId xmlns:a16="http://schemas.microsoft.com/office/drawing/2014/main" id="{443F7769-F23A-707E-B88E-84F9FD4E5FBE}"/>
                </a:ext>
              </a:extLst>
            </p:cNvPr>
            <p:cNvSpPr>
              <a:spLocks/>
            </p:cNvSpPr>
            <p:nvPr userDrawn="1"/>
          </p:nvSpPr>
          <p:spPr>
            <a:xfrm>
              <a:off x="870188" y="1011635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9" name="Rectangle 18">
              <a:hlinkClick r:id="rId25" action="ppaction://hlinksldjump"/>
              <a:extLst>
                <a:ext uri="{FF2B5EF4-FFF2-40B4-BE49-F238E27FC236}">
                  <a16:creationId xmlns:a16="http://schemas.microsoft.com/office/drawing/2014/main" id="{5FE15460-1977-22FC-6553-EBFDCF425B07}"/>
                </a:ext>
              </a:extLst>
            </p:cNvPr>
            <p:cNvSpPr>
              <a:spLocks/>
            </p:cNvSpPr>
            <p:nvPr userDrawn="1"/>
          </p:nvSpPr>
          <p:spPr>
            <a:xfrm>
              <a:off x="1053068" y="1011635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20" name="Rectangle 19">
              <a:hlinkClick r:id="rId26" action="ppaction://hlinksldjump"/>
              <a:extLst>
                <a:ext uri="{FF2B5EF4-FFF2-40B4-BE49-F238E27FC236}">
                  <a16:creationId xmlns:a16="http://schemas.microsoft.com/office/drawing/2014/main" id="{5EB5CE6C-351C-AB70-35B0-68E718E120A3}"/>
                </a:ext>
              </a:extLst>
            </p:cNvPr>
            <p:cNvSpPr>
              <a:spLocks/>
            </p:cNvSpPr>
            <p:nvPr userDrawn="1"/>
          </p:nvSpPr>
          <p:spPr>
            <a:xfrm>
              <a:off x="1235948" y="1011635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21" name="Rectangle 20">
              <a:hlinkClick r:id="rId27" action="ppaction://hlinksldjump"/>
              <a:extLst>
                <a:ext uri="{FF2B5EF4-FFF2-40B4-BE49-F238E27FC236}">
                  <a16:creationId xmlns:a16="http://schemas.microsoft.com/office/drawing/2014/main" id="{F42DF0E8-BDB0-82A6-B6DB-495FADDA6A1C}"/>
                </a:ext>
              </a:extLst>
            </p:cNvPr>
            <p:cNvSpPr>
              <a:spLocks/>
            </p:cNvSpPr>
            <p:nvPr userDrawn="1"/>
          </p:nvSpPr>
          <p:spPr>
            <a:xfrm>
              <a:off x="1418828" y="1011635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22" name="Rectangle 21">
              <a:hlinkClick r:id="rId28" action="ppaction://hlinksldjump"/>
              <a:extLst>
                <a:ext uri="{FF2B5EF4-FFF2-40B4-BE49-F238E27FC236}">
                  <a16:creationId xmlns:a16="http://schemas.microsoft.com/office/drawing/2014/main" id="{9E86A2C7-54A9-7501-EAD4-5CF61529C07F}"/>
                </a:ext>
              </a:extLst>
            </p:cNvPr>
            <p:cNvSpPr>
              <a:spLocks/>
            </p:cNvSpPr>
            <p:nvPr userDrawn="1"/>
          </p:nvSpPr>
          <p:spPr>
            <a:xfrm>
              <a:off x="1601708" y="1011635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 b="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23" name="Rectangle 22">
              <a:hlinkClick r:id="rId29" action="ppaction://hlinksldjump"/>
              <a:extLst>
                <a:ext uri="{FF2B5EF4-FFF2-40B4-BE49-F238E27FC236}">
                  <a16:creationId xmlns:a16="http://schemas.microsoft.com/office/drawing/2014/main" id="{C0C2F888-BB94-D711-81E5-08B654292671}"/>
                </a:ext>
              </a:extLst>
            </p:cNvPr>
            <p:cNvSpPr>
              <a:spLocks/>
            </p:cNvSpPr>
            <p:nvPr userDrawn="1"/>
          </p:nvSpPr>
          <p:spPr>
            <a:xfrm>
              <a:off x="504428" y="1176227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 b="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24" name="Rectangle 23">
              <a:hlinkClick r:id="rId30" action="ppaction://hlinksldjump"/>
              <a:extLst>
                <a:ext uri="{FF2B5EF4-FFF2-40B4-BE49-F238E27FC236}">
                  <a16:creationId xmlns:a16="http://schemas.microsoft.com/office/drawing/2014/main" id="{3197C117-115F-8B7C-7347-AFBC9DF4CC22}"/>
                </a:ext>
              </a:extLst>
            </p:cNvPr>
            <p:cNvSpPr>
              <a:spLocks/>
            </p:cNvSpPr>
            <p:nvPr userDrawn="1"/>
          </p:nvSpPr>
          <p:spPr>
            <a:xfrm>
              <a:off x="687308" y="1176227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 b="0">
                  <a:solidFill>
                    <a:schemeClr val="tx1"/>
                  </a:solidFill>
                </a:rPr>
                <a:t>13</a:t>
              </a:r>
            </a:p>
          </p:txBody>
        </p:sp>
        <p:sp>
          <p:nvSpPr>
            <p:cNvPr id="25" name="Rectangle 24">
              <a:hlinkClick r:id="rId31" action="ppaction://hlinksldjump"/>
              <a:extLst>
                <a:ext uri="{FF2B5EF4-FFF2-40B4-BE49-F238E27FC236}">
                  <a16:creationId xmlns:a16="http://schemas.microsoft.com/office/drawing/2014/main" id="{831E9AB5-3D2F-F297-6689-A99D85E3AF48}"/>
                </a:ext>
              </a:extLst>
            </p:cNvPr>
            <p:cNvSpPr>
              <a:spLocks/>
            </p:cNvSpPr>
            <p:nvPr userDrawn="1"/>
          </p:nvSpPr>
          <p:spPr>
            <a:xfrm>
              <a:off x="870188" y="1176227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 b="0" u="none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26" name="Rectangle 25">
              <a:hlinkClick r:id="rId32" action="ppaction://hlinksldjump"/>
              <a:extLst>
                <a:ext uri="{FF2B5EF4-FFF2-40B4-BE49-F238E27FC236}">
                  <a16:creationId xmlns:a16="http://schemas.microsoft.com/office/drawing/2014/main" id="{5FD34E85-82D5-14C8-F5A7-15916DE513A9}"/>
                </a:ext>
              </a:extLst>
            </p:cNvPr>
            <p:cNvSpPr>
              <a:spLocks/>
            </p:cNvSpPr>
            <p:nvPr userDrawn="1"/>
          </p:nvSpPr>
          <p:spPr>
            <a:xfrm>
              <a:off x="1053068" y="1176227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 b="0" dirty="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27" name="Rectangle 26">
              <a:hlinkClick r:id="rId33" action="ppaction://hlinksldjump"/>
              <a:extLst>
                <a:ext uri="{FF2B5EF4-FFF2-40B4-BE49-F238E27FC236}">
                  <a16:creationId xmlns:a16="http://schemas.microsoft.com/office/drawing/2014/main" id="{F2677499-4FDB-0D5A-6BC9-4CDF29E253E0}"/>
                </a:ext>
              </a:extLst>
            </p:cNvPr>
            <p:cNvSpPr>
              <a:spLocks/>
            </p:cNvSpPr>
            <p:nvPr userDrawn="1"/>
          </p:nvSpPr>
          <p:spPr>
            <a:xfrm>
              <a:off x="1235948" y="1176227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 b="0">
                  <a:solidFill>
                    <a:schemeClr val="tx1"/>
                  </a:solidFill>
                </a:rPr>
                <a:t>16</a:t>
              </a:r>
            </a:p>
          </p:txBody>
        </p:sp>
        <p:sp>
          <p:nvSpPr>
            <p:cNvPr id="28" name="Rectangle 27">
              <a:hlinkClick r:id="rId34" action="ppaction://hlinksldjump"/>
              <a:extLst>
                <a:ext uri="{FF2B5EF4-FFF2-40B4-BE49-F238E27FC236}">
                  <a16:creationId xmlns:a16="http://schemas.microsoft.com/office/drawing/2014/main" id="{E290F819-47F7-BBFE-0D08-0A108B5D24AA}"/>
                </a:ext>
              </a:extLst>
            </p:cNvPr>
            <p:cNvSpPr>
              <a:spLocks/>
            </p:cNvSpPr>
            <p:nvPr userDrawn="1"/>
          </p:nvSpPr>
          <p:spPr>
            <a:xfrm>
              <a:off x="1418828" y="1176227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 b="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29" name="Rectangle 28">
              <a:hlinkClick r:id="rId35" action="ppaction://hlinksldjump"/>
              <a:extLst>
                <a:ext uri="{FF2B5EF4-FFF2-40B4-BE49-F238E27FC236}">
                  <a16:creationId xmlns:a16="http://schemas.microsoft.com/office/drawing/2014/main" id="{D6CD5CE6-BAB5-9081-669F-56BF1F109482}"/>
                </a:ext>
              </a:extLst>
            </p:cNvPr>
            <p:cNvSpPr>
              <a:spLocks/>
            </p:cNvSpPr>
            <p:nvPr userDrawn="1"/>
          </p:nvSpPr>
          <p:spPr>
            <a:xfrm>
              <a:off x="1601708" y="1176227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18</a:t>
              </a:r>
            </a:p>
          </p:txBody>
        </p:sp>
        <p:sp>
          <p:nvSpPr>
            <p:cNvPr id="43" name="Rectangle 42">
              <a:hlinkClick r:id="rId36" action="ppaction://hlinksldjump"/>
              <a:extLst>
                <a:ext uri="{FF2B5EF4-FFF2-40B4-BE49-F238E27FC236}">
                  <a16:creationId xmlns:a16="http://schemas.microsoft.com/office/drawing/2014/main" id="{0FC574C3-D9F9-7694-4C86-DDE93C4DDEF7}"/>
                </a:ext>
              </a:extLst>
            </p:cNvPr>
            <p:cNvSpPr>
              <a:spLocks/>
            </p:cNvSpPr>
            <p:nvPr userDrawn="1"/>
          </p:nvSpPr>
          <p:spPr>
            <a:xfrm>
              <a:off x="504428" y="1340819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19</a:t>
              </a:r>
            </a:p>
          </p:txBody>
        </p:sp>
        <p:sp>
          <p:nvSpPr>
            <p:cNvPr id="44" name="Rectangle 43">
              <a:hlinkClick r:id="rId37" action="ppaction://hlinksldjump"/>
              <a:extLst>
                <a:ext uri="{FF2B5EF4-FFF2-40B4-BE49-F238E27FC236}">
                  <a16:creationId xmlns:a16="http://schemas.microsoft.com/office/drawing/2014/main" id="{49E05720-5CE8-FC9A-E53F-990003510AAC}"/>
                </a:ext>
              </a:extLst>
            </p:cNvPr>
            <p:cNvSpPr>
              <a:spLocks/>
            </p:cNvSpPr>
            <p:nvPr userDrawn="1"/>
          </p:nvSpPr>
          <p:spPr>
            <a:xfrm>
              <a:off x="687308" y="1340819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45" name="Rectangle 44">
              <a:hlinkClick r:id="rId38" action="ppaction://hlinksldjump"/>
              <a:extLst>
                <a:ext uri="{FF2B5EF4-FFF2-40B4-BE49-F238E27FC236}">
                  <a16:creationId xmlns:a16="http://schemas.microsoft.com/office/drawing/2014/main" id="{7D889376-D070-0604-C8EA-29471648A5F8}"/>
                </a:ext>
              </a:extLst>
            </p:cNvPr>
            <p:cNvSpPr>
              <a:spLocks/>
            </p:cNvSpPr>
            <p:nvPr userDrawn="1"/>
          </p:nvSpPr>
          <p:spPr>
            <a:xfrm>
              <a:off x="870188" y="1340819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21</a:t>
              </a:r>
            </a:p>
          </p:txBody>
        </p:sp>
        <p:sp>
          <p:nvSpPr>
            <p:cNvPr id="46" name="Rectangle 45">
              <a:hlinkClick r:id="rId39" action="ppaction://hlinksldjump"/>
              <a:extLst>
                <a:ext uri="{FF2B5EF4-FFF2-40B4-BE49-F238E27FC236}">
                  <a16:creationId xmlns:a16="http://schemas.microsoft.com/office/drawing/2014/main" id="{74004597-50FD-BBBF-9D1C-359E568C2C89}"/>
                </a:ext>
              </a:extLst>
            </p:cNvPr>
            <p:cNvSpPr>
              <a:spLocks/>
            </p:cNvSpPr>
            <p:nvPr userDrawn="1"/>
          </p:nvSpPr>
          <p:spPr>
            <a:xfrm>
              <a:off x="1053068" y="1340819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47" name="Rectangle 46">
              <a:hlinkClick r:id="rId40" action="ppaction://hlinksldjump"/>
              <a:extLst>
                <a:ext uri="{FF2B5EF4-FFF2-40B4-BE49-F238E27FC236}">
                  <a16:creationId xmlns:a16="http://schemas.microsoft.com/office/drawing/2014/main" id="{23892D7A-9982-167D-B131-89D743BE5499}"/>
                </a:ext>
              </a:extLst>
            </p:cNvPr>
            <p:cNvSpPr>
              <a:spLocks/>
            </p:cNvSpPr>
            <p:nvPr userDrawn="1"/>
          </p:nvSpPr>
          <p:spPr>
            <a:xfrm>
              <a:off x="1235948" y="1340819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23</a:t>
              </a:r>
            </a:p>
          </p:txBody>
        </p:sp>
        <p:sp>
          <p:nvSpPr>
            <p:cNvPr id="48" name="Rectangle 47">
              <a:hlinkClick r:id="rId41" action="ppaction://hlinksldjump"/>
              <a:extLst>
                <a:ext uri="{FF2B5EF4-FFF2-40B4-BE49-F238E27FC236}">
                  <a16:creationId xmlns:a16="http://schemas.microsoft.com/office/drawing/2014/main" id="{9D39BC1B-6F4C-C0B2-CC85-B28AC33D334E}"/>
                </a:ext>
              </a:extLst>
            </p:cNvPr>
            <p:cNvSpPr>
              <a:spLocks/>
            </p:cNvSpPr>
            <p:nvPr userDrawn="1"/>
          </p:nvSpPr>
          <p:spPr>
            <a:xfrm>
              <a:off x="1418828" y="1340819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24</a:t>
              </a:r>
            </a:p>
          </p:txBody>
        </p:sp>
        <p:sp>
          <p:nvSpPr>
            <p:cNvPr id="49" name="Rectangle 48">
              <a:hlinkClick r:id="rId42" action="ppaction://hlinksldjump"/>
              <a:extLst>
                <a:ext uri="{FF2B5EF4-FFF2-40B4-BE49-F238E27FC236}">
                  <a16:creationId xmlns:a16="http://schemas.microsoft.com/office/drawing/2014/main" id="{3C8D1273-EF73-EC61-70AE-DE287E46D657}"/>
                </a:ext>
              </a:extLst>
            </p:cNvPr>
            <p:cNvSpPr>
              <a:spLocks/>
            </p:cNvSpPr>
            <p:nvPr userDrawn="1"/>
          </p:nvSpPr>
          <p:spPr>
            <a:xfrm>
              <a:off x="1601708" y="1340819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25</a:t>
              </a:r>
            </a:p>
          </p:txBody>
        </p:sp>
        <p:sp>
          <p:nvSpPr>
            <p:cNvPr id="50" name="Rectangle 49">
              <a:hlinkClick r:id="rId43" action="ppaction://hlinksldjump"/>
              <a:extLst>
                <a:ext uri="{FF2B5EF4-FFF2-40B4-BE49-F238E27FC236}">
                  <a16:creationId xmlns:a16="http://schemas.microsoft.com/office/drawing/2014/main" id="{DD76F706-4E7E-922F-2F69-6CA91C4B3863}"/>
                </a:ext>
              </a:extLst>
            </p:cNvPr>
            <p:cNvSpPr>
              <a:spLocks/>
            </p:cNvSpPr>
            <p:nvPr userDrawn="1"/>
          </p:nvSpPr>
          <p:spPr>
            <a:xfrm>
              <a:off x="504428" y="1505411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26</a:t>
              </a:r>
            </a:p>
          </p:txBody>
        </p:sp>
        <p:sp>
          <p:nvSpPr>
            <p:cNvPr id="51" name="Rectangle 50">
              <a:hlinkClick r:id="rId44" action="ppaction://hlinksldjump"/>
              <a:extLst>
                <a:ext uri="{FF2B5EF4-FFF2-40B4-BE49-F238E27FC236}">
                  <a16:creationId xmlns:a16="http://schemas.microsoft.com/office/drawing/2014/main" id="{0F1BAB62-E6FF-DAA5-40C3-D770DBC31C4B}"/>
                </a:ext>
              </a:extLst>
            </p:cNvPr>
            <p:cNvSpPr>
              <a:spLocks/>
            </p:cNvSpPr>
            <p:nvPr userDrawn="1"/>
          </p:nvSpPr>
          <p:spPr>
            <a:xfrm>
              <a:off x="687308" y="1505411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27</a:t>
              </a:r>
            </a:p>
          </p:txBody>
        </p:sp>
        <p:sp>
          <p:nvSpPr>
            <p:cNvPr id="52" name="Rectangle 51">
              <a:hlinkClick r:id="rId45" action="ppaction://hlinksldjump"/>
              <a:extLst>
                <a:ext uri="{FF2B5EF4-FFF2-40B4-BE49-F238E27FC236}">
                  <a16:creationId xmlns:a16="http://schemas.microsoft.com/office/drawing/2014/main" id="{2800300F-7A6F-A735-664B-B5B5B2F11F71}"/>
                </a:ext>
              </a:extLst>
            </p:cNvPr>
            <p:cNvSpPr>
              <a:spLocks/>
            </p:cNvSpPr>
            <p:nvPr userDrawn="1"/>
          </p:nvSpPr>
          <p:spPr>
            <a:xfrm>
              <a:off x="870188" y="1505411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28</a:t>
              </a:r>
            </a:p>
          </p:txBody>
        </p:sp>
        <p:sp>
          <p:nvSpPr>
            <p:cNvPr id="53" name="Rectangle 52">
              <a:hlinkClick r:id="rId46" action="ppaction://hlinksldjump"/>
              <a:extLst>
                <a:ext uri="{FF2B5EF4-FFF2-40B4-BE49-F238E27FC236}">
                  <a16:creationId xmlns:a16="http://schemas.microsoft.com/office/drawing/2014/main" id="{4A2D24C6-7D44-D831-E80F-68106B65E7D4}"/>
                </a:ext>
              </a:extLst>
            </p:cNvPr>
            <p:cNvSpPr>
              <a:spLocks/>
            </p:cNvSpPr>
            <p:nvPr userDrawn="1"/>
          </p:nvSpPr>
          <p:spPr>
            <a:xfrm>
              <a:off x="1053068" y="1505411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29</a:t>
              </a:r>
            </a:p>
          </p:txBody>
        </p:sp>
        <p:sp>
          <p:nvSpPr>
            <p:cNvPr id="54" name="Rectangle 53">
              <a:hlinkClick r:id="rId47" action="ppaction://hlinksldjump"/>
              <a:extLst>
                <a:ext uri="{FF2B5EF4-FFF2-40B4-BE49-F238E27FC236}">
                  <a16:creationId xmlns:a16="http://schemas.microsoft.com/office/drawing/2014/main" id="{D8751E34-045A-BC4E-1219-0C14B37746DE}"/>
                </a:ext>
              </a:extLst>
            </p:cNvPr>
            <p:cNvSpPr>
              <a:spLocks/>
            </p:cNvSpPr>
            <p:nvPr userDrawn="1"/>
          </p:nvSpPr>
          <p:spPr>
            <a:xfrm>
              <a:off x="1235948" y="1505411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30</a:t>
              </a:r>
            </a:p>
          </p:txBody>
        </p:sp>
        <p:sp>
          <p:nvSpPr>
            <p:cNvPr id="55" name="Rectangle 54">
              <a:hlinkClick r:id="rId48" action="ppaction://hlinksldjump"/>
              <a:extLst>
                <a:ext uri="{FF2B5EF4-FFF2-40B4-BE49-F238E27FC236}">
                  <a16:creationId xmlns:a16="http://schemas.microsoft.com/office/drawing/2014/main" id="{9A1BA318-6A91-A14A-EF50-1B492FCCA74B}"/>
                </a:ext>
              </a:extLst>
            </p:cNvPr>
            <p:cNvSpPr>
              <a:spLocks/>
            </p:cNvSpPr>
            <p:nvPr userDrawn="1"/>
          </p:nvSpPr>
          <p:spPr>
            <a:xfrm>
              <a:off x="1418828" y="1505411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31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D7F42AEF-F155-D0A2-ABB2-5EE054B3697B}"/>
                </a:ext>
              </a:extLst>
            </p:cNvPr>
            <p:cNvSpPr>
              <a:spLocks/>
            </p:cNvSpPr>
            <p:nvPr userDrawn="1"/>
          </p:nvSpPr>
          <p:spPr>
            <a:xfrm>
              <a:off x="687308" y="847043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2D444E4B-C28A-1BFE-209E-E8933730C2CA}"/>
                </a:ext>
              </a:extLst>
            </p:cNvPr>
            <p:cNvSpPr>
              <a:spLocks/>
            </p:cNvSpPr>
            <p:nvPr userDrawn="1"/>
          </p:nvSpPr>
          <p:spPr>
            <a:xfrm>
              <a:off x="870188" y="847043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B9E8EDBC-D684-701A-424C-AF868D5BDF78}"/>
                </a:ext>
              </a:extLst>
            </p:cNvPr>
            <p:cNvSpPr>
              <a:spLocks/>
            </p:cNvSpPr>
            <p:nvPr userDrawn="1"/>
          </p:nvSpPr>
          <p:spPr>
            <a:xfrm>
              <a:off x="1601708" y="1505411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E74571EE-055A-16BE-DE1F-BBF4F392BD02}"/>
                </a:ext>
              </a:extLst>
            </p:cNvPr>
            <p:cNvSpPr>
              <a:spLocks/>
            </p:cNvSpPr>
            <p:nvPr userDrawn="1"/>
          </p:nvSpPr>
          <p:spPr>
            <a:xfrm>
              <a:off x="504428" y="847043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C8C99057-8AB3-0F18-2C9F-F1337CCBEB47}"/>
                </a:ext>
              </a:extLst>
            </p:cNvPr>
            <p:cNvSpPr>
              <a:spLocks/>
            </p:cNvSpPr>
            <p:nvPr userDrawn="1"/>
          </p:nvSpPr>
          <p:spPr>
            <a:xfrm>
              <a:off x="1601708" y="682451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S</a:t>
              </a: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5ACF4E7E-3639-4E96-7D8A-5566E51CDBDF}"/>
                </a:ext>
              </a:extLst>
            </p:cNvPr>
            <p:cNvSpPr>
              <a:spLocks/>
            </p:cNvSpPr>
            <p:nvPr userDrawn="1"/>
          </p:nvSpPr>
          <p:spPr>
            <a:xfrm>
              <a:off x="504428" y="682451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M</a:t>
              </a: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2199E155-271B-FD4D-73EF-5C0650A74FA4}"/>
                </a:ext>
              </a:extLst>
            </p:cNvPr>
            <p:cNvSpPr>
              <a:spLocks/>
            </p:cNvSpPr>
            <p:nvPr userDrawn="1"/>
          </p:nvSpPr>
          <p:spPr>
            <a:xfrm>
              <a:off x="687308" y="682451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T</a:t>
              </a: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91F3DB9F-50F4-C0E5-8E0F-5B8D137631E6}"/>
                </a:ext>
              </a:extLst>
            </p:cNvPr>
            <p:cNvSpPr>
              <a:spLocks/>
            </p:cNvSpPr>
            <p:nvPr userDrawn="1"/>
          </p:nvSpPr>
          <p:spPr>
            <a:xfrm>
              <a:off x="870188" y="682451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W</a:t>
              </a: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8433E9E3-B240-E5DE-316A-AE4481572CE1}"/>
                </a:ext>
              </a:extLst>
            </p:cNvPr>
            <p:cNvSpPr>
              <a:spLocks/>
            </p:cNvSpPr>
            <p:nvPr userDrawn="1"/>
          </p:nvSpPr>
          <p:spPr>
            <a:xfrm>
              <a:off x="1053068" y="682451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T</a:t>
              </a: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B371DE34-E081-0206-F34E-C3B035EDF648}"/>
                </a:ext>
              </a:extLst>
            </p:cNvPr>
            <p:cNvSpPr>
              <a:spLocks/>
            </p:cNvSpPr>
            <p:nvPr userDrawn="1"/>
          </p:nvSpPr>
          <p:spPr>
            <a:xfrm>
              <a:off x="1235948" y="682451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F</a:t>
              </a: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6733D08A-DCE2-3349-262E-2ABFEA609181}"/>
                </a:ext>
              </a:extLst>
            </p:cNvPr>
            <p:cNvSpPr>
              <a:spLocks/>
            </p:cNvSpPr>
            <p:nvPr userDrawn="1"/>
          </p:nvSpPr>
          <p:spPr>
            <a:xfrm>
              <a:off x="1418828" y="682451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68233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b Mont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2ACED5D-22CF-558E-0E6B-EA084D7400CA}"/>
              </a:ext>
            </a:extLst>
          </p:cNvPr>
          <p:cNvSpPr txBox="1"/>
          <p:nvPr userDrawn="1"/>
        </p:nvSpPr>
        <p:spPr>
          <a:xfrm>
            <a:off x="401005" y="1296875"/>
            <a:ext cx="11226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>
                <a:solidFill>
                  <a:schemeClr val="accent1">
                    <a:lumMod val="50000"/>
                  </a:schemeClr>
                </a:solidFill>
              </a:rPr>
              <a:t>Monthly Goals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26C48C-2135-733D-8E9A-C81BAEE655C3}"/>
              </a:ext>
            </a:extLst>
          </p:cNvPr>
          <p:cNvSpPr txBox="1"/>
          <p:nvPr userDrawn="1"/>
        </p:nvSpPr>
        <p:spPr>
          <a:xfrm>
            <a:off x="0" y="331"/>
            <a:ext cx="5148263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b="1"/>
          </a:p>
        </p:txBody>
      </p:sp>
      <p:pic>
        <p:nvPicPr>
          <p:cNvPr id="57" name="Graphic 56" descr="Home with solid fill">
            <a:hlinkClick r:id="rId2" action="ppaction://hlinksldjump"/>
            <a:extLst>
              <a:ext uri="{FF2B5EF4-FFF2-40B4-BE49-F238E27FC236}">
                <a16:creationId xmlns:a16="http://schemas.microsoft.com/office/drawing/2014/main" id="{69324FBE-DFBA-F6D2-1011-D622F337C1F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1463" y="7248"/>
            <a:ext cx="348543" cy="348543"/>
          </a:xfrm>
          <a:prstGeom prst="rect">
            <a:avLst/>
          </a:prstGeom>
        </p:spPr>
      </p:pic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36010B8B-F055-2546-BA80-996D78F9494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60462" y="0"/>
            <a:ext cx="2827338" cy="368980"/>
          </a:xfrm>
        </p:spPr>
        <p:txBody>
          <a:bodyPr/>
          <a:lstStyle>
            <a:lvl1pPr marL="0" indent="0" algn="ctr">
              <a:buNone/>
              <a:defRPr sz="1800" b="1"/>
            </a:lvl1pPr>
            <a:lvl2pPr marL="257403" indent="0">
              <a:buNone/>
              <a:defRPr/>
            </a:lvl2pPr>
          </a:lstStyle>
          <a:p>
            <a:pPr lvl="0"/>
            <a:r>
              <a:rPr lang="en-US"/>
              <a:t>Type to enter date</a:t>
            </a:r>
          </a:p>
        </p:txBody>
      </p:sp>
      <p:graphicFrame>
        <p:nvGraphicFramePr>
          <p:cNvPr id="3" name="Table 153">
            <a:extLst>
              <a:ext uri="{FF2B5EF4-FFF2-40B4-BE49-F238E27FC236}">
                <a16:creationId xmlns:a16="http://schemas.microsoft.com/office/drawing/2014/main" id="{63D5BD80-CE93-54FC-E644-A972401B2B3B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961172760"/>
              </p:ext>
            </p:extLst>
          </p:nvPr>
        </p:nvGraphicFramePr>
        <p:xfrm>
          <a:off x="501463" y="1524126"/>
          <a:ext cx="3995528" cy="72009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995528">
                  <a:extLst>
                    <a:ext uri="{9D8B030D-6E8A-4147-A177-3AD203B41FA5}">
                      <a16:colId xmlns:a16="http://schemas.microsoft.com/office/drawing/2014/main" val="2389437453"/>
                    </a:ext>
                  </a:extLst>
                </a:gridCol>
              </a:tblGrid>
              <a:tr h="154342">
                <a:tc>
                  <a:txBody>
                    <a:bodyPr/>
                    <a:lstStyle/>
                    <a:p>
                      <a:pPr marL="285750" indent="-285750">
                        <a:buFont typeface="Wingdings" pitchFamily="2" charset="2"/>
                        <a:buChar char="q"/>
                      </a:pPr>
                      <a:r>
                        <a:rPr lang="en-US" sz="105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</a:t>
                      </a:r>
                    </a:p>
                  </a:txBody>
                  <a:tcPr marL="0" marR="0" marT="0" marB="0"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9276727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pPr marL="171450" indent="-171450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4803234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pPr marL="171450" indent="-171450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8418539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pPr marL="171450" indent="-171450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4016569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pPr marL="171450" indent="-171450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8754936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pPr marL="171450" indent="-171450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200545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pPr marL="171450" indent="-171450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99957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46504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70171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321954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689067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631161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283160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941301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247319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353792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961883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341832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60298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743364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703530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602861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936974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996741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119125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642113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910077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35162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381913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142745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845367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934630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287165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187055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2129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309419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072212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6687162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823277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872895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108281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468370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919266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818053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40254"/>
                  </a:ext>
                </a:extLst>
              </a:tr>
            </a:tbl>
          </a:graphicData>
        </a:graphic>
      </p:graphicFrame>
      <p:sp>
        <p:nvSpPr>
          <p:cNvPr id="55" name="Round Same Side Corner Rectangle 54">
            <a:hlinkClick r:id="rId5" action="ppaction://hlinksldjump"/>
            <a:extLst>
              <a:ext uri="{FF2B5EF4-FFF2-40B4-BE49-F238E27FC236}">
                <a16:creationId xmlns:a16="http://schemas.microsoft.com/office/drawing/2014/main" id="{14E85D6D-5D7B-9B02-4096-C1A28F355750}"/>
              </a:ext>
            </a:extLst>
          </p:cNvPr>
          <p:cNvSpPr/>
          <p:nvPr userDrawn="1"/>
        </p:nvSpPr>
        <p:spPr>
          <a:xfrm rot="5400000">
            <a:off x="4389077" y="1307141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Mar</a:t>
            </a:r>
          </a:p>
        </p:txBody>
      </p:sp>
      <p:sp>
        <p:nvSpPr>
          <p:cNvPr id="56" name="Round Same Side Corner Rectangle 55">
            <a:hlinkClick r:id="rId6" action="ppaction://hlinksldjump"/>
            <a:extLst>
              <a:ext uri="{FF2B5EF4-FFF2-40B4-BE49-F238E27FC236}">
                <a16:creationId xmlns:a16="http://schemas.microsoft.com/office/drawing/2014/main" id="{300FA6EC-AA03-AE14-5E5E-AFF219EFD5AC}"/>
              </a:ext>
            </a:extLst>
          </p:cNvPr>
          <p:cNvSpPr/>
          <p:nvPr userDrawn="1"/>
        </p:nvSpPr>
        <p:spPr>
          <a:xfrm rot="5400000">
            <a:off x="4389077" y="1710484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Apr</a:t>
            </a:r>
          </a:p>
        </p:txBody>
      </p:sp>
      <p:sp>
        <p:nvSpPr>
          <p:cNvPr id="58" name="Round Same Side Corner Rectangle 57">
            <a:hlinkClick r:id="rId7" action="ppaction://hlinksldjump"/>
            <a:extLst>
              <a:ext uri="{FF2B5EF4-FFF2-40B4-BE49-F238E27FC236}">
                <a16:creationId xmlns:a16="http://schemas.microsoft.com/office/drawing/2014/main" id="{F522CA5B-310E-4206-A999-FCE3D3D55DA7}"/>
              </a:ext>
            </a:extLst>
          </p:cNvPr>
          <p:cNvSpPr/>
          <p:nvPr userDrawn="1"/>
        </p:nvSpPr>
        <p:spPr>
          <a:xfrm rot="5400000">
            <a:off x="4389077" y="2113827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May</a:t>
            </a:r>
          </a:p>
        </p:txBody>
      </p:sp>
      <p:sp>
        <p:nvSpPr>
          <p:cNvPr id="59" name="Round Same Side Corner Rectangle 58">
            <a:hlinkClick r:id="rId8" action="ppaction://hlinksldjump"/>
            <a:extLst>
              <a:ext uri="{FF2B5EF4-FFF2-40B4-BE49-F238E27FC236}">
                <a16:creationId xmlns:a16="http://schemas.microsoft.com/office/drawing/2014/main" id="{7FB06C9B-BD27-3983-7A4E-1BAF59D5B3B4}"/>
              </a:ext>
            </a:extLst>
          </p:cNvPr>
          <p:cNvSpPr/>
          <p:nvPr userDrawn="1"/>
        </p:nvSpPr>
        <p:spPr>
          <a:xfrm rot="5400000">
            <a:off x="4389077" y="2517170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Jun</a:t>
            </a:r>
          </a:p>
        </p:txBody>
      </p:sp>
      <p:sp>
        <p:nvSpPr>
          <p:cNvPr id="60" name="Round Same Side Corner Rectangle 59">
            <a:hlinkClick r:id="rId9" action="ppaction://hlinksldjump"/>
            <a:extLst>
              <a:ext uri="{FF2B5EF4-FFF2-40B4-BE49-F238E27FC236}">
                <a16:creationId xmlns:a16="http://schemas.microsoft.com/office/drawing/2014/main" id="{85266BC4-C8BF-5389-F960-FAA4874322C5}"/>
              </a:ext>
            </a:extLst>
          </p:cNvPr>
          <p:cNvSpPr/>
          <p:nvPr userDrawn="1"/>
        </p:nvSpPr>
        <p:spPr>
          <a:xfrm rot="5400000">
            <a:off x="4389077" y="2920513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Jul</a:t>
            </a:r>
          </a:p>
        </p:txBody>
      </p:sp>
      <p:sp>
        <p:nvSpPr>
          <p:cNvPr id="104" name="Round Same Side Corner Rectangle 103">
            <a:hlinkClick r:id="rId10" action="ppaction://hlinksldjump"/>
            <a:extLst>
              <a:ext uri="{FF2B5EF4-FFF2-40B4-BE49-F238E27FC236}">
                <a16:creationId xmlns:a16="http://schemas.microsoft.com/office/drawing/2014/main" id="{0B04E6C3-E2B8-19F8-3430-89F1C7AEB582}"/>
              </a:ext>
            </a:extLst>
          </p:cNvPr>
          <p:cNvSpPr/>
          <p:nvPr userDrawn="1"/>
        </p:nvSpPr>
        <p:spPr>
          <a:xfrm rot="5400000">
            <a:off x="4389077" y="3323856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Aug</a:t>
            </a:r>
          </a:p>
        </p:txBody>
      </p:sp>
      <p:sp>
        <p:nvSpPr>
          <p:cNvPr id="105" name="Round Same Side Corner Rectangle 104">
            <a:hlinkClick r:id="rId11" action="ppaction://hlinksldjump"/>
            <a:extLst>
              <a:ext uri="{FF2B5EF4-FFF2-40B4-BE49-F238E27FC236}">
                <a16:creationId xmlns:a16="http://schemas.microsoft.com/office/drawing/2014/main" id="{A3694296-4EC1-7581-F248-19AAD4332E60}"/>
              </a:ext>
            </a:extLst>
          </p:cNvPr>
          <p:cNvSpPr/>
          <p:nvPr userDrawn="1"/>
        </p:nvSpPr>
        <p:spPr>
          <a:xfrm rot="5400000">
            <a:off x="4389077" y="3727199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Sep</a:t>
            </a:r>
          </a:p>
        </p:txBody>
      </p:sp>
      <p:sp>
        <p:nvSpPr>
          <p:cNvPr id="106" name="Round Same Side Corner Rectangle 105">
            <a:hlinkClick r:id="rId12" action="ppaction://hlinksldjump"/>
            <a:extLst>
              <a:ext uri="{FF2B5EF4-FFF2-40B4-BE49-F238E27FC236}">
                <a16:creationId xmlns:a16="http://schemas.microsoft.com/office/drawing/2014/main" id="{9691066A-21C1-EF04-BE4F-DD0723CFD559}"/>
              </a:ext>
            </a:extLst>
          </p:cNvPr>
          <p:cNvSpPr/>
          <p:nvPr userDrawn="1"/>
        </p:nvSpPr>
        <p:spPr>
          <a:xfrm rot="5400000">
            <a:off x="4389077" y="4130542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Oct</a:t>
            </a:r>
          </a:p>
        </p:txBody>
      </p:sp>
      <p:sp>
        <p:nvSpPr>
          <p:cNvPr id="107" name="Round Same Side Corner Rectangle 106">
            <a:hlinkClick r:id="rId13" action="ppaction://hlinksldjump"/>
            <a:extLst>
              <a:ext uri="{FF2B5EF4-FFF2-40B4-BE49-F238E27FC236}">
                <a16:creationId xmlns:a16="http://schemas.microsoft.com/office/drawing/2014/main" id="{2EEF9211-A29D-7A37-C8A2-B238DF8D076D}"/>
              </a:ext>
            </a:extLst>
          </p:cNvPr>
          <p:cNvSpPr/>
          <p:nvPr userDrawn="1"/>
        </p:nvSpPr>
        <p:spPr>
          <a:xfrm rot="5400000">
            <a:off x="4389077" y="4533885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Nov</a:t>
            </a:r>
          </a:p>
        </p:txBody>
      </p:sp>
      <p:sp>
        <p:nvSpPr>
          <p:cNvPr id="108" name="Round Same Side Corner Rectangle 107">
            <a:hlinkClick r:id="rId14" action="ppaction://hlinksldjump"/>
            <a:extLst>
              <a:ext uri="{FF2B5EF4-FFF2-40B4-BE49-F238E27FC236}">
                <a16:creationId xmlns:a16="http://schemas.microsoft.com/office/drawing/2014/main" id="{E42D1967-F241-2871-6C50-8F2F9824BA7A}"/>
              </a:ext>
            </a:extLst>
          </p:cNvPr>
          <p:cNvSpPr/>
          <p:nvPr userDrawn="1"/>
        </p:nvSpPr>
        <p:spPr>
          <a:xfrm rot="5400000">
            <a:off x="4389077" y="4937228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Dec</a:t>
            </a:r>
          </a:p>
        </p:txBody>
      </p:sp>
      <p:sp>
        <p:nvSpPr>
          <p:cNvPr id="109" name="Round Same Side Corner Rectangle 108">
            <a:hlinkClick r:id="rId15" action="ppaction://hlinksldjump"/>
            <a:extLst>
              <a:ext uri="{FF2B5EF4-FFF2-40B4-BE49-F238E27FC236}">
                <a16:creationId xmlns:a16="http://schemas.microsoft.com/office/drawing/2014/main" id="{936F582F-A9AF-4B43-46E7-2C8142D07800}"/>
              </a:ext>
            </a:extLst>
          </p:cNvPr>
          <p:cNvSpPr/>
          <p:nvPr userDrawn="1"/>
        </p:nvSpPr>
        <p:spPr>
          <a:xfrm rot="5400000">
            <a:off x="4389147" y="5340573"/>
            <a:ext cx="394535" cy="144768"/>
          </a:xfrm>
          <a:prstGeom prst="round2Same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Goals</a:t>
            </a:r>
          </a:p>
        </p:txBody>
      </p:sp>
      <p:sp>
        <p:nvSpPr>
          <p:cNvPr id="110" name="Round Same Side Corner Rectangle 109">
            <a:hlinkClick r:id="rId16" action="ppaction://hlinksldjump"/>
            <a:extLst>
              <a:ext uri="{FF2B5EF4-FFF2-40B4-BE49-F238E27FC236}">
                <a16:creationId xmlns:a16="http://schemas.microsoft.com/office/drawing/2014/main" id="{A5FDEF45-5AC0-F3A2-3789-BDA3B2AC3876}"/>
              </a:ext>
            </a:extLst>
          </p:cNvPr>
          <p:cNvSpPr/>
          <p:nvPr userDrawn="1"/>
        </p:nvSpPr>
        <p:spPr>
          <a:xfrm rot="5400000">
            <a:off x="4389077" y="500455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Jan</a:t>
            </a:r>
          </a:p>
        </p:txBody>
      </p:sp>
      <p:sp>
        <p:nvSpPr>
          <p:cNvPr id="111" name="Round Same Side Corner Rectangle 110">
            <a:hlinkClick r:id="rId17" action="ppaction://hlinksldjump"/>
            <a:extLst>
              <a:ext uri="{FF2B5EF4-FFF2-40B4-BE49-F238E27FC236}">
                <a16:creationId xmlns:a16="http://schemas.microsoft.com/office/drawing/2014/main" id="{0A6EAF3F-535A-81A5-A721-60DB2C943CE7}"/>
              </a:ext>
            </a:extLst>
          </p:cNvPr>
          <p:cNvSpPr/>
          <p:nvPr userDrawn="1"/>
        </p:nvSpPr>
        <p:spPr>
          <a:xfrm rot="5400000">
            <a:off x="4429130" y="863746"/>
            <a:ext cx="394535" cy="224874"/>
          </a:xfrm>
          <a:prstGeom prst="round2Same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Feb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73554E5-DE92-E87B-3288-2F4D0D6006FA}"/>
              </a:ext>
            </a:extLst>
          </p:cNvPr>
          <p:cNvGrpSpPr/>
          <p:nvPr userDrawn="1"/>
        </p:nvGrpSpPr>
        <p:grpSpPr>
          <a:xfrm>
            <a:off x="3218688" y="374904"/>
            <a:ext cx="1280160" cy="987552"/>
            <a:chOff x="1821481" y="682451"/>
            <a:chExt cx="1280160" cy="98755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0AA2500-AC4E-E3A4-FEE2-05CB5BF0DCF2}"/>
                </a:ext>
              </a:extLst>
            </p:cNvPr>
            <p:cNvSpPr>
              <a:spLocks/>
            </p:cNvSpPr>
            <p:nvPr userDrawn="1"/>
          </p:nvSpPr>
          <p:spPr>
            <a:xfrm>
              <a:off x="2918761" y="1505411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5" name="Rectangle 4">
              <a:hlinkClick r:id="rId18" action="ppaction://hlinksldjump"/>
              <a:extLst>
                <a:ext uri="{FF2B5EF4-FFF2-40B4-BE49-F238E27FC236}">
                  <a16:creationId xmlns:a16="http://schemas.microsoft.com/office/drawing/2014/main" id="{E0A09298-0295-BCC0-9580-CF78EFA7202A}"/>
                </a:ext>
              </a:extLst>
            </p:cNvPr>
            <p:cNvSpPr>
              <a:spLocks/>
            </p:cNvSpPr>
            <p:nvPr userDrawn="1"/>
          </p:nvSpPr>
          <p:spPr>
            <a:xfrm>
              <a:off x="2735881" y="1011635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6" name="Rectangle 5">
              <a:hlinkClick r:id="rId19" action="ppaction://hlinksldjump"/>
              <a:extLst>
                <a:ext uri="{FF2B5EF4-FFF2-40B4-BE49-F238E27FC236}">
                  <a16:creationId xmlns:a16="http://schemas.microsoft.com/office/drawing/2014/main" id="{6904ABBC-59D5-61FD-A85B-E29C07B47E04}"/>
                </a:ext>
              </a:extLst>
            </p:cNvPr>
            <p:cNvSpPr>
              <a:spLocks/>
            </p:cNvSpPr>
            <p:nvPr userDrawn="1"/>
          </p:nvSpPr>
          <p:spPr>
            <a:xfrm>
              <a:off x="2735881" y="1176227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7" name="Rectangle 6">
              <a:hlinkClick r:id="rId20" action="ppaction://hlinksldjump"/>
              <a:extLst>
                <a:ext uri="{FF2B5EF4-FFF2-40B4-BE49-F238E27FC236}">
                  <a16:creationId xmlns:a16="http://schemas.microsoft.com/office/drawing/2014/main" id="{D45B77BF-D360-6D5F-6443-D6AAA95CD94D}"/>
                </a:ext>
              </a:extLst>
            </p:cNvPr>
            <p:cNvSpPr>
              <a:spLocks/>
            </p:cNvSpPr>
            <p:nvPr userDrawn="1"/>
          </p:nvSpPr>
          <p:spPr>
            <a:xfrm>
              <a:off x="2735881" y="1340819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21</a:t>
              </a:r>
            </a:p>
          </p:txBody>
        </p:sp>
        <p:sp>
          <p:nvSpPr>
            <p:cNvPr id="10" name="Rectangle 9">
              <a:hlinkClick r:id="rId21" action="ppaction://hlinksldjump"/>
              <a:extLst>
                <a:ext uri="{FF2B5EF4-FFF2-40B4-BE49-F238E27FC236}">
                  <a16:creationId xmlns:a16="http://schemas.microsoft.com/office/drawing/2014/main" id="{5C20176F-FEA1-FAEB-EB33-70F740FFA737}"/>
                </a:ext>
              </a:extLst>
            </p:cNvPr>
            <p:cNvSpPr>
              <a:spLocks/>
            </p:cNvSpPr>
            <p:nvPr userDrawn="1"/>
          </p:nvSpPr>
          <p:spPr>
            <a:xfrm>
              <a:off x="2735881" y="1505411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28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573D46F-4AB1-79AC-3B95-74D55F935436}"/>
                </a:ext>
              </a:extLst>
            </p:cNvPr>
            <p:cNvSpPr>
              <a:spLocks/>
            </p:cNvSpPr>
            <p:nvPr userDrawn="1"/>
          </p:nvSpPr>
          <p:spPr>
            <a:xfrm>
              <a:off x="2735881" y="682451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S</a:t>
              </a:r>
            </a:p>
          </p:txBody>
        </p:sp>
        <p:sp>
          <p:nvSpPr>
            <p:cNvPr id="12" name="Rectangle 11">
              <a:hlinkClick r:id="rId22" action="ppaction://hlinksldjump"/>
              <a:extLst>
                <a:ext uri="{FF2B5EF4-FFF2-40B4-BE49-F238E27FC236}">
                  <a16:creationId xmlns:a16="http://schemas.microsoft.com/office/drawing/2014/main" id="{042465FE-4BB5-9F08-95A5-E525B163DFBF}"/>
                </a:ext>
              </a:extLst>
            </p:cNvPr>
            <p:cNvSpPr>
              <a:spLocks/>
            </p:cNvSpPr>
            <p:nvPr userDrawn="1"/>
          </p:nvSpPr>
          <p:spPr>
            <a:xfrm>
              <a:off x="2918761" y="847043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3" name="Rectangle 12">
              <a:hlinkClick r:id="rId23" action="ppaction://hlinksldjump"/>
              <a:extLst>
                <a:ext uri="{FF2B5EF4-FFF2-40B4-BE49-F238E27FC236}">
                  <a16:creationId xmlns:a16="http://schemas.microsoft.com/office/drawing/2014/main" id="{014B0E60-8029-D494-7C73-423E43DBC642}"/>
                </a:ext>
              </a:extLst>
            </p:cNvPr>
            <p:cNvSpPr>
              <a:spLocks/>
            </p:cNvSpPr>
            <p:nvPr userDrawn="1"/>
          </p:nvSpPr>
          <p:spPr>
            <a:xfrm>
              <a:off x="1821481" y="1011635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4" name="Rectangle 13">
              <a:hlinkClick r:id="rId24" action="ppaction://hlinksldjump"/>
              <a:extLst>
                <a:ext uri="{FF2B5EF4-FFF2-40B4-BE49-F238E27FC236}">
                  <a16:creationId xmlns:a16="http://schemas.microsoft.com/office/drawing/2014/main" id="{FBF805A9-043C-757F-8A43-F7C95E7F8DBC}"/>
                </a:ext>
              </a:extLst>
            </p:cNvPr>
            <p:cNvSpPr>
              <a:spLocks/>
            </p:cNvSpPr>
            <p:nvPr userDrawn="1"/>
          </p:nvSpPr>
          <p:spPr>
            <a:xfrm>
              <a:off x="2004361" y="1011635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5" name="Rectangle 14">
              <a:hlinkClick r:id="rId25" action="ppaction://hlinksldjump"/>
              <a:extLst>
                <a:ext uri="{FF2B5EF4-FFF2-40B4-BE49-F238E27FC236}">
                  <a16:creationId xmlns:a16="http://schemas.microsoft.com/office/drawing/2014/main" id="{3824ED31-8BB2-FE73-9C1D-1D22F4ADA034}"/>
                </a:ext>
              </a:extLst>
            </p:cNvPr>
            <p:cNvSpPr>
              <a:spLocks/>
            </p:cNvSpPr>
            <p:nvPr userDrawn="1"/>
          </p:nvSpPr>
          <p:spPr>
            <a:xfrm>
              <a:off x="2187241" y="1011635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6" name="Rectangle 15">
              <a:hlinkClick r:id="rId26" action="ppaction://hlinksldjump"/>
              <a:extLst>
                <a:ext uri="{FF2B5EF4-FFF2-40B4-BE49-F238E27FC236}">
                  <a16:creationId xmlns:a16="http://schemas.microsoft.com/office/drawing/2014/main" id="{23103AF7-110F-77AD-E8D3-1DB89F5E68AE}"/>
                </a:ext>
              </a:extLst>
            </p:cNvPr>
            <p:cNvSpPr>
              <a:spLocks/>
            </p:cNvSpPr>
            <p:nvPr userDrawn="1"/>
          </p:nvSpPr>
          <p:spPr>
            <a:xfrm>
              <a:off x="2370121" y="1011635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7" name="Rectangle 16">
              <a:hlinkClick r:id="rId27" action="ppaction://hlinksldjump"/>
              <a:extLst>
                <a:ext uri="{FF2B5EF4-FFF2-40B4-BE49-F238E27FC236}">
                  <a16:creationId xmlns:a16="http://schemas.microsoft.com/office/drawing/2014/main" id="{C2F50C1C-A29D-A09C-097A-05BFD90DB800}"/>
                </a:ext>
              </a:extLst>
            </p:cNvPr>
            <p:cNvSpPr>
              <a:spLocks/>
            </p:cNvSpPr>
            <p:nvPr userDrawn="1"/>
          </p:nvSpPr>
          <p:spPr>
            <a:xfrm>
              <a:off x="2553001" y="1011635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8" name="Rectangle 17">
              <a:hlinkClick r:id="rId28" action="ppaction://hlinksldjump"/>
              <a:extLst>
                <a:ext uri="{FF2B5EF4-FFF2-40B4-BE49-F238E27FC236}">
                  <a16:creationId xmlns:a16="http://schemas.microsoft.com/office/drawing/2014/main" id="{48804373-CEC5-3452-F551-B32DC242B280}"/>
                </a:ext>
              </a:extLst>
            </p:cNvPr>
            <p:cNvSpPr>
              <a:spLocks/>
            </p:cNvSpPr>
            <p:nvPr userDrawn="1"/>
          </p:nvSpPr>
          <p:spPr>
            <a:xfrm>
              <a:off x="2918761" y="1011635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9" name="Rectangle 18">
              <a:hlinkClick r:id="rId29" action="ppaction://hlinksldjump"/>
              <a:extLst>
                <a:ext uri="{FF2B5EF4-FFF2-40B4-BE49-F238E27FC236}">
                  <a16:creationId xmlns:a16="http://schemas.microsoft.com/office/drawing/2014/main" id="{FEF9D680-F6C3-940B-EDDD-56AEC6F29BEC}"/>
                </a:ext>
              </a:extLst>
            </p:cNvPr>
            <p:cNvSpPr>
              <a:spLocks/>
            </p:cNvSpPr>
            <p:nvPr userDrawn="1"/>
          </p:nvSpPr>
          <p:spPr>
            <a:xfrm>
              <a:off x="1821481" y="1176227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20" name="Rectangle 19">
              <a:hlinkClick r:id="rId30" action="ppaction://hlinksldjump"/>
              <a:extLst>
                <a:ext uri="{FF2B5EF4-FFF2-40B4-BE49-F238E27FC236}">
                  <a16:creationId xmlns:a16="http://schemas.microsoft.com/office/drawing/2014/main" id="{CD312D2F-490B-EB86-125E-0C83E3B60C6D}"/>
                </a:ext>
              </a:extLst>
            </p:cNvPr>
            <p:cNvSpPr>
              <a:spLocks/>
            </p:cNvSpPr>
            <p:nvPr userDrawn="1"/>
          </p:nvSpPr>
          <p:spPr>
            <a:xfrm>
              <a:off x="2004361" y="1176227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21" name="Rectangle 20">
              <a:hlinkClick r:id="rId31" action="ppaction://hlinksldjump"/>
              <a:extLst>
                <a:ext uri="{FF2B5EF4-FFF2-40B4-BE49-F238E27FC236}">
                  <a16:creationId xmlns:a16="http://schemas.microsoft.com/office/drawing/2014/main" id="{8C79C44B-A9A3-199A-88E4-47EA28A12FE3}"/>
                </a:ext>
              </a:extLst>
            </p:cNvPr>
            <p:cNvSpPr>
              <a:spLocks/>
            </p:cNvSpPr>
            <p:nvPr userDrawn="1"/>
          </p:nvSpPr>
          <p:spPr>
            <a:xfrm>
              <a:off x="2187241" y="1176227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22" name="Rectangle 21">
              <a:hlinkClick r:id="rId32" action="ppaction://hlinksldjump"/>
              <a:extLst>
                <a:ext uri="{FF2B5EF4-FFF2-40B4-BE49-F238E27FC236}">
                  <a16:creationId xmlns:a16="http://schemas.microsoft.com/office/drawing/2014/main" id="{3C02C83D-9A82-615A-965F-9A37A0F675AF}"/>
                </a:ext>
              </a:extLst>
            </p:cNvPr>
            <p:cNvSpPr>
              <a:spLocks/>
            </p:cNvSpPr>
            <p:nvPr userDrawn="1"/>
          </p:nvSpPr>
          <p:spPr>
            <a:xfrm>
              <a:off x="2370121" y="1176227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23" name="Rectangle 22">
              <a:hlinkClick r:id="rId33" action="ppaction://hlinksldjump"/>
              <a:extLst>
                <a:ext uri="{FF2B5EF4-FFF2-40B4-BE49-F238E27FC236}">
                  <a16:creationId xmlns:a16="http://schemas.microsoft.com/office/drawing/2014/main" id="{4C64F0DB-74A4-EE16-C2F4-CDC57F454E0C}"/>
                </a:ext>
              </a:extLst>
            </p:cNvPr>
            <p:cNvSpPr>
              <a:spLocks/>
            </p:cNvSpPr>
            <p:nvPr userDrawn="1"/>
          </p:nvSpPr>
          <p:spPr>
            <a:xfrm>
              <a:off x="2553001" y="1176227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13</a:t>
              </a:r>
            </a:p>
          </p:txBody>
        </p:sp>
        <p:sp>
          <p:nvSpPr>
            <p:cNvPr id="24" name="Rectangle 23">
              <a:hlinkClick r:id="rId34" action="ppaction://hlinksldjump"/>
              <a:extLst>
                <a:ext uri="{FF2B5EF4-FFF2-40B4-BE49-F238E27FC236}">
                  <a16:creationId xmlns:a16="http://schemas.microsoft.com/office/drawing/2014/main" id="{0C026534-906A-4EB9-D7B6-7EC6F8E5BE49}"/>
                </a:ext>
              </a:extLst>
            </p:cNvPr>
            <p:cNvSpPr>
              <a:spLocks/>
            </p:cNvSpPr>
            <p:nvPr userDrawn="1"/>
          </p:nvSpPr>
          <p:spPr>
            <a:xfrm>
              <a:off x="2918761" y="1176227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25" name="Rectangle 24">
              <a:hlinkClick r:id="rId35" action="ppaction://hlinksldjump"/>
              <a:extLst>
                <a:ext uri="{FF2B5EF4-FFF2-40B4-BE49-F238E27FC236}">
                  <a16:creationId xmlns:a16="http://schemas.microsoft.com/office/drawing/2014/main" id="{45426A63-0092-4769-14BB-23AB05F7D57C}"/>
                </a:ext>
              </a:extLst>
            </p:cNvPr>
            <p:cNvSpPr>
              <a:spLocks/>
            </p:cNvSpPr>
            <p:nvPr userDrawn="1"/>
          </p:nvSpPr>
          <p:spPr>
            <a:xfrm>
              <a:off x="1821481" y="1340819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16</a:t>
              </a:r>
            </a:p>
          </p:txBody>
        </p:sp>
        <p:sp>
          <p:nvSpPr>
            <p:cNvPr id="26" name="Rectangle 25">
              <a:hlinkClick r:id="rId36" action="ppaction://hlinksldjump"/>
              <a:extLst>
                <a:ext uri="{FF2B5EF4-FFF2-40B4-BE49-F238E27FC236}">
                  <a16:creationId xmlns:a16="http://schemas.microsoft.com/office/drawing/2014/main" id="{11158C5A-A369-3A2D-8AF8-A4FC9E44FF7E}"/>
                </a:ext>
              </a:extLst>
            </p:cNvPr>
            <p:cNvSpPr>
              <a:spLocks/>
            </p:cNvSpPr>
            <p:nvPr userDrawn="1"/>
          </p:nvSpPr>
          <p:spPr>
            <a:xfrm>
              <a:off x="2004361" y="1340819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27" name="Rectangle 26">
              <a:hlinkClick r:id="rId37" action="ppaction://hlinksldjump"/>
              <a:extLst>
                <a:ext uri="{FF2B5EF4-FFF2-40B4-BE49-F238E27FC236}">
                  <a16:creationId xmlns:a16="http://schemas.microsoft.com/office/drawing/2014/main" id="{3998EB52-9749-826D-384E-9F2DE24364CE}"/>
                </a:ext>
              </a:extLst>
            </p:cNvPr>
            <p:cNvSpPr>
              <a:spLocks/>
            </p:cNvSpPr>
            <p:nvPr userDrawn="1"/>
          </p:nvSpPr>
          <p:spPr>
            <a:xfrm>
              <a:off x="2187241" y="1340819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18</a:t>
              </a:r>
            </a:p>
          </p:txBody>
        </p:sp>
        <p:sp>
          <p:nvSpPr>
            <p:cNvPr id="28" name="Rectangle 27">
              <a:hlinkClick r:id="rId38" action="ppaction://hlinksldjump"/>
              <a:extLst>
                <a:ext uri="{FF2B5EF4-FFF2-40B4-BE49-F238E27FC236}">
                  <a16:creationId xmlns:a16="http://schemas.microsoft.com/office/drawing/2014/main" id="{3EBFD6B4-76EE-BC4C-84C5-13637ADD3038}"/>
                </a:ext>
              </a:extLst>
            </p:cNvPr>
            <p:cNvSpPr>
              <a:spLocks/>
            </p:cNvSpPr>
            <p:nvPr userDrawn="1"/>
          </p:nvSpPr>
          <p:spPr>
            <a:xfrm>
              <a:off x="2370121" y="1340819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19</a:t>
              </a:r>
            </a:p>
          </p:txBody>
        </p:sp>
        <p:sp>
          <p:nvSpPr>
            <p:cNvPr id="29" name="Rectangle 28">
              <a:hlinkClick r:id="rId39" action="ppaction://hlinksldjump"/>
              <a:extLst>
                <a:ext uri="{FF2B5EF4-FFF2-40B4-BE49-F238E27FC236}">
                  <a16:creationId xmlns:a16="http://schemas.microsoft.com/office/drawing/2014/main" id="{5B4B1F06-E433-4FB0-1153-C544F72E7E0C}"/>
                </a:ext>
              </a:extLst>
            </p:cNvPr>
            <p:cNvSpPr>
              <a:spLocks/>
            </p:cNvSpPr>
            <p:nvPr userDrawn="1"/>
          </p:nvSpPr>
          <p:spPr>
            <a:xfrm>
              <a:off x="2553001" y="1340819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30" name="Rectangle 29">
              <a:hlinkClick r:id="rId40" action="ppaction://hlinksldjump"/>
              <a:extLst>
                <a:ext uri="{FF2B5EF4-FFF2-40B4-BE49-F238E27FC236}">
                  <a16:creationId xmlns:a16="http://schemas.microsoft.com/office/drawing/2014/main" id="{EA91D514-741F-1886-1EBD-474E2584DB27}"/>
                </a:ext>
              </a:extLst>
            </p:cNvPr>
            <p:cNvSpPr>
              <a:spLocks/>
            </p:cNvSpPr>
            <p:nvPr userDrawn="1"/>
          </p:nvSpPr>
          <p:spPr>
            <a:xfrm>
              <a:off x="2918761" y="1340819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31" name="Rectangle 30">
              <a:hlinkClick r:id="rId41" action="ppaction://hlinksldjump"/>
              <a:extLst>
                <a:ext uri="{FF2B5EF4-FFF2-40B4-BE49-F238E27FC236}">
                  <a16:creationId xmlns:a16="http://schemas.microsoft.com/office/drawing/2014/main" id="{159AA152-B260-5A8A-2BD7-162EF4E02CF5}"/>
                </a:ext>
              </a:extLst>
            </p:cNvPr>
            <p:cNvSpPr>
              <a:spLocks/>
            </p:cNvSpPr>
            <p:nvPr userDrawn="1"/>
          </p:nvSpPr>
          <p:spPr>
            <a:xfrm>
              <a:off x="1821481" y="1505411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23</a:t>
              </a:r>
            </a:p>
          </p:txBody>
        </p:sp>
        <p:sp>
          <p:nvSpPr>
            <p:cNvPr id="32" name="Rectangle 31">
              <a:hlinkClick r:id="rId42" action="ppaction://hlinksldjump"/>
              <a:extLst>
                <a:ext uri="{FF2B5EF4-FFF2-40B4-BE49-F238E27FC236}">
                  <a16:creationId xmlns:a16="http://schemas.microsoft.com/office/drawing/2014/main" id="{5B5E47BD-BD54-3B3C-9161-CE602D2FD0E0}"/>
                </a:ext>
              </a:extLst>
            </p:cNvPr>
            <p:cNvSpPr>
              <a:spLocks/>
            </p:cNvSpPr>
            <p:nvPr userDrawn="1"/>
          </p:nvSpPr>
          <p:spPr>
            <a:xfrm>
              <a:off x="2004361" y="1505411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24</a:t>
              </a:r>
            </a:p>
          </p:txBody>
        </p:sp>
        <p:sp>
          <p:nvSpPr>
            <p:cNvPr id="33" name="Rectangle 32">
              <a:hlinkClick r:id="rId43" action="ppaction://hlinksldjump"/>
              <a:extLst>
                <a:ext uri="{FF2B5EF4-FFF2-40B4-BE49-F238E27FC236}">
                  <a16:creationId xmlns:a16="http://schemas.microsoft.com/office/drawing/2014/main" id="{8DBDA955-D7D7-B09E-D613-B227469C94D8}"/>
                </a:ext>
              </a:extLst>
            </p:cNvPr>
            <p:cNvSpPr>
              <a:spLocks/>
            </p:cNvSpPr>
            <p:nvPr userDrawn="1"/>
          </p:nvSpPr>
          <p:spPr>
            <a:xfrm>
              <a:off x="2187241" y="1505411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25</a:t>
              </a:r>
            </a:p>
          </p:txBody>
        </p:sp>
        <p:sp>
          <p:nvSpPr>
            <p:cNvPr id="34" name="Rectangle 33">
              <a:hlinkClick r:id="rId44" action="ppaction://hlinksldjump"/>
              <a:extLst>
                <a:ext uri="{FF2B5EF4-FFF2-40B4-BE49-F238E27FC236}">
                  <a16:creationId xmlns:a16="http://schemas.microsoft.com/office/drawing/2014/main" id="{9C1182E0-A1E4-DD6D-82AC-B709B55E771F}"/>
                </a:ext>
              </a:extLst>
            </p:cNvPr>
            <p:cNvSpPr>
              <a:spLocks/>
            </p:cNvSpPr>
            <p:nvPr userDrawn="1"/>
          </p:nvSpPr>
          <p:spPr>
            <a:xfrm>
              <a:off x="2370121" y="1505411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26</a:t>
              </a:r>
            </a:p>
          </p:txBody>
        </p:sp>
        <p:sp>
          <p:nvSpPr>
            <p:cNvPr id="35" name="Rectangle 34">
              <a:hlinkClick r:id="rId45" action="ppaction://hlinksldjump"/>
              <a:extLst>
                <a:ext uri="{FF2B5EF4-FFF2-40B4-BE49-F238E27FC236}">
                  <a16:creationId xmlns:a16="http://schemas.microsoft.com/office/drawing/2014/main" id="{5A071D93-D2DF-48B1-7C53-F675FBAA769F}"/>
                </a:ext>
              </a:extLst>
            </p:cNvPr>
            <p:cNvSpPr>
              <a:spLocks/>
            </p:cNvSpPr>
            <p:nvPr userDrawn="1"/>
          </p:nvSpPr>
          <p:spPr>
            <a:xfrm>
              <a:off x="2553001" y="1505411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27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30134F0E-017F-1663-8CAB-8D6F8D31CBF8}"/>
                </a:ext>
              </a:extLst>
            </p:cNvPr>
            <p:cNvSpPr>
              <a:spLocks/>
            </p:cNvSpPr>
            <p:nvPr userDrawn="1"/>
          </p:nvSpPr>
          <p:spPr>
            <a:xfrm>
              <a:off x="2918761" y="682451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S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E1FDEEB3-AC8C-0D41-6617-1770D24BF1C0}"/>
                </a:ext>
              </a:extLst>
            </p:cNvPr>
            <p:cNvSpPr>
              <a:spLocks/>
            </p:cNvSpPr>
            <p:nvPr userDrawn="1"/>
          </p:nvSpPr>
          <p:spPr>
            <a:xfrm>
              <a:off x="1821481" y="682451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M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8BFD3784-FF79-EDA8-F6E1-CA22B5F864C5}"/>
                </a:ext>
              </a:extLst>
            </p:cNvPr>
            <p:cNvSpPr>
              <a:spLocks/>
            </p:cNvSpPr>
            <p:nvPr userDrawn="1"/>
          </p:nvSpPr>
          <p:spPr>
            <a:xfrm>
              <a:off x="2004361" y="682451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T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D403F9D-7080-3A7E-DC9D-E97B42362A87}"/>
                </a:ext>
              </a:extLst>
            </p:cNvPr>
            <p:cNvSpPr>
              <a:spLocks/>
            </p:cNvSpPr>
            <p:nvPr userDrawn="1"/>
          </p:nvSpPr>
          <p:spPr>
            <a:xfrm>
              <a:off x="2187241" y="682451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W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C9A7A907-A5D5-DB6F-780E-EDF7E22ACBA8}"/>
                </a:ext>
              </a:extLst>
            </p:cNvPr>
            <p:cNvSpPr>
              <a:spLocks/>
            </p:cNvSpPr>
            <p:nvPr userDrawn="1"/>
          </p:nvSpPr>
          <p:spPr>
            <a:xfrm>
              <a:off x="2370121" y="682451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T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318F74DD-2586-574F-76B2-75F89A906C0A}"/>
                </a:ext>
              </a:extLst>
            </p:cNvPr>
            <p:cNvSpPr>
              <a:spLocks/>
            </p:cNvSpPr>
            <p:nvPr userDrawn="1"/>
          </p:nvSpPr>
          <p:spPr>
            <a:xfrm>
              <a:off x="2553001" y="682451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F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E168CFA-EBA3-CC22-8842-E42D4E47BF5B}"/>
                </a:ext>
              </a:extLst>
            </p:cNvPr>
            <p:cNvSpPr>
              <a:spLocks/>
            </p:cNvSpPr>
            <p:nvPr userDrawn="1"/>
          </p:nvSpPr>
          <p:spPr>
            <a:xfrm>
              <a:off x="2004361" y="847043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E5A09079-CBEC-E319-C867-A65EEAB2F766}"/>
                </a:ext>
              </a:extLst>
            </p:cNvPr>
            <p:cNvSpPr>
              <a:spLocks/>
            </p:cNvSpPr>
            <p:nvPr userDrawn="1"/>
          </p:nvSpPr>
          <p:spPr>
            <a:xfrm>
              <a:off x="2187241" y="847043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A5E84C03-C408-D1B1-1197-126D42B2BB07}"/>
                </a:ext>
              </a:extLst>
            </p:cNvPr>
            <p:cNvSpPr>
              <a:spLocks/>
            </p:cNvSpPr>
            <p:nvPr userDrawn="1"/>
          </p:nvSpPr>
          <p:spPr>
            <a:xfrm>
              <a:off x="1821481" y="847043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5A6070BF-ABDE-8F84-5F8D-BFFD63939660}"/>
                </a:ext>
              </a:extLst>
            </p:cNvPr>
            <p:cNvSpPr>
              <a:spLocks/>
            </p:cNvSpPr>
            <p:nvPr userDrawn="1"/>
          </p:nvSpPr>
          <p:spPr>
            <a:xfrm>
              <a:off x="2553001" y="847043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798A28B3-2F19-D11E-56EA-97EBD84107D4}"/>
                </a:ext>
              </a:extLst>
            </p:cNvPr>
            <p:cNvSpPr>
              <a:spLocks/>
            </p:cNvSpPr>
            <p:nvPr userDrawn="1"/>
          </p:nvSpPr>
          <p:spPr>
            <a:xfrm>
              <a:off x="2735881" y="847043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45174F38-5B05-D716-A036-E3F163FBF74A}"/>
                </a:ext>
              </a:extLst>
            </p:cNvPr>
            <p:cNvSpPr>
              <a:spLocks/>
            </p:cNvSpPr>
            <p:nvPr userDrawn="1"/>
          </p:nvSpPr>
          <p:spPr>
            <a:xfrm>
              <a:off x="2370121" y="847043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54846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b D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8F26C48C-2135-733D-8E9A-C81BAEE655C3}"/>
              </a:ext>
            </a:extLst>
          </p:cNvPr>
          <p:cNvSpPr txBox="1"/>
          <p:nvPr userDrawn="1"/>
        </p:nvSpPr>
        <p:spPr>
          <a:xfrm>
            <a:off x="0" y="331"/>
            <a:ext cx="5148263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b="1"/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36010B8B-F055-2546-BA80-996D78F9494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60462" y="0"/>
            <a:ext cx="2827338" cy="368980"/>
          </a:xfrm>
        </p:spPr>
        <p:txBody>
          <a:bodyPr/>
          <a:lstStyle>
            <a:lvl1pPr marL="0" indent="0" algn="ctr">
              <a:buNone/>
              <a:defRPr sz="1800" b="1"/>
            </a:lvl1pPr>
            <a:lvl2pPr marL="257403" indent="0">
              <a:buNone/>
              <a:defRPr/>
            </a:lvl2pPr>
          </a:lstStyle>
          <a:p>
            <a:pPr lvl="0"/>
            <a:r>
              <a:rPr lang="en-US"/>
              <a:t>Type to enter date</a:t>
            </a:r>
          </a:p>
        </p:txBody>
      </p:sp>
      <p:sp>
        <p:nvSpPr>
          <p:cNvPr id="18" name="Round Same Side Corner Rectangle 17">
            <a:hlinkClick r:id="rId2" action="ppaction://hlinksldjump"/>
            <a:extLst>
              <a:ext uri="{FF2B5EF4-FFF2-40B4-BE49-F238E27FC236}">
                <a16:creationId xmlns:a16="http://schemas.microsoft.com/office/drawing/2014/main" id="{19DB7B53-406C-85F1-66E3-44D7B62A6A8F}"/>
              </a:ext>
            </a:extLst>
          </p:cNvPr>
          <p:cNvSpPr/>
          <p:nvPr userDrawn="1"/>
        </p:nvSpPr>
        <p:spPr>
          <a:xfrm rot="5400000">
            <a:off x="4389077" y="1307141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Mar</a:t>
            </a:r>
          </a:p>
        </p:txBody>
      </p:sp>
      <p:sp>
        <p:nvSpPr>
          <p:cNvPr id="19" name="Round Same Side Corner Rectangle 18">
            <a:hlinkClick r:id="rId3" action="ppaction://hlinksldjump"/>
            <a:extLst>
              <a:ext uri="{FF2B5EF4-FFF2-40B4-BE49-F238E27FC236}">
                <a16:creationId xmlns:a16="http://schemas.microsoft.com/office/drawing/2014/main" id="{9363582E-1961-61FD-EB52-B73F5FAEEDAC}"/>
              </a:ext>
            </a:extLst>
          </p:cNvPr>
          <p:cNvSpPr/>
          <p:nvPr userDrawn="1"/>
        </p:nvSpPr>
        <p:spPr>
          <a:xfrm rot="5400000">
            <a:off x="4389077" y="1710484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Apr</a:t>
            </a:r>
          </a:p>
        </p:txBody>
      </p:sp>
      <p:sp>
        <p:nvSpPr>
          <p:cNvPr id="20" name="Round Same Side Corner Rectangle 19">
            <a:hlinkClick r:id="rId4" action="ppaction://hlinksldjump"/>
            <a:extLst>
              <a:ext uri="{FF2B5EF4-FFF2-40B4-BE49-F238E27FC236}">
                <a16:creationId xmlns:a16="http://schemas.microsoft.com/office/drawing/2014/main" id="{BE25E32B-8A04-CDDE-3F82-8F0F64C26EE9}"/>
              </a:ext>
            </a:extLst>
          </p:cNvPr>
          <p:cNvSpPr/>
          <p:nvPr userDrawn="1"/>
        </p:nvSpPr>
        <p:spPr>
          <a:xfrm rot="5400000">
            <a:off x="4389077" y="2113827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May</a:t>
            </a:r>
          </a:p>
        </p:txBody>
      </p:sp>
      <p:sp>
        <p:nvSpPr>
          <p:cNvPr id="21" name="Round Same Side Corner Rectangle 20">
            <a:hlinkClick r:id="rId5" action="ppaction://hlinksldjump"/>
            <a:extLst>
              <a:ext uri="{FF2B5EF4-FFF2-40B4-BE49-F238E27FC236}">
                <a16:creationId xmlns:a16="http://schemas.microsoft.com/office/drawing/2014/main" id="{FDB5F2D9-6664-533F-9B2D-85E6260AB112}"/>
              </a:ext>
            </a:extLst>
          </p:cNvPr>
          <p:cNvSpPr/>
          <p:nvPr userDrawn="1"/>
        </p:nvSpPr>
        <p:spPr>
          <a:xfrm rot="5400000">
            <a:off x="4389077" y="2517170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Jun</a:t>
            </a:r>
          </a:p>
        </p:txBody>
      </p:sp>
      <p:sp>
        <p:nvSpPr>
          <p:cNvPr id="22" name="Round Same Side Corner Rectangle 21">
            <a:hlinkClick r:id="rId6" action="ppaction://hlinksldjump"/>
            <a:extLst>
              <a:ext uri="{FF2B5EF4-FFF2-40B4-BE49-F238E27FC236}">
                <a16:creationId xmlns:a16="http://schemas.microsoft.com/office/drawing/2014/main" id="{42A82BF1-8027-B5A0-0356-8DB5F8D75491}"/>
              </a:ext>
            </a:extLst>
          </p:cNvPr>
          <p:cNvSpPr/>
          <p:nvPr userDrawn="1"/>
        </p:nvSpPr>
        <p:spPr>
          <a:xfrm rot="5400000">
            <a:off x="4389077" y="2920513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Jul</a:t>
            </a:r>
          </a:p>
        </p:txBody>
      </p:sp>
      <p:sp>
        <p:nvSpPr>
          <p:cNvPr id="23" name="Round Same Side Corner Rectangle 22">
            <a:hlinkClick r:id="rId7" action="ppaction://hlinksldjump"/>
            <a:extLst>
              <a:ext uri="{FF2B5EF4-FFF2-40B4-BE49-F238E27FC236}">
                <a16:creationId xmlns:a16="http://schemas.microsoft.com/office/drawing/2014/main" id="{4826D444-D62E-D570-DCEC-A7EE60C93766}"/>
              </a:ext>
            </a:extLst>
          </p:cNvPr>
          <p:cNvSpPr/>
          <p:nvPr userDrawn="1"/>
        </p:nvSpPr>
        <p:spPr>
          <a:xfrm rot="5400000">
            <a:off x="4389077" y="3323856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Aug</a:t>
            </a:r>
          </a:p>
        </p:txBody>
      </p:sp>
      <p:sp>
        <p:nvSpPr>
          <p:cNvPr id="24" name="Round Same Side Corner Rectangle 23">
            <a:hlinkClick r:id="rId8" action="ppaction://hlinksldjump"/>
            <a:extLst>
              <a:ext uri="{FF2B5EF4-FFF2-40B4-BE49-F238E27FC236}">
                <a16:creationId xmlns:a16="http://schemas.microsoft.com/office/drawing/2014/main" id="{B10436A1-51F7-6ACA-EC4D-6776288A8F5B}"/>
              </a:ext>
            </a:extLst>
          </p:cNvPr>
          <p:cNvSpPr/>
          <p:nvPr userDrawn="1"/>
        </p:nvSpPr>
        <p:spPr>
          <a:xfrm rot="5400000">
            <a:off x="4389077" y="3727199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Sep</a:t>
            </a:r>
          </a:p>
        </p:txBody>
      </p:sp>
      <p:sp>
        <p:nvSpPr>
          <p:cNvPr id="25" name="Round Same Side Corner Rectangle 24">
            <a:hlinkClick r:id="rId9" action="ppaction://hlinksldjump"/>
            <a:extLst>
              <a:ext uri="{FF2B5EF4-FFF2-40B4-BE49-F238E27FC236}">
                <a16:creationId xmlns:a16="http://schemas.microsoft.com/office/drawing/2014/main" id="{17A93703-42C0-1100-EFAC-2245F67D321B}"/>
              </a:ext>
            </a:extLst>
          </p:cNvPr>
          <p:cNvSpPr/>
          <p:nvPr userDrawn="1"/>
        </p:nvSpPr>
        <p:spPr>
          <a:xfrm rot="5400000">
            <a:off x="4389077" y="4130542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Oct</a:t>
            </a:r>
          </a:p>
        </p:txBody>
      </p:sp>
      <p:sp>
        <p:nvSpPr>
          <p:cNvPr id="26" name="Round Same Side Corner Rectangle 25">
            <a:hlinkClick r:id="rId10" action="ppaction://hlinksldjump"/>
            <a:extLst>
              <a:ext uri="{FF2B5EF4-FFF2-40B4-BE49-F238E27FC236}">
                <a16:creationId xmlns:a16="http://schemas.microsoft.com/office/drawing/2014/main" id="{A28F2E26-7F3A-F860-0841-AD1D9071EF40}"/>
              </a:ext>
            </a:extLst>
          </p:cNvPr>
          <p:cNvSpPr/>
          <p:nvPr userDrawn="1"/>
        </p:nvSpPr>
        <p:spPr>
          <a:xfrm rot="5400000">
            <a:off x="4389077" y="4533885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Nov</a:t>
            </a:r>
          </a:p>
        </p:txBody>
      </p:sp>
      <p:sp>
        <p:nvSpPr>
          <p:cNvPr id="27" name="Round Same Side Corner Rectangle 26">
            <a:hlinkClick r:id="rId11" action="ppaction://hlinksldjump"/>
            <a:extLst>
              <a:ext uri="{FF2B5EF4-FFF2-40B4-BE49-F238E27FC236}">
                <a16:creationId xmlns:a16="http://schemas.microsoft.com/office/drawing/2014/main" id="{7A094F64-D003-1C6A-E8F0-AD0663F91DCB}"/>
              </a:ext>
            </a:extLst>
          </p:cNvPr>
          <p:cNvSpPr/>
          <p:nvPr userDrawn="1"/>
        </p:nvSpPr>
        <p:spPr>
          <a:xfrm rot="5400000">
            <a:off x="4389077" y="4937228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Dec</a:t>
            </a:r>
          </a:p>
        </p:txBody>
      </p:sp>
      <p:sp>
        <p:nvSpPr>
          <p:cNvPr id="28" name="Round Same Side Corner Rectangle 27">
            <a:hlinkClick r:id="rId12" action="ppaction://hlinksldjump"/>
            <a:extLst>
              <a:ext uri="{FF2B5EF4-FFF2-40B4-BE49-F238E27FC236}">
                <a16:creationId xmlns:a16="http://schemas.microsoft.com/office/drawing/2014/main" id="{04BD4BBD-B37B-AE6F-D468-5717C351CF64}"/>
              </a:ext>
            </a:extLst>
          </p:cNvPr>
          <p:cNvSpPr/>
          <p:nvPr userDrawn="1"/>
        </p:nvSpPr>
        <p:spPr>
          <a:xfrm rot="5400000">
            <a:off x="4389147" y="5340573"/>
            <a:ext cx="394535" cy="144768"/>
          </a:xfrm>
          <a:prstGeom prst="round2Same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Goals</a:t>
            </a:r>
          </a:p>
        </p:txBody>
      </p:sp>
      <p:sp>
        <p:nvSpPr>
          <p:cNvPr id="16" name="Round Same Side Corner Rectangle 15">
            <a:hlinkClick r:id="rId13" action="ppaction://hlinksldjump"/>
            <a:extLst>
              <a:ext uri="{FF2B5EF4-FFF2-40B4-BE49-F238E27FC236}">
                <a16:creationId xmlns:a16="http://schemas.microsoft.com/office/drawing/2014/main" id="{22CF1B4E-226E-71C4-746B-3114582C4537}"/>
              </a:ext>
            </a:extLst>
          </p:cNvPr>
          <p:cNvSpPr/>
          <p:nvPr userDrawn="1"/>
        </p:nvSpPr>
        <p:spPr>
          <a:xfrm rot="5400000">
            <a:off x="4389077" y="500455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Jan</a:t>
            </a:r>
          </a:p>
        </p:txBody>
      </p:sp>
      <p:sp>
        <p:nvSpPr>
          <p:cNvPr id="17" name="Round Same Side Corner Rectangle 16">
            <a:hlinkClick r:id="rId14" action="ppaction://hlinksldjump"/>
            <a:extLst>
              <a:ext uri="{FF2B5EF4-FFF2-40B4-BE49-F238E27FC236}">
                <a16:creationId xmlns:a16="http://schemas.microsoft.com/office/drawing/2014/main" id="{356BBF21-D2FA-2688-1166-83B2753C580B}"/>
              </a:ext>
            </a:extLst>
          </p:cNvPr>
          <p:cNvSpPr/>
          <p:nvPr userDrawn="1"/>
        </p:nvSpPr>
        <p:spPr>
          <a:xfrm rot="5400000">
            <a:off x="4429130" y="863746"/>
            <a:ext cx="394535" cy="224874"/>
          </a:xfrm>
          <a:prstGeom prst="round2Same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Feb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5B40BF-2FEB-A43C-61C7-EF23ED055EC5}"/>
              </a:ext>
            </a:extLst>
          </p:cNvPr>
          <p:cNvSpPr txBox="1"/>
          <p:nvPr userDrawn="1"/>
        </p:nvSpPr>
        <p:spPr>
          <a:xfrm>
            <a:off x="401005" y="368980"/>
            <a:ext cx="898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>
                <a:solidFill>
                  <a:schemeClr val="accent1">
                    <a:lumMod val="50000"/>
                  </a:schemeClr>
                </a:solidFill>
              </a:rPr>
              <a:t>Daily Goals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59C14F-8F11-05AA-3AE6-92220E1047E2}"/>
              </a:ext>
            </a:extLst>
          </p:cNvPr>
          <p:cNvSpPr txBox="1"/>
          <p:nvPr userDrawn="1"/>
        </p:nvSpPr>
        <p:spPr>
          <a:xfrm>
            <a:off x="401005" y="1296875"/>
            <a:ext cx="11076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>
                <a:solidFill>
                  <a:schemeClr val="accent1">
                    <a:lumMod val="50000"/>
                  </a:schemeClr>
                </a:solidFill>
              </a:rPr>
              <a:t>Agenda/Notes</a:t>
            </a:r>
          </a:p>
        </p:txBody>
      </p:sp>
      <p:pic>
        <p:nvPicPr>
          <p:cNvPr id="15" name="Graphic 14" descr="Home with solid fill">
            <a:hlinkClick r:id="rId15" action="ppaction://hlinksldjump"/>
            <a:extLst>
              <a:ext uri="{FF2B5EF4-FFF2-40B4-BE49-F238E27FC236}">
                <a16:creationId xmlns:a16="http://schemas.microsoft.com/office/drawing/2014/main" id="{DEEFF06E-90A0-14F7-EE23-912E68C003C5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01463" y="7248"/>
            <a:ext cx="348543" cy="348543"/>
          </a:xfrm>
          <a:prstGeom prst="rect">
            <a:avLst/>
          </a:prstGeom>
        </p:spPr>
      </p:pic>
      <p:graphicFrame>
        <p:nvGraphicFramePr>
          <p:cNvPr id="30" name="Table 153">
            <a:extLst>
              <a:ext uri="{FF2B5EF4-FFF2-40B4-BE49-F238E27FC236}">
                <a16:creationId xmlns:a16="http://schemas.microsoft.com/office/drawing/2014/main" id="{CD93738F-9326-C188-7DC1-8615F6CB60A6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715255471"/>
              </p:ext>
            </p:extLst>
          </p:nvPr>
        </p:nvGraphicFramePr>
        <p:xfrm>
          <a:off x="501463" y="1524126"/>
          <a:ext cx="3995528" cy="740971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995528">
                  <a:extLst>
                    <a:ext uri="{9D8B030D-6E8A-4147-A177-3AD203B41FA5}">
                      <a16:colId xmlns:a16="http://schemas.microsoft.com/office/drawing/2014/main" val="2389437453"/>
                    </a:ext>
                  </a:extLst>
                </a:gridCol>
              </a:tblGrid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9276727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4803234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8418539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4016569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8754936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200545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99957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46504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70171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321954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689067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631161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283160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941301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247319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353792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961883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341832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60298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743364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703530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602861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936974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996741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119125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642113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910077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35162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381913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142745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845367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934630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287165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187055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2129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309419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072212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6687162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823277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872895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108281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468370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919266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818053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585942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067541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0212968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40254"/>
                  </a:ext>
                </a:extLst>
              </a:tr>
            </a:tbl>
          </a:graphicData>
        </a:graphic>
      </p:graphicFrame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83E1CA0A-480E-4399-E239-8D63B846C9A2}"/>
              </a:ext>
            </a:extLst>
          </p:cNvPr>
          <p:cNvCxnSpPr>
            <a:cxnSpLocks/>
          </p:cNvCxnSpPr>
          <p:nvPr userDrawn="1"/>
        </p:nvCxnSpPr>
        <p:spPr>
          <a:xfrm>
            <a:off x="514350" y="825092"/>
            <a:ext cx="2606040" cy="0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3000BBC4-E535-52B6-1928-E1D19E682F6F}"/>
              </a:ext>
            </a:extLst>
          </p:cNvPr>
          <p:cNvCxnSpPr>
            <a:cxnSpLocks/>
          </p:cNvCxnSpPr>
          <p:nvPr userDrawn="1"/>
        </p:nvCxnSpPr>
        <p:spPr>
          <a:xfrm>
            <a:off x="514350" y="1025117"/>
            <a:ext cx="2606040" cy="0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F4E2A054-C309-2700-54DC-5194BC3CC122}"/>
              </a:ext>
            </a:extLst>
          </p:cNvPr>
          <p:cNvCxnSpPr>
            <a:cxnSpLocks/>
          </p:cNvCxnSpPr>
          <p:nvPr userDrawn="1"/>
        </p:nvCxnSpPr>
        <p:spPr>
          <a:xfrm>
            <a:off x="514350" y="1225142"/>
            <a:ext cx="2606040" cy="2527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580ED2EE-9B8C-DB0B-42F5-7F47BD2AC623}"/>
              </a:ext>
            </a:extLst>
          </p:cNvPr>
          <p:cNvSpPr txBox="1"/>
          <p:nvPr userDrawn="1"/>
        </p:nvSpPr>
        <p:spPr>
          <a:xfrm>
            <a:off x="409429" y="575017"/>
            <a:ext cx="30783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sz="1400">
                <a:solidFill>
                  <a:schemeClr val="accent5">
                    <a:lumMod val="75000"/>
                  </a:schemeClr>
                </a:solidFill>
              </a:rPr>
              <a:t> 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1400">
                <a:solidFill>
                  <a:schemeClr val="accent5">
                    <a:lumMod val="75000"/>
                  </a:schemeClr>
                </a:solidFill>
              </a:rPr>
              <a:t> 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1400">
                <a:solidFill>
                  <a:schemeClr val="accent5">
                    <a:lumMod val="75000"/>
                  </a:schemeClr>
                </a:solidFill>
              </a:rPr>
              <a:t> 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A5197FD-0567-827D-6B38-85D1C468FD1C}"/>
              </a:ext>
            </a:extLst>
          </p:cNvPr>
          <p:cNvGrpSpPr/>
          <p:nvPr userDrawn="1"/>
        </p:nvGrpSpPr>
        <p:grpSpPr>
          <a:xfrm>
            <a:off x="3218688" y="374904"/>
            <a:ext cx="1280160" cy="987552"/>
            <a:chOff x="1821481" y="682451"/>
            <a:chExt cx="1280160" cy="987552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D090C38A-9A99-5825-4E50-11D05422022C}"/>
                </a:ext>
              </a:extLst>
            </p:cNvPr>
            <p:cNvSpPr>
              <a:spLocks/>
            </p:cNvSpPr>
            <p:nvPr userDrawn="1"/>
          </p:nvSpPr>
          <p:spPr>
            <a:xfrm>
              <a:off x="2918761" y="1505411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34" name="Rectangle 33">
              <a:hlinkClick r:id="rId18" action="ppaction://hlinksldjump"/>
              <a:extLst>
                <a:ext uri="{FF2B5EF4-FFF2-40B4-BE49-F238E27FC236}">
                  <a16:creationId xmlns:a16="http://schemas.microsoft.com/office/drawing/2014/main" id="{541AA5CB-12EB-1228-27FD-1063AA862758}"/>
                </a:ext>
              </a:extLst>
            </p:cNvPr>
            <p:cNvSpPr>
              <a:spLocks/>
            </p:cNvSpPr>
            <p:nvPr userDrawn="1"/>
          </p:nvSpPr>
          <p:spPr>
            <a:xfrm>
              <a:off x="2735881" y="1011635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35" name="Rectangle 34">
              <a:hlinkClick r:id="rId19" action="ppaction://hlinksldjump"/>
              <a:extLst>
                <a:ext uri="{FF2B5EF4-FFF2-40B4-BE49-F238E27FC236}">
                  <a16:creationId xmlns:a16="http://schemas.microsoft.com/office/drawing/2014/main" id="{19C80F82-DB5C-3984-BB58-06FA76962C4A}"/>
                </a:ext>
              </a:extLst>
            </p:cNvPr>
            <p:cNvSpPr>
              <a:spLocks/>
            </p:cNvSpPr>
            <p:nvPr userDrawn="1"/>
          </p:nvSpPr>
          <p:spPr>
            <a:xfrm>
              <a:off x="2735881" y="1176227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36" name="Rectangle 35">
              <a:hlinkClick r:id="rId20" action="ppaction://hlinksldjump"/>
              <a:extLst>
                <a:ext uri="{FF2B5EF4-FFF2-40B4-BE49-F238E27FC236}">
                  <a16:creationId xmlns:a16="http://schemas.microsoft.com/office/drawing/2014/main" id="{8C53A224-DFC9-78D7-6393-755C1929D33E}"/>
                </a:ext>
              </a:extLst>
            </p:cNvPr>
            <p:cNvSpPr>
              <a:spLocks/>
            </p:cNvSpPr>
            <p:nvPr userDrawn="1"/>
          </p:nvSpPr>
          <p:spPr>
            <a:xfrm>
              <a:off x="2735881" y="1340819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21</a:t>
              </a:r>
            </a:p>
          </p:txBody>
        </p:sp>
        <p:sp>
          <p:nvSpPr>
            <p:cNvPr id="37" name="Rectangle 36">
              <a:hlinkClick r:id="rId21" action="ppaction://hlinksldjump"/>
              <a:extLst>
                <a:ext uri="{FF2B5EF4-FFF2-40B4-BE49-F238E27FC236}">
                  <a16:creationId xmlns:a16="http://schemas.microsoft.com/office/drawing/2014/main" id="{44BF23BE-F48A-4D04-667E-4153C3F242A1}"/>
                </a:ext>
              </a:extLst>
            </p:cNvPr>
            <p:cNvSpPr>
              <a:spLocks/>
            </p:cNvSpPr>
            <p:nvPr userDrawn="1"/>
          </p:nvSpPr>
          <p:spPr>
            <a:xfrm>
              <a:off x="2735881" y="1505411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28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C845D05B-2C65-274C-DF08-70E54F44D9C1}"/>
                </a:ext>
              </a:extLst>
            </p:cNvPr>
            <p:cNvSpPr>
              <a:spLocks/>
            </p:cNvSpPr>
            <p:nvPr userDrawn="1"/>
          </p:nvSpPr>
          <p:spPr>
            <a:xfrm>
              <a:off x="2735881" y="682451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S</a:t>
              </a:r>
            </a:p>
          </p:txBody>
        </p:sp>
        <p:sp>
          <p:nvSpPr>
            <p:cNvPr id="39" name="Rectangle 38">
              <a:hlinkClick r:id="rId22" action="ppaction://hlinksldjump"/>
              <a:extLst>
                <a:ext uri="{FF2B5EF4-FFF2-40B4-BE49-F238E27FC236}">
                  <a16:creationId xmlns:a16="http://schemas.microsoft.com/office/drawing/2014/main" id="{46214FEF-4D06-7A51-84F0-93CC0A64B4AC}"/>
                </a:ext>
              </a:extLst>
            </p:cNvPr>
            <p:cNvSpPr>
              <a:spLocks/>
            </p:cNvSpPr>
            <p:nvPr userDrawn="1"/>
          </p:nvSpPr>
          <p:spPr>
            <a:xfrm>
              <a:off x="2918761" y="847043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0" name="Rectangle 39">
              <a:hlinkClick r:id="rId23" action="ppaction://hlinksldjump"/>
              <a:extLst>
                <a:ext uri="{FF2B5EF4-FFF2-40B4-BE49-F238E27FC236}">
                  <a16:creationId xmlns:a16="http://schemas.microsoft.com/office/drawing/2014/main" id="{ED8095F3-FC64-7DD7-253C-FA1A5C2BB28E}"/>
                </a:ext>
              </a:extLst>
            </p:cNvPr>
            <p:cNvSpPr>
              <a:spLocks/>
            </p:cNvSpPr>
            <p:nvPr userDrawn="1"/>
          </p:nvSpPr>
          <p:spPr>
            <a:xfrm>
              <a:off x="1821481" y="1011635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41" name="Rectangle 40">
              <a:hlinkClick r:id="rId24" action="ppaction://hlinksldjump"/>
              <a:extLst>
                <a:ext uri="{FF2B5EF4-FFF2-40B4-BE49-F238E27FC236}">
                  <a16:creationId xmlns:a16="http://schemas.microsoft.com/office/drawing/2014/main" id="{F9A91C76-FA81-AA89-1295-E22F733C864A}"/>
                </a:ext>
              </a:extLst>
            </p:cNvPr>
            <p:cNvSpPr>
              <a:spLocks/>
            </p:cNvSpPr>
            <p:nvPr userDrawn="1"/>
          </p:nvSpPr>
          <p:spPr>
            <a:xfrm>
              <a:off x="2004361" y="1011635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42" name="Rectangle 41">
              <a:hlinkClick r:id="rId25" action="ppaction://hlinksldjump"/>
              <a:extLst>
                <a:ext uri="{FF2B5EF4-FFF2-40B4-BE49-F238E27FC236}">
                  <a16:creationId xmlns:a16="http://schemas.microsoft.com/office/drawing/2014/main" id="{A9F8DC37-615E-FD83-8E3E-FFB5A3A3F416}"/>
                </a:ext>
              </a:extLst>
            </p:cNvPr>
            <p:cNvSpPr>
              <a:spLocks/>
            </p:cNvSpPr>
            <p:nvPr userDrawn="1"/>
          </p:nvSpPr>
          <p:spPr>
            <a:xfrm>
              <a:off x="2187241" y="1011635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43" name="Rectangle 42">
              <a:hlinkClick r:id="rId26" action="ppaction://hlinksldjump"/>
              <a:extLst>
                <a:ext uri="{FF2B5EF4-FFF2-40B4-BE49-F238E27FC236}">
                  <a16:creationId xmlns:a16="http://schemas.microsoft.com/office/drawing/2014/main" id="{EC067295-5ADC-C125-DD5B-D60A7AC8CE18}"/>
                </a:ext>
              </a:extLst>
            </p:cNvPr>
            <p:cNvSpPr>
              <a:spLocks/>
            </p:cNvSpPr>
            <p:nvPr userDrawn="1"/>
          </p:nvSpPr>
          <p:spPr>
            <a:xfrm>
              <a:off x="2370121" y="1011635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44" name="Rectangle 43">
              <a:hlinkClick r:id="rId27" action="ppaction://hlinksldjump"/>
              <a:extLst>
                <a:ext uri="{FF2B5EF4-FFF2-40B4-BE49-F238E27FC236}">
                  <a16:creationId xmlns:a16="http://schemas.microsoft.com/office/drawing/2014/main" id="{DBA1AD74-877E-9E60-EDA2-26DA5B589986}"/>
                </a:ext>
              </a:extLst>
            </p:cNvPr>
            <p:cNvSpPr>
              <a:spLocks/>
            </p:cNvSpPr>
            <p:nvPr userDrawn="1"/>
          </p:nvSpPr>
          <p:spPr>
            <a:xfrm>
              <a:off x="2553001" y="1011635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45" name="Rectangle 44">
              <a:hlinkClick r:id="rId28" action="ppaction://hlinksldjump"/>
              <a:extLst>
                <a:ext uri="{FF2B5EF4-FFF2-40B4-BE49-F238E27FC236}">
                  <a16:creationId xmlns:a16="http://schemas.microsoft.com/office/drawing/2014/main" id="{CDFDEC79-DBE7-8DE8-A7EB-A67F1C6A0F48}"/>
                </a:ext>
              </a:extLst>
            </p:cNvPr>
            <p:cNvSpPr>
              <a:spLocks/>
            </p:cNvSpPr>
            <p:nvPr userDrawn="1"/>
          </p:nvSpPr>
          <p:spPr>
            <a:xfrm>
              <a:off x="2918761" y="1011635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46" name="Rectangle 45">
              <a:hlinkClick r:id="rId29" action="ppaction://hlinksldjump"/>
              <a:extLst>
                <a:ext uri="{FF2B5EF4-FFF2-40B4-BE49-F238E27FC236}">
                  <a16:creationId xmlns:a16="http://schemas.microsoft.com/office/drawing/2014/main" id="{1662FAE5-9FCD-9DC2-60DD-DA094C2705EA}"/>
                </a:ext>
              </a:extLst>
            </p:cNvPr>
            <p:cNvSpPr>
              <a:spLocks/>
            </p:cNvSpPr>
            <p:nvPr userDrawn="1"/>
          </p:nvSpPr>
          <p:spPr>
            <a:xfrm>
              <a:off x="1821481" y="1176227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47" name="Rectangle 46">
              <a:hlinkClick r:id="rId30" action="ppaction://hlinksldjump"/>
              <a:extLst>
                <a:ext uri="{FF2B5EF4-FFF2-40B4-BE49-F238E27FC236}">
                  <a16:creationId xmlns:a16="http://schemas.microsoft.com/office/drawing/2014/main" id="{34C951FD-F87B-5064-6FFF-521D544D0A97}"/>
                </a:ext>
              </a:extLst>
            </p:cNvPr>
            <p:cNvSpPr>
              <a:spLocks/>
            </p:cNvSpPr>
            <p:nvPr userDrawn="1"/>
          </p:nvSpPr>
          <p:spPr>
            <a:xfrm>
              <a:off x="2004361" y="1176227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48" name="Rectangle 47">
              <a:hlinkClick r:id="rId31" action="ppaction://hlinksldjump"/>
              <a:extLst>
                <a:ext uri="{FF2B5EF4-FFF2-40B4-BE49-F238E27FC236}">
                  <a16:creationId xmlns:a16="http://schemas.microsoft.com/office/drawing/2014/main" id="{38EB4428-88BB-1F66-2B16-8D122D680CC4}"/>
                </a:ext>
              </a:extLst>
            </p:cNvPr>
            <p:cNvSpPr>
              <a:spLocks/>
            </p:cNvSpPr>
            <p:nvPr userDrawn="1"/>
          </p:nvSpPr>
          <p:spPr>
            <a:xfrm>
              <a:off x="2187241" y="1176227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49" name="Rectangle 48">
              <a:hlinkClick r:id="rId32" action="ppaction://hlinksldjump"/>
              <a:extLst>
                <a:ext uri="{FF2B5EF4-FFF2-40B4-BE49-F238E27FC236}">
                  <a16:creationId xmlns:a16="http://schemas.microsoft.com/office/drawing/2014/main" id="{E978BCFD-2FDF-CBE8-E6C1-3E9805047E36}"/>
                </a:ext>
              </a:extLst>
            </p:cNvPr>
            <p:cNvSpPr>
              <a:spLocks/>
            </p:cNvSpPr>
            <p:nvPr userDrawn="1"/>
          </p:nvSpPr>
          <p:spPr>
            <a:xfrm>
              <a:off x="2370121" y="1176227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50" name="Rectangle 49">
              <a:hlinkClick r:id="rId33" action="ppaction://hlinksldjump"/>
              <a:extLst>
                <a:ext uri="{FF2B5EF4-FFF2-40B4-BE49-F238E27FC236}">
                  <a16:creationId xmlns:a16="http://schemas.microsoft.com/office/drawing/2014/main" id="{8DA4F760-814D-CC01-CBD4-82735414513B}"/>
                </a:ext>
              </a:extLst>
            </p:cNvPr>
            <p:cNvSpPr>
              <a:spLocks/>
            </p:cNvSpPr>
            <p:nvPr userDrawn="1"/>
          </p:nvSpPr>
          <p:spPr>
            <a:xfrm>
              <a:off x="2553001" y="1176227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13</a:t>
              </a:r>
            </a:p>
          </p:txBody>
        </p:sp>
        <p:sp>
          <p:nvSpPr>
            <p:cNvPr id="51" name="Rectangle 50">
              <a:hlinkClick r:id="rId34" action="ppaction://hlinksldjump"/>
              <a:extLst>
                <a:ext uri="{FF2B5EF4-FFF2-40B4-BE49-F238E27FC236}">
                  <a16:creationId xmlns:a16="http://schemas.microsoft.com/office/drawing/2014/main" id="{D6BCEFF0-B68B-A01E-B311-38F5AEC6C087}"/>
                </a:ext>
              </a:extLst>
            </p:cNvPr>
            <p:cNvSpPr>
              <a:spLocks/>
            </p:cNvSpPr>
            <p:nvPr userDrawn="1"/>
          </p:nvSpPr>
          <p:spPr>
            <a:xfrm>
              <a:off x="2918761" y="1176227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52" name="Rectangle 51">
              <a:hlinkClick r:id="rId35" action="ppaction://hlinksldjump"/>
              <a:extLst>
                <a:ext uri="{FF2B5EF4-FFF2-40B4-BE49-F238E27FC236}">
                  <a16:creationId xmlns:a16="http://schemas.microsoft.com/office/drawing/2014/main" id="{77610C7B-BC8F-57E9-CF01-B5530B9EDD34}"/>
                </a:ext>
              </a:extLst>
            </p:cNvPr>
            <p:cNvSpPr>
              <a:spLocks/>
            </p:cNvSpPr>
            <p:nvPr userDrawn="1"/>
          </p:nvSpPr>
          <p:spPr>
            <a:xfrm>
              <a:off x="1821481" y="1340819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16</a:t>
              </a:r>
            </a:p>
          </p:txBody>
        </p:sp>
        <p:sp>
          <p:nvSpPr>
            <p:cNvPr id="53" name="Rectangle 52">
              <a:hlinkClick r:id="rId36" action="ppaction://hlinksldjump"/>
              <a:extLst>
                <a:ext uri="{FF2B5EF4-FFF2-40B4-BE49-F238E27FC236}">
                  <a16:creationId xmlns:a16="http://schemas.microsoft.com/office/drawing/2014/main" id="{EAA19ED6-7588-4FE5-098C-1809933429F4}"/>
                </a:ext>
              </a:extLst>
            </p:cNvPr>
            <p:cNvSpPr>
              <a:spLocks/>
            </p:cNvSpPr>
            <p:nvPr userDrawn="1"/>
          </p:nvSpPr>
          <p:spPr>
            <a:xfrm>
              <a:off x="2004361" y="1340819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54" name="Rectangle 53">
              <a:hlinkClick r:id="rId37" action="ppaction://hlinksldjump"/>
              <a:extLst>
                <a:ext uri="{FF2B5EF4-FFF2-40B4-BE49-F238E27FC236}">
                  <a16:creationId xmlns:a16="http://schemas.microsoft.com/office/drawing/2014/main" id="{69FD1F77-EF76-BB50-565E-B62DF9CA53E4}"/>
                </a:ext>
              </a:extLst>
            </p:cNvPr>
            <p:cNvSpPr>
              <a:spLocks/>
            </p:cNvSpPr>
            <p:nvPr userDrawn="1"/>
          </p:nvSpPr>
          <p:spPr>
            <a:xfrm>
              <a:off x="2187241" y="1340819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18</a:t>
              </a:r>
            </a:p>
          </p:txBody>
        </p:sp>
        <p:sp>
          <p:nvSpPr>
            <p:cNvPr id="55" name="Rectangle 54">
              <a:hlinkClick r:id="rId38" action="ppaction://hlinksldjump"/>
              <a:extLst>
                <a:ext uri="{FF2B5EF4-FFF2-40B4-BE49-F238E27FC236}">
                  <a16:creationId xmlns:a16="http://schemas.microsoft.com/office/drawing/2014/main" id="{55CC882B-1D26-1C9C-60EF-9F51813DE37F}"/>
                </a:ext>
              </a:extLst>
            </p:cNvPr>
            <p:cNvSpPr>
              <a:spLocks/>
            </p:cNvSpPr>
            <p:nvPr userDrawn="1"/>
          </p:nvSpPr>
          <p:spPr>
            <a:xfrm>
              <a:off x="2370121" y="1340819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19</a:t>
              </a:r>
            </a:p>
          </p:txBody>
        </p:sp>
        <p:sp>
          <p:nvSpPr>
            <p:cNvPr id="56" name="Rectangle 55">
              <a:hlinkClick r:id="rId39" action="ppaction://hlinksldjump"/>
              <a:extLst>
                <a:ext uri="{FF2B5EF4-FFF2-40B4-BE49-F238E27FC236}">
                  <a16:creationId xmlns:a16="http://schemas.microsoft.com/office/drawing/2014/main" id="{78CC803B-F3F9-B266-8B97-7C4FCB522523}"/>
                </a:ext>
              </a:extLst>
            </p:cNvPr>
            <p:cNvSpPr>
              <a:spLocks/>
            </p:cNvSpPr>
            <p:nvPr userDrawn="1"/>
          </p:nvSpPr>
          <p:spPr>
            <a:xfrm>
              <a:off x="2553001" y="1340819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57" name="Rectangle 56">
              <a:hlinkClick r:id="rId40" action="ppaction://hlinksldjump"/>
              <a:extLst>
                <a:ext uri="{FF2B5EF4-FFF2-40B4-BE49-F238E27FC236}">
                  <a16:creationId xmlns:a16="http://schemas.microsoft.com/office/drawing/2014/main" id="{FDA64237-A6AB-0DAF-6041-AD001B22A201}"/>
                </a:ext>
              </a:extLst>
            </p:cNvPr>
            <p:cNvSpPr>
              <a:spLocks/>
            </p:cNvSpPr>
            <p:nvPr userDrawn="1"/>
          </p:nvSpPr>
          <p:spPr>
            <a:xfrm>
              <a:off x="2918761" y="1340819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58" name="Rectangle 57">
              <a:hlinkClick r:id="rId41" action="ppaction://hlinksldjump"/>
              <a:extLst>
                <a:ext uri="{FF2B5EF4-FFF2-40B4-BE49-F238E27FC236}">
                  <a16:creationId xmlns:a16="http://schemas.microsoft.com/office/drawing/2014/main" id="{9642C5EC-99E5-7F78-FDAC-B07514DC07F8}"/>
                </a:ext>
              </a:extLst>
            </p:cNvPr>
            <p:cNvSpPr>
              <a:spLocks/>
            </p:cNvSpPr>
            <p:nvPr userDrawn="1"/>
          </p:nvSpPr>
          <p:spPr>
            <a:xfrm>
              <a:off x="1821481" y="1505411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23</a:t>
              </a:r>
            </a:p>
          </p:txBody>
        </p:sp>
        <p:sp>
          <p:nvSpPr>
            <p:cNvPr id="59" name="Rectangle 58">
              <a:hlinkClick r:id="rId42" action="ppaction://hlinksldjump"/>
              <a:extLst>
                <a:ext uri="{FF2B5EF4-FFF2-40B4-BE49-F238E27FC236}">
                  <a16:creationId xmlns:a16="http://schemas.microsoft.com/office/drawing/2014/main" id="{6CA6C54B-DE2C-3489-5D4A-A1D40C9BDFB2}"/>
                </a:ext>
              </a:extLst>
            </p:cNvPr>
            <p:cNvSpPr>
              <a:spLocks/>
            </p:cNvSpPr>
            <p:nvPr userDrawn="1"/>
          </p:nvSpPr>
          <p:spPr>
            <a:xfrm>
              <a:off x="2004361" y="1505411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24</a:t>
              </a:r>
            </a:p>
          </p:txBody>
        </p:sp>
        <p:sp>
          <p:nvSpPr>
            <p:cNvPr id="60" name="Rectangle 59">
              <a:hlinkClick r:id="rId43" action="ppaction://hlinksldjump"/>
              <a:extLst>
                <a:ext uri="{FF2B5EF4-FFF2-40B4-BE49-F238E27FC236}">
                  <a16:creationId xmlns:a16="http://schemas.microsoft.com/office/drawing/2014/main" id="{C1B8DCE3-7D3B-5D89-BA77-CC69EC22EE1D}"/>
                </a:ext>
              </a:extLst>
            </p:cNvPr>
            <p:cNvSpPr>
              <a:spLocks/>
            </p:cNvSpPr>
            <p:nvPr userDrawn="1"/>
          </p:nvSpPr>
          <p:spPr>
            <a:xfrm>
              <a:off x="2187241" y="1505411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25</a:t>
              </a:r>
            </a:p>
          </p:txBody>
        </p:sp>
        <p:sp>
          <p:nvSpPr>
            <p:cNvPr id="62" name="Rectangle 61">
              <a:hlinkClick r:id="rId44" action="ppaction://hlinksldjump"/>
              <a:extLst>
                <a:ext uri="{FF2B5EF4-FFF2-40B4-BE49-F238E27FC236}">
                  <a16:creationId xmlns:a16="http://schemas.microsoft.com/office/drawing/2014/main" id="{36377754-5175-DFF1-F7A0-A86D90650493}"/>
                </a:ext>
              </a:extLst>
            </p:cNvPr>
            <p:cNvSpPr>
              <a:spLocks/>
            </p:cNvSpPr>
            <p:nvPr userDrawn="1"/>
          </p:nvSpPr>
          <p:spPr>
            <a:xfrm>
              <a:off x="2370121" y="1505411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26</a:t>
              </a:r>
            </a:p>
          </p:txBody>
        </p:sp>
        <p:sp>
          <p:nvSpPr>
            <p:cNvPr id="63" name="Rectangle 62">
              <a:hlinkClick r:id="rId45" action="ppaction://hlinksldjump"/>
              <a:extLst>
                <a:ext uri="{FF2B5EF4-FFF2-40B4-BE49-F238E27FC236}">
                  <a16:creationId xmlns:a16="http://schemas.microsoft.com/office/drawing/2014/main" id="{A16DAFF2-5F63-EC89-B279-4B6F0CC60CBD}"/>
                </a:ext>
              </a:extLst>
            </p:cNvPr>
            <p:cNvSpPr>
              <a:spLocks/>
            </p:cNvSpPr>
            <p:nvPr userDrawn="1"/>
          </p:nvSpPr>
          <p:spPr>
            <a:xfrm>
              <a:off x="2553001" y="1505411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27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573FA5E2-D1FF-486A-184E-D6D4308265F7}"/>
                </a:ext>
              </a:extLst>
            </p:cNvPr>
            <p:cNvSpPr>
              <a:spLocks/>
            </p:cNvSpPr>
            <p:nvPr userDrawn="1"/>
          </p:nvSpPr>
          <p:spPr>
            <a:xfrm>
              <a:off x="2918761" y="682451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S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1F3890D6-5120-6ED2-FC0C-50403A412FB4}"/>
                </a:ext>
              </a:extLst>
            </p:cNvPr>
            <p:cNvSpPr>
              <a:spLocks/>
            </p:cNvSpPr>
            <p:nvPr userDrawn="1"/>
          </p:nvSpPr>
          <p:spPr>
            <a:xfrm>
              <a:off x="1821481" y="682451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M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B55CDBB0-5BEE-430A-1E57-32347D353DBF}"/>
                </a:ext>
              </a:extLst>
            </p:cNvPr>
            <p:cNvSpPr>
              <a:spLocks/>
            </p:cNvSpPr>
            <p:nvPr userDrawn="1"/>
          </p:nvSpPr>
          <p:spPr>
            <a:xfrm>
              <a:off x="2004361" y="682451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T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61FCF8B3-630D-F6A7-E1D2-059A2CC7656F}"/>
                </a:ext>
              </a:extLst>
            </p:cNvPr>
            <p:cNvSpPr>
              <a:spLocks/>
            </p:cNvSpPr>
            <p:nvPr userDrawn="1"/>
          </p:nvSpPr>
          <p:spPr>
            <a:xfrm>
              <a:off x="2187241" y="682451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W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BDF0FA98-F4F1-FAC1-159B-61CB97BC5459}"/>
                </a:ext>
              </a:extLst>
            </p:cNvPr>
            <p:cNvSpPr>
              <a:spLocks/>
            </p:cNvSpPr>
            <p:nvPr userDrawn="1"/>
          </p:nvSpPr>
          <p:spPr>
            <a:xfrm>
              <a:off x="2370121" y="682451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T</a:t>
              </a: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10D75FFB-7C6A-1C1F-F357-82796B6AFBB6}"/>
                </a:ext>
              </a:extLst>
            </p:cNvPr>
            <p:cNvSpPr>
              <a:spLocks/>
            </p:cNvSpPr>
            <p:nvPr userDrawn="1"/>
          </p:nvSpPr>
          <p:spPr>
            <a:xfrm>
              <a:off x="2553001" y="682451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F</a:t>
              </a: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642FA91C-5555-58BC-F987-A47185082672}"/>
                </a:ext>
              </a:extLst>
            </p:cNvPr>
            <p:cNvSpPr>
              <a:spLocks/>
            </p:cNvSpPr>
            <p:nvPr userDrawn="1"/>
          </p:nvSpPr>
          <p:spPr>
            <a:xfrm>
              <a:off x="2004361" y="847043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7F56375B-1832-2893-8EE9-FFF116180DEF}"/>
                </a:ext>
              </a:extLst>
            </p:cNvPr>
            <p:cNvSpPr>
              <a:spLocks/>
            </p:cNvSpPr>
            <p:nvPr userDrawn="1"/>
          </p:nvSpPr>
          <p:spPr>
            <a:xfrm>
              <a:off x="2187241" y="847043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0A31FA65-EBAD-DD3A-2D33-948E75761D29}"/>
                </a:ext>
              </a:extLst>
            </p:cNvPr>
            <p:cNvSpPr>
              <a:spLocks/>
            </p:cNvSpPr>
            <p:nvPr userDrawn="1"/>
          </p:nvSpPr>
          <p:spPr>
            <a:xfrm>
              <a:off x="1821481" y="847043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E0974562-0EDA-A00D-0F08-3258177C0394}"/>
                </a:ext>
              </a:extLst>
            </p:cNvPr>
            <p:cNvSpPr>
              <a:spLocks/>
            </p:cNvSpPr>
            <p:nvPr userDrawn="1"/>
          </p:nvSpPr>
          <p:spPr>
            <a:xfrm>
              <a:off x="2553001" y="847043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2947EDFC-3FCF-C0A6-03CA-6874B59552D1}"/>
                </a:ext>
              </a:extLst>
            </p:cNvPr>
            <p:cNvSpPr>
              <a:spLocks/>
            </p:cNvSpPr>
            <p:nvPr userDrawn="1"/>
          </p:nvSpPr>
          <p:spPr>
            <a:xfrm>
              <a:off x="2735881" y="847043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3CBA2B78-B49A-4D29-96E8-7F1CAB5A340E}"/>
                </a:ext>
              </a:extLst>
            </p:cNvPr>
            <p:cNvSpPr>
              <a:spLocks/>
            </p:cNvSpPr>
            <p:nvPr userDrawn="1"/>
          </p:nvSpPr>
          <p:spPr>
            <a:xfrm>
              <a:off x="2370121" y="847043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35989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 Mont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2ACED5D-22CF-558E-0E6B-EA084D7400CA}"/>
              </a:ext>
            </a:extLst>
          </p:cNvPr>
          <p:cNvSpPr txBox="1"/>
          <p:nvPr userDrawn="1"/>
        </p:nvSpPr>
        <p:spPr>
          <a:xfrm>
            <a:off x="401005" y="1296875"/>
            <a:ext cx="11226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>
                <a:solidFill>
                  <a:schemeClr val="accent1">
                    <a:lumMod val="50000"/>
                  </a:schemeClr>
                </a:solidFill>
              </a:rPr>
              <a:t>Monthly Goals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26C48C-2135-733D-8E9A-C81BAEE655C3}"/>
              </a:ext>
            </a:extLst>
          </p:cNvPr>
          <p:cNvSpPr txBox="1"/>
          <p:nvPr userDrawn="1"/>
        </p:nvSpPr>
        <p:spPr>
          <a:xfrm>
            <a:off x="0" y="331"/>
            <a:ext cx="5148263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b="1"/>
          </a:p>
        </p:txBody>
      </p:sp>
      <p:pic>
        <p:nvPicPr>
          <p:cNvPr id="57" name="Graphic 56" descr="Home with solid fill">
            <a:hlinkClick r:id="rId2" action="ppaction://hlinksldjump"/>
            <a:extLst>
              <a:ext uri="{FF2B5EF4-FFF2-40B4-BE49-F238E27FC236}">
                <a16:creationId xmlns:a16="http://schemas.microsoft.com/office/drawing/2014/main" id="{69324FBE-DFBA-F6D2-1011-D622F337C1F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1463" y="7248"/>
            <a:ext cx="348543" cy="348543"/>
          </a:xfrm>
          <a:prstGeom prst="rect">
            <a:avLst/>
          </a:prstGeom>
        </p:spPr>
      </p:pic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36010B8B-F055-2546-BA80-996D78F9494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60462" y="0"/>
            <a:ext cx="2827338" cy="368980"/>
          </a:xfrm>
        </p:spPr>
        <p:txBody>
          <a:bodyPr/>
          <a:lstStyle>
            <a:lvl1pPr marL="0" indent="0" algn="ctr">
              <a:buNone/>
              <a:defRPr sz="1800" b="1"/>
            </a:lvl1pPr>
            <a:lvl2pPr marL="257403" indent="0">
              <a:buNone/>
              <a:defRPr/>
            </a:lvl2pPr>
          </a:lstStyle>
          <a:p>
            <a:pPr lvl="0"/>
            <a:r>
              <a:rPr lang="en-US"/>
              <a:t>Type to enter date</a:t>
            </a:r>
          </a:p>
        </p:txBody>
      </p:sp>
      <p:graphicFrame>
        <p:nvGraphicFramePr>
          <p:cNvPr id="3" name="Table 153">
            <a:extLst>
              <a:ext uri="{FF2B5EF4-FFF2-40B4-BE49-F238E27FC236}">
                <a16:creationId xmlns:a16="http://schemas.microsoft.com/office/drawing/2014/main" id="{63D5BD80-CE93-54FC-E644-A972401B2B3B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961172760"/>
              </p:ext>
            </p:extLst>
          </p:nvPr>
        </p:nvGraphicFramePr>
        <p:xfrm>
          <a:off x="501463" y="1524126"/>
          <a:ext cx="3995528" cy="72009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995528">
                  <a:extLst>
                    <a:ext uri="{9D8B030D-6E8A-4147-A177-3AD203B41FA5}">
                      <a16:colId xmlns:a16="http://schemas.microsoft.com/office/drawing/2014/main" val="2389437453"/>
                    </a:ext>
                  </a:extLst>
                </a:gridCol>
              </a:tblGrid>
              <a:tr h="154342">
                <a:tc>
                  <a:txBody>
                    <a:bodyPr/>
                    <a:lstStyle/>
                    <a:p>
                      <a:pPr marL="285750" indent="-285750">
                        <a:buFont typeface="Wingdings" pitchFamily="2" charset="2"/>
                        <a:buChar char="q"/>
                      </a:pPr>
                      <a:r>
                        <a:rPr lang="en-US" sz="105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</a:t>
                      </a:r>
                    </a:p>
                  </a:txBody>
                  <a:tcPr marL="0" marR="0" marT="0" marB="0"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9276727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pPr marL="171450" indent="-171450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4803234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pPr marL="171450" indent="-171450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8418539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pPr marL="171450" indent="-171450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4016569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pPr marL="171450" indent="-171450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8754936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pPr marL="171450" indent="-171450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200545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pPr marL="171450" indent="-171450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99957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46504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70171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321954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689067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631161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283160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941301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247319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353792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961883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341832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60298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743364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703530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602861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936974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996741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119125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642113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910077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35162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381913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142745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845367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934630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287165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187055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2129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309419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072212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6687162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823277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872895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108281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468370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919266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818053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40254"/>
                  </a:ext>
                </a:extLst>
              </a:tr>
            </a:tbl>
          </a:graphicData>
        </a:graphic>
      </p:graphicFrame>
      <p:sp>
        <p:nvSpPr>
          <p:cNvPr id="2" name="Round Same Side Corner Rectangle 1">
            <a:hlinkClick r:id="rId5" action="ppaction://hlinksldjump"/>
            <a:extLst>
              <a:ext uri="{FF2B5EF4-FFF2-40B4-BE49-F238E27FC236}">
                <a16:creationId xmlns:a16="http://schemas.microsoft.com/office/drawing/2014/main" id="{F4E6BD90-A2E7-2748-4CC7-B603AF88AD9F}"/>
              </a:ext>
            </a:extLst>
          </p:cNvPr>
          <p:cNvSpPr/>
          <p:nvPr userDrawn="1"/>
        </p:nvSpPr>
        <p:spPr>
          <a:xfrm rot="5400000">
            <a:off x="4389077" y="500455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Jan</a:t>
            </a:r>
          </a:p>
        </p:txBody>
      </p:sp>
      <p:sp>
        <p:nvSpPr>
          <p:cNvPr id="4" name="Round Same Side Corner Rectangle 3">
            <a:hlinkClick r:id="rId6" action="ppaction://hlinksldjump"/>
            <a:extLst>
              <a:ext uri="{FF2B5EF4-FFF2-40B4-BE49-F238E27FC236}">
                <a16:creationId xmlns:a16="http://schemas.microsoft.com/office/drawing/2014/main" id="{ACF6DD86-5041-A7F6-ECCE-B371D142362A}"/>
              </a:ext>
            </a:extLst>
          </p:cNvPr>
          <p:cNvSpPr/>
          <p:nvPr userDrawn="1"/>
        </p:nvSpPr>
        <p:spPr>
          <a:xfrm rot="5400000">
            <a:off x="4389077" y="903798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Feb</a:t>
            </a:r>
          </a:p>
        </p:txBody>
      </p:sp>
      <p:sp>
        <p:nvSpPr>
          <p:cNvPr id="5" name="Round Same Side Corner Rectangle 4">
            <a:hlinkClick r:id="rId7" action="ppaction://hlinksldjump"/>
            <a:extLst>
              <a:ext uri="{FF2B5EF4-FFF2-40B4-BE49-F238E27FC236}">
                <a16:creationId xmlns:a16="http://schemas.microsoft.com/office/drawing/2014/main" id="{9061B403-1149-24C1-1F24-07FC379E262B}"/>
              </a:ext>
            </a:extLst>
          </p:cNvPr>
          <p:cNvSpPr/>
          <p:nvPr userDrawn="1"/>
        </p:nvSpPr>
        <p:spPr>
          <a:xfrm rot="5400000">
            <a:off x="4429130" y="1267089"/>
            <a:ext cx="394535" cy="224874"/>
          </a:xfrm>
          <a:prstGeom prst="round2Same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Mar</a:t>
            </a:r>
          </a:p>
        </p:txBody>
      </p:sp>
      <p:sp>
        <p:nvSpPr>
          <p:cNvPr id="6" name="Round Same Side Corner Rectangle 5">
            <a:hlinkClick r:id="rId8" action="ppaction://hlinksldjump"/>
            <a:extLst>
              <a:ext uri="{FF2B5EF4-FFF2-40B4-BE49-F238E27FC236}">
                <a16:creationId xmlns:a16="http://schemas.microsoft.com/office/drawing/2014/main" id="{DEB14BDC-BA75-6801-9B5B-94EC9AD943FE}"/>
              </a:ext>
            </a:extLst>
          </p:cNvPr>
          <p:cNvSpPr/>
          <p:nvPr userDrawn="1"/>
        </p:nvSpPr>
        <p:spPr>
          <a:xfrm rot="5400000">
            <a:off x="4389077" y="1710484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Apr</a:t>
            </a:r>
          </a:p>
        </p:txBody>
      </p:sp>
      <p:sp>
        <p:nvSpPr>
          <p:cNvPr id="7" name="Round Same Side Corner Rectangle 6">
            <a:hlinkClick r:id="rId9" action="ppaction://hlinksldjump"/>
            <a:extLst>
              <a:ext uri="{FF2B5EF4-FFF2-40B4-BE49-F238E27FC236}">
                <a16:creationId xmlns:a16="http://schemas.microsoft.com/office/drawing/2014/main" id="{22EAAAE3-A396-699B-7E66-F1D99E9524C2}"/>
              </a:ext>
            </a:extLst>
          </p:cNvPr>
          <p:cNvSpPr/>
          <p:nvPr userDrawn="1"/>
        </p:nvSpPr>
        <p:spPr>
          <a:xfrm rot="5400000">
            <a:off x="4389077" y="2113827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May</a:t>
            </a:r>
          </a:p>
        </p:txBody>
      </p:sp>
      <p:sp>
        <p:nvSpPr>
          <p:cNvPr id="10" name="Round Same Side Corner Rectangle 9">
            <a:hlinkClick r:id="rId10" action="ppaction://hlinksldjump"/>
            <a:extLst>
              <a:ext uri="{FF2B5EF4-FFF2-40B4-BE49-F238E27FC236}">
                <a16:creationId xmlns:a16="http://schemas.microsoft.com/office/drawing/2014/main" id="{68E1502B-16ED-BB57-AB12-E851913EFB7B}"/>
              </a:ext>
            </a:extLst>
          </p:cNvPr>
          <p:cNvSpPr/>
          <p:nvPr userDrawn="1"/>
        </p:nvSpPr>
        <p:spPr>
          <a:xfrm rot="5400000">
            <a:off x="4389077" y="2517170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Jun</a:t>
            </a:r>
          </a:p>
        </p:txBody>
      </p:sp>
      <p:sp>
        <p:nvSpPr>
          <p:cNvPr id="11" name="Round Same Side Corner Rectangle 10">
            <a:hlinkClick r:id="rId11" action="ppaction://hlinksldjump"/>
            <a:extLst>
              <a:ext uri="{FF2B5EF4-FFF2-40B4-BE49-F238E27FC236}">
                <a16:creationId xmlns:a16="http://schemas.microsoft.com/office/drawing/2014/main" id="{25B73A5B-91B9-04B5-A976-1015FE32A5AF}"/>
              </a:ext>
            </a:extLst>
          </p:cNvPr>
          <p:cNvSpPr/>
          <p:nvPr userDrawn="1"/>
        </p:nvSpPr>
        <p:spPr>
          <a:xfrm rot="5400000">
            <a:off x="4389077" y="2920513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Jul</a:t>
            </a:r>
          </a:p>
        </p:txBody>
      </p:sp>
      <p:sp>
        <p:nvSpPr>
          <p:cNvPr id="12" name="Round Same Side Corner Rectangle 11">
            <a:hlinkClick r:id="rId12" action="ppaction://hlinksldjump"/>
            <a:extLst>
              <a:ext uri="{FF2B5EF4-FFF2-40B4-BE49-F238E27FC236}">
                <a16:creationId xmlns:a16="http://schemas.microsoft.com/office/drawing/2014/main" id="{1738F64D-EBBC-45A7-56CB-65D6B064BE90}"/>
              </a:ext>
            </a:extLst>
          </p:cNvPr>
          <p:cNvSpPr/>
          <p:nvPr userDrawn="1"/>
        </p:nvSpPr>
        <p:spPr>
          <a:xfrm rot="5400000">
            <a:off x="4389077" y="3323856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Aug</a:t>
            </a:r>
          </a:p>
        </p:txBody>
      </p:sp>
      <p:sp>
        <p:nvSpPr>
          <p:cNvPr id="13" name="Round Same Side Corner Rectangle 12">
            <a:hlinkClick r:id="rId13" action="ppaction://hlinksldjump"/>
            <a:extLst>
              <a:ext uri="{FF2B5EF4-FFF2-40B4-BE49-F238E27FC236}">
                <a16:creationId xmlns:a16="http://schemas.microsoft.com/office/drawing/2014/main" id="{5A28F2B6-0B81-8A68-801A-6CA11EE7FEDE}"/>
              </a:ext>
            </a:extLst>
          </p:cNvPr>
          <p:cNvSpPr/>
          <p:nvPr userDrawn="1"/>
        </p:nvSpPr>
        <p:spPr>
          <a:xfrm rot="5400000">
            <a:off x="4389077" y="3727199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Sep</a:t>
            </a:r>
          </a:p>
        </p:txBody>
      </p:sp>
      <p:sp>
        <p:nvSpPr>
          <p:cNvPr id="14" name="Round Same Side Corner Rectangle 13">
            <a:hlinkClick r:id="rId14" action="ppaction://hlinksldjump"/>
            <a:extLst>
              <a:ext uri="{FF2B5EF4-FFF2-40B4-BE49-F238E27FC236}">
                <a16:creationId xmlns:a16="http://schemas.microsoft.com/office/drawing/2014/main" id="{913D6A07-9D8C-F897-AFE6-8E35A6CF4C8F}"/>
              </a:ext>
            </a:extLst>
          </p:cNvPr>
          <p:cNvSpPr/>
          <p:nvPr userDrawn="1"/>
        </p:nvSpPr>
        <p:spPr>
          <a:xfrm rot="5400000">
            <a:off x="4389077" y="4130542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Oct</a:t>
            </a:r>
          </a:p>
        </p:txBody>
      </p:sp>
      <p:sp>
        <p:nvSpPr>
          <p:cNvPr id="15" name="Round Same Side Corner Rectangle 14">
            <a:hlinkClick r:id="rId15" action="ppaction://hlinksldjump"/>
            <a:extLst>
              <a:ext uri="{FF2B5EF4-FFF2-40B4-BE49-F238E27FC236}">
                <a16:creationId xmlns:a16="http://schemas.microsoft.com/office/drawing/2014/main" id="{1EE56CD0-2393-5A32-5525-0B3AC4D4A90E}"/>
              </a:ext>
            </a:extLst>
          </p:cNvPr>
          <p:cNvSpPr/>
          <p:nvPr userDrawn="1"/>
        </p:nvSpPr>
        <p:spPr>
          <a:xfrm rot="5400000">
            <a:off x="4389077" y="4533885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Nov</a:t>
            </a:r>
          </a:p>
        </p:txBody>
      </p:sp>
      <p:sp>
        <p:nvSpPr>
          <p:cNvPr id="16" name="Round Same Side Corner Rectangle 15">
            <a:hlinkClick r:id="rId16" action="ppaction://hlinksldjump"/>
            <a:extLst>
              <a:ext uri="{FF2B5EF4-FFF2-40B4-BE49-F238E27FC236}">
                <a16:creationId xmlns:a16="http://schemas.microsoft.com/office/drawing/2014/main" id="{5A832CB3-0D90-1856-6F9F-69ABA7F050CD}"/>
              </a:ext>
            </a:extLst>
          </p:cNvPr>
          <p:cNvSpPr/>
          <p:nvPr userDrawn="1"/>
        </p:nvSpPr>
        <p:spPr>
          <a:xfrm rot="5400000">
            <a:off x="4389077" y="4937228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Dec</a:t>
            </a:r>
          </a:p>
        </p:txBody>
      </p:sp>
      <p:sp>
        <p:nvSpPr>
          <p:cNvPr id="17" name="Round Same Side Corner Rectangle 16">
            <a:hlinkClick r:id="rId17" action="ppaction://hlinksldjump"/>
            <a:extLst>
              <a:ext uri="{FF2B5EF4-FFF2-40B4-BE49-F238E27FC236}">
                <a16:creationId xmlns:a16="http://schemas.microsoft.com/office/drawing/2014/main" id="{AF51F79A-F81C-B09B-C6CC-272F39DE5B52}"/>
              </a:ext>
            </a:extLst>
          </p:cNvPr>
          <p:cNvSpPr/>
          <p:nvPr userDrawn="1"/>
        </p:nvSpPr>
        <p:spPr>
          <a:xfrm rot="5400000">
            <a:off x="4389147" y="5340573"/>
            <a:ext cx="394535" cy="144768"/>
          </a:xfrm>
          <a:prstGeom prst="round2Same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Goals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525B9CA-4269-070A-DA8B-6CFFD8AD00DB}"/>
              </a:ext>
            </a:extLst>
          </p:cNvPr>
          <p:cNvGrpSpPr/>
          <p:nvPr userDrawn="1"/>
        </p:nvGrpSpPr>
        <p:grpSpPr>
          <a:xfrm>
            <a:off x="3218688" y="374904"/>
            <a:ext cx="1280160" cy="1152144"/>
            <a:chOff x="3138535" y="682451"/>
            <a:chExt cx="1280160" cy="1152144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3D0CC2B0-762C-F1D6-CA0C-B97B9880FDC6}"/>
                </a:ext>
              </a:extLst>
            </p:cNvPr>
            <p:cNvSpPr>
              <a:spLocks/>
            </p:cNvSpPr>
            <p:nvPr userDrawn="1"/>
          </p:nvSpPr>
          <p:spPr>
            <a:xfrm>
              <a:off x="4235815" y="1670003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65" name="Rectangle 64">
              <a:hlinkClick r:id="rId18" action="ppaction://hlinksldjump"/>
              <a:extLst>
                <a:ext uri="{FF2B5EF4-FFF2-40B4-BE49-F238E27FC236}">
                  <a16:creationId xmlns:a16="http://schemas.microsoft.com/office/drawing/2014/main" id="{9A276C5D-F8C8-8946-9D9D-034EC6501512}"/>
                </a:ext>
              </a:extLst>
            </p:cNvPr>
            <p:cNvSpPr>
              <a:spLocks/>
            </p:cNvSpPr>
            <p:nvPr userDrawn="1"/>
          </p:nvSpPr>
          <p:spPr>
            <a:xfrm>
              <a:off x="4235815" y="847043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66" name="Rectangle 65">
              <a:hlinkClick r:id="rId19" action="ppaction://hlinksldjump"/>
              <a:extLst>
                <a:ext uri="{FF2B5EF4-FFF2-40B4-BE49-F238E27FC236}">
                  <a16:creationId xmlns:a16="http://schemas.microsoft.com/office/drawing/2014/main" id="{393BAEBD-E20D-FAE8-EE9E-8041B24567F6}"/>
                </a:ext>
              </a:extLst>
            </p:cNvPr>
            <p:cNvSpPr>
              <a:spLocks/>
            </p:cNvSpPr>
            <p:nvPr userDrawn="1"/>
          </p:nvSpPr>
          <p:spPr>
            <a:xfrm>
              <a:off x="3138535" y="1011635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67" name="Rectangle 66">
              <a:hlinkClick r:id="rId20" action="ppaction://hlinksldjump"/>
              <a:extLst>
                <a:ext uri="{FF2B5EF4-FFF2-40B4-BE49-F238E27FC236}">
                  <a16:creationId xmlns:a16="http://schemas.microsoft.com/office/drawing/2014/main" id="{5686710B-BE7C-C1A3-3E23-85B1FE07C66F}"/>
                </a:ext>
              </a:extLst>
            </p:cNvPr>
            <p:cNvSpPr>
              <a:spLocks/>
            </p:cNvSpPr>
            <p:nvPr userDrawn="1"/>
          </p:nvSpPr>
          <p:spPr>
            <a:xfrm>
              <a:off x="3321415" y="1011635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68" name="Rectangle 67">
              <a:hlinkClick r:id="rId21" action="ppaction://hlinksldjump"/>
              <a:extLst>
                <a:ext uri="{FF2B5EF4-FFF2-40B4-BE49-F238E27FC236}">
                  <a16:creationId xmlns:a16="http://schemas.microsoft.com/office/drawing/2014/main" id="{CF9A77D8-B9D9-5867-7563-330987611B34}"/>
                </a:ext>
              </a:extLst>
            </p:cNvPr>
            <p:cNvSpPr>
              <a:spLocks/>
            </p:cNvSpPr>
            <p:nvPr userDrawn="1"/>
          </p:nvSpPr>
          <p:spPr>
            <a:xfrm>
              <a:off x="3504295" y="1011635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69" name="Rectangle 68">
              <a:hlinkClick r:id="rId22" action="ppaction://hlinksldjump"/>
              <a:extLst>
                <a:ext uri="{FF2B5EF4-FFF2-40B4-BE49-F238E27FC236}">
                  <a16:creationId xmlns:a16="http://schemas.microsoft.com/office/drawing/2014/main" id="{AFD4F269-96BA-8B2A-9495-AD0F601C663A}"/>
                </a:ext>
              </a:extLst>
            </p:cNvPr>
            <p:cNvSpPr>
              <a:spLocks/>
            </p:cNvSpPr>
            <p:nvPr userDrawn="1"/>
          </p:nvSpPr>
          <p:spPr>
            <a:xfrm>
              <a:off x="3687175" y="1011635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70" name="Rectangle 69">
              <a:hlinkClick r:id="rId23" action="ppaction://hlinksldjump"/>
              <a:extLst>
                <a:ext uri="{FF2B5EF4-FFF2-40B4-BE49-F238E27FC236}">
                  <a16:creationId xmlns:a16="http://schemas.microsoft.com/office/drawing/2014/main" id="{61B968D5-0557-1D86-9DFF-5E86383AFB6D}"/>
                </a:ext>
              </a:extLst>
            </p:cNvPr>
            <p:cNvSpPr>
              <a:spLocks/>
            </p:cNvSpPr>
            <p:nvPr userDrawn="1"/>
          </p:nvSpPr>
          <p:spPr>
            <a:xfrm>
              <a:off x="3870055" y="1011635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71" name="Rectangle 70">
              <a:hlinkClick r:id="rId24" action="ppaction://hlinksldjump"/>
              <a:extLst>
                <a:ext uri="{FF2B5EF4-FFF2-40B4-BE49-F238E27FC236}">
                  <a16:creationId xmlns:a16="http://schemas.microsoft.com/office/drawing/2014/main" id="{3200E033-0EFD-4470-E488-209F0A15B669}"/>
                </a:ext>
              </a:extLst>
            </p:cNvPr>
            <p:cNvSpPr>
              <a:spLocks/>
            </p:cNvSpPr>
            <p:nvPr userDrawn="1"/>
          </p:nvSpPr>
          <p:spPr>
            <a:xfrm>
              <a:off x="4052935" y="1011635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72" name="Rectangle 71">
              <a:hlinkClick r:id="rId25" action="ppaction://hlinksldjump"/>
              <a:extLst>
                <a:ext uri="{FF2B5EF4-FFF2-40B4-BE49-F238E27FC236}">
                  <a16:creationId xmlns:a16="http://schemas.microsoft.com/office/drawing/2014/main" id="{856F165F-C37A-37A5-0B44-2B8236AB165C}"/>
                </a:ext>
              </a:extLst>
            </p:cNvPr>
            <p:cNvSpPr>
              <a:spLocks/>
            </p:cNvSpPr>
            <p:nvPr userDrawn="1"/>
          </p:nvSpPr>
          <p:spPr>
            <a:xfrm>
              <a:off x="4235815" y="1011635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73" name="Rectangle 72">
              <a:hlinkClick r:id="rId26" action="ppaction://hlinksldjump"/>
              <a:extLst>
                <a:ext uri="{FF2B5EF4-FFF2-40B4-BE49-F238E27FC236}">
                  <a16:creationId xmlns:a16="http://schemas.microsoft.com/office/drawing/2014/main" id="{E45CA171-CAEC-A4CB-8FF2-1224844ADFD1}"/>
                </a:ext>
              </a:extLst>
            </p:cNvPr>
            <p:cNvSpPr>
              <a:spLocks/>
            </p:cNvSpPr>
            <p:nvPr userDrawn="1"/>
          </p:nvSpPr>
          <p:spPr>
            <a:xfrm>
              <a:off x="3138535" y="1176227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74" name="Rectangle 73">
              <a:hlinkClick r:id="rId27" action="ppaction://hlinksldjump"/>
              <a:extLst>
                <a:ext uri="{FF2B5EF4-FFF2-40B4-BE49-F238E27FC236}">
                  <a16:creationId xmlns:a16="http://schemas.microsoft.com/office/drawing/2014/main" id="{082F4F07-F3DD-4A5C-3406-8385DD2ACEC0}"/>
                </a:ext>
              </a:extLst>
            </p:cNvPr>
            <p:cNvSpPr>
              <a:spLocks/>
            </p:cNvSpPr>
            <p:nvPr userDrawn="1"/>
          </p:nvSpPr>
          <p:spPr>
            <a:xfrm>
              <a:off x="3321415" y="1176227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75" name="Rectangle 74">
              <a:hlinkClick r:id="rId28" action="ppaction://hlinksldjump"/>
              <a:extLst>
                <a:ext uri="{FF2B5EF4-FFF2-40B4-BE49-F238E27FC236}">
                  <a16:creationId xmlns:a16="http://schemas.microsoft.com/office/drawing/2014/main" id="{AFC2C5FB-B4CB-43AD-1B46-EE3438962ADE}"/>
                </a:ext>
              </a:extLst>
            </p:cNvPr>
            <p:cNvSpPr>
              <a:spLocks/>
            </p:cNvSpPr>
            <p:nvPr userDrawn="1"/>
          </p:nvSpPr>
          <p:spPr>
            <a:xfrm>
              <a:off x="3504295" y="1176227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76" name="Rectangle 75">
              <a:hlinkClick r:id="rId29" action="ppaction://hlinksldjump"/>
              <a:extLst>
                <a:ext uri="{FF2B5EF4-FFF2-40B4-BE49-F238E27FC236}">
                  <a16:creationId xmlns:a16="http://schemas.microsoft.com/office/drawing/2014/main" id="{180F344C-9646-1B55-E58A-52E741102037}"/>
                </a:ext>
              </a:extLst>
            </p:cNvPr>
            <p:cNvSpPr>
              <a:spLocks/>
            </p:cNvSpPr>
            <p:nvPr userDrawn="1"/>
          </p:nvSpPr>
          <p:spPr>
            <a:xfrm>
              <a:off x="3687175" y="1176227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77" name="Rectangle 76">
              <a:hlinkClick r:id="rId30" action="ppaction://hlinksldjump"/>
              <a:extLst>
                <a:ext uri="{FF2B5EF4-FFF2-40B4-BE49-F238E27FC236}">
                  <a16:creationId xmlns:a16="http://schemas.microsoft.com/office/drawing/2014/main" id="{127EB2F4-1E20-6D7F-7EFB-862C9A178D85}"/>
                </a:ext>
              </a:extLst>
            </p:cNvPr>
            <p:cNvSpPr>
              <a:spLocks/>
            </p:cNvSpPr>
            <p:nvPr userDrawn="1"/>
          </p:nvSpPr>
          <p:spPr>
            <a:xfrm>
              <a:off x="3870055" y="1176227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13</a:t>
              </a:r>
            </a:p>
          </p:txBody>
        </p:sp>
        <p:sp>
          <p:nvSpPr>
            <p:cNvPr id="78" name="Rectangle 77">
              <a:hlinkClick r:id="rId31" action="ppaction://hlinksldjump"/>
              <a:extLst>
                <a:ext uri="{FF2B5EF4-FFF2-40B4-BE49-F238E27FC236}">
                  <a16:creationId xmlns:a16="http://schemas.microsoft.com/office/drawing/2014/main" id="{1C066ECD-269A-CA19-166D-10B047FFF827}"/>
                </a:ext>
              </a:extLst>
            </p:cNvPr>
            <p:cNvSpPr>
              <a:spLocks/>
            </p:cNvSpPr>
            <p:nvPr userDrawn="1"/>
          </p:nvSpPr>
          <p:spPr>
            <a:xfrm>
              <a:off x="4052935" y="1176227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79" name="Rectangle 78">
              <a:hlinkClick r:id="rId32" action="ppaction://hlinksldjump"/>
              <a:extLst>
                <a:ext uri="{FF2B5EF4-FFF2-40B4-BE49-F238E27FC236}">
                  <a16:creationId xmlns:a16="http://schemas.microsoft.com/office/drawing/2014/main" id="{BE8BEC8E-B159-C649-8AED-D7E10D3F3E2D}"/>
                </a:ext>
              </a:extLst>
            </p:cNvPr>
            <p:cNvSpPr>
              <a:spLocks/>
            </p:cNvSpPr>
            <p:nvPr userDrawn="1"/>
          </p:nvSpPr>
          <p:spPr>
            <a:xfrm>
              <a:off x="4235815" y="1176227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80" name="Rectangle 79">
              <a:hlinkClick r:id="rId33" action="ppaction://hlinksldjump"/>
              <a:extLst>
                <a:ext uri="{FF2B5EF4-FFF2-40B4-BE49-F238E27FC236}">
                  <a16:creationId xmlns:a16="http://schemas.microsoft.com/office/drawing/2014/main" id="{7B3A793E-437A-F5A3-A1C0-31FD94FDD73F}"/>
                </a:ext>
              </a:extLst>
            </p:cNvPr>
            <p:cNvSpPr>
              <a:spLocks/>
            </p:cNvSpPr>
            <p:nvPr userDrawn="1"/>
          </p:nvSpPr>
          <p:spPr>
            <a:xfrm>
              <a:off x="3138535" y="1340819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16</a:t>
              </a:r>
            </a:p>
          </p:txBody>
        </p:sp>
        <p:sp>
          <p:nvSpPr>
            <p:cNvPr id="81" name="Rectangle 80">
              <a:hlinkClick r:id="rId34" action="ppaction://hlinksldjump"/>
              <a:extLst>
                <a:ext uri="{FF2B5EF4-FFF2-40B4-BE49-F238E27FC236}">
                  <a16:creationId xmlns:a16="http://schemas.microsoft.com/office/drawing/2014/main" id="{D559DC30-7667-6B51-D5EF-95D5378726DC}"/>
                </a:ext>
              </a:extLst>
            </p:cNvPr>
            <p:cNvSpPr>
              <a:spLocks/>
            </p:cNvSpPr>
            <p:nvPr userDrawn="1"/>
          </p:nvSpPr>
          <p:spPr>
            <a:xfrm>
              <a:off x="3321415" y="1340819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82" name="Rectangle 81">
              <a:hlinkClick r:id="rId35" action="ppaction://hlinksldjump"/>
              <a:extLst>
                <a:ext uri="{FF2B5EF4-FFF2-40B4-BE49-F238E27FC236}">
                  <a16:creationId xmlns:a16="http://schemas.microsoft.com/office/drawing/2014/main" id="{106E0F71-0D6C-1267-53E5-0D3EA498D8A9}"/>
                </a:ext>
              </a:extLst>
            </p:cNvPr>
            <p:cNvSpPr>
              <a:spLocks/>
            </p:cNvSpPr>
            <p:nvPr userDrawn="1"/>
          </p:nvSpPr>
          <p:spPr>
            <a:xfrm>
              <a:off x="3504295" y="1340819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18</a:t>
              </a:r>
            </a:p>
          </p:txBody>
        </p:sp>
        <p:sp>
          <p:nvSpPr>
            <p:cNvPr id="83" name="Rectangle 82">
              <a:hlinkClick r:id="rId36" action="ppaction://hlinksldjump"/>
              <a:extLst>
                <a:ext uri="{FF2B5EF4-FFF2-40B4-BE49-F238E27FC236}">
                  <a16:creationId xmlns:a16="http://schemas.microsoft.com/office/drawing/2014/main" id="{22E928BB-EA46-1C13-B452-C28B25150A9D}"/>
                </a:ext>
              </a:extLst>
            </p:cNvPr>
            <p:cNvSpPr>
              <a:spLocks/>
            </p:cNvSpPr>
            <p:nvPr userDrawn="1"/>
          </p:nvSpPr>
          <p:spPr>
            <a:xfrm>
              <a:off x="3687175" y="1340819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19</a:t>
              </a:r>
            </a:p>
          </p:txBody>
        </p:sp>
        <p:sp>
          <p:nvSpPr>
            <p:cNvPr id="84" name="Rectangle 83">
              <a:hlinkClick r:id="rId37" action="ppaction://hlinksldjump"/>
              <a:extLst>
                <a:ext uri="{FF2B5EF4-FFF2-40B4-BE49-F238E27FC236}">
                  <a16:creationId xmlns:a16="http://schemas.microsoft.com/office/drawing/2014/main" id="{4CCE0696-ECC9-606D-3E5C-A1B9E2D7B534}"/>
                </a:ext>
              </a:extLst>
            </p:cNvPr>
            <p:cNvSpPr>
              <a:spLocks/>
            </p:cNvSpPr>
            <p:nvPr userDrawn="1"/>
          </p:nvSpPr>
          <p:spPr>
            <a:xfrm>
              <a:off x="3870055" y="1340819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85" name="Rectangle 84">
              <a:hlinkClick r:id="rId38" action="ppaction://hlinksldjump"/>
              <a:extLst>
                <a:ext uri="{FF2B5EF4-FFF2-40B4-BE49-F238E27FC236}">
                  <a16:creationId xmlns:a16="http://schemas.microsoft.com/office/drawing/2014/main" id="{D068AE90-1A3D-3683-F332-93068379117C}"/>
                </a:ext>
              </a:extLst>
            </p:cNvPr>
            <p:cNvSpPr>
              <a:spLocks/>
            </p:cNvSpPr>
            <p:nvPr userDrawn="1"/>
          </p:nvSpPr>
          <p:spPr>
            <a:xfrm>
              <a:off x="4052935" y="1340819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21</a:t>
              </a:r>
            </a:p>
          </p:txBody>
        </p:sp>
        <p:sp>
          <p:nvSpPr>
            <p:cNvPr id="86" name="Rectangle 85">
              <a:hlinkClick r:id="rId39" action="ppaction://hlinksldjump"/>
              <a:extLst>
                <a:ext uri="{FF2B5EF4-FFF2-40B4-BE49-F238E27FC236}">
                  <a16:creationId xmlns:a16="http://schemas.microsoft.com/office/drawing/2014/main" id="{B5552700-CE42-2C7D-5EF4-DC837D881342}"/>
                </a:ext>
              </a:extLst>
            </p:cNvPr>
            <p:cNvSpPr>
              <a:spLocks/>
            </p:cNvSpPr>
            <p:nvPr userDrawn="1"/>
          </p:nvSpPr>
          <p:spPr>
            <a:xfrm>
              <a:off x="4235815" y="1340819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87" name="Rectangle 86">
              <a:hlinkClick r:id="rId40" action="ppaction://hlinksldjump"/>
              <a:extLst>
                <a:ext uri="{FF2B5EF4-FFF2-40B4-BE49-F238E27FC236}">
                  <a16:creationId xmlns:a16="http://schemas.microsoft.com/office/drawing/2014/main" id="{FBE5A07C-FF54-E07D-975A-F876E5D757CD}"/>
                </a:ext>
              </a:extLst>
            </p:cNvPr>
            <p:cNvSpPr>
              <a:spLocks/>
            </p:cNvSpPr>
            <p:nvPr userDrawn="1"/>
          </p:nvSpPr>
          <p:spPr>
            <a:xfrm>
              <a:off x="3138535" y="1505411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23</a:t>
              </a:r>
            </a:p>
          </p:txBody>
        </p:sp>
        <p:sp>
          <p:nvSpPr>
            <p:cNvPr id="88" name="Rectangle 87">
              <a:hlinkClick r:id="rId41" action="ppaction://hlinksldjump"/>
              <a:extLst>
                <a:ext uri="{FF2B5EF4-FFF2-40B4-BE49-F238E27FC236}">
                  <a16:creationId xmlns:a16="http://schemas.microsoft.com/office/drawing/2014/main" id="{70659FB4-693D-DD10-536F-9E548098AF39}"/>
                </a:ext>
              </a:extLst>
            </p:cNvPr>
            <p:cNvSpPr>
              <a:spLocks/>
            </p:cNvSpPr>
            <p:nvPr userDrawn="1"/>
          </p:nvSpPr>
          <p:spPr>
            <a:xfrm>
              <a:off x="3321415" y="1505411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24</a:t>
              </a:r>
            </a:p>
          </p:txBody>
        </p:sp>
        <p:sp>
          <p:nvSpPr>
            <p:cNvPr id="89" name="Rectangle 88">
              <a:hlinkClick r:id="rId42" action="ppaction://hlinksldjump"/>
              <a:extLst>
                <a:ext uri="{FF2B5EF4-FFF2-40B4-BE49-F238E27FC236}">
                  <a16:creationId xmlns:a16="http://schemas.microsoft.com/office/drawing/2014/main" id="{798A919B-E0C1-095E-B4CE-0FFB4692B08F}"/>
                </a:ext>
              </a:extLst>
            </p:cNvPr>
            <p:cNvSpPr>
              <a:spLocks/>
            </p:cNvSpPr>
            <p:nvPr userDrawn="1"/>
          </p:nvSpPr>
          <p:spPr>
            <a:xfrm>
              <a:off x="3504295" y="1505411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25</a:t>
              </a:r>
            </a:p>
          </p:txBody>
        </p:sp>
        <p:sp>
          <p:nvSpPr>
            <p:cNvPr id="90" name="Rectangle 89">
              <a:hlinkClick r:id="rId43" action="ppaction://hlinksldjump"/>
              <a:extLst>
                <a:ext uri="{FF2B5EF4-FFF2-40B4-BE49-F238E27FC236}">
                  <a16:creationId xmlns:a16="http://schemas.microsoft.com/office/drawing/2014/main" id="{C3C4D526-0DC4-6CF3-EA58-0AFB488DFA43}"/>
                </a:ext>
              </a:extLst>
            </p:cNvPr>
            <p:cNvSpPr>
              <a:spLocks/>
            </p:cNvSpPr>
            <p:nvPr userDrawn="1"/>
          </p:nvSpPr>
          <p:spPr>
            <a:xfrm>
              <a:off x="3687175" y="1505411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26</a:t>
              </a:r>
            </a:p>
          </p:txBody>
        </p:sp>
        <p:sp>
          <p:nvSpPr>
            <p:cNvPr id="91" name="Rectangle 90">
              <a:hlinkClick r:id="rId44" action="ppaction://hlinksldjump"/>
              <a:extLst>
                <a:ext uri="{FF2B5EF4-FFF2-40B4-BE49-F238E27FC236}">
                  <a16:creationId xmlns:a16="http://schemas.microsoft.com/office/drawing/2014/main" id="{AD6CD0F6-350C-8ADF-5196-F6B2841F9C96}"/>
                </a:ext>
              </a:extLst>
            </p:cNvPr>
            <p:cNvSpPr>
              <a:spLocks/>
            </p:cNvSpPr>
            <p:nvPr userDrawn="1"/>
          </p:nvSpPr>
          <p:spPr>
            <a:xfrm>
              <a:off x="3870055" y="1505411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27</a:t>
              </a:r>
            </a:p>
          </p:txBody>
        </p:sp>
        <p:sp>
          <p:nvSpPr>
            <p:cNvPr id="92" name="Rectangle 91">
              <a:hlinkClick r:id="rId45" action="ppaction://hlinksldjump"/>
              <a:extLst>
                <a:ext uri="{FF2B5EF4-FFF2-40B4-BE49-F238E27FC236}">
                  <a16:creationId xmlns:a16="http://schemas.microsoft.com/office/drawing/2014/main" id="{94C30E7E-1016-A889-5FE1-332A76BC711C}"/>
                </a:ext>
              </a:extLst>
            </p:cNvPr>
            <p:cNvSpPr>
              <a:spLocks/>
            </p:cNvSpPr>
            <p:nvPr userDrawn="1"/>
          </p:nvSpPr>
          <p:spPr>
            <a:xfrm>
              <a:off x="4052935" y="1505411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28</a:t>
              </a:r>
            </a:p>
          </p:txBody>
        </p:sp>
        <p:sp>
          <p:nvSpPr>
            <p:cNvPr id="93" name="Rectangle 92">
              <a:hlinkClick r:id="rId46" action="ppaction://hlinksldjump"/>
              <a:extLst>
                <a:ext uri="{FF2B5EF4-FFF2-40B4-BE49-F238E27FC236}">
                  <a16:creationId xmlns:a16="http://schemas.microsoft.com/office/drawing/2014/main" id="{F7A2C5D7-35A0-2DED-6B30-60B6D431D208}"/>
                </a:ext>
              </a:extLst>
            </p:cNvPr>
            <p:cNvSpPr>
              <a:spLocks/>
            </p:cNvSpPr>
            <p:nvPr userDrawn="1"/>
          </p:nvSpPr>
          <p:spPr>
            <a:xfrm>
              <a:off x="4235815" y="1505411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29</a:t>
              </a:r>
            </a:p>
          </p:txBody>
        </p:sp>
        <p:sp>
          <p:nvSpPr>
            <p:cNvPr id="94" name="Rectangle 93">
              <a:hlinkClick r:id="rId47" action="ppaction://hlinksldjump"/>
              <a:extLst>
                <a:ext uri="{FF2B5EF4-FFF2-40B4-BE49-F238E27FC236}">
                  <a16:creationId xmlns:a16="http://schemas.microsoft.com/office/drawing/2014/main" id="{5612F97C-A03C-FF3E-D4D6-8538D5774C23}"/>
                </a:ext>
              </a:extLst>
            </p:cNvPr>
            <p:cNvSpPr>
              <a:spLocks/>
            </p:cNvSpPr>
            <p:nvPr userDrawn="1"/>
          </p:nvSpPr>
          <p:spPr>
            <a:xfrm>
              <a:off x="3138535" y="1670003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30</a:t>
              </a:r>
            </a:p>
          </p:txBody>
        </p:sp>
        <p:sp>
          <p:nvSpPr>
            <p:cNvPr id="95" name="Rectangle 94">
              <a:hlinkClick r:id="rId48" action="ppaction://hlinksldjump"/>
              <a:extLst>
                <a:ext uri="{FF2B5EF4-FFF2-40B4-BE49-F238E27FC236}">
                  <a16:creationId xmlns:a16="http://schemas.microsoft.com/office/drawing/2014/main" id="{107BA45B-5F72-CFEC-741E-98441E87D28B}"/>
                </a:ext>
              </a:extLst>
            </p:cNvPr>
            <p:cNvSpPr>
              <a:spLocks/>
            </p:cNvSpPr>
            <p:nvPr userDrawn="1"/>
          </p:nvSpPr>
          <p:spPr>
            <a:xfrm>
              <a:off x="3321415" y="1670003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31</a:t>
              </a: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BD5754B7-AB0C-39EB-2FEC-57DB0847519C}"/>
                </a:ext>
              </a:extLst>
            </p:cNvPr>
            <p:cNvSpPr>
              <a:spLocks/>
            </p:cNvSpPr>
            <p:nvPr userDrawn="1"/>
          </p:nvSpPr>
          <p:spPr>
            <a:xfrm>
              <a:off x="4052935" y="1670003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6897CDCE-E071-CA7E-9378-F4DB386156FD}"/>
                </a:ext>
              </a:extLst>
            </p:cNvPr>
            <p:cNvSpPr>
              <a:spLocks/>
            </p:cNvSpPr>
            <p:nvPr userDrawn="1"/>
          </p:nvSpPr>
          <p:spPr>
            <a:xfrm>
              <a:off x="3870055" y="1670003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5316E980-72DB-6CD2-59A7-E62ABD741469}"/>
                </a:ext>
              </a:extLst>
            </p:cNvPr>
            <p:cNvSpPr>
              <a:spLocks/>
            </p:cNvSpPr>
            <p:nvPr userDrawn="1"/>
          </p:nvSpPr>
          <p:spPr>
            <a:xfrm>
              <a:off x="3687175" y="1670003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E420237D-AC97-95B0-7CCD-EA145C122A2A}"/>
                </a:ext>
              </a:extLst>
            </p:cNvPr>
            <p:cNvSpPr>
              <a:spLocks/>
            </p:cNvSpPr>
            <p:nvPr userDrawn="1"/>
          </p:nvSpPr>
          <p:spPr>
            <a:xfrm>
              <a:off x="3504295" y="1670003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7843A520-58C7-991F-8442-78016B187E71}"/>
                </a:ext>
              </a:extLst>
            </p:cNvPr>
            <p:cNvSpPr>
              <a:spLocks/>
            </p:cNvSpPr>
            <p:nvPr userDrawn="1"/>
          </p:nvSpPr>
          <p:spPr>
            <a:xfrm>
              <a:off x="4235815" y="682451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S</a:t>
              </a: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D3F67775-8B70-DCA9-4076-9A6BDCFC637B}"/>
                </a:ext>
              </a:extLst>
            </p:cNvPr>
            <p:cNvSpPr>
              <a:spLocks/>
            </p:cNvSpPr>
            <p:nvPr userDrawn="1"/>
          </p:nvSpPr>
          <p:spPr>
            <a:xfrm>
              <a:off x="3138535" y="682451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M</a:t>
              </a: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5A2059A0-29D6-92E9-0E3C-BD25B33848C4}"/>
                </a:ext>
              </a:extLst>
            </p:cNvPr>
            <p:cNvSpPr>
              <a:spLocks/>
            </p:cNvSpPr>
            <p:nvPr userDrawn="1"/>
          </p:nvSpPr>
          <p:spPr>
            <a:xfrm>
              <a:off x="3321415" y="682451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T</a:t>
              </a: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85A8C2E7-7A86-60D5-01DD-85B0CF4846E2}"/>
                </a:ext>
              </a:extLst>
            </p:cNvPr>
            <p:cNvSpPr>
              <a:spLocks/>
            </p:cNvSpPr>
            <p:nvPr userDrawn="1"/>
          </p:nvSpPr>
          <p:spPr>
            <a:xfrm>
              <a:off x="3504295" y="682451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W</a:t>
              </a: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D9FF19F7-171F-9DB3-BDDD-0220DDC0EFC4}"/>
                </a:ext>
              </a:extLst>
            </p:cNvPr>
            <p:cNvSpPr>
              <a:spLocks/>
            </p:cNvSpPr>
            <p:nvPr userDrawn="1"/>
          </p:nvSpPr>
          <p:spPr>
            <a:xfrm>
              <a:off x="3687175" y="682451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T</a:t>
              </a: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338474F8-D780-9620-69CD-2028E6573C1F}"/>
                </a:ext>
              </a:extLst>
            </p:cNvPr>
            <p:cNvSpPr>
              <a:spLocks/>
            </p:cNvSpPr>
            <p:nvPr userDrawn="1"/>
          </p:nvSpPr>
          <p:spPr>
            <a:xfrm>
              <a:off x="3870055" y="682451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F</a:t>
              </a: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E85A2CE1-D083-0E0F-3AF2-263676BF42BC}"/>
                </a:ext>
              </a:extLst>
            </p:cNvPr>
            <p:cNvSpPr>
              <a:spLocks/>
            </p:cNvSpPr>
            <p:nvPr userDrawn="1"/>
          </p:nvSpPr>
          <p:spPr>
            <a:xfrm>
              <a:off x="4052935" y="682451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S</a:t>
              </a:r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F37513C6-338B-41C2-A956-C19E45D79399}"/>
                </a:ext>
              </a:extLst>
            </p:cNvPr>
            <p:cNvSpPr>
              <a:spLocks/>
            </p:cNvSpPr>
            <p:nvPr userDrawn="1"/>
          </p:nvSpPr>
          <p:spPr>
            <a:xfrm>
              <a:off x="3321415" y="847043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9620CF8A-9BE5-CBE0-8EEC-8D35F3D8F854}"/>
                </a:ext>
              </a:extLst>
            </p:cNvPr>
            <p:cNvSpPr>
              <a:spLocks/>
            </p:cNvSpPr>
            <p:nvPr userDrawn="1"/>
          </p:nvSpPr>
          <p:spPr>
            <a:xfrm>
              <a:off x="3504295" y="847043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87E1F736-E4D9-F3FB-A220-D3DC5D28D5F0}"/>
                </a:ext>
              </a:extLst>
            </p:cNvPr>
            <p:cNvSpPr>
              <a:spLocks/>
            </p:cNvSpPr>
            <p:nvPr userDrawn="1"/>
          </p:nvSpPr>
          <p:spPr>
            <a:xfrm>
              <a:off x="3138535" y="847043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D422B021-E64F-E316-E1C6-9AC75D22EFED}"/>
                </a:ext>
              </a:extLst>
            </p:cNvPr>
            <p:cNvSpPr>
              <a:spLocks/>
            </p:cNvSpPr>
            <p:nvPr userDrawn="1"/>
          </p:nvSpPr>
          <p:spPr>
            <a:xfrm>
              <a:off x="3870055" y="847043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A88CCA9A-3FB8-961F-AA7A-F890C0BB39C9}"/>
                </a:ext>
              </a:extLst>
            </p:cNvPr>
            <p:cNvSpPr>
              <a:spLocks/>
            </p:cNvSpPr>
            <p:nvPr userDrawn="1"/>
          </p:nvSpPr>
          <p:spPr>
            <a:xfrm>
              <a:off x="4052935" y="847043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55A7E7C3-1C45-F4BD-E343-3547785C8E88}"/>
                </a:ext>
              </a:extLst>
            </p:cNvPr>
            <p:cNvSpPr>
              <a:spLocks/>
            </p:cNvSpPr>
            <p:nvPr userDrawn="1"/>
          </p:nvSpPr>
          <p:spPr>
            <a:xfrm>
              <a:off x="3687175" y="847043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61374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ch D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8F26C48C-2135-733D-8E9A-C81BAEE655C3}"/>
              </a:ext>
            </a:extLst>
          </p:cNvPr>
          <p:cNvSpPr txBox="1"/>
          <p:nvPr userDrawn="1"/>
        </p:nvSpPr>
        <p:spPr>
          <a:xfrm>
            <a:off x="0" y="331"/>
            <a:ext cx="5148263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b="1"/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36010B8B-F055-2546-BA80-996D78F9494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60462" y="0"/>
            <a:ext cx="2827338" cy="368980"/>
          </a:xfrm>
        </p:spPr>
        <p:txBody>
          <a:bodyPr/>
          <a:lstStyle>
            <a:lvl1pPr marL="0" indent="0" algn="ctr">
              <a:buNone/>
              <a:defRPr sz="1800" b="1"/>
            </a:lvl1pPr>
            <a:lvl2pPr marL="257403" indent="0">
              <a:buNone/>
              <a:defRPr/>
            </a:lvl2pPr>
          </a:lstStyle>
          <a:p>
            <a:pPr lvl="0"/>
            <a:r>
              <a:rPr lang="en-US"/>
              <a:t>Type to enter date</a:t>
            </a:r>
          </a:p>
        </p:txBody>
      </p:sp>
      <p:sp>
        <p:nvSpPr>
          <p:cNvPr id="17" name="Round Same Side Corner Rectangle 16">
            <a:hlinkClick r:id="rId2" action="ppaction://hlinksldjump"/>
            <a:extLst>
              <a:ext uri="{FF2B5EF4-FFF2-40B4-BE49-F238E27FC236}">
                <a16:creationId xmlns:a16="http://schemas.microsoft.com/office/drawing/2014/main" id="{499ED178-D1A3-26BC-42EB-66CD58BAF0DA}"/>
              </a:ext>
            </a:extLst>
          </p:cNvPr>
          <p:cNvSpPr/>
          <p:nvPr userDrawn="1"/>
        </p:nvSpPr>
        <p:spPr>
          <a:xfrm rot="5400000">
            <a:off x="4389077" y="500455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Jan</a:t>
            </a:r>
          </a:p>
        </p:txBody>
      </p:sp>
      <p:sp>
        <p:nvSpPr>
          <p:cNvPr id="18" name="Round Same Side Corner Rectangle 17">
            <a:hlinkClick r:id="rId3" action="ppaction://hlinksldjump"/>
            <a:extLst>
              <a:ext uri="{FF2B5EF4-FFF2-40B4-BE49-F238E27FC236}">
                <a16:creationId xmlns:a16="http://schemas.microsoft.com/office/drawing/2014/main" id="{827257DC-F55A-C797-C56F-35866AE69AAD}"/>
              </a:ext>
            </a:extLst>
          </p:cNvPr>
          <p:cNvSpPr/>
          <p:nvPr userDrawn="1"/>
        </p:nvSpPr>
        <p:spPr>
          <a:xfrm rot="5400000">
            <a:off x="4389077" y="903798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Feb</a:t>
            </a:r>
          </a:p>
        </p:txBody>
      </p:sp>
      <p:sp>
        <p:nvSpPr>
          <p:cNvPr id="19" name="Round Same Side Corner Rectangle 18">
            <a:hlinkClick r:id="rId4" action="ppaction://hlinksldjump"/>
            <a:extLst>
              <a:ext uri="{FF2B5EF4-FFF2-40B4-BE49-F238E27FC236}">
                <a16:creationId xmlns:a16="http://schemas.microsoft.com/office/drawing/2014/main" id="{3D42C6F7-289F-5897-3AF0-F8D9045233AD}"/>
              </a:ext>
            </a:extLst>
          </p:cNvPr>
          <p:cNvSpPr/>
          <p:nvPr userDrawn="1"/>
        </p:nvSpPr>
        <p:spPr>
          <a:xfrm rot="5400000">
            <a:off x="4429130" y="1267089"/>
            <a:ext cx="394535" cy="224874"/>
          </a:xfrm>
          <a:prstGeom prst="round2Same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Mar</a:t>
            </a:r>
          </a:p>
        </p:txBody>
      </p:sp>
      <p:sp>
        <p:nvSpPr>
          <p:cNvPr id="20" name="Round Same Side Corner Rectangle 19">
            <a:hlinkClick r:id="rId5" action="ppaction://hlinksldjump"/>
            <a:extLst>
              <a:ext uri="{FF2B5EF4-FFF2-40B4-BE49-F238E27FC236}">
                <a16:creationId xmlns:a16="http://schemas.microsoft.com/office/drawing/2014/main" id="{BB6A02FC-2EE5-953A-FA3C-6E353E164FC1}"/>
              </a:ext>
            </a:extLst>
          </p:cNvPr>
          <p:cNvSpPr/>
          <p:nvPr userDrawn="1"/>
        </p:nvSpPr>
        <p:spPr>
          <a:xfrm rot="5400000">
            <a:off x="4389077" y="1710484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Apr</a:t>
            </a:r>
          </a:p>
        </p:txBody>
      </p:sp>
      <p:sp>
        <p:nvSpPr>
          <p:cNvPr id="21" name="Round Same Side Corner Rectangle 20">
            <a:hlinkClick r:id="rId6" action="ppaction://hlinksldjump"/>
            <a:extLst>
              <a:ext uri="{FF2B5EF4-FFF2-40B4-BE49-F238E27FC236}">
                <a16:creationId xmlns:a16="http://schemas.microsoft.com/office/drawing/2014/main" id="{EC3F4747-C9EA-0ADE-5BAA-16A0EFFAD48B}"/>
              </a:ext>
            </a:extLst>
          </p:cNvPr>
          <p:cNvSpPr/>
          <p:nvPr userDrawn="1"/>
        </p:nvSpPr>
        <p:spPr>
          <a:xfrm rot="5400000">
            <a:off x="4389077" y="2113827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May</a:t>
            </a:r>
          </a:p>
        </p:txBody>
      </p:sp>
      <p:sp>
        <p:nvSpPr>
          <p:cNvPr id="22" name="Round Same Side Corner Rectangle 21">
            <a:hlinkClick r:id="rId7" action="ppaction://hlinksldjump"/>
            <a:extLst>
              <a:ext uri="{FF2B5EF4-FFF2-40B4-BE49-F238E27FC236}">
                <a16:creationId xmlns:a16="http://schemas.microsoft.com/office/drawing/2014/main" id="{8A742A47-477F-E64A-004C-A98DEE502B63}"/>
              </a:ext>
            </a:extLst>
          </p:cNvPr>
          <p:cNvSpPr/>
          <p:nvPr userDrawn="1"/>
        </p:nvSpPr>
        <p:spPr>
          <a:xfrm rot="5400000">
            <a:off x="4389077" y="2517170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Jun</a:t>
            </a:r>
          </a:p>
        </p:txBody>
      </p:sp>
      <p:sp>
        <p:nvSpPr>
          <p:cNvPr id="23" name="Round Same Side Corner Rectangle 22">
            <a:hlinkClick r:id="rId8" action="ppaction://hlinksldjump"/>
            <a:extLst>
              <a:ext uri="{FF2B5EF4-FFF2-40B4-BE49-F238E27FC236}">
                <a16:creationId xmlns:a16="http://schemas.microsoft.com/office/drawing/2014/main" id="{4AD12E51-0336-3EC3-1D56-6E56F4C7B05C}"/>
              </a:ext>
            </a:extLst>
          </p:cNvPr>
          <p:cNvSpPr/>
          <p:nvPr userDrawn="1"/>
        </p:nvSpPr>
        <p:spPr>
          <a:xfrm rot="5400000">
            <a:off x="4389077" y="2920513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Jul</a:t>
            </a:r>
          </a:p>
        </p:txBody>
      </p:sp>
      <p:sp>
        <p:nvSpPr>
          <p:cNvPr id="24" name="Round Same Side Corner Rectangle 23">
            <a:hlinkClick r:id="rId9" action="ppaction://hlinksldjump"/>
            <a:extLst>
              <a:ext uri="{FF2B5EF4-FFF2-40B4-BE49-F238E27FC236}">
                <a16:creationId xmlns:a16="http://schemas.microsoft.com/office/drawing/2014/main" id="{D41135B4-50EC-E173-CDEC-A1E9C20F1B43}"/>
              </a:ext>
            </a:extLst>
          </p:cNvPr>
          <p:cNvSpPr/>
          <p:nvPr userDrawn="1"/>
        </p:nvSpPr>
        <p:spPr>
          <a:xfrm rot="5400000">
            <a:off x="4389077" y="3323856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Aug</a:t>
            </a:r>
          </a:p>
        </p:txBody>
      </p:sp>
      <p:sp>
        <p:nvSpPr>
          <p:cNvPr id="25" name="Round Same Side Corner Rectangle 24">
            <a:hlinkClick r:id="rId10" action="ppaction://hlinksldjump"/>
            <a:extLst>
              <a:ext uri="{FF2B5EF4-FFF2-40B4-BE49-F238E27FC236}">
                <a16:creationId xmlns:a16="http://schemas.microsoft.com/office/drawing/2014/main" id="{7B108486-2FA7-2BDD-1A80-6841154B898C}"/>
              </a:ext>
            </a:extLst>
          </p:cNvPr>
          <p:cNvSpPr/>
          <p:nvPr userDrawn="1"/>
        </p:nvSpPr>
        <p:spPr>
          <a:xfrm rot="5400000">
            <a:off x="4389077" y="3727199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Sep</a:t>
            </a:r>
          </a:p>
        </p:txBody>
      </p:sp>
      <p:sp>
        <p:nvSpPr>
          <p:cNvPr id="26" name="Round Same Side Corner Rectangle 25">
            <a:hlinkClick r:id="rId11" action="ppaction://hlinksldjump"/>
            <a:extLst>
              <a:ext uri="{FF2B5EF4-FFF2-40B4-BE49-F238E27FC236}">
                <a16:creationId xmlns:a16="http://schemas.microsoft.com/office/drawing/2014/main" id="{289B7271-2BC4-2ACC-60C5-B3E600FDF8EF}"/>
              </a:ext>
            </a:extLst>
          </p:cNvPr>
          <p:cNvSpPr/>
          <p:nvPr userDrawn="1"/>
        </p:nvSpPr>
        <p:spPr>
          <a:xfrm rot="5400000">
            <a:off x="4389077" y="4130542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Oct</a:t>
            </a:r>
          </a:p>
        </p:txBody>
      </p:sp>
      <p:sp>
        <p:nvSpPr>
          <p:cNvPr id="27" name="Round Same Side Corner Rectangle 26">
            <a:hlinkClick r:id="rId12" action="ppaction://hlinksldjump"/>
            <a:extLst>
              <a:ext uri="{FF2B5EF4-FFF2-40B4-BE49-F238E27FC236}">
                <a16:creationId xmlns:a16="http://schemas.microsoft.com/office/drawing/2014/main" id="{0656D43E-F0F5-57F2-8C42-BB4B89ED2249}"/>
              </a:ext>
            </a:extLst>
          </p:cNvPr>
          <p:cNvSpPr/>
          <p:nvPr userDrawn="1"/>
        </p:nvSpPr>
        <p:spPr>
          <a:xfrm rot="5400000">
            <a:off x="4389077" y="4533885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Nov</a:t>
            </a:r>
          </a:p>
        </p:txBody>
      </p:sp>
      <p:sp>
        <p:nvSpPr>
          <p:cNvPr id="28" name="Round Same Side Corner Rectangle 27">
            <a:hlinkClick r:id="rId13" action="ppaction://hlinksldjump"/>
            <a:extLst>
              <a:ext uri="{FF2B5EF4-FFF2-40B4-BE49-F238E27FC236}">
                <a16:creationId xmlns:a16="http://schemas.microsoft.com/office/drawing/2014/main" id="{6AA9915F-881C-3D59-E040-FD028CDAFBAF}"/>
              </a:ext>
            </a:extLst>
          </p:cNvPr>
          <p:cNvSpPr/>
          <p:nvPr userDrawn="1"/>
        </p:nvSpPr>
        <p:spPr>
          <a:xfrm rot="5400000">
            <a:off x="4389077" y="4937228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Dec</a:t>
            </a:r>
          </a:p>
        </p:txBody>
      </p:sp>
      <p:sp>
        <p:nvSpPr>
          <p:cNvPr id="29" name="Round Same Side Corner Rectangle 28">
            <a:hlinkClick r:id="rId14" action="ppaction://hlinksldjump"/>
            <a:extLst>
              <a:ext uri="{FF2B5EF4-FFF2-40B4-BE49-F238E27FC236}">
                <a16:creationId xmlns:a16="http://schemas.microsoft.com/office/drawing/2014/main" id="{BC655383-5597-C84D-334F-185E474FA30C}"/>
              </a:ext>
            </a:extLst>
          </p:cNvPr>
          <p:cNvSpPr/>
          <p:nvPr userDrawn="1"/>
        </p:nvSpPr>
        <p:spPr>
          <a:xfrm rot="5400000">
            <a:off x="4389147" y="5340573"/>
            <a:ext cx="394535" cy="144768"/>
          </a:xfrm>
          <a:prstGeom prst="round2Same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Goals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5E2C4A-5C34-FCAC-DE45-336A74A39096}"/>
              </a:ext>
            </a:extLst>
          </p:cNvPr>
          <p:cNvSpPr txBox="1"/>
          <p:nvPr userDrawn="1"/>
        </p:nvSpPr>
        <p:spPr>
          <a:xfrm>
            <a:off x="401005" y="368980"/>
            <a:ext cx="898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>
                <a:solidFill>
                  <a:schemeClr val="accent1">
                    <a:lumMod val="50000"/>
                  </a:schemeClr>
                </a:solidFill>
              </a:rPr>
              <a:t>Daily Goals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50B051-368B-8740-EF58-79CDA94C5740}"/>
              </a:ext>
            </a:extLst>
          </p:cNvPr>
          <p:cNvSpPr txBox="1"/>
          <p:nvPr userDrawn="1"/>
        </p:nvSpPr>
        <p:spPr>
          <a:xfrm>
            <a:off x="401005" y="1296875"/>
            <a:ext cx="11076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>
                <a:solidFill>
                  <a:schemeClr val="accent1">
                    <a:lumMod val="50000"/>
                  </a:schemeClr>
                </a:solidFill>
              </a:rPr>
              <a:t>Agenda/Notes</a:t>
            </a:r>
          </a:p>
        </p:txBody>
      </p:sp>
      <p:pic>
        <p:nvPicPr>
          <p:cNvPr id="15" name="Graphic 14" descr="Home with solid fill">
            <a:hlinkClick r:id="rId15" action="ppaction://hlinksldjump"/>
            <a:extLst>
              <a:ext uri="{FF2B5EF4-FFF2-40B4-BE49-F238E27FC236}">
                <a16:creationId xmlns:a16="http://schemas.microsoft.com/office/drawing/2014/main" id="{E83DD0A0-E12E-1560-27A1-8954047C6861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01463" y="7248"/>
            <a:ext cx="348543" cy="348543"/>
          </a:xfrm>
          <a:prstGeom prst="rect">
            <a:avLst/>
          </a:prstGeom>
        </p:spPr>
      </p:pic>
      <p:graphicFrame>
        <p:nvGraphicFramePr>
          <p:cNvPr id="30" name="Table 153">
            <a:extLst>
              <a:ext uri="{FF2B5EF4-FFF2-40B4-BE49-F238E27FC236}">
                <a16:creationId xmlns:a16="http://schemas.microsoft.com/office/drawing/2014/main" id="{53AA94CC-6BE3-4BC7-A510-C6B25F7CC16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715255471"/>
              </p:ext>
            </p:extLst>
          </p:nvPr>
        </p:nvGraphicFramePr>
        <p:xfrm>
          <a:off x="501463" y="1524126"/>
          <a:ext cx="3995528" cy="740971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995528">
                  <a:extLst>
                    <a:ext uri="{9D8B030D-6E8A-4147-A177-3AD203B41FA5}">
                      <a16:colId xmlns:a16="http://schemas.microsoft.com/office/drawing/2014/main" val="2389437453"/>
                    </a:ext>
                  </a:extLst>
                </a:gridCol>
              </a:tblGrid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9276727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4803234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8418539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4016569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8754936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200545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99957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46504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70171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321954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689067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631161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283160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941301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247319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353792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961883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341832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60298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743364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703530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602861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936974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996741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119125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642113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910077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35162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381913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142745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845367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934630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287165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187055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2129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309419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072212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6687162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823277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872895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108281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468370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919266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818053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585942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067541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0212968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40254"/>
                  </a:ext>
                </a:extLst>
              </a:tr>
            </a:tbl>
          </a:graphicData>
        </a:graphic>
      </p:graphicFrame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6EF5938-FEE3-5467-F36C-76AD556DA00D}"/>
              </a:ext>
            </a:extLst>
          </p:cNvPr>
          <p:cNvCxnSpPr>
            <a:cxnSpLocks/>
          </p:cNvCxnSpPr>
          <p:nvPr userDrawn="1"/>
        </p:nvCxnSpPr>
        <p:spPr>
          <a:xfrm>
            <a:off x="514350" y="825092"/>
            <a:ext cx="2606040" cy="0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B6FC206-44F2-F9BC-2653-6B52A371935A}"/>
              </a:ext>
            </a:extLst>
          </p:cNvPr>
          <p:cNvCxnSpPr>
            <a:cxnSpLocks/>
          </p:cNvCxnSpPr>
          <p:nvPr userDrawn="1"/>
        </p:nvCxnSpPr>
        <p:spPr>
          <a:xfrm>
            <a:off x="514350" y="1025117"/>
            <a:ext cx="2606040" cy="0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1CF2FF-465B-C384-F234-B2F43B60C476}"/>
              </a:ext>
            </a:extLst>
          </p:cNvPr>
          <p:cNvCxnSpPr>
            <a:cxnSpLocks/>
          </p:cNvCxnSpPr>
          <p:nvPr userDrawn="1"/>
        </p:nvCxnSpPr>
        <p:spPr>
          <a:xfrm>
            <a:off x="514350" y="1225142"/>
            <a:ext cx="2606040" cy="2527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64C4A3A2-B481-D999-B3F0-10D25B6222CF}"/>
              </a:ext>
            </a:extLst>
          </p:cNvPr>
          <p:cNvSpPr txBox="1"/>
          <p:nvPr userDrawn="1"/>
        </p:nvSpPr>
        <p:spPr>
          <a:xfrm>
            <a:off x="409429" y="575017"/>
            <a:ext cx="30783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sz="1400">
                <a:solidFill>
                  <a:schemeClr val="accent5">
                    <a:lumMod val="75000"/>
                  </a:schemeClr>
                </a:solidFill>
              </a:rPr>
              <a:t> 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1400">
                <a:solidFill>
                  <a:schemeClr val="accent5">
                    <a:lumMod val="75000"/>
                  </a:schemeClr>
                </a:solidFill>
              </a:rPr>
              <a:t> 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1400">
                <a:solidFill>
                  <a:schemeClr val="accent5">
                    <a:lumMod val="75000"/>
                  </a:schemeClr>
                </a:solidFill>
              </a:rPr>
              <a:t> 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0540B6B8-FF95-511E-A26E-A5EC8E5DC689}"/>
              </a:ext>
            </a:extLst>
          </p:cNvPr>
          <p:cNvGrpSpPr/>
          <p:nvPr userDrawn="1"/>
        </p:nvGrpSpPr>
        <p:grpSpPr>
          <a:xfrm>
            <a:off x="3218688" y="374904"/>
            <a:ext cx="1280160" cy="1152144"/>
            <a:chOff x="3138535" y="682451"/>
            <a:chExt cx="1280160" cy="1152144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805D96AD-30C0-8877-1A39-3D97206AF866}"/>
                </a:ext>
              </a:extLst>
            </p:cNvPr>
            <p:cNvSpPr>
              <a:spLocks/>
            </p:cNvSpPr>
            <p:nvPr userDrawn="1"/>
          </p:nvSpPr>
          <p:spPr>
            <a:xfrm>
              <a:off x="4235815" y="1670003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44" name="Rectangle 43">
              <a:hlinkClick r:id="rId18" action="ppaction://hlinksldjump"/>
              <a:extLst>
                <a:ext uri="{FF2B5EF4-FFF2-40B4-BE49-F238E27FC236}">
                  <a16:creationId xmlns:a16="http://schemas.microsoft.com/office/drawing/2014/main" id="{D4F9A815-E319-634A-E240-97DAD3FF62C4}"/>
                </a:ext>
              </a:extLst>
            </p:cNvPr>
            <p:cNvSpPr>
              <a:spLocks/>
            </p:cNvSpPr>
            <p:nvPr userDrawn="1"/>
          </p:nvSpPr>
          <p:spPr>
            <a:xfrm>
              <a:off x="4235815" y="847043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5" name="Rectangle 44">
              <a:hlinkClick r:id="rId19" action="ppaction://hlinksldjump"/>
              <a:extLst>
                <a:ext uri="{FF2B5EF4-FFF2-40B4-BE49-F238E27FC236}">
                  <a16:creationId xmlns:a16="http://schemas.microsoft.com/office/drawing/2014/main" id="{52C8F117-D116-3D77-FA8C-3C508319F071}"/>
                </a:ext>
              </a:extLst>
            </p:cNvPr>
            <p:cNvSpPr>
              <a:spLocks/>
            </p:cNvSpPr>
            <p:nvPr userDrawn="1"/>
          </p:nvSpPr>
          <p:spPr>
            <a:xfrm>
              <a:off x="3138535" y="1011635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46" name="Rectangle 45">
              <a:hlinkClick r:id="rId20" action="ppaction://hlinksldjump"/>
              <a:extLst>
                <a:ext uri="{FF2B5EF4-FFF2-40B4-BE49-F238E27FC236}">
                  <a16:creationId xmlns:a16="http://schemas.microsoft.com/office/drawing/2014/main" id="{0C5EC9FA-689A-636F-8413-0812BEAF1965}"/>
                </a:ext>
              </a:extLst>
            </p:cNvPr>
            <p:cNvSpPr>
              <a:spLocks/>
            </p:cNvSpPr>
            <p:nvPr userDrawn="1"/>
          </p:nvSpPr>
          <p:spPr>
            <a:xfrm>
              <a:off x="3321415" y="1011635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47" name="Rectangle 46">
              <a:hlinkClick r:id="rId21" action="ppaction://hlinksldjump"/>
              <a:extLst>
                <a:ext uri="{FF2B5EF4-FFF2-40B4-BE49-F238E27FC236}">
                  <a16:creationId xmlns:a16="http://schemas.microsoft.com/office/drawing/2014/main" id="{B9D9C1B8-7586-B3C7-6473-1F43216853E7}"/>
                </a:ext>
              </a:extLst>
            </p:cNvPr>
            <p:cNvSpPr>
              <a:spLocks/>
            </p:cNvSpPr>
            <p:nvPr userDrawn="1"/>
          </p:nvSpPr>
          <p:spPr>
            <a:xfrm>
              <a:off x="3504295" y="1011635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48" name="Rectangle 47">
              <a:hlinkClick r:id="rId22" action="ppaction://hlinksldjump"/>
              <a:extLst>
                <a:ext uri="{FF2B5EF4-FFF2-40B4-BE49-F238E27FC236}">
                  <a16:creationId xmlns:a16="http://schemas.microsoft.com/office/drawing/2014/main" id="{1D965D61-CE32-C384-6E23-4BDF94FBAE88}"/>
                </a:ext>
              </a:extLst>
            </p:cNvPr>
            <p:cNvSpPr>
              <a:spLocks/>
            </p:cNvSpPr>
            <p:nvPr userDrawn="1"/>
          </p:nvSpPr>
          <p:spPr>
            <a:xfrm>
              <a:off x="3687175" y="1011635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49" name="Rectangle 48">
              <a:hlinkClick r:id="rId23" action="ppaction://hlinksldjump"/>
              <a:extLst>
                <a:ext uri="{FF2B5EF4-FFF2-40B4-BE49-F238E27FC236}">
                  <a16:creationId xmlns:a16="http://schemas.microsoft.com/office/drawing/2014/main" id="{4FA4185A-2038-500B-8D31-40618496DCA4}"/>
                </a:ext>
              </a:extLst>
            </p:cNvPr>
            <p:cNvSpPr>
              <a:spLocks/>
            </p:cNvSpPr>
            <p:nvPr userDrawn="1"/>
          </p:nvSpPr>
          <p:spPr>
            <a:xfrm>
              <a:off x="3870055" y="1011635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50" name="Rectangle 49">
              <a:hlinkClick r:id="rId24" action="ppaction://hlinksldjump"/>
              <a:extLst>
                <a:ext uri="{FF2B5EF4-FFF2-40B4-BE49-F238E27FC236}">
                  <a16:creationId xmlns:a16="http://schemas.microsoft.com/office/drawing/2014/main" id="{3DE4156B-C1FD-D89C-DC97-303850FFF003}"/>
                </a:ext>
              </a:extLst>
            </p:cNvPr>
            <p:cNvSpPr>
              <a:spLocks/>
            </p:cNvSpPr>
            <p:nvPr userDrawn="1"/>
          </p:nvSpPr>
          <p:spPr>
            <a:xfrm>
              <a:off x="4052935" y="1011635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51" name="Rectangle 50">
              <a:hlinkClick r:id="rId25" action="ppaction://hlinksldjump"/>
              <a:extLst>
                <a:ext uri="{FF2B5EF4-FFF2-40B4-BE49-F238E27FC236}">
                  <a16:creationId xmlns:a16="http://schemas.microsoft.com/office/drawing/2014/main" id="{76B77408-77C0-C2EB-B768-58F76BD2303A}"/>
                </a:ext>
              </a:extLst>
            </p:cNvPr>
            <p:cNvSpPr>
              <a:spLocks/>
            </p:cNvSpPr>
            <p:nvPr userDrawn="1"/>
          </p:nvSpPr>
          <p:spPr>
            <a:xfrm>
              <a:off x="4235815" y="1011635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52" name="Rectangle 51">
              <a:hlinkClick r:id="rId26" action="ppaction://hlinksldjump"/>
              <a:extLst>
                <a:ext uri="{FF2B5EF4-FFF2-40B4-BE49-F238E27FC236}">
                  <a16:creationId xmlns:a16="http://schemas.microsoft.com/office/drawing/2014/main" id="{33B35E96-47D2-BF59-2BDB-BF1039EDA6BF}"/>
                </a:ext>
              </a:extLst>
            </p:cNvPr>
            <p:cNvSpPr>
              <a:spLocks/>
            </p:cNvSpPr>
            <p:nvPr userDrawn="1"/>
          </p:nvSpPr>
          <p:spPr>
            <a:xfrm>
              <a:off x="3138535" y="1176227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53" name="Rectangle 52">
              <a:hlinkClick r:id="rId27" action="ppaction://hlinksldjump"/>
              <a:extLst>
                <a:ext uri="{FF2B5EF4-FFF2-40B4-BE49-F238E27FC236}">
                  <a16:creationId xmlns:a16="http://schemas.microsoft.com/office/drawing/2014/main" id="{04861439-4F37-04FC-D2CB-90BE9EC12908}"/>
                </a:ext>
              </a:extLst>
            </p:cNvPr>
            <p:cNvSpPr>
              <a:spLocks/>
            </p:cNvSpPr>
            <p:nvPr userDrawn="1"/>
          </p:nvSpPr>
          <p:spPr>
            <a:xfrm>
              <a:off x="3321415" y="1176227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54" name="Rectangle 53">
              <a:hlinkClick r:id="rId28" action="ppaction://hlinksldjump"/>
              <a:extLst>
                <a:ext uri="{FF2B5EF4-FFF2-40B4-BE49-F238E27FC236}">
                  <a16:creationId xmlns:a16="http://schemas.microsoft.com/office/drawing/2014/main" id="{1F02B631-AA8E-4A2C-BE9E-5C262B6E0EA4}"/>
                </a:ext>
              </a:extLst>
            </p:cNvPr>
            <p:cNvSpPr>
              <a:spLocks/>
            </p:cNvSpPr>
            <p:nvPr userDrawn="1"/>
          </p:nvSpPr>
          <p:spPr>
            <a:xfrm>
              <a:off x="3504295" y="1176227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55" name="Rectangle 54">
              <a:hlinkClick r:id="rId29" action="ppaction://hlinksldjump"/>
              <a:extLst>
                <a:ext uri="{FF2B5EF4-FFF2-40B4-BE49-F238E27FC236}">
                  <a16:creationId xmlns:a16="http://schemas.microsoft.com/office/drawing/2014/main" id="{F166CF7D-3492-64E3-50EE-987A9725C44F}"/>
                </a:ext>
              </a:extLst>
            </p:cNvPr>
            <p:cNvSpPr>
              <a:spLocks/>
            </p:cNvSpPr>
            <p:nvPr userDrawn="1"/>
          </p:nvSpPr>
          <p:spPr>
            <a:xfrm>
              <a:off x="3687175" y="1176227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56" name="Rectangle 55">
              <a:hlinkClick r:id="rId30" action="ppaction://hlinksldjump"/>
              <a:extLst>
                <a:ext uri="{FF2B5EF4-FFF2-40B4-BE49-F238E27FC236}">
                  <a16:creationId xmlns:a16="http://schemas.microsoft.com/office/drawing/2014/main" id="{6B699841-C028-5FB4-ABF1-C96FB8FA6E93}"/>
                </a:ext>
              </a:extLst>
            </p:cNvPr>
            <p:cNvSpPr>
              <a:spLocks/>
            </p:cNvSpPr>
            <p:nvPr userDrawn="1"/>
          </p:nvSpPr>
          <p:spPr>
            <a:xfrm>
              <a:off x="3870055" y="1176227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13</a:t>
              </a:r>
            </a:p>
          </p:txBody>
        </p:sp>
        <p:sp>
          <p:nvSpPr>
            <p:cNvPr id="57" name="Rectangle 56">
              <a:hlinkClick r:id="rId31" action="ppaction://hlinksldjump"/>
              <a:extLst>
                <a:ext uri="{FF2B5EF4-FFF2-40B4-BE49-F238E27FC236}">
                  <a16:creationId xmlns:a16="http://schemas.microsoft.com/office/drawing/2014/main" id="{D22F1F2A-C3C2-4765-D5E5-8CB7785872D4}"/>
                </a:ext>
              </a:extLst>
            </p:cNvPr>
            <p:cNvSpPr>
              <a:spLocks/>
            </p:cNvSpPr>
            <p:nvPr userDrawn="1"/>
          </p:nvSpPr>
          <p:spPr>
            <a:xfrm>
              <a:off x="4052935" y="1176227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58" name="Rectangle 57">
              <a:hlinkClick r:id="rId32" action="ppaction://hlinksldjump"/>
              <a:extLst>
                <a:ext uri="{FF2B5EF4-FFF2-40B4-BE49-F238E27FC236}">
                  <a16:creationId xmlns:a16="http://schemas.microsoft.com/office/drawing/2014/main" id="{9AD3C766-90EB-BF59-A4BB-0BD183A31D91}"/>
                </a:ext>
              </a:extLst>
            </p:cNvPr>
            <p:cNvSpPr>
              <a:spLocks/>
            </p:cNvSpPr>
            <p:nvPr userDrawn="1"/>
          </p:nvSpPr>
          <p:spPr>
            <a:xfrm>
              <a:off x="4235815" y="1176227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59" name="Rectangle 58">
              <a:hlinkClick r:id="rId33" action="ppaction://hlinksldjump"/>
              <a:extLst>
                <a:ext uri="{FF2B5EF4-FFF2-40B4-BE49-F238E27FC236}">
                  <a16:creationId xmlns:a16="http://schemas.microsoft.com/office/drawing/2014/main" id="{F24E3605-DAFA-890D-3A43-0CC23BBF5224}"/>
                </a:ext>
              </a:extLst>
            </p:cNvPr>
            <p:cNvSpPr>
              <a:spLocks/>
            </p:cNvSpPr>
            <p:nvPr userDrawn="1"/>
          </p:nvSpPr>
          <p:spPr>
            <a:xfrm>
              <a:off x="3138535" y="1340819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16</a:t>
              </a:r>
            </a:p>
          </p:txBody>
        </p:sp>
        <p:sp>
          <p:nvSpPr>
            <p:cNvPr id="60" name="Rectangle 59">
              <a:hlinkClick r:id="rId34" action="ppaction://hlinksldjump"/>
              <a:extLst>
                <a:ext uri="{FF2B5EF4-FFF2-40B4-BE49-F238E27FC236}">
                  <a16:creationId xmlns:a16="http://schemas.microsoft.com/office/drawing/2014/main" id="{48EA6B93-74ED-6733-7F9F-8387F4F26A5E}"/>
                </a:ext>
              </a:extLst>
            </p:cNvPr>
            <p:cNvSpPr>
              <a:spLocks/>
            </p:cNvSpPr>
            <p:nvPr userDrawn="1"/>
          </p:nvSpPr>
          <p:spPr>
            <a:xfrm>
              <a:off x="3321415" y="1340819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62" name="Rectangle 61">
              <a:hlinkClick r:id="rId35" action="ppaction://hlinksldjump"/>
              <a:extLst>
                <a:ext uri="{FF2B5EF4-FFF2-40B4-BE49-F238E27FC236}">
                  <a16:creationId xmlns:a16="http://schemas.microsoft.com/office/drawing/2014/main" id="{28C42D79-A798-A4E3-6DBF-D0C2CFB75401}"/>
                </a:ext>
              </a:extLst>
            </p:cNvPr>
            <p:cNvSpPr>
              <a:spLocks/>
            </p:cNvSpPr>
            <p:nvPr userDrawn="1"/>
          </p:nvSpPr>
          <p:spPr>
            <a:xfrm>
              <a:off x="3504295" y="1340819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18</a:t>
              </a:r>
            </a:p>
          </p:txBody>
        </p:sp>
        <p:sp>
          <p:nvSpPr>
            <p:cNvPr id="63" name="Rectangle 62">
              <a:hlinkClick r:id="rId36" action="ppaction://hlinksldjump"/>
              <a:extLst>
                <a:ext uri="{FF2B5EF4-FFF2-40B4-BE49-F238E27FC236}">
                  <a16:creationId xmlns:a16="http://schemas.microsoft.com/office/drawing/2014/main" id="{768BCEBC-D323-54E2-8147-D3253F7F4B7D}"/>
                </a:ext>
              </a:extLst>
            </p:cNvPr>
            <p:cNvSpPr>
              <a:spLocks/>
            </p:cNvSpPr>
            <p:nvPr userDrawn="1"/>
          </p:nvSpPr>
          <p:spPr>
            <a:xfrm>
              <a:off x="3687175" y="1340819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19</a:t>
              </a:r>
            </a:p>
          </p:txBody>
        </p:sp>
        <p:sp>
          <p:nvSpPr>
            <p:cNvPr id="64" name="Rectangle 63">
              <a:hlinkClick r:id="rId37" action="ppaction://hlinksldjump"/>
              <a:extLst>
                <a:ext uri="{FF2B5EF4-FFF2-40B4-BE49-F238E27FC236}">
                  <a16:creationId xmlns:a16="http://schemas.microsoft.com/office/drawing/2014/main" id="{098271E9-F671-E532-56EE-77087A675F60}"/>
                </a:ext>
              </a:extLst>
            </p:cNvPr>
            <p:cNvSpPr>
              <a:spLocks/>
            </p:cNvSpPr>
            <p:nvPr userDrawn="1"/>
          </p:nvSpPr>
          <p:spPr>
            <a:xfrm>
              <a:off x="3870055" y="1340819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65" name="Rectangle 64">
              <a:hlinkClick r:id="rId38" action="ppaction://hlinksldjump"/>
              <a:extLst>
                <a:ext uri="{FF2B5EF4-FFF2-40B4-BE49-F238E27FC236}">
                  <a16:creationId xmlns:a16="http://schemas.microsoft.com/office/drawing/2014/main" id="{91C963F9-7526-377E-5335-395FF6E71B3D}"/>
                </a:ext>
              </a:extLst>
            </p:cNvPr>
            <p:cNvSpPr>
              <a:spLocks/>
            </p:cNvSpPr>
            <p:nvPr userDrawn="1"/>
          </p:nvSpPr>
          <p:spPr>
            <a:xfrm>
              <a:off x="4052935" y="1340819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21</a:t>
              </a:r>
            </a:p>
          </p:txBody>
        </p:sp>
        <p:sp>
          <p:nvSpPr>
            <p:cNvPr id="66" name="Rectangle 65">
              <a:hlinkClick r:id="rId39" action="ppaction://hlinksldjump"/>
              <a:extLst>
                <a:ext uri="{FF2B5EF4-FFF2-40B4-BE49-F238E27FC236}">
                  <a16:creationId xmlns:a16="http://schemas.microsoft.com/office/drawing/2014/main" id="{7BD6FB79-C4ED-5FF3-FDEF-3E9255FE4465}"/>
                </a:ext>
              </a:extLst>
            </p:cNvPr>
            <p:cNvSpPr>
              <a:spLocks/>
            </p:cNvSpPr>
            <p:nvPr userDrawn="1"/>
          </p:nvSpPr>
          <p:spPr>
            <a:xfrm>
              <a:off x="4235815" y="1340819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67" name="Rectangle 66">
              <a:hlinkClick r:id="rId40" action="ppaction://hlinksldjump"/>
              <a:extLst>
                <a:ext uri="{FF2B5EF4-FFF2-40B4-BE49-F238E27FC236}">
                  <a16:creationId xmlns:a16="http://schemas.microsoft.com/office/drawing/2014/main" id="{1C2785A6-03CE-A833-0744-3BF633FDEF72}"/>
                </a:ext>
              </a:extLst>
            </p:cNvPr>
            <p:cNvSpPr>
              <a:spLocks/>
            </p:cNvSpPr>
            <p:nvPr userDrawn="1"/>
          </p:nvSpPr>
          <p:spPr>
            <a:xfrm>
              <a:off x="3138535" y="1505411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23</a:t>
              </a:r>
            </a:p>
          </p:txBody>
        </p:sp>
        <p:sp>
          <p:nvSpPr>
            <p:cNvPr id="68" name="Rectangle 67">
              <a:hlinkClick r:id="rId41" action="ppaction://hlinksldjump"/>
              <a:extLst>
                <a:ext uri="{FF2B5EF4-FFF2-40B4-BE49-F238E27FC236}">
                  <a16:creationId xmlns:a16="http://schemas.microsoft.com/office/drawing/2014/main" id="{BA928DD3-5C09-11C6-3696-6C3080BFCA04}"/>
                </a:ext>
              </a:extLst>
            </p:cNvPr>
            <p:cNvSpPr>
              <a:spLocks/>
            </p:cNvSpPr>
            <p:nvPr userDrawn="1"/>
          </p:nvSpPr>
          <p:spPr>
            <a:xfrm>
              <a:off x="3321415" y="1505411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24</a:t>
              </a:r>
            </a:p>
          </p:txBody>
        </p:sp>
        <p:sp>
          <p:nvSpPr>
            <p:cNvPr id="69" name="Rectangle 68">
              <a:hlinkClick r:id="rId42" action="ppaction://hlinksldjump"/>
              <a:extLst>
                <a:ext uri="{FF2B5EF4-FFF2-40B4-BE49-F238E27FC236}">
                  <a16:creationId xmlns:a16="http://schemas.microsoft.com/office/drawing/2014/main" id="{8416EC3A-C0BE-32EB-9E81-16A6EE7F4CC5}"/>
                </a:ext>
              </a:extLst>
            </p:cNvPr>
            <p:cNvSpPr>
              <a:spLocks/>
            </p:cNvSpPr>
            <p:nvPr userDrawn="1"/>
          </p:nvSpPr>
          <p:spPr>
            <a:xfrm>
              <a:off x="3504295" y="1505411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25</a:t>
              </a:r>
            </a:p>
          </p:txBody>
        </p:sp>
        <p:sp>
          <p:nvSpPr>
            <p:cNvPr id="70" name="Rectangle 69">
              <a:hlinkClick r:id="rId43" action="ppaction://hlinksldjump"/>
              <a:extLst>
                <a:ext uri="{FF2B5EF4-FFF2-40B4-BE49-F238E27FC236}">
                  <a16:creationId xmlns:a16="http://schemas.microsoft.com/office/drawing/2014/main" id="{425E6F62-CBFB-A677-2AB5-3BBDAEDFB3F6}"/>
                </a:ext>
              </a:extLst>
            </p:cNvPr>
            <p:cNvSpPr>
              <a:spLocks/>
            </p:cNvSpPr>
            <p:nvPr userDrawn="1"/>
          </p:nvSpPr>
          <p:spPr>
            <a:xfrm>
              <a:off x="3687175" y="1505411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26</a:t>
              </a:r>
            </a:p>
          </p:txBody>
        </p:sp>
        <p:sp>
          <p:nvSpPr>
            <p:cNvPr id="71" name="Rectangle 70">
              <a:hlinkClick r:id="rId44" action="ppaction://hlinksldjump"/>
              <a:extLst>
                <a:ext uri="{FF2B5EF4-FFF2-40B4-BE49-F238E27FC236}">
                  <a16:creationId xmlns:a16="http://schemas.microsoft.com/office/drawing/2014/main" id="{4E79C2A8-03B2-E3DF-2A5E-52342A34983E}"/>
                </a:ext>
              </a:extLst>
            </p:cNvPr>
            <p:cNvSpPr>
              <a:spLocks/>
            </p:cNvSpPr>
            <p:nvPr userDrawn="1"/>
          </p:nvSpPr>
          <p:spPr>
            <a:xfrm>
              <a:off x="3870055" y="1505411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27</a:t>
              </a:r>
            </a:p>
          </p:txBody>
        </p:sp>
        <p:sp>
          <p:nvSpPr>
            <p:cNvPr id="97" name="Rectangle 96">
              <a:hlinkClick r:id="rId45" action="ppaction://hlinksldjump"/>
              <a:extLst>
                <a:ext uri="{FF2B5EF4-FFF2-40B4-BE49-F238E27FC236}">
                  <a16:creationId xmlns:a16="http://schemas.microsoft.com/office/drawing/2014/main" id="{17C8689D-DBF8-D8B9-C10E-0FD3FBEB3686}"/>
                </a:ext>
              </a:extLst>
            </p:cNvPr>
            <p:cNvSpPr>
              <a:spLocks/>
            </p:cNvSpPr>
            <p:nvPr userDrawn="1"/>
          </p:nvSpPr>
          <p:spPr>
            <a:xfrm>
              <a:off x="4052935" y="1505411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28</a:t>
              </a:r>
            </a:p>
          </p:txBody>
        </p:sp>
        <p:sp>
          <p:nvSpPr>
            <p:cNvPr id="98" name="Rectangle 97">
              <a:hlinkClick r:id="rId46" action="ppaction://hlinksldjump"/>
              <a:extLst>
                <a:ext uri="{FF2B5EF4-FFF2-40B4-BE49-F238E27FC236}">
                  <a16:creationId xmlns:a16="http://schemas.microsoft.com/office/drawing/2014/main" id="{DEB3D750-993F-1EDD-175C-C2677CD2734B}"/>
                </a:ext>
              </a:extLst>
            </p:cNvPr>
            <p:cNvSpPr>
              <a:spLocks/>
            </p:cNvSpPr>
            <p:nvPr userDrawn="1"/>
          </p:nvSpPr>
          <p:spPr>
            <a:xfrm>
              <a:off x="4235815" y="1505411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29</a:t>
              </a:r>
            </a:p>
          </p:txBody>
        </p:sp>
        <p:sp>
          <p:nvSpPr>
            <p:cNvPr id="99" name="Rectangle 98">
              <a:hlinkClick r:id="rId47" action="ppaction://hlinksldjump"/>
              <a:extLst>
                <a:ext uri="{FF2B5EF4-FFF2-40B4-BE49-F238E27FC236}">
                  <a16:creationId xmlns:a16="http://schemas.microsoft.com/office/drawing/2014/main" id="{438547A0-5B69-5C96-82E0-D3AB6713B36E}"/>
                </a:ext>
              </a:extLst>
            </p:cNvPr>
            <p:cNvSpPr>
              <a:spLocks/>
            </p:cNvSpPr>
            <p:nvPr userDrawn="1"/>
          </p:nvSpPr>
          <p:spPr>
            <a:xfrm>
              <a:off x="3138535" y="1670003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30</a:t>
              </a:r>
            </a:p>
          </p:txBody>
        </p:sp>
        <p:sp>
          <p:nvSpPr>
            <p:cNvPr id="100" name="Rectangle 99">
              <a:hlinkClick r:id="rId48" action="ppaction://hlinksldjump"/>
              <a:extLst>
                <a:ext uri="{FF2B5EF4-FFF2-40B4-BE49-F238E27FC236}">
                  <a16:creationId xmlns:a16="http://schemas.microsoft.com/office/drawing/2014/main" id="{175045CD-2C9F-3044-E79F-825F178DDA99}"/>
                </a:ext>
              </a:extLst>
            </p:cNvPr>
            <p:cNvSpPr>
              <a:spLocks/>
            </p:cNvSpPr>
            <p:nvPr userDrawn="1"/>
          </p:nvSpPr>
          <p:spPr>
            <a:xfrm>
              <a:off x="3321415" y="1670003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31</a:t>
              </a: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924E355D-4A47-8237-7825-5A6ED7087C55}"/>
                </a:ext>
              </a:extLst>
            </p:cNvPr>
            <p:cNvSpPr>
              <a:spLocks/>
            </p:cNvSpPr>
            <p:nvPr userDrawn="1"/>
          </p:nvSpPr>
          <p:spPr>
            <a:xfrm>
              <a:off x="4052935" y="1670003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A37930A6-E1D3-CB3D-2133-3451C37F5F5D}"/>
                </a:ext>
              </a:extLst>
            </p:cNvPr>
            <p:cNvSpPr>
              <a:spLocks/>
            </p:cNvSpPr>
            <p:nvPr userDrawn="1"/>
          </p:nvSpPr>
          <p:spPr>
            <a:xfrm>
              <a:off x="3870055" y="1670003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5E63B130-70E0-9C8B-B734-7AA11173CF1B}"/>
                </a:ext>
              </a:extLst>
            </p:cNvPr>
            <p:cNvSpPr>
              <a:spLocks/>
            </p:cNvSpPr>
            <p:nvPr userDrawn="1"/>
          </p:nvSpPr>
          <p:spPr>
            <a:xfrm>
              <a:off x="3687175" y="1670003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5D3EA700-4A23-7B10-C31E-DC0C1813DB66}"/>
                </a:ext>
              </a:extLst>
            </p:cNvPr>
            <p:cNvSpPr>
              <a:spLocks/>
            </p:cNvSpPr>
            <p:nvPr userDrawn="1"/>
          </p:nvSpPr>
          <p:spPr>
            <a:xfrm>
              <a:off x="3504295" y="1670003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1ADA6403-BB08-F2D1-9E28-FF1672A80DF2}"/>
                </a:ext>
              </a:extLst>
            </p:cNvPr>
            <p:cNvSpPr>
              <a:spLocks/>
            </p:cNvSpPr>
            <p:nvPr userDrawn="1"/>
          </p:nvSpPr>
          <p:spPr>
            <a:xfrm>
              <a:off x="4235815" y="682451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S</a:t>
              </a: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158FF3D0-C817-9077-D36C-53486EC5C4F2}"/>
                </a:ext>
              </a:extLst>
            </p:cNvPr>
            <p:cNvSpPr>
              <a:spLocks/>
            </p:cNvSpPr>
            <p:nvPr userDrawn="1"/>
          </p:nvSpPr>
          <p:spPr>
            <a:xfrm>
              <a:off x="3138535" y="682451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M</a:t>
              </a:r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66B4A23F-7F5D-D98A-7DE8-BF03E21877C2}"/>
                </a:ext>
              </a:extLst>
            </p:cNvPr>
            <p:cNvSpPr>
              <a:spLocks/>
            </p:cNvSpPr>
            <p:nvPr userDrawn="1"/>
          </p:nvSpPr>
          <p:spPr>
            <a:xfrm>
              <a:off x="3321415" y="682451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T</a:t>
              </a: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02412D34-B151-D20C-A4F6-13BD426B5372}"/>
                </a:ext>
              </a:extLst>
            </p:cNvPr>
            <p:cNvSpPr>
              <a:spLocks/>
            </p:cNvSpPr>
            <p:nvPr userDrawn="1"/>
          </p:nvSpPr>
          <p:spPr>
            <a:xfrm>
              <a:off x="3504295" y="682451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W</a:t>
              </a: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38BD634F-CF4E-71BA-45DC-5920EC805FD7}"/>
                </a:ext>
              </a:extLst>
            </p:cNvPr>
            <p:cNvSpPr>
              <a:spLocks/>
            </p:cNvSpPr>
            <p:nvPr userDrawn="1"/>
          </p:nvSpPr>
          <p:spPr>
            <a:xfrm>
              <a:off x="3687175" y="682451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T</a:t>
              </a: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F7D3F129-4C45-FE23-3EF5-6D656567B844}"/>
                </a:ext>
              </a:extLst>
            </p:cNvPr>
            <p:cNvSpPr>
              <a:spLocks/>
            </p:cNvSpPr>
            <p:nvPr userDrawn="1"/>
          </p:nvSpPr>
          <p:spPr>
            <a:xfrm>
              <a:off x="3870055" y="682451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F</a:t>
              </a: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3973AE0A-33BB-E900-B016-6EEB4740A04C}"/>
                </a:ext>
              </a:extLst>
            </p:cNvPr>
            <p:cNvSpPr>
              <a:spLocks/>
            </p:cNvSpPr>
            <p:nvPr userDrawn="1"/>
          </p:nvSpPr>
          <p:spPr>
            <a:xfrm>
              <a:off x="4052935" y="682451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S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C588C440-EA9C-DFAB-44AD-3B204383C9D4}"/>
                </a:ext>
              </a:extLst>
            </p:cNvPr>
            <p:cNvSpPr>
              <a:spLocks/>
            </p:cNvSpPr>
            <p:nvPr userDrawn="1"/>
          </p:nvSpPr>
          <p:spPr>
            <a:xfrm>
              <a:off x="3321415" y="847043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5285FDAE-5DC8-AAD8-DD24-684EB90293D1}"/>
                </a:ext>
              </a:extLst>
            </p:cNvPr>
            <p:cNvSpPr>
              <a:spLocks/>
            </p:cNvSpPr>
            <p:nvPr userDrawn="1"/>
          </p:nvSpPr>
          <p:spPr>
            <a:xfrm>
              <a:off x="3504295" y="847043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2AF0B60F-FE3A-A5AE-CEB2-AA25409E9545}"/>
                </a:ext>
              </a:extLst>
            </p:cNvPr>
            <p:cNvSpPr>
              <a:spLocks/>
            </p:cNvSpPr>
            <p:nvPr userDrawn="1"/>
          </p:nvSpPr>
          <p:spPr>
            <a:xfrm>
              <a:off x="3138535" y="847043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D8ED1237-42B8-F8B3-8C67-9D7958A9BDFE}"/>
                </a:ext>
              </a:extLst>
            </p:cNvPr>
            <p:cNvSpPr>
              <a:spLocks/>
            </p:cNvSpPr>
            <p:nvPr userDrawn="1"/>
          </p:nvSpPr>
          <p:spPr>
            <a:xfrm>
              <a:off x="3870055" y="847043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98FFA370-1127-F6E4-CBDC-F418A24A7073}"/>
                </a:ext>
              </a:extLst>
            </p:cNvPr>
            <p:cNvSpPr>
              <a:spLocks/>
            </p:cNvSpPr>
            <p:nvPr userDrawn="1"/>
          </p:nvSpPr>
          <p:spPr>
            <a:xfrm>
              <a:off x="4052935" y="847043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F81969B7-73A9-F2A4-958C-CCC03C22ED66}"/>
                </a:ext>
              </a:extLst>
            </p:cNvPr>
            <p:cNvSpPr>
              <a:spLocks/>
            </p:cNvSpPr>
            <p:nvPr userDrawn="1"/>
          </p:nvSpPr>
          <p:spPr>
            <a:xfrm>
              <a:off x="3687175" y="847043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45841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3943" y="486836"/>
            <a:ext cx="4440377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3943" y="2434167"/>
            <a:ext cx="4440377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3943" y="8475136"/>
            <a:ext cx="1158359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0CDDC8-DAE6-B94D-BDC9-C6B8DC332F06}" type="datetimeFigureOut">
              <a:rPr lang="en-US" smtClean="0"/>
              <a:t>11/11/23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05362" y="8475136"/>
            <a:ext cx="1737539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35961" y="8475136"/>
            <a:ext cx="1158359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CFDB98-B184-834D-B406-3C5CE9BA1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532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99" r:id="rId2"/>
    <p:sldLayoutId id="2147483684" r:id="rId3"/>
    <p:sldLayoutId id="2147483701" r:id="rId4"/>
    <p:sldLayoutId id="2147483688" r:id="rId5"/>
    <p:sldLayoutId id="2147483702" r:id="rId6"/>
    <p:sldLayoutId id="2147483687" r:id="rId7"/>
    <p:sldLayoutId id="2147483703" r:id="rId8"/>
    <p:sldLayoutId id="2147483674" r:id="rId9"/>
    <p:sldLayoutId id="2147483704" r:id="rId10"/>
    <p:sldLayoutId id="2147483690" r:id="rId11"/>
    <p:sldLayoutId id="2147483705" r:id="rId12"/>
    <p:sldLayoutId id="2147483691" r:id="rId13"/>
    <p:sldLayoutId id="2147483706" r:id="rId14"/>
    <p:sldLayoutId id="2147483692" r:id="rId15"/>
    <p:sldLayoutId id="2147483707" r:id="rId16"/>
    <p:sldLayoutId id="2147483693" r:id="rId17"/>
    <p:sldLayoutId id="2147483711" r:id="rId18"/>
    <p:sldLayoutId id="2147483694" r:id="rId19"/>
    <p:sldLayoutId id="2147483712" r:id="rId20"/>
    <p:sldLayoutId id="2147483695" r:id="rId21"/>
    <p:sldLayoutId id="2147483713" r:id="rId22"/>
    <p:sldLayoutId id="2147483696" r:id="rId23"/>
    <p:sldLayoutId id="2147483714" r:id="rId24"/>
    <p:sldLayoutId id="2147483697" r:id="rId25"/>
    <p:sldLayoutId id="2147483715" r:id="rId26"/>
    <p:sldLayoutId id="2147483698" r:id="rId27"/>
    <p:sldLayoutId id="2147483689" r:id="rId28"/>
    <p:sldLayoutId id="2147483700" r:id="rId29"/>
  </p:sldLayoutIdLst>
  <p:txStyles>
    <p:titleStyle>
      <a:lvl1pPr algn="l" defTabSz="514807" rtl="0" eaLnBrk="1" latinLnBrk="0" hangingPunct="1">
        <a:lnSpc>
          <a:spcPct val="90000"/>
        </a:lnSpc>
        <a:spcBef>
          <a:spcPct val="0"/>
        </a:spcBef>
        <a:buNone/>
        <a:defRPr sz="247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702" indent="-128702" algn="l" defTabSz="514807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1576" kern="1200">
          <a:solidFill>
            <a:schemeClr val="tx1"/>
          </a:solidFill>
          <a:latin typeface="+mn-lt"/>
          <a:ea typeface="+mn-ea"/>
          <a:cs typeface="+mn-cs"/>
        </a:defRPr>
      </a:lvl1pPr>
      <a:lvl2pPr marL="386105" indent="-128702" algn="l" defTabSz="514807" rtl="0" eaLnBrk="1" latinLnBrk="0" hangingPunct="1">
        <a:lnSpc>
          <a:spcPct val="90000"/>
        </a:lnSpc>
        <a:spcBef>
          <a:spcPts val="282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2pPr>
      <a:lvl3pPr marL="643509" indent="-128702" algn="l" defTabSz="514807" rtl="0" eaLnBrk="1" latinLnBrk="0" hangingPunct="1">
        <a:lnSpc>
          <a:spcPct val="90000"/>
        </a:lnSpc>
        <a:spcBef>
          <a:spcPts val="282"/>
        </a:spcBef>
        <a:buFont typeface="Arial" panose="020B0604020202020204" pitchFamily="34" charset="0"/>
        <a:buChar char="•"/>
        <a:defRPr sz="1126" kern="1200">
          <a:solidFill>
            <a:schemeClr val="tx1"/>
          </a:solidFill>
          <a:latin typeface="+mn-lt"/>
          <a:ea typeface="+mn-ea"/>
          <a:cs typeface="+mn-cs"/>
        </a:defRPr>
      </a:lvl3pPr>
      <a:lvl4pPr marL="900913" indent="-128702" algn="l" defTabSz="514807" rtl="0" eaLnBrk="1" latinLnBrk="0" hangingPunct="1">
        <a:lnSpc>
          <a:spcPct val="90000"/>
        </a:lnSpc>
        <a:spcBef>
          <a:spcPts val="282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8316" indent="-128702" algn="l" defTabSz="514807" rtl="0" eaLnBrk="1" latinLnBrk="0" hangingPunct="1">
        <a:lnSpc>
          <a:spcPct val="90000"/>
        </a:lnSpc>
        <a:spcBef>
          <a:spcPts val="282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5720" indent="-128702" algn="l" defTabSz="514807" rtl="0" eaLnBrk="1" latinLnBrk="0" hangingPunct="1">
        <a:lnSpc>
          <a:spcPct val="90000"/>
        </a:lnSpc>
        <a:spcBef>
          <a:spcPts val="282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3123" indent="-128702" algn="l" defTabSz="514807" rtl="0" eaLnBrk="1" latinLnBrk="0" hangingPunct="1">
        <a:lnSpc>
          <a:spcPct val="90000"/>
        </a:lnSpc>
        <a:spcBef>
          <a:spcPts val="282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30527" indent="-128702" algn="l" defTabSz="514807" rtl="0" eaLnBrk="1" latinLnBrk="0" hangingPunct="1">
        <a:lnSpc>
          <a:spcPct val="90000"/>
        </a:lnSpc>
        <a:spcBef>
          <a:spcPts val="282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7931" indent="-128702" algn="l" defTabSz="514807" rtl="0" eaLnBrk="1" latinLnBrk="0" hangingPunct="1">
        <a:lnSpc>
          <a:spcPct val="90000"/>
        </a:lnSpc>
        <a:spcBef>
          <a:spcPts val="282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80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404" algn="l" defTabSz="51480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807" algn="l" defTabSz="51480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2211" algn="l" defTabSz="51480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9614" algn="l" defTabSz="51480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7018" algn="l" defTabSz="51480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4422" algn="l" defTabSz="51480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1825" algn="l" defTabSz="51480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9229" algn="l" defTabSz="51480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2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0.xml"/></Relationships>
</file>

<file path=ppt/slides/_rels/slide2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2.xml"/></Relationships>
</file>

<file path=ppt/slides/_rels/slide2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4.xml"/></Relationships>
</file>

<file path=ppt/slides/_rels/slide3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" Target="slide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.svg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hot air balloon in the sky&#10;&#10;Description automatically generated">
            <a:extLst>
              <a:ext uri="{FF2B5EF4-FFF2-40B4-BE49-F238E27FC236}">
                <a16:creationId xmlns:a16="http://schemas.microsoft.com/office/drawing/2014/main" id="{364B6B82-0E76-E2E8-E219-8771A473A15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13914" t="10593" r="62634"/>
          <a:stretch/>
        </p:blipFill>
        <p:spPr>
          <a:xfrm>
            <a:off x="-3" y="0"/>
            <a:ext cx="5148265" cy="9144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2B801A9-8DA5-0041-0EC3-2DE8D90FD582}"/>
              </a:ext>
            </a:extLst>
          </p:cNvPr>
          <p:cNvSpPr txBox="1"/>
          <p:nvPr/>
        </p:nvSpPr>
        <p:spPr>
          <a:xfrm>
            <a:off x="-1" y="554612"/>
            <a:ext cx="5148264" cy="221599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13800">
                <a:solidFill>
                  <a:schemeClr val="bg1"/>
                </a:solidFill>
                <a:effectLst>
                  <a:outerShdw blurRad="50800" dist="38100" dir="2700000" sx="101000" sy="101000" algn="tl" rotWithShape="0">
                    <a:prstClr val="black">
                      <a:alpha val="40000"/>
                    </a:prstClr>
                  </a:outerShdw>
                </a:effectLst>
                <a:latin typeface="Jumble"/>
                <a:ea typeface="ADLaM Display"/>
                <a:cs typeface="Dreaming Outloud Script Pro"/>
              </a:rPr>
              <a:t>2026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24A09D-DD5F-F733-FF33-4B214FE282EE}"/>
              </a:ext>
            </a:extLst>
          </p:cNvPr>
          <p:cNvSpPr txBox="1"/>
          <p:nvPr/>
        </p:nvSpPr>
        <p:spPr>
          <a:xfrm>
            <a:off x="-4" y="3166137"/>
            <a:ext cx="51482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solidFill>
                  <a:srgbClr val="FFFFFF"/>
                </a:solidFill>
                <a:latin typeface="Century Gothic" panose="020B0502020202020204" pitchFamily="34" charset="0"/>
              </a:rPr>
              <a:t>©2026 Chuck </a:t>
            </a:r>
            <a:r>
              <a:rPr lang="en-US" sz="1600" err="1">
                <a:solidFill>
                  <a:srgbClr val="FFFFFF"/>
                </a:solidFill>
                <a:latin typeface="Century Gothic" panose="020B0502020202020204" pitchFamily="34" charset="0"/>
              </a:rPr>
              <a:t>Tomasi</a:t>
            </a:r>
            <a:endParaRPr lang="en-US" sz="1600">
              <a:solidFill>
                <a:srgbClr val="FFFFFF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0EFB2F-9CD5-1C4C-8937-9679E0F631BF}"/>
              </a:ext>
            </a:extLst>
          </p:cNvPr>
          <p:cNvSpPr txBox="1"/>
          <p:nvPr/>
        </p:nvSpPr>
        <p:spPr>
          <a:xfrm>
            <a:off x="-1" y="2247799"/>
            <a:ext cx="5148264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7200">
                <a:solidFill>
                  <a:schemeClr val="bg1"/>
                </a:solidFill>
                <a:effectLst>
                  <a:outerShdw blurRad="50800" dist="38100" dir="2700000" sx="101000" sy="101000" algn="tl" rotWithShape="0">
                    <a:prstClr val="black">
                      <a:alpha val="40000"/>
                    </a:prstClr>
                  </a:outerShdw>
                </a:effectLst>
                <a:latin typeface="Jumble"/>
                <a:ea typeface="ADLaM Display"/>
                <a:cs typeface="Dreaming Outloud Script Pro"/>
              </a:rPr>
              <a:t>PLANNER</a:t>
            </a:r>
          </a:p>
        </p:txBody>
      </p:sp>
    </p:spTree>
    <p:extLst>
      <p:ext uri="{BB962C8B-B14F-4D97-AF65-F5344CB8AC3E}">
        <p14:creationId xmlns:p14="http://schemas.microsoft.com/office/powerpoint/2010/main" val="21468212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5593D44-7BEE-BB05-51D5-E042B5B8D8F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Tue Jan 6, 2026</a:t>
            </a:r>
          </a:p>
        </p:txBody>
      </p:sp>
    </p:spTree>
    <p:extLst>
      <p:ext uri="{BB962C8B-B14F-4D97-AF65-F5344CB8AC3E}">
        <p14:creationId xmlns:p14="http://schemas.microsoft.com/office/powerpoint/2010/main" val="2377112859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Fri Apr 3, 2026</a:t>
            </a:r>
          </a:p>
        </p:txBody>
      </p:sp>
    </p:spTree>
    <p:extLst>
      <p:ext uri="{BB962C8B-B14F-4D97-AF65-F5344CB8AC3E}">
        <p14:creationId xmlns:p14="http://schemas.microsoft.com/office/powerpoint/2010/main" val="989045367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Sat Apr 4, 2026</a:t>
            </a:r>
          </a:p>
        </p:txBody>
      </p:sp>
    </p:spTree>
    <p:extLst>
      <p:ext uri="{BB962C8B-B14F-4D97-AF65-F5344CB8AC3E}">
        <p14:creationId xmlns:p14="http://schemas.microsoft.com/office/powerpoint/2010/main" val="1217570409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Sun Apr 5, 2026</a:t>
            </a:r>
          </a:p>
        </p:txBody>
      </p:sp>
    </p:spTree>
    <p:extLst>
      <p:ext uri="{BB962C8B-B14F-4D97-AF65-F5344CB8AC3E}">
        <p14:creationId xmlns:p14="http://schemas.microsoft.com/office/powerpoint/2010/main" val="4236476625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Mon Apr 6, 2026</a:t>
            </a:r>
          </a:p>
        </p:txBody>
      </p:sp>
    </p:spTree>
    <p:extLst>
      <p:ext uri="{BB962C8B-B14F-4D97-AF65-F5344CB8AC3E}">
        <p14:creationId xmlns:p14="http://schemas.microsoft.com/office/powerpoint/2010/main" val="4035594596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Tue Apr 7, 2026</a:t>
            </a:r>
          </a:p>
        </p:txBody>
      </p:sp>
    </p:spTree>
    <p:extLst>
      <p:ext uri="{BB962C8B-B14F-4D97-AF65-F5344CB8AC3E}">
        <p14:creationId xmlns:p14="http://schemas.microsoft.com/office/powerpoint/2010/main" val="1663054099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Wed Apr 8, 2026</a:t>
            </a:r>
          </a:p>
        </p:txBody>
      </p:sp>
    </p:spTree>
    <p:extLst>
      <p:ext uri="{BB962C8B-B14F-4D97-AF65-F5344CB8AC3E}">
        <p14:creationId xmlns:p14="http://schemas.microsoft.com/office/powerpoint/2010/main" val="3451281656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Thu Apr 9, 2026</a:t>
            </a:r>
          </a:p>
        </p:txBody>
      </p:sp>
    </p:spTree>
    <p:extLst>
      <p:ext uri="{BB962C8B-B14F-4D97-AF65-F5344CB8AC3E}">
        <p14:creationId xmlns:p14="http://schemas.microsoft.com/office/powerpoint/2010/main" val="350869936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Fri Apr 10, 2026</a:t>
            </a:r>
          </a:p>
        </p:txBody>
      </p:sp>
    </p:spTree>
    <p:extLst>
      <p:ext uri="{BB962C8B-B14F-4D97-AF65-F5344CB8AC3E}">
        <p14:creationId xmlns:p14="http://schemas.microsoft.com/office/powerpoint/2010/main" val="3372049066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Sat Apr 11, 2026</a:t>
            </a:r>
          </a:p>
        </p:txBody>
      </p:sp>
    </p:spTree>
    <p:extLst>
      <p:ext uri="{BB962C8B-B14F-4D97-AF65-F5344CB8AC3E}">
        <p14:creationId xmlns:p14="http://schemas.microsoft.com/office/powerpoint/2010/main" val="2370433109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Sun Apr 12, 2026</a:t>
            </a:r>
          </a:p>
        </p:txBody>
      </p:sp>
    </p:spTree>
    <p:extLst>
      <p:ext uri="{BB962C8B-B14F-4D97-AF65-F5344CB8AC3E}">
        <p14:creationId xmlns:p14="http://schemas.microsoft.com/office/powerpoint/2010/main" val="17243036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B75DC35-B3F8-CF69-B98A-D910F4DB42D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Wed Jan 7, 2026</a:t>
            </a:r>
          </a:p>
        </p:txBody>
      </p:sp>
    </p:spTree>
    <p:extLst>
      <p:ext uri="{BB962C8B-B14F-4D97-AF65-F5344CB8AC3E}">
        <p14:creationId xmlns:p14="http://schemas.microsoft.com/office/powerpoint/2010/main" val="2623617930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Mon Apr 13, 2026</a:t>
            </a:r>
          </a:p>
        </p:txBody>
      </p:sp>
    </p:spTree>
    <p:extLst>
      <p:ext uri="{BB962C8B-B14F-4D97-AF65-F5344CB8AC3E}">
        <p14:creationId xmlns:p14="http://schemas.microsoft.com/office/powerpoint/2010/main" val="4259943061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Tue Apr 14, 2026</a:t>
            </a:r>
          </a:p>
        </p:txBody>
      </p:sp>
    </p:spTree>
    <p:extLst>
      <p:ext uri="{BB962C8B-B14F-4D97-AF65-F5344CB8AC3E}">
        <p14:creationId xmlns:p14="http://schemas.microsoft.com/office/powerpoint/2010/main" val="3246404060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Wed Apr 15, 2026</a:t>
            </a:r>
          </a:p>
        </p:txBody>
      </p:sp>
    </p:spTree>
    <p:extLst>
      <p:ext uri="{BB962C8B-B14F-4D97-AF65-F5344CB8AC3E}">
        <p14:creationId xmlns:p14="http://schemas.microsoft.com/office/powerpoint/2010/main" val="2169754793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Thu Apr 16, 2026</a:t>
            </a:r>
          </a:p>
        </p:txBody>
      </p:sp>
    </p:spTree>
    <p:extLst>
      <p:ext uri="{BB962C8B-B14F-4D97-AF65-F5344CB8AC3E}">
        <p14:creationId xmlns:p14="http://schemas.microsoft.com/office/powerpoint/2010/main" val="3407451636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Fri Apr 17, 2026</a:t>
            </a:r>
          </a:p>
        </p:txBody>
      </p:sp>
    </p:spTree>
    <p:extLst>
      <p:ext uri="{BB962C8B-B14F-4D97-AF65-F5344CB8AC3E}">
        <p14:creationId xmlns:p14="http://schemas.microsoft.com/office/powerpoint/2010/main" val="2182644924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Sat Apr 18, 2026</a:t>
            </a:r>
          </a:p>
        </p:txBody>
      </p:sp>
    </p:spTree>
    <p:extLst>
      <p:ext uri="{BB962C8B-B14F-4D97-AF65-F5344CB8AC3E}">
        <p14:creationId xmlns:p14="http://schemas.microsoft.com/office/powerpoint/2010/main" val="2425674804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Sun Apr 19, 2026</a:t>
            </a:r>
          </a:p>
        </p:txBody>
      </p:sp>
    </p:spTree>
    <p:extLst>
      <p:ext uri="{BB962C8B-B14F-4D97-AF65-F5344CB8AC3E}">
        <p14:creationId xmlns:p14="http://schemas.microsoft.com/office/powerpoint/2010/main" val="2851381571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Mon Apr 20, 2026</a:t>
            </a:r>
          </a:p>
        </p:txBody>
      </p:sp>
    </p:spTree>
    <p:extLst>
      <p:ext uri="{BB962C8B-B14F-4D97-AF65-F5344CB8AC3E}">
        <p14:creationId xmlns:p14="http://schemas.microsoft.com/office/powerpoint/2010/main" val="1646865502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Tue Apr 21, 2026</a:t>
            </a:r>
          </a:p>
        </p:txBody>
      </p:sp>
    </p:spTree>
    <p:extLst>
      <p:ext uri="{BB962C8B-B14F-4D97-AF65-F5344CB8AC3E}">
        <p14:creationId xmlns:p14="http://schemas.microsoft.com/office/powerpoint/2010/main" val="1069699383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Wed Apr 22, 2026</a:t>
            </a:r>
          </a:p>
        </p:txBody>
      </p:sp>
    </p:spTree>
    <p:extLst>
      <p:ext uri="{BB962C8B-B14F-4D97-AF65-F5344CB8AC3E}">
        <p14:creationId xmlns:p14="http://schemas.microsoft.com/office/powerpoint/2010/main" val="25138278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528DBF6-2438-E41A-85B7-FF2ACD1DDB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Thu Jan 8, 2026</a:t>
            </a:r>
          </a:p>
        </p:txBody>
      </p:sp>
    </p:spTree>
    <p:extLst>
      <p:ext uri="{BB962C8B-B14F-4D97-AF65-F5344CB8AC3E}">
        <p14:creationId xmlns:p14="http://schemas.microsoft.com/office/powerpoint/2010/main" val="2572247291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Thu Apr 23, 2026</a:t>
            </a:r>
          </a:p>
        </p:txBody>
      </p:sp>
    </p:spTree>
    <p:extLst>
      <p:ext uri="{BB962C8B-B14F-4D97-AF65-F5344CB8AC3E}">
        <p14:creationId xmlns:p14="http://schemas.microsoft.com/office/powerpoint/2010/main" val="3374895111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Fri Apr 24, 2026</a:t>
            </a:r>
          </a:p>
        </p:txBody>
      </p:sp>
    </p:spTree>
    <p:extLst>
      <p:ext uri="{BB962C8B-B14F-4D97-AF65-F5344CB8AC3E}">
        <p14:creationId xmlns:p14="http://schemas.microsoft.com/office/powerpoint/2010/main" val="4095179021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Sat Apr 25, 2026</a:t>
            </a:r>
          </a:p>
        </p:txBody>
      </p:sp>
    </p:spTree>
    <p:extLst>
      <p:ext uri="{BB962C8B-B14F-4D97-AF65-F5344CB8AC3E}">
        <p14:creationId xmlns:p14="http://schemas.microsoft.com/office/powerpoint/2010/main" val="3813901509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Sun Apr 26, 2026</a:t>
            </a:r>
          </a:p>
        </p:txBody>
      </p:sp>
    </p:spTree>
    <p:extLst>
      <p:ext uri="{BB962C8B-B14F-4D97-AF65-F5344CB8AC3E}">
        <p14:creationId xmlns:p14="http://schemas.microsoft.com/office/powerpoint/2010/main" val="1386160300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Mon Apr 27, 2026</a:t>
            </a:r>
          </a:p>
        </p:txBody>
      </p:sp>
    </p:spTree>
    <p:extLst>
      <p:ext uri="{BB962C8B-B14F-4D97-AF65-F5344CB8AC3E}">
        <p14:creationId xmlns:p14="http://schemas.microsoft.com/office/powerpoint/2010/main" val="1756626656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Tue Apr 28, 2026</a:t>
            </a:r>
          </a:p>
        </p:txBody>
      </p:sp>
    </p:spTree>
    <p:extLst>
      <p:ext uri="{BB962C8B-B14F-4D97-AF65-F5344CB8AC3E}">
        <p14:creationId xmlns:p14="http://schemas.microsoft.com/office/powerpoint/2010/main" val="402841487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Wed Apr 29, 2026</a:t>
            </a:r>
          </a:p>
        </p:txBody>
      </p:sp>
    </p:spTree>
    <p:extLst>
      <p:ext uri="{BB962C8B-B14F-4D97-AF65-F5344CB8AC3E}">
        <p14:creationId xmlns:p14="http://schemas.microsoft.com/office/powerpoint/2010/main" val="2449280082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Thu Apr 30, 2026</a:t>
            </a:r>
          </a:p>
        </p:txBody>
      </p:sp>
    </p:spTree>
    <p:extLst>
      <p:ext uri="{BB962C8B-B14F-4D97-AF65-F5344CB8AC3E}">
        <p14:creationId xmlns:p14="http://schemas.microsoft.com/office/powerpoint/2010/main" val="1723717800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8AF645-361E-6C05-AF88-B4A52709B1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May 2026</a:t>
            </a:r>
          </a:p>
        </p:txBody>
      </p:sp>
    </p:spTree>
    <p:extLst>
      <p:ext uri="{BB962C8B-B14F-4D97-AF65-F5344CB8AC3E}">
        <p14:creationId xmlns:p14="http://schemas.microsoft.com/office/powerpoint/2010/main" val="3508638196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5DE015-9792-F9C1-7919-233F15CB884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Fri May 1, 2026</a:t>
            </a:r>
          </a:p>
        </p:txBody>
      </p:sp>
    </p:spTree>
    <p:extLst>
      <p:ext uri="{BB962C8B-B14F-4D97-AF65-F5344CB8AC3E}">
        <p14:creationId xmlns:p14="http://schemas.microsoft.com/office/powerpoint/2010/main" val="20247040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9BF36C3-1998-19D3-D08D-A6CFB066633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Fri Jan 9, 2026</a:t>
            </a:r>
          </a:p>
        </p:txBody>
      </p:sp>
    </p:spTree>
    <p:extLst>
      <p:ext uri="{BB962C8B-B14F-4D97-AF65-F5344CB8AC3E}">
        <p14:creationId xmlns:p14="http://schemas.microsoft.com/office/powerpoint/2010/main" val="2441900321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C6FCF12-AF1C-0C0E-4E7A-64CC1D38F6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Sat May 2, 2026</a:t>
            </a:r>
          </a:p>
        </p:txBody>
      </p:sp>
    </p:spTree>
    <p:extLst>
      <p:ext uri="{BB962C8B-B14F-4D97-AF65-F5344CB8AC3E}">
        <p14:creationId xmlns:p14="http://schemas.microsoft.com/office/powerpoint/2010/main" val="4016128112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B3E345C-46E8-6D69-2EB4-360F6A9020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Sun May 3, 2026</a:t>
            </a:r>
          </a:p>
        </p:txBody>
      </p:sp>
    </p:spTree>
    <p:extLst>
      <p:ext uri="{BB962C8B-B14F-4D97-AF65-F5344CB8AC3E}">
        <p14:creationId xmlns:p14="http://schemas.microsoft.com/office/powerpoint/2010/main" val="3139415935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A3B0D87-4B7F-B67E-046E-76A6EBE713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Mon May 4, 2026</a:t>
            </a:r>
          </a:p>
        </p:txBody>
      </p:sp>
    </p:spTree>
    <p:extLst>
      <p:ext uri="{BB962C8B-B14F-4D97-AF65-F5344CB8AC3E}">
        <p14:creationId xmlns:p14="http://schemas.microsoft.com/office/powerpoint/2010/main" val="516492710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9B442A8-990E-6DBC-2503-A9E6DE4341B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60462" y="0"/>
            <a:ext cx="2827338" cy="368980"/>
          </a:xfrm>
        </p:spPr>
        <p:txBody>
          <a:bodyPr/>
          <a:lstStyle/>
          <a:p>
            <a:r>
              <a:rPr lang="en-US"/>
              <a:t>Tue May 5, 2026</a:t>
            </a:r>
          </a:p>
        </p:txBody>
      </p:sp>
    </p:spTree>
    <p:extLst>
      <p:ext uri="{BB962C8B-B14F-4D97-AF65-F5344CB8AC3E}">
        <p14:creationId xmlns:p14="http://schemas.microsoft.com/office/powerpoint/2010/main" val="1980825299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5100746-0887-51D7-7F76-CC85C80141E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Wed May 6, 2026</a:t>
            </a:r>
          </a:p>
        </p:txBody>
      </p:sp>
    </p:spTree>
    <p:extLst>
      <p:ext uri="{BB962C8B-B14F-4D97-AF65-F5344CB8AC3E}">
        <p14:creationId xmlns:p14="http://schemas.microsoft.com/office/powerpoint/2010/main" val="1838231702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082A7AF-6DA3-474B-2A57-A86864A484B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Thu May 7, 2026</a:t>
            </a:r>
          </a:p>
        </p:txBody>
      </p:sp>
    </p:spTree>
    <p:extLst>
      <p:ext uri="{BB962C8B-B14F-4D97-AF65-F5344CB8AC3E}">
        <p14:creationId xmlns:p14="http://schemas.microsoft.com/office/powerpoint/2010/main" val="74293317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9EE09E0-0D84-4796-42E7-0D2BCED412B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Fri May 8, 2026</a:t>
            </a:r>
          </a:p>
        </p:txBody>
      </p:sp>
    </p:spTree>
    <p:extLst>
      <p:ext uri="{BB962C8B-B14F-4D97-AF65-F5344CB8AC3E}">
        <p14:creationId xmlns:p14="http://schemas.microsoft.com/office/powerpoint/2010/main" val="2727404263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38A2741-4293-EDEC-697A-0840E32FBB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Sat May 9, 2026</a:t>
            </a:r>
          </a:p>
        </p:txBody>
      </p:sp>
    </p:spTree>
    <p:extLst>
      <p:ext uri="{BB962C8B-B14F-4D97-AF65-F5344CB8AC3E}">
        <p14:creationId xmlns:p14="http://schemas.microsoft.com/office/powerpoint/2010/main" val="4152078502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9D48A3D-305B-1CA1-5202-C4B0837BC6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Sun May 10, 2026</a:t>
            </a:r>
          </a:p>
        </p:txBody>
      </p:sp>
    </p:spTree>
    <p:extLst>
      <p:ext uri="{BB962C8B-B14F-4D97-AF65-F5344CB8AC3E}">
        <p14:creationId xmlns:p14="http://schemas.microsoft.com/office/powerpoint/2010/main" val="160128767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A33AB15-A550-5875-08B2-0C23EADEF1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Mon May 11, 2026</a:t>
            </a:r>
          </a:p>
        </p:txBody>
      </p:sp>
    </p:spTree>
    <p:extLst>
      <p:ext uri="{BB962C8B-B14F-4D97-AF65-F5344CB8AC3E}">
        <p14:creationId xmlns:p14="http://schemas.microsoft.com/office/powerpoint/2010/main" val="15447609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8C86596-F10B-339B-12B3-486A165B68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Sat Jan 10, 2026</a:t>
            </a:r>
          </a:p>
        </p:txBody>
      </p:sp>
    </p:spTree>
    <p:extLst>
      <p:ext uri="{BB962C8B-B14F-4D97-AF65-F5344CB8AC3E}">
        <p14:creationId xmlns:p14="http://schemas.microsoft.com/office/powerpoint/2010/main" val="1645322407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FC586EA-B8A2-D083-47AA-4423C9D71FF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Tue May 12, 2026</a:t>
            </a:r>
          </a:p>
        </p:txBody>
      </p:sp>
    </p:spTree>
    <p:extLst>
      <p:ext uri="{BB962C8B-B14F-4D97-AF65-F5344CB8AC3E}">
        <p14:creationId xmlns:p14="http://schemas.microsoft.com/office/powerpoint/2010/main" val="3924066915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4A32D48-1703-0FE0-F9E8-E77A378C86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Wed May 13, 2026</a:t>
            </a:r>
          </a:p>
        </p:txBody>
      </p:sp>
    </p:spTree>
    <p:extLst>
      <p:ext uri="{BB962C8B-B14F-4D97-AF65-F5344CB8AC3E}">
        <p14:creationId xmlns:p14="http://schemas.microsoft.com/office/powerpoint/2010/main" val="3259231262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83A3C9E-F7EE-030E-A595-A931C328AB1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Thu May 14, 2026</a:t>
            </a:r>
          </a:p>
        </p:txBody>
      </p:sp>
    </p:spTree>
    <p:extLst>
      <p:ext uri="{BB962C8B-B14F-4D97-AF65-F5344CB8AC3E}">
        <p14:creationId xmlns:p14="http://schemas.microsoft.com/office/powerpoint/2010/main" val="1598673010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598867F-3557-7474-481C-AB2231DD3DD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Fri May 15, 2026</a:t>
            </a:r>
          </a:p>
        </p:txBody>
      </p:sp>
    </p:spTree>
    <p:extLst>
      <p:ext uri="{BB962C8B-B14F-4D97-AF65-F5344CB8AC3E}">
        <p14:creationId xmlns:p14="http://schemas.microsoft.com/office/powerpoint/2010/main" val="4112623456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A37EDA1-ABD9-3F18-4728-9BF7834693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Sat May 16, 2026</a:t>
            </a:r>
          </a:p>
        </p:txBody>
      </p:sp>
    </p:spTree>
    <p:extLst>
      <p:ext uri="{BB962C8B-B14F-4D97-AF65-F5344CB8AC3E}">
        <p14:creationId xmlns:p14="http://schemas.microsoft.com/office/powerpoint/2010/main" val="3603722010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7519854-AC63-D520-5B9D-89CBE79B9E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Sun May 17, 2026</a:t>
            </a:r>
          </a:p>
        </p:txBody>
      </p:sp>
    </p:spTree>
    <p:extLst>
      <p:ext uri="{BB962C8B-B14F-4D97-AF65-F5344CB8AC3E}">
        <p14:creationId xmlns:p14="http://schemas.microsoft.com/office/powerpoint/2010/main" val="2443635450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0A2C5BD-9C93-B13E-D100-4B6DA40044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Mon May 18, 2026</a:t>
            </a:r>
          </a:p>
        </p:txBody>
      </p:sp>
    </p:spTree>
    <p:extLst>
      <p:ext uri="{BB962C8B-B14F-4D97-AF65-F5344CB8AC3E}">
        <p14:creationId xmlns:p14="http://schemas.microsoft.com/office/powerpoint/2010/main" val="2237977788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0FB1A4C-2FE6-5A89-B03F-B3A7C18AA0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Tue May 19, 2026</a:t>
            </a:r>
          </a:p>
        </p:txBody>
      </p:sp>
    </p:spTree>
    <p:extLst>
      <p:ext uri="{BB962C8B-B14F-4D97-AF65-F5344CB8AC3E}">
        <p14:creationId xmlns:p14="http://schemas.microsoft.com/office/powerpoint/2010/main" val="576277024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06F8C7A-782F-24CB-4CAB-A99A4755FC1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Wed May 20, 2026</a:t>
            </a:r>
          </a:p>
        </p:txBody>
      </p:sp>
    </p:spTree>
    <p:extLst>
      <p:ext uri="{BB962C8B-B14F-4D97-AF65-F5344CB8AC3E}">
        <p14:creationId xmlns:p14="http://schemas.microsoft.com/office/powerpoint/2010/main" val="846642379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D7A7641-9B3D-DB98-648E-EC4B1EB6EE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Thu May 21, 2026</a:t>
            </a:r>
          </a:p>
        </p:txBody>
      </p:sp>
    </p:spTree>
    <p:extLst>
      <p:ext uri="{BB962C8B-B14F-4D97-AF65-F5344CB8AC3E}">
        <p14:creationId xmlns:p14="http://schemas.microsoft.com/office/powerpoint/2010/main" val="708211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832139A-5722-BFCA-D71F-BA18AC29CC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60462" y="0"/>
            <a:ext cx="2827338" cy="368980"/>
          </a:xfrm>
        </p:spPr>
        <p:txBody>
          <a:bodyPr/>
          <a:lstStyle/>
          <a:p>
            <a:r>
              <a:rPr lang="en-US"/>
              <a:t>Sun Jan 11, 2026</a:t>
            </a:r>
          </a:p>
        </p:txBody>
      </p:sp>
    </p:spTree>
    <p:extLst>
      <p:ext uri="{BB962C8B-B14F-4D97-AF65-F5344CB8AC3E}">
        <p14:creationId xmlns:p14="http://schemas.microsoft.com/office/powerpoint/2010/main" val="838618207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5CED6EC-2551-8915-17B2-01B61E5A68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Fri May 22, 2026</a:t>
            </a:r>
          </a:p>
        </p:txBody>
      </p:sp>
    </p:spTree>
    <p:extLst>
      <p:ext uri="{BB962C8B-B14F-4D97-AF65-F5344CB8AC3E}">
        <p14:creationId xmlns:p14="http://schemas.microsoft.com/office/powerpoint/2010/main" val="284307928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59CFFF0-233F-65A5-EB9D-E2A3BED0D3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Sat May 23, 2026</a:t>
            </a:r>
          </a:p>
        </p:txBody>
      </p:sp>
    </p:spTree>
    <p:extLst>
      <p:ext uri="{BB962C8B-B14F-4D97-AF65-F5344CB8AC3E}">
        <p14:creationId xmlns:p14="http://schemas.microsoft.com/office/powerpoint/2010/main" val="2505390824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286F3D5-AFF3-584F-AB46-97B60500CEB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Sun May 24, 2026</a:t>
            </a:r>
          </a:p>
        </p:txBody>
      </p:sp>
    </p:spTree>
    <p:extLst>
      <p:ext uri="{BB962C8B-B14F-4D97-AF65-F5344CB8AC3E}">
        <p14:creationId xmlns:p14="http://schemas.microsoft.com/office/powerpoint/2010/main" val="2206639712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CE28A1D-38D2-06E9-71AF-F27AD85DA8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Mon May 25, 2026</a:t>
            </a:r>
          </a:p>
        </p:txBody>
      </p:sp>
    </p:spTree>
    <p:extLst>
      <p:ext uri="{BB962C8B-B14F-4D97-AF65-F5344CB8AC3E}">
        <p14:creationId xmlns:p14="http://schemas.microsoft.com/office/powerpoint/2010/main" val="2180307859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C11CE3A-310C-1DE7-856A-14E52AA8A2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Tue May 26, 2026</a:t>
            </a:r>
          </a:p>
        </p:txBody>
      </p:sp>
    </p:spTree>
    <p:extLst>
      <p:ext uri="{BB962C8B-B14F-4D97-AF65-F5344CB8AC3E}">
        <p14:creationId xmlns:p14="http://schemas.microsoft.com/office/powerpoint/2010/main" val="2427376672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FEC6474-0DE6-8A55-942B-E704D88AE3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Wed May 27, 2026</a:t>
            </a:r>
          </a:p>
        </p:txBody>
      </p:sp>
    </p:spTree>
    <p:extLst>
      <p:ext uri="{BB962C8B-B14F-4D97-AF65-F5344CB8AC3E}">
        <p14:creationId xmlns:p14="http://schemas.microsoft.com/office/powerpoint/2010/main" val="34708733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B784A92-6D7B-A7DE-F87F-1CCB2F8645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Thu May 28, 2026</a:t>
            </a:r>
          </a:p>
        </p:txBody>
      </p:sp>
    </p:spTree>
    <p:extLst>
      <p:ext uri="{BB962C8B-B14F-4D97-AF65-F5344CB8AC3E}">
        <p14:creationId xmlns:p14="http://schemas.microsoft.com/office/powerpoint/2010/main" val="172243611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DE22299-AD0E-698F-ADF6-A6D1CDDEA5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Fri May 29, 2026</a:t>
            </a:r>
          </a:p>
        </p:txBody>
      </p:sp>
    </p:spTree>
    <p:extLst>
      <p:ext uri="{BB962C8B-B14F-4D97-AF65-F5344CB8AC3E}">
        <p14:creationId xmlns:p14="http://schemas.microsoft.com/office/powerpoint/2010/main" val="3717202384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A6F65C-84A3-C8A5-F977-5A306C0665C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Sat May 30, 2026</a:t>
            </a:r>
          </a:p>
        </p:txBody>
      </p:sp>
    </p:spTree>
    <p:extLst>
      <p:ext uri="{BB962C8B-B14F-4D97-AF65-F5344CB8AC3E}">
        <p14:creationId xmlns:p14="http://schemas.microsoft.com/office/powerpoint/2010/main" val="2695298822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AB750E4-712C-FA7C-5080-C497B6458D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Sun May 31, 2026</a:t>
            </a:r>
          </a:p>
        </p:txBody>
      </p:sp>
    </p:spTree>
    <p:extLst>
      <p:ext uri="{BB962C8B-B14F-4D97-AF65-F5344CB8AC3E}">
        <p14:creationId xmlns:p14="http://schemas.microsoft.com/office/powerpoint/2010/main" val="29248044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DB989BD-05A3-1D48-CC79-174F334301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Mon Jan 12, 2026</a:t>
            </a:r>
          </a:p>
        </p:txBody>
      </p:sp>
    </p:spTree>
    <p:extLst>
      <p:ext uri="{BB962C8B-B14F-4D97-AF65-F5344CB8AC3E}">
        <p14:creationId xmlns:p14="http://schemas.microsoft.com/office/powerpoint/2010/main" val="3429299060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2253A2-3073-00D5-9B0F-DA85C62893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June 2026</a:t>
            </a:r>
          </a:p>
        </p:txBody>
      </p:sp>
    </p:spTree>
    <p:extLst>
      <p:ext uri="{BB962C8B-B14F-4D97-AF65-F5344CB8AC3E}">
        <p14:creationId xmlns:p14="http://schemas.microsoft.com/office/powerpoint/2010/main" val="1860765230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CB37E8-011F-2F77-4BF5-E13C81DAE1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Mon Jun 1, 2026</a:t>
            </a:r>
          </a:p>
        </p:txBody>
      </p:sp>
    </p:spTree>
    <p:extLst>
      <p:ext uri="{BB962C8B-B14F-4D97-AF65-F5344CB8AC3E}">
        <p14:creationId xmlns:p14="http://schemas.microsoft.com/office/powerpoint/2010/main" val="2763293308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E9B6F5F-E2EC-8498-BF61-CD73EC4057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Tue Jun 2, 2026</a:t>
            </a:r>
          </a:p>
        </p:txBody>
      </p:sp>
    </p:spTree>
    <p:extLst>
      <p:ext uri="{BB962C8B-B14F-4D97-AF65-F5344CB8AC3E}">
        <p14:creationId xmlns:p14="http://schemas.microsoft.com/office/powerpoint/2010/main" val="2101962129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8B8079C-269C-5880-B08A-E3EE103BA9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Wed Jun 3, 2026</a:t>
            </a:r>
          </a:p>
        </p:txBody>
      </p:sp>
    </p:spTree>
    <p:extLst>
      <p:ext uri="{BB962C8B-B14F-4D97-AF65-F5344CB8AC3E}">
        <p14:creationId xmlns:p14="http://schemas.microsoft.com/office/powerpoint/2010/main" val="2323028368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B12B51C-5313-9421-6BF6-6480FC1653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Thu Jun 4, 2026</a:t>
            </a:r>
          </a:p>
        </p:txBody>
      </p:sp>
    </p:spTree>
    <p:extLst>
      <p:ext uri="{BB962C8B-B14F-4D97-AF65-F5344CB8AC3E}">
        <p14:creationId xmlns:p14="http://schemas.microsoft.com/office/powerpoint/2010/main" val="1205296983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7C8ED1E-4ED9-3A17-B1A8-8AA43BE050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Fri Jun 5, 2026</a:t>
            </a:r>
          </a:p>
        </p:txBody>
      </p:sp>
    </p:spTree>
    <p:extLst>
      <p:ext uri="{BB962C8B-B14F-4D97-AF65-F5344CB8AC3E}">
        <p14:creationId xmlns:p14="http://schemas.microsoft.com/office/powerpoint/2010/main" val="777867237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8110D77-F8A5-D9B9-46D9-76393919A9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Sat Jun 6, 2026</a:t>
            </a:r>
          </a:p>
        </p:txBody>
      </p:sp>
    </p:spTree>
    <p:extLst>
      <p:ext uri="{BB962C8B-B14F-4D97-AF65-F5344CB8AC3E}">
        <p14:creationId xmlns:p14="http://schemas.microsoft.com/office/powerpoint/2010/main" val="3347588632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CBB5E63-746C-4FFD-4343-E982B8FDF0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Sun Jun 7, 2026</a:t>
            </a:r>
          </a:p>
        </p:txBody>
      </p:sp>
    </p:spTree>
    <p:extLst>
      <p:ext uri="{BB962C8B-B14F-4D97-AF65-F5344CB8AC3E}">
        <p14:creationId xmlns:p14="http://schemas.microsoft.com/office/powerpoint/2010/main" val="4192755433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B7E30A9-8965-E975-E71F-905222F698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Mon Jun 8, 2026</a:t>
            </a:r>
          </a:p>
        </p:txBody>
      </p:sp>
    </p:spTree>
    <p:extLst>
      <p:ext uri="{BB962C8B-B14F-4D97-AF65-F5344CB8AC3E}">
        <p14:creationId xmlns:p14="http://schemas.microsoft.com/office/powerpoint/2010/main" val="2534052359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ECF68A6-CE0F-E324-48CB-95FE65D978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Tue Jun 9, 2026</a:t>
            </a:r>
          </a:p>
        </p:txBody>
      </p:sp>
    </p:spTree>
    <p:extLst>
      <p:ext uri="{BB962C8B-B14F-4D97-AF65-F5344CB8AC3E}">
        <p14:creationId xmlns:p14="http://schemas.microsoft.com/office/powerpoint/2010/main" val="36813834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274888A-42A5-99F5-28FD-951E33F746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Tue Jan 13, 2026</a:t>
            </a:r>
          </a:p>
        </p:txBody>
      </p:sp>
    </p:spTree>
    <p:extLst>
      <p:ext uri="{BB962C8B-B14F-4D97-AF65-F5344CB8AC3E}">
        <p14:creationId xmlns:p14="http://schemas.microsoft.com/office/powerpoint/2010/main" val="1859506490"/>
      </p:ext>
    </p:extLst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9135ABC-6413-7B3A-1CEC-6D2FFEB2D3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Wed Jun 10, 2026</a:t>
            </a:r>
          </a:p>
        </p:txBody>
      </p:sp>
    </p:spTree>
    <p:extLst>
      <p:ext uri="{BB962C8B-B14F-4D97-AF65-F5344CB8AC3E}">
        <p14:creationId xmlns:p14="http://schemas.microsoft.com/office/powerpoint/2010/main" val="802559109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9B89DE0-7C02-F1DB-BD03-A4C065C3719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Thu Jun 11, 2026</a:t>
            </a:r>
          </a:p>
        </p:txBody>
      </p:sp>
    </p:spTree>
    <p:extLst>
      <p:ext uri="{BB962C8B-B14F-4D97-AF65-F5344CB8AC3E}">
        <p14:creationId xmlns:p14="http://schemas.microsoft.com/office/powerpoint/2010/main" val="2599417554"/>
      </p:ext>
    </p:extLst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C00294D-3FE5-33D2-F4B9-9E6D5BC822D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Fri Jun 12, 2026</a:t>
            </a:r>
          </a:p>
        </p:txBody>
      </p:sp>
    </p:spTree>
    <p:extLst>
      <p:ext uri="{BB962C8B-B14F-4D97-AF65-F5344CB8AC3E}">
        <p14:creationId xmlns:p14="http://schemas.microsoft.com/office/powerpoint/2010/main" val="704459150"/>
      </p:ext>
    </p:extLst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C059037-BE3B-5A21-BBFE-162A08262FB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Sat Jun 13, 2026</a:t>
            </a:r>
          </a:p>
        </p:txBody>
      </p:sp>
    </p:spTree>
    <p:extLst>
      <p:ext uri="{BB962C8B-B14F-4D97-AF65-F5344CB8AC3E}">
        <p14:creationId xmlns:p14="http://schemas.microsoft.com/office/powerpoint/2010/main" val="3514962211"/>
      </p:ext>
    </p:extLst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31EC9F2-40CA-9197-9E45-DCB992F9BB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Sun Jun 14, 2026</a:t>
            </a:r>
          </a:p>
        </p:txBody>
      </p:sp>
    </p:spTree>
    <p:extLst>
      <p:ext uri="{BB962C8B-B14F-4D97-AF65-F5344CB8AC3E}">
        <p14:creationId xmlns:p14="http://schemas.microsoft.com/office/powerpoint/2010/main" val="1508870580"/>
      </p:ext>
    </p:extLst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A0F00EB-2C4C-ABD0-F83D-75A35867DD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Mon Jun 15, 2026</a:t>
            </a:r>
          </a:p>
        </p:txBody>
      </p:sp>
    </p:spTree>
    <p:extLst>
      <p:ext uri="{BB962C8B-B14F-4D97-AF65-F5344CB8AC3E}">
        <p14:creationId xmlns:p14="http://schemas.microsoft.com/office/powerpoint/2010/main" val="2516070383"/>
      </p:ext>
    </p:extLst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A49E6D4-2ED1-4E52-1661-88835BDC92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Tue Jun 16, 2026</a:t>
            </a:r>
          </a:p>
        </p:txBody>
      </p:sp>
    </p:spTree>
    <p:extLst>
      <p:ext uri="{BB962C8B-B14F-4D97-AF65-F5344CB8AC3E}">
        <p14:creationId xmlns:p14="http://schemas.microsoft.com/office/powerpoint/2010/main" val="3003281999"/>
      </p:ext>
    </p:extLst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5CC7DEE-36B4-4050-C004-35E8F421826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Wed Jun 17, 2026</a:t>
            </a:r>
          </a:p>
        </p:txBody>
      </p:sp>
    </p:spTree>
    <p:extLst>
      <p:ext uri="{BB962C8B-B14F-4D97-AF65-F5344CB8AC3E}">
        <p14:creationId xmlns:p14="http://schemas.microsoft.com/office/powerpoint/2010/main" val="1007027300"/>
      </p:ext>
    </p:extLst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1075325-6F7C-0B94-8F8A-E9C38F5F68F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Thu Jun 18, 2026</a:t>
            </a:r>
          </a:p>
        </p:txBody>
      </p:sp>
    </p:spTree>
    <p:extLst>
      <p:ext uri="{BB962C8B-B14F-4D97-AF65-F5344CB8AC3E}">
        <p14:creationId xmlns:p14="http://schemas.microsoft.com/office/powerpoint/2010/main" val="154191298"/>
      </p:ext>
    </p:extLst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5C36231-F91F-EB4B-D166-4AFBEED24A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Fri Jun 19, 2026</a:t>
            </a:r>
          </a:p>
        </p:txBody>
      </p:sp>
    </p:spTree>
    <p:extLst>
      <p:ext uri="{BB962C8B-B14F-4D97-AF65-F5344CB8AC3E}">
        <p14:creationId xmlns:p14="http://schemas.microsoft.com/office/powerpoint/2010/main" val="16303831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C9A990D-10FA-BC2B-10A6-E8F784BFFE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Wed Jan 14, 2026</a:t>
            </a:r>
          </a:p>
        </p:txBody>
      </p:sp>
    </p:spTree>
    <p:extLst>
      <p:ext uri="{BB962C8B-B14F-4D97-AF65-F5344CB8AC3E}">
        <p14:creationId xmlns:p14="http://schemas.microsoft.com/office/powerpoint/2010/main" val="784303405"/>
      </p:ext>
    </p:extLst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8DAEC5D-0D60-9A29-67C2-A966FECD86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Sat Jun 20, 2026</a:t>
            </a:r>
          </a:p>
        </p:txBody>
      </p:sp>
    </p:spTree>
    <p:extLst>
      <p:ext uri="{BB962C8B-B14F-4D97-AF65-F5344CB8AC3E}">
        <p14:creationId xmlns:p14="http://schemas.microsoft.com/office/powerpoint/2010/main" val="1689269392"/>
      </p:ext>
    </p:extLst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DC266FB-9D72-81C4-6955-A2874A04271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Sun Jun 21, 2026</a:t>
            </a:r>
          </a:p>
        </p:txBody>
      </p:sp>
    </p:spTree>
    <p:extLst>
      <p:ext uri="{BB962C8B-B14F-4D97-AF65-F5344CB8AC3E}">
        <p14:creationId xmlns:p14="http://schemas.microsoft.com/office/powerpoint/2010/main" val="3209436622"/>
      </p:ext>
    </p:extLst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3C8923D-F6F2-8DA6-9C80-D637E65053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Mon Jun 22, 2026</a:t>
            </a:r>
          </a:p>
        </p:txBody>
      </p:sp>
    </p:spTree>
    <p:extLst>
      <p:ext uri="{BB962C8B-B14F-4D97-AF65-F5344CB8AC3E}">
        <p14:creationId xmlns:p14="http://schemas.microsoft.com/office/powerpoint/2010/main" val="3193943504"/>
      </p:ext>
    </p:extLst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DA6679A-B394-9E00-F27C-19F86B58B85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Tue Jun 23, 2026</a:t>
            </a:r>
          </a:p>
        </p:txBody>
      </p:sp>
    </p:spTree>
    <p:extLst>
      <p:ext uri="{BB962C8B-B14F-4D97-AF65-F5344CB8AC3E}">
        <p14:creationId xmlns:p14="http://schemas.microsoft.com/office/powerpoint/2010/main" val="2180458983"/>
      </p:ext>
    </p:extLst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D27A664-A98A-D4ED-568C-AFB5706BFD2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Wed Jun 24, 2026</a:t>
            </a:r>
          </a:p>
        </p:txBody>
      </p:sp>
    </p:spTree>
    <p:extLst>
      <p:ext uri="{BB962C8B-B14F-4D97-AF65-F5344CB8AC3E}">
        <p14:creationId xmlns:p14="http://schemas.microsoft.com/office/powerpoint/2010/main" val="1925949281"/>
      </p:ext>
    </p:extLst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C4F2F93-2370-9257-3D82-CB64EF8F8F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Thu Jun 25, 2026</a:t>
            </a:r>
          </a:p>
        </p:txBody>
      </p:sp>
    </p:spTree>
    <p:extLst>
      <p:ext uri="{BB962C8B-B14F-4D97-AF65-F5344CB8AC3E}">
        <p14:creationId xmlns:p14="http://schemas.microsoft.com/office/powerpoint/2010/main" val="1522406698"/>
      </p:ext>
    </p:extLst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7B6555F-74D2-A1F7-3667-8DAC4ACFBAF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Fri Jun 26, 2026</a:t>
            </a:r>
          </a:p>
        </p:txBody>
      </p:sp>
    </p:spTree>
    <p:extLst>
      <p:ext uri="{BB962C8B-B14F-4D97-AF65-F5344CB8AC3E}">
        <p14:creationId xmlns:p14="http://schemas.microsoft.com/office/powerpoint/2010/main" val="494870680"/>
      </p:ext>
    </p:extLst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5609E2F-0C00-9E1B-FDFF-C813B85A2D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Sat Jun 27, 2026</a:t>
            </a:r>
          </a:p>
        </p:txBody>
      </p:sp>
    </p:spTree>
    <p:extLst>
      <p:ext uri="{BB962C8B-B14F-4D97-AF65-F5344CB8AC3E}">
        <p14:creationId xmlns:p14="http://schemas.microsoft.com/office/powerpoint/2010/main" val="2759799005"/>
      </p:ext>
    </p:extLst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4DB3AA8-4240-96FB-871E-BEB0B3557E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Sun Jun 28, 2026</a:t>
            </a:r>
          </a:p>
        </p:txBody>
      </p:sp>
    </p:spTree>
    <p:extLst>
      <p:ext uri="{BB962C8B-B14F-4D97-AF65-F5344CB8AC3E}">
        <p14:creationId xmlns:p14="http://schemas.microsoft.com/office/powerpoint/2010/main" val="892427577"/>
      </p:ext>
    </p:extLst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0D84A06-C3EE-2760-1975-2600F88873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Mon Jun 29, 2026</a:t>
            </a:r>
          </a:p>
        </p:txBody>
      </p:sp>
    </p:spTree>
    <p:extLst>
      <p:ext uri="{BB962C8B-B14F-4D97-AF65-F5344CB8AC3E}">
        <p14:creationId xmlns:p14="http://schemas.microsoft.com/office/powerpoint/2010/main" val="35673644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6C6260D-0DED-60CB-7DCC-3148F1FB49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Thu Jan 15, 2026</a:t>
            </a:r>
          </a:p>
        </p:txBody>
      </p:sp>
    </p:spTree>
    <p:extLst>
      <p:ext uri="{BB962C8B-B14F-4D97-AF65-F5344CB8AC3E}">
        <p14:creationId xmlns:p14="http://schemas.microsoft.com/office/powerpoint/2010/main" val="674675526"/>
      </p:ext>
    </p:extLst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7A861FB-745A-8115-7E3B-EE5DDB8C5C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Tue Jun 30, 2026</a:t>
            </a:r>
          </a:p>
        </p:txBody>
      </p:sp>
    </p:spTree>
    <p:extLst>
      <p:ext uri="{BB962C8B-B14F-4D97-AF65-F5344CB8AC3E}">
        <p14:creationId xmlns:p14="http://schemas.microsoft.com/office/powerpoint/2010/main" val="2419450225"/>
      </p:ext>
    </p:extLst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 Placeholder 66">
            <a:extLst>
              <a:ext uri="{FF2B5EF4-FFF2-40B4-BE49-F238E27FC236}">
                <a16:creationId xmlns:a16="http://schemas.microsoft.com/office/drawing/2014/main" id="{E9B3CCDA-A875-F87B-41A0-24B4240B081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July 2026</a:t>
            </a:r>
          </a:p>
        </p:txBody>
      </p:sp>
    </p:spTree>
    <p:extLst>
      <p:ext uri="{BB962C8B-B14F-4D97-AF65-F5344CB8AC3E}">
        <p14:creationId xmlns:p14="http://schemas.microsoft.com/office/powerpoint/2010/main" val="3614787639"/>
      </p:ext>
    </p:extLst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B0F017-0581-C159-EA22-410EA1CD720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Wed Jul 1, 2026</a:t>
            </a:r>
          </a:p>
        </p:txBody>
      </p:sp>
    </p:spTree>
    <p:extLst>
      <p:ext uri="{BB962C8B-B14F-4D97-AF65-F5344CB8AC3E}">
        <p14:creationId xmlns:p14="http://schemas.microsoft.com/office/powerpoint/2010/main" val="1667767738"/>
      </p:ext>
    </p:extLst>
  </p:cSld>
  <p:clrMapOvr>
    <a:masterClrMapping/>
  </p:clrMapOvr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4F4B849-6648-2C14-C4E2-CA71E7B565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Thu Jul 2, 2026</a:t>
            </a:r>
          </a:p>
        </p:txBody>
      </p:sp>
    </p:spTree>
    <p:extLst>
      <p:ext uri="{BB962C8B-B14F-4D97-AF65-F5344CB8AC3E}">
        <p14:creationId xmlns:p14="http://schemas.microsoft.com/office/powerpoint/2010/main" val="4067360182"/>
      </p:ext>
    </p:extLst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AA2C696-21C5-209B-5E73-4B8C8CA7953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Fri Jul 3, 2026</a:t>
            </a:r>
          </a:p>
        </p:txBody>
      </p:sp>
    </p:spTree>
    <p:extLst>
      <p:ext uri="{BB962C8B-B14F-4D97-AF65-F5344CB8AC3E}">
        <p14:creationId xmlns:p14="http://schemas.microsoft.com/office/powerpoint/2010/main" val="296751075"/>
      </p:ext>
    </p:extLst>
  </p:cSld>
  <p:clrMapOvr>
    <a:masterClrMapping/>
  </p:clrMapOvr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C6C2B17-2BEB-FDB2-8FC9-0995AEE0E3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Sat Jul 4, 2026</a:t>
            </a:r>
          </a:p>
        </p:txBody>
      </p:sp>
    </p:spTree>
    <p:extLst>
      <p:ext uri="{BB962C8B-B14F-4D97-AF65-F5344CB8AC3E}">
        <p14:creationId xmlns:p14="http://schemas.microsoft.com/office/powerpoint/2010/main" val="4024516270"/>
      </p:ext>
    </p:extLst>
  </p:cSld>
  <p:clrMapOvr>
    <a:masterClrMapping/>
  </p:clrMapOvr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A4988C2-87E4-CB37-198A-84437A39F0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Sun Jul 5, 2026</a:t>
            </a:r>
          </a:p>
        </p:txBody>
      </p:sp>
    </p:spTree>
    <p:extLst>
      <p:ext uri="{BB962C8B-B14F-4D97-AF65-F5344CB8AC3E}">
        <p14:creationId xmlns:p14="http://schemas.microsoft.com/office/powerpoint/2010/main" val="3389762583"/>
      </p:ext>
    </p:extLst>
  </p:cSld>
  <p:clrMapOvr>
    <a:masterClrMapping/>
  </p:clrMapOvr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D7F91C8-6D8D-C1F0-7F5B-A232057D24B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Mon Jul 6, 2026</a:t>
            </a:r>
          </a:p>
        </p:txBody>
      </p:sp>
    </p:spTree>
    <p:extLst>
      <p:ext uri="{BB962C8B-B14F-4D97-AF65-F5344CB8AC3E}">
        <p14:creationId xmlns:p14="http://schemas.microsoft.com/office/powerpoint/2010/main" val="1415666887"/>
      </p:ext>
    </p:extLst>
  </p:cSld>
  <p:clrMapOvr>
    <a:masterClrMapping/>
  </p:clrMapOvr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3C31580-100A-D05E-8A99-59DB385A719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Tue Jul 7, 2026</a:t>
            </a:r>
          </a:p>
        </p:txBody>
      </p:sp>
    </p:spTree>
    <p:extLst>
      <p:ext uri="{BB962C8B-B14F-4D97-AF65-F5344CB8AC3E}">
        <p14:creationId xmlns:p14="http://schemas.microsoft.com/office/powerpoint/2010/main" val="712578410"/>
      </p:ext>
    </p:extLst>
  </p:cSld>
  <p:clrMapOvr>
    <a:masterClrMapping/>
  </p:clrMapOvr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D538645-0993-540E-3AB4-54BA61671FE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Wed Jul 8, 2026</a:t>
            </a:r>
          </a:p>
        </p:txBody>
      </p:sp>
    </p:spTree>
    <p:extLst>
      <p:ext uri="{BB962C8B-B14F-4D97-AF65-F5344CB8AC3E}">
        <p14:creationId xmlns:p14="http://schemas.microsoft.com/office/powerpoint/2010/main" val="198290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66F3D1-2DA0-0A83-6CA7-B2235E9A41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2026</a:t>
            </a:r>
          </a:p>
        </p:txBody>
      </p:sp>
    </p:spTree>
    <p:extLst>
      <p:ext uri="{BB962C8B-B14F-4D97-AF65-F5344CB8AC3E}">
        <p14:creationId xmlns:p14="http://schemas.microsoft.com/office/powerpoint/2010/main" val="38132941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FC559E1-F04A-F9CE-C267-A82114439C0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Fri Jan 16, 2026</a:t>
            </a:r>
          </a:p>
        </p:txBody>
      </p:sp>
    </p:spTree>
    <p:extLst>
      <p:ext uri="{BB962C8B-B14F-4D97-AF65-F5344CB8AC3E}">
        <p14:creationId xmlns:p14="http://schemas.microsoft.com/office/powerpoint/2010/main" val="1503583671"/>
      </p:ext>
    </p:extLst>
  </p:cSld>
  <p:clrMapOvr>
    <a:masterClrMapping/>
  </p:clrMapOvr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95BB8DF-275E-0B10-7ABE-D44B946675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Thu Jul 9, 2026</a:t>
            </a:r>
          </a:p>
        </p:txBody>
      </p:sp>
    </p:spTree>
    <p:extLst>
      <p:ext uri="{BB962C8B-B14F-4D97-AF65-F5344CB8AC3E}">
        <p14:creationId xmlns:p14="http://schemas.microsoft.com/office/powerpoint/2010/main" val="3120486359"/>
      </p:ext>
    </p:extLst>
  </p:cSld>
  <p:clrMapOvr>
    <a:masterClrMapping/>
  </p:clrMapOvr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C0427D4-98CE-5E27-D20F-B0728AF7E73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Fri Jul 10, 2026</a:t>
            </a:r>
          </a:p>
        </p:txBody>
      </p:sp>
    </p:spTree>
    <p:extLst>
      <p:ext uri="{BB962C8B-B14F-4D97-AF65-F5344CB8AC3E}">
        <p14:creationId xmlns:p14="http://schemas.microsoft.com/office/powerpoint/2010/main" val="1289128838"/>
      </p:ext>
    </p:extLst>
  </p:cSld>
  <p:clrMapOvr>
    <a:masterClrMapping/>
  </p:clrMapOvr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22EFD5-D007-135A-F579-CA2BB9B3DA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Sat Jul 11, 2026</a:t>
            </a:r>
          </a:p>
        </p:txBody>
      </p:sp>
    </p:spTree>
    <p:extLst>
      <p:ext uri="{BB962C8B-B14F-4D97-AF65-F5344CB8AC3E}">
        <p14:creationId xmlns:p14="http://schemas.microsoft.com/office/powerpoint/2010/main" val="3370948577"/>
      </p:ext>
    </p:extLst>
  </p:cSld>
  <p:clrMapOvr>
    <a:masterClrMapping/>
  </p:clrMapOvr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5859575-24F7-B6DD-C3E9-91DF440A6D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Sun Jul 12, 2026</a:t>
            </a:r>
          </a:p>
        </p:txBody>
      </p:sp>
    </p:spTree>
    <p:extLst>
      <p:ext uri="{BB962C8B-B14F-4D97-AF65-F5344CB8AC3E}">
        <p14:creationId xmlns:p14="http://schemas.microsoft.com/office/powerpoint/2010/main" val="2481493204"/>
      </p:ext>
    </p:extLst>
  </p:cSld>
  <p:clrMapOvr>
    <a:masterClrMapping/>
  </p:clrMapOvr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5E9E2DA-C64E-D417-4E5E-147350C4576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Mon Jul 13, 2026</a:t>
            </a:r>
          </a:p>
        </p:txBody>
      </p:sp>
    </p:spTree>
    <p:extLst>
      <p:ext uri="{BB962C8B-B14F-4D97-AF65-F5344CB8AC3E}">
        <p14:creationId xmlns:p14="http://schemas.microsoft.com/office/powerpoint/2010/main" val="1492939823"/>
      </p:ext>
    </p:extLst>
  </p:cSld>
  <p:clrMapOvr>
    <a:masterClrMapping/>
  </p:clrMapOvr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CADAF5C-CCCC-6BFC-1654-8F92613EB3E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Tue Jul 14, 2026</a:t>
            </a:r>
          </a:p>
        </p:txBody>
      </p:sp>
    </p:spTree>
    <p:extLst>
      <p:ext uri="{BB962C8B-B14F-4D97-AF65-F5344CB8AC3E}">
        <p14:creationId xmlns:p14="http://schemas.microsoft.com/office/powerpoint/2010/main" val="2338672233"/>
      </p:ext>
    </p:extLst>
  </p:cSld>
  <p:clrMapOvr>
    <a:masterClrMapping/>
  </p:clrMapOvr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75D9B26-A3C5-0EED-997B-7BC5156677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Wed Jul 15, 2026</a:t>
            </a:r>
          </a:p>
        </p:txBody>
      </p:sp>
    </p:spTree>
    <p:extLst>
      <p:ext uri="{BB962C8B-B14F-4D97-AF65-F5344CB8AC3E}">
        <p14:creationId xmlns:p14="http://schemas.microsoft.com/office/powerpoint/2010/main" val="1994583303"/>
      </p:ext>
    </p:extLst>
  </p:cSld>
  <p:clrMapOvr>
    <a:masterClrMapping/>
  </p:clrMapOvr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EDC578B-4A37-9C56-126E-6BDFB9484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Thu Jul 16, 2026</a:t>
            </a:r>
          </a:p>
        </p:txBody>
      </p:sp>
    </p:spTree>
    <p:extLst>
      <p:ext uri="{BB962C8B-B14F-4D97-AF65-F5344CB8AC3E}">
        <p14:creationId xmlns:p14="http://schemas.microsoft.com/office/powerpoint/2010/main" val="3421125227"/>
      </p:ext>
    </p:extLst>
  </p:cSld>
  <p:clrMapOvr>
    <a:masterClrMapping/>
  </p:clrMapOvr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9CDA50E-9166-3D3A-C024-3BF1275750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Fri Jul 17, 2026</a:t>
            </a:r>
          </a:p>
        </p:txBody>
      </p:sp>
    </p:spTree>
    <p:extLst>
      <p:ext uri="{BB962C8B-B14F-4D97-AF65-F5344CB8AC3E}">
        <p14:creationId xmlns:p14="http://schemas.microsoft.com/office/powerpoint/2010/main" val="2343838916"/>
      </p:ext>
    </p:extLst>
  </p:cSld>
  <p:clrMapOvr>
    <a:masterClrMapping/>
  </p:clrMapOvr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CA996ED-553E-3530-AE47-B5DC80C599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Sat Jul 18, 2026</a:t>
            </a:r>
          </a:p>
        </p:txBody>
      </p:sp>
    </p:spTree>
    <p:extLst>
      <p:ext uri="{BB962C8B-B14F-4D97-AF65-F5344CB8AC3E}">
        <p14:creationId xmlns:p14="http://schemas.microsoft.com/office/powerpoint/2010/main" val="24251987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630101B-3F46-B7CE-C7C7-C4434B53E2F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Sat Jan 17, 2026</a:t>
            </a:r>
          </a:p>
        </p:txBody>
      </p:sp>
    </p:spTree>
    <p:extLst>
      <p:ext uri="{BB962C8B-B14F-4D97-AF65-F5344CB8AC3E}">
        <p14:creationId xmlns:p14="http://schemas.microsoft.com/office/powerpoint/2010/main" val="3391845131"/>
      </p:ext>
    </p:extLst>
  </p:cSld>
  <p:clrMapOvr>
    <a:masterClrMapping/>
  </p:clrMapOvr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6F6C70C-B76E-702B-4AAB-69A343A28A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Sun Jul 19, 2026</a:t>
            </a:r>
          </a:p>
        </p:txBody>
      </p:sp>
    </p:spTree>
    <p:extLst>
      <p:ext uri="{BB962C8B-B14F-4D97-AF65-F5344CB8AC3E}">
        <p14:creationId xmlns:p14="http://schemas.microsoft.com/office/powerpoint/2010/main" val="2900158080"/>
      </p:ext>
    </p:extLst>
  </p:cSld>
  <p:clrMapOvr>
    <a:masterClrMapping/>
  </p:clrMapOvr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86AF8E4-3EC3-78B4-328D-B4172F023EC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Mon Jul 20, 2026</a:t>
            </a:r>
          </a:p>
        </p:txBody>
      </p:sp>
    </p:spTree>
    <p:extLst>
      <p:ext uri="{BB962C8B-B14F-4D97-AF65-F5344CB8AC3E}">
        <p14:creationId xmlns:p14="http://schemas.microsoft.com/office/powerpoint/2010/main" val="4198742741"/>
      </p:ext>
    </p:extLst>
  </p:cSld>
  <p:clrMapOvr>
    <a:masterClrMapping/>
  </p:clrMapOvr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C5EF6C9-2846-1F7D-40B9-20072FA75E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Tue Jul 21, 2026</a:t>
            </a:r>
          </a:p>
        </p:txBody>
      </p:sp>
    </p:spTree>
    <p:extLst>
      <p:ext uri="{BB962C8B-B14F-4D97-AF65-F5344CB8AC3E}">
        <p14:creationId xmlns:p14="http://schemas.microsoft.com/office/powerpoint/2010/main" val="2915520360"/>
      </p:ext>
    </p:extLst>
  </p:cSld>
  <p:clrMapOvr>
    <a:masterClrMapping/>
  </p:clrMapOvr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A892EEF-8D76-EDAC-E071-71D4BD479C8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Wed Jul 22, 2026</a:t>
            </a:r>
          </a:p>
        </p:txBody>
      </p:sp>
    </p:spTree>
    <p:extLst>
      <p:ext uri="{BB962C8B-B14F-4D97-AF65-F5344CB8AC3E}">
        <p14:creationId xmlns:p14="http://schemas.microsoft.com/office/powerpoint/2010/main" val="128299922"/>
      </p:ext>
    </p:extLst>
  </p:cSld>
  <p:clrMapOvr>
    <a:masterClrMapping/>
  </p:clrMapOvr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11EFA00-2F37-E9C9-EC7D-3FA8B044508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Thu Jul 23, 2026</a:t>
            </a:r>
          </a:p>
        </p:txBody>
      </p:sp>
    </p:spTree>
    <p:extLst>
      <p:ext uri="{BB962C8B-B14F-4D97-AF65-F5344CB8AC3E}">
        <p14:creationId xmlns:p14="http://schemas.microsoft.com/office/powerpoint/2010/main" val="3458726570"/>
      </p:ext>
    </p:extLst>
  </p:cSld>
  <p:clrMapOvr>
    <a:masterClrMapping/>
  </p:clrMapOvr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0EEA1AE-C6FD-EEE6-1FE6-FA4E0544D11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Fri Jul 24, 2026</a:t>
            </a:r>
          </a:p>
        </p:txBody>
      </p:sp>
    </p:spTree>
    <p:extLst>
      <p:ext uri="{BB962C8B-B14F-4D97-AF65-F5344CB8AC3E}">
        <p14:creationId xmlns:p14="http://schemas.microsoft.com/office/powerpoint/2010/main" val="2351305653"/>
      </p:ext>
    </p:extLst>
  </p:cSld>
  <p:clrMapOvr>
    <a:masterClrMapping/>
  </p:clrMapOvr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FF219B8-6AD4-5166-03F8-3EDA8BCF54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Sat Jul 25, 2026</a:t>
            </a:r>
          </a:p>
        </p:txBody>
      </p:sp>
    </p:spTree>
    <p:extLst>
      <p:ext uri="{BB962C8B-B14F-4D97-AF65-F5344CB8AC3E}">
        <p14:creationId xmlns:p14="http://schemas.microsoft.com/office/powerpoint/2010/main" val="3236829559"/>
      </p:ext>
    </p:extLst>
  </p:cSld>
  <p:clrMapOvr>
    <a:masterClrMapping/>
  </p:clrMapOvr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8FFB488-8246-C444-7489-2F147B41D4A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Sun Jul 26, 2026</a:t>
            </a:r>
          </a:p>
        </p:txBody>
      </p:sp>
    </p:spTree>
    <p:extLst>
      <p:ext uri="{BB962C8B-B14F-4D97-AF65-F5344CB8AC3E}">
        <p14:creationId xmlns:p14="http://schemas.microsoft.com/office/powerpoint/2010/main" val="31865269"/>
      </p:ext>
    </p:extLst>
  </p:cSld>
  <p:clrMapOvr>
    <a:masterClrMapping/>
  </p:clrMapOvr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DB66CBE-AEB4-C66D-1CC5-00DB5B47123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Mon Jul 27, 2026</a:t>
            </a:r>
          </a:p>
        </p:txBody>
      </p:sp>
    </p:spTree>
    <p:extLst>
      <p:ext uri="{BB962C8B-B14F-4D97-AF65-F5344CB8AC3E}">
        <p14:creationId xmlns:p14="http://schemas.microsoft.com/office/powerpoint/2010/main" val="325726649"/>
      </p:ext>
    </p:extLst>
  </p:cSld>
  <p:clrMapOvr>
    <a:masterClrMapping/>
  </p:clrMapOvr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61F506C-93DC-5D82-BA71-76C5BEFFB7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Tue Jul 28, 2026</a:t>
            </a:r>
          </a:p>
        </p:txBody>
      </p:sp>
    </p:spTree>
    <p:extLst>
      <p:ext uri="{BB962C8B-B14F-4D97-AF65-F5344CB8AC3E}">
        <p14:creationId xmlns:p14="http://schemas.microsoft.com/office/powerpoint/2010/main" val="25375278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BC8E255-6335-6917-B092-F5A31B624E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Sun Jan 18, 2026</a:t>
            </a:r>
          </a:p>
        </p:txBody>
      </p:sp>
    </p:spTree>
    <p:extLst>
      <p:ext uri="{BB962C8B-B14F-4D97-AF65-F5344CB8AC3E}">
        <p14:creationId xmlns:p14="http://schemas.microsoft.com/office/powerpoint/2010/main" val="604981189"/>
      </p:ext>
    </p:extLst>
  </p:cSld>
  <p:clrMapOvr>
    <a:masterClrMapping/>
  </p:clrMapOvr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8CD5711-13CB-6F5F-F6E0-60BF9FF2DD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Wed Jul 29, 2026</a:t>
            </a:r>
          </a:p>
        </p:txBody>
      </p:sp>
    </p:spTree>
    <p:extLst>
      <p:ext uri="{BB962C8B-B14F-4D97-AF65-F5344CB8AC3E}">
        <p14:creationId xmlns:p14="http://schemas.microsoft.com/office/powerpoint/2010/main" val="702401318"/>
      </p:ext>
    </p:extLst>
  </p:cSld>
  <p:clrMapOvr>
    <a:masterClrMapping/>
  </p:clrMapOvr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3B0667E-BC56-26AF-9F39-CF43D03E3E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Thu Jul 30, 2026</a:t>
            </a:r>
          </a:p>
        </p:txBody>
      </p:sp>
    </p:spTree>
    <p:extLst>
      <p:ext uri="{BB962C8B-B14F-4D97-AF65-F5344CB8AC3E}">
        <p14:creationId xmlns:p14="http://schemas.microsoft.com/office/powerpoint/2010/main" val="867694679"/>
      </p:ext>
    </p:extLst>
  </p:cSld>
  <p:clrMapOvr>
    <a:masterClrMapping/>
  </p:clrMapOvr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58E7E58-A966-8D1A-E5B5-B652B7BE7D1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Fri Jul 31, 2026</a:t>
            </a:r>
          </a:p>
        </p:txBody>
      </p:sp>
    </p:spTree>
    <p:extLst>
      <p:ext uri="{BB962C8B-B14F-4D97-AF65-F5344CB8AC3E}">
        <p14:creationId xmlns:p14="http://schemas.microsoft.com/office/powerpoint/2010/main" val="3163077400"/>
      </p:ext>
    </p:extLst>
  </p:cSld>
  <p:clrMapOvr>
    <a:masterClrMapping/>
  </p:clrMapOvr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32C6B1-4E0B-9E66-1793-6D7C4D3F47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August 2026</a:t>
            </a:r>
          </a:p>
        </p:txBody>
      </p:sp>
    </p:spTree>
    <p:extLst>
      <p:ext uri="{BB962C8B-B14F-4D97-AF65-F5344CB8AC3E}">
        <p14:creationId xmlns:p14="http://schemas.microsoft.com/office/powerpoint/2010/main" val="156078902"/>
      </p:ext>
    </p:extLst>
  </p:cSld>
  <p:clrMapOvr>
    <a:masterClrMapping/>
  </p:clrMapOvr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E2694C-1917-8423-9698-33A86F7076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Sat Aug 1, 2026</a:t>
            </a:r>
          </a:p>
        </p:txBody>
      </p:sp>
    </p:spTree>
    <p:extLst>
      <p:ext uri="{BB962C8B-B14F-4D97-AF65-F5344CB8AC3E}">
        <p14:creationId xmlns:p14="http://schemas.microsoft.com/office/powerpoint/2010/main" val="2275593976"/>
      </p:ext>
    </p:extLst>
  </p:cSld>
  <p:clrMapOvr>
    <a:masterClrMapping/>
  </p:clrMapOvr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E2694C-1917-8423-9698-33A86F7076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Sun Aug 2, 2026</a:t>
            </a:r>
          </a:p>
        </p:txBody>
      </p:sp>
    </p:spTree>
    <p:extLst>
      <p:ext uri="{BB962C8B-B14F-4D97-AF65-F5344CB8AC3E}">
        <p14:creationId xmlns:p14="http://schemas.microsoft.com/office/powerpoint/2010/main" val="2430926316"/>
      </p:ext>
    </p:extLst>
  </p:cSld>
  <p:clrMapOvr>
    <a:masterClrMapping/>
  </p:clrMapOvr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E2694C-1917-8423-9698-33A86F7076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Mon Aug 3, 2026</a:t>
            </a:r>
          </a:p>
        </p:txBody>
      </p:sp>
    </p:spTree>
    <p:extLst>
      <p:ext uri="{BB962C8B-B14F-4D97-AF65-F5344CB8AC3E}">
        <p14:creationId xmlns:p14="http://schemas.microsoft.com/office/powerpoint/2010/main" val="1538924089"/>
      </p:ext>
    </p:extLst>
  </p:cSld>
  <p:clrMapOvr>
    <a:masterClrMapping/>
  </p:clrMapOvr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E2694C-1917-8423-9698-33A86F7076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Tue Aug 4, 2026</a:t>
            </a:r>
          </a:p>
        </p:txBody>
      </p:sp>
    </p:spTree>
    <p:extLst>
      <p:ext uri="{BB962C8B-B14F-4D97-AF65-F5344CB8AC3E}">
        <p14:creationId xmlns:p14="http://schemas.microsoft.com/office/powerpoint/2010/main" val="3274618717"/>
      </p:ext>
    </p:extLst>
  </p:cSld>
  <p:clrMapOvr>
    <a:masterClrMapping/>
  </p:clrMapOvr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E2694C-1917-8423-9698-33A86F7076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Wed Aug 5, 2026</a:t>
            </a:r>
          </a:p>
        </p:txBody>
      </p:sp>
    </p:spTree>
    <p:extLst>
      <p:ext uri="{BB962C8B-B14F-4D97-AF65-F5344CB8AC3E}">
        <p14:creationId xmlns:p14="http://schemas.microsoft.com/office/powerpoint/2010/main" val="2099413742"/>
      </p:ext>
    </p:extLst>
  </p:cSld>
  <p:clrMapOvr>
    <a:masterClrMapping/>
  </p:clrMapOvr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E2694C-1917-8423-9698-33A86F7076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Thu Aug 6, 2026</a:t>
            </a:r>
          </a:p>
        </p:txBody>
      </p:sp>
    </p:spTree>
    <p:extLst>
      <p:ext uri="{BB962C8B-B14F-4D97-AF65-F5344CB8AC3E}">
        <p14:creationId xmlns:p14="http://schemas.microsoft.com/office/powerpoint/2010/main" val="16866540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16A30B1-75C4-9FC8-1ADD-47F1BCC807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Mon Jan 19, 2026</a:t>
            </a:r>
          </a:p>
        </p:txBody>
      </p:sp>
    </p:spTree>
    <p:extLst>
      <p:ext uri="{BB962C8B-B14F-4D97-AF65-F5344CB8AC3E}">
        <p14:creationId xmlns:p14="http://schemas.microsoft.com/office/powerpoint/2010/main" val="3521150961"/>
      </p:ext>
    </p:extLst>
  </p:cSld>
  <p:clrMapOvr>
    <a:masterClrMapping/>
  </p:clrMapOvr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E2694C-1917-8423-9698-33A86F7076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Fri Aug 7, 2026</a:t>
            </a:r>
          </a:p>
        </p:txBody>
      </p:sp>
    </p:spTree>
    <p:extLst>
      <p:ext uri="{BB962C8B-B14F-4D97-AF65-F5344CB8AC3E}">
        <p14:creationId xmlns:p14="http://schemas.microsoft.com/office/powerpoint/2010/main" val="2738693878"/>
      </p:ext>
    </p:extLst>
  </p:cSld>
  <p:clrMapOvr>
    <a:masterClrMapping/>
  </p:clrMapOvr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E2694C-1917-8423-9698-33A86F7076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Sat Aug 8, 2026</a:t>
            </a:r>
          </a:p>
        </p:txBody>
      </p:sp>
    </p:spTree>
    <p:extLst>
      <p:ext uri="{BB962C8B-B14F-4D97-AF65-F5344CB8AC3E}">
        <p14:creationId xmlns:p14="http://schemas.microsoft.com/office/powerpoint/2010/main" val="1046384825"/>
      </p:ext>
    </p:extLst>
  </p:cSld>
  <p:clrMapOvr>
    <a:masterClrMapping/>
  </p:clrMapOvr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E2694C-1917-8423-9698-33A86F7076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Sun Aug 9, 2026</a:t>
            </a:r>
          </a:p>
        </p:txBody>
      </p:sp>
    </p:spTree>
    <p:extLst>
      <p:ext uri="{BB962C8B-B14F-4D97-AF65-F5344CB8AC3E}">
        <p14:creationId xmlns:p14="http://schemas.microsoft.com/office/powerpoint/2010/main" val="3017253264"/>
      </p:ext>
    </p:extLst>
  </p:cSld>
  <p:clrMapOvr>
    <a:masterClrMapping/>
  </p:clrMapOvr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E2694C-1917-8423-9698-33A86F7076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Mon Aug 10, 2026</a:t>
            </a:r>
          </a:p>
        </p:txBody>
      </p:sp>
    </p:spTree>
    <p:extLst>
      <p:ext uri="{BB962C8B-B14F-4D97-AF65-F5344CB8AC3E}">
        <p14:creationId xmlns:p14="http://schemas.microsoft.com/office/powerpoint/2010/main" val="1494427783"/>
      </p:ext>
    </p:extLst>
  </p:cSld>
  <p:clrMapOvr>
    <a:masterClrMapping/>
  </p:clrMapOvr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E2694C-1917-8423-9698-33A86F7076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Tue Aug 11, 2026</a:t>
            </a:r>
          </a:p>
        </p:txBody>
      </p:sp>
    </p:spTree>
    <p:extLst>
      <p:ext uri="{BB962C8B-B14F-4D97-AF65-F5344CB8AC3E}">
        <p14:creationId xmlns:p14="http://schemas.microsoft.com/office/powerpoint/2010/main" val="3000716947"/>
      </p:ext>
    </p:extLst>
  </p:cSld>
  <p:clrMapOvr>
    <a:masterClrMapping/>
  </p:clrMapOvr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E2694C-1917-8423-9698-33A86F7076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Wed Aug 12, 2026</a:t>
            </a:r>
          </a:p>
        </p:txBody>
      </p:sp>
    </p:spTree>
    <p:extLst>
      <p:ext uri="{BB962C8B-B14F-4D97-AF65-F5344CB8AC3E}">
        <p14:creationId xmlns:p14="http://schemas.microsoft.com/office/powerpoint/2010/main" val="2132852696"/>
      </p:ext>
    </p:extLst>
  </p:cSld>
  <p:clrMapOvr>
    <a:masterClrMapping/>
  </p:clrMapOvr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E2694C-1917-8423-9698-33A86F7076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Thu Aug 13, 2026</a:t>
            </a:r>
          </a:p>
        </p:txBody>
      </p:sp>
    </p:spTree>
    <p:extLst>
      <p:ext uri="{BB962C8B-B14F-4D97-AF65-F5344CB8AC3E}">
        <p14:creationId xmlns:p14="http://schemas.microsoft.com/office/powerpoint/2010/main" val="2030220359"/>
      </p:ext>
    </p:extLst>
  </p:cSld>
  <p:clrMapOvr>
    <a:masterClrMapping/>
  </p:clrMapOvr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E2694C-1917-8423-9698-33A86F7076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Fri Aug 14, 2026</a:t>
            </a:r>
          </a:p>
        </p:txBody>
      </p:sp>
    </p:spTree>
    <p:extLst>
      <p:ext uri="{BB962C8B-B14F-4D97-AF65-F5344CB8AC3E}">
        <p14:creationId xmlns:p14="http://schemas.microsoft.com/office/powerpoint/2010/main" val="706809063"/>
      </p:ext>
    </p:extLst>
  </p:cSld>
  <p:clrMapOvr>
    <a:masterClrMapping/>
  </p:clrMapOvr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E2694C-1917-8423-9698-33A86F7076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Sat Aug 15, 2026</a:t>
            </a:r>
          </a:p>
        </p:txBody>
      </p:sp>
    </p:spTree>
    <p:extLst>
      <p:ext uri="{BB962C8B-B14F-4D97-AF65-F5344CB8AC3E}">
        <p14:creationId xmlns:p14="http://schemas.microsoft.com/office/powerpoint/2010/main" val="4062830484"/>
      </p:ext>
    </p:extLst>
  </p:cSld>
  <p:clrMapOvr>
    <a:masterClrMapping/>
  </p:clrMapOvr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E2694C-1917-8423-9698-33A86F7076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Sun Aug 16, 2026</a:t>
            </a:r>
          </a:p>
        </p:txBody>
      </p:sp>
    </p:spTree>
    <p:extLst>
      <p:ext uri="{BB962C8B-B14F-4D97-AF65-F5344CB8AC3E}">
        <p14:creationId xmlns:p14="http://schemas.microsoft.com/office/powerpoint/2010/main" val="26208158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B294A97-FE26-E7CD-5A95-27E07C1178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Tue Jan 20, 2026</a:t>
            </a:r>
          </a:p>
        </p:txBody>
      </p:sp>
    </p:spTree>
    <p:extLst>
      <p:ext uri="{BB962C8B-B14F-4D97-AF65-F5344CB8AC3E}">
        <p14:creationId xmlns:p14="http://schemas.microsoft.com/office/powerpoint/2010/main" val="3168686654"/>
      </p:ext>
    </p:extLst>
  </p:cSld>
  <p:clrMapOvr>
    <a:masterClrMapping/>
  </p:clrMapOvr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E2694C-1917-8423-9698-33A86F7076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Mon Aug 17, 2026</a:t>
            </a:r>
          </a:p>
        </p:txBody>
      </p:sp>
    </p:spTree>
    <p:extLst>
      <p:ext uri="{BB962C8B-B14F-4D97-AF65-F5344CB8AC3E}">
        <p14:creationId xmlns:p14="http://schemas.microsoft.com/office/powerpoint/2010/main" val="2793138607"/>
      </p:ext>
    </p:extLst>
  </p:cSld>
  <p:clrMapOvr>
    <a:masterClrMapping/>
  </p:clrMapOvr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E2694C-1917-8423-9698-33A86F7076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Tue Aug 18, 2026</a:t>
            </a:r>
          </a:p>
        </p:txBody>
      </p:sp>
    </p:spTree>
    <p:extLst>
      <p:ext uri="{BB962C8B-B14F-4D97-AF65-F5344CB8AC3E}">
        <p14:creationId xmlns:p14="http://schemas.microsoft.com/office/powerpoint/2010/main" val="1035895614"/>
      </p:ext>
    </p:extLst>
  </p:cSld>
  <p:clrMapOvr>
    <a:masterClrMapping/>
  </p:clrMapOvr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E2694C-1917-8423-9698-33A86F7076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Wed Aug 19, 2026</a:t>
            </a:r>
          </a:p>
        </p:txBody>
      </p:sp>
    </p:spTree>
    <p:extLst>
      <p:ext uri="{BB962C8B-B14F-4D97-AF65-F5344CB8AC3E}">
        <p14:creationId xmlns:p14="http://schemas.microsoft.com/office/powerpoint/2010/main" val="4110480485"/>
      </p:ext>
    </p:extLst>
  </p:cSld>
  <p:clrMapOvr>
    <a:masterClrMapping/>
  </p:clrMapOvr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E2694C-1917-8423-9698-33A86F7076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Thu Aug 20, 2026</a:t>
            </a:r>
          </a:p>
        </p:txBody>
      </p:sp>
    </p:spTree>
    <p:extLst>
      <p:ext uri="{BB962C8B-B14F-4D97-AF65-F5344CB8AC3E}">
        <p14:creationId xmlns:p14="http://schemas.microsoft.com/office/powerpoint/2010/main" val="8455092"/>
      </p:ext>
    </p:extLst>
  </p:cSld>
  <p:clrMapOvr>
    <a:masterClrMapping/>
  </p:clrMapOvr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E2694C-1917-8423-9698-33A86F7076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Fri Aug 21, 2026</a:t>
            </a:r>
          </a:p>
        </p:txBody>
      </p:sp>
    </p:spTree>
    <p:extLst>
      <p:ext uri="{BB962C8B-B14F-4D97-AF65-F5344CB8AC3E}">
        <p14:creationId xmlns:p14="http://schemas.microsoft.com/office/powerpoint/2010/main" val="2004700732"/>
      </p:ext>
    </p:extLst>
  </p:cSld>
  <p:clrMapOvr>
    <a:masterClrMapping/>
  </p:clrMapOvr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E2694C-1917-8423-9698-33A86F7076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Sat Aug 22, 2026</a:t>
            </a:r>
          </a:p>
        </p:txBody>
      </p:sp>
    </p:spTree>
    <p:extLst>
      <p:ext uri="{BB962C8B-B14F-4D97-AF65-F5344CB8AC3E}">
        <p14:creationId xmlns:p14="http://schemas.microsoft.com/office/powerpoint/2010/main" val="1028336431"/>
      </p:ext>
    </p:extLst>
  </p:cSld>
  <p:clrMapOvr>
    <a:masterClrMapping/>
  </p:clrMapOvr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E2694C-1917-8423-9698-33A86F7076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Sun Aug 23, 2026</a:t>
            </a:r>
          </a:p>
        </p:txBody>
      </p:sp>
    </p:spTree>
    <p:extLst>
      <p:ext uri="{BB962C8B-B14F-4D97-AF65-F5344CB8AC3E}">
        <p14:creationId xmlns:p14="http://schemas.microsoft.com/office/powerpoint/2010/main" val="2121611506"/>
      </p:ext>
    </p:extLst>
  </p:cSld>
  <p:clrMapOvr>
    <a:masterClrMapping/>
  </p:clrMapOvr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E2694C-1917-8423-9698-33A86F7076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Mon Aug 24, 2026</a:t>
            </a:r>
          </a:p>
        </p:txBody>
      </p:sp>
    </p:spTree>
    <p:extLst>
      <p:ext uri="{BB962C8B-B14F-4D97-AF65-F5344CB8AC3E}">
        <p14:creationId xmlns:p14="http://schemas.microsoft.com/office/powerpoint/2010/main" val="2593584861"/>
      </p:ext>
    </p:extLst>
  </p:cSld>
  <p:clrMapOvr>
    <a:masterClrMapping/>
  </p:clrMapOvr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E2694C-1917-8423-9698-33A86F7076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Tue Aug 25, 2026</a:t>
            </a:r>
          </a:p>
        </p:txBody>
      </p:sp>
    </p:spTree>
    <p:extLst>
      <p:ext uri="{BB962C8B-B14F-4D97-AF65-F5344CB8AC3E}">
        <p14:creationId xmlns:p14="http://schemas.microsoft.com/office/powerpoint/2010/main" val="3976468431"/>
      </p:ext>
    </p:extLst>
  </p:cSld>
  <p:clrMapOvr>
    <a:masterClrMapping/>
  </p:clrMapOvr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E2694C-1917-8423-9698-33A86F7076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Wed Aug 26, 2026</a:t>
            </a:r>
          </a:p>
        </p:txBody>
      </p:sp>
    </p:spTree>
    <p:extLst>
      <p:ext uri="{BB962C8B-B14F-4D97-AF65-F5344CB8AC3E}">
        <p14:creationId xmlns:p14="http://schemas.microsoft.com/office/powerpoint/2010/main" val="24238907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AEF5731-C140-AC4A-F40C-48400FE3B1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60462" y="0"/>
            <a:ext cx="2827338" cy="368980"/>
          </a:xfrm>
        </p:spPr>
        <p:txBody>
          <a:bodyPr/>
          <a:lstStyle/>
          <a:p>
            <a:r>
              <a:rPr lang="en-US"/>
              <a:t>Wed Jan 21, 2026</a:t>
            </a:r>
          </a:p>
        </p:txBody>
      </p:sp>
    </p:spTree>
    <p:extLst>
      <p:ext uri="{BB962C8B-B14F-4D97-AF65-F5344CB8AC3E}">
        <p14:creationId xmlns:p14="http://schemas.microsoft.com/office/powerpoint/2010/main" val="1888088240"/>
      </p:ext>
    </p:extLst>
  </p:cSld>
  <p:clrMapOvr>
    <a:masterClrMapping/>
  </p:clrMapOvr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E2694C-1917-8423-9698-33A86F7076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Thu Aug 27, 2026</a:t>
            </a:r>
          </a:p>
        </p:txBody>
      </p:sp>
    </p:spTree>
    <p:extLst>
      <p:ext uri="{BB962C8B-B14F-4D97-AF65-F5344CB8AC3E}">
        <p14:creationId xmlns:p14="http://schemas.microsoft.com/office/powerpoint/2010/main" val="2734822678"/>
      </p:ext>
    </p:extLst>
  </p:cSld>
  <p:clrMapOvr>
    <a:masterClrMapping/>
  </p:clrMapOvr>
</p:sld>
</file>

<file path=ppt/slides/slide2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E2694C-1917-8423-9698-33A86F7076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Fri Aug 28, 2026</a:t>
            </a:r>
          </a:p>
        </p:txBody>
      </p:sp>
    </p:spTree>
    <p:extLst>
      <p:ext uri="{BB962C8B-B14F-4D97-AF65-F5344CB8AC3E}">
        <p14:creationId xmlns:p14="http://schemas.microsoft.com/office/powerpoint/2010/main" val="2361133717"/>
      </p:ext>
    </p:extLst>
  </p:cSld>
  <p:clrMapOvr>
    <a:masterClrMapping/>
  </p:clrMapOvr>
</p:sld>
</file>

<file path=ppt/slides/slide2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E2694C-1917-8423-9698-33A86F7076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Sat Aug 29, 2026</a:t>
            </a:r>
          </a:p>
        </p:txBody>
      </p:sp>
    </p:spTree>
    <p:extLst>
      <p:ext uri="{BB962C8B-B14F-4D97-AF65-F5344CB8AC3E}">
        <p14:creationId xmlns:p14="http://schemas.microsoft.com/office/powerpoint/2010/main" val="1147230937"/>
      </p:ext>
    </p:extLst>
  </p:cSld>
  <p:clrMapOvr>
    <a:masterClrMapping/>
  </p:clrMapOvr>
</p:sld>
</file>

<file path=ppt/slides/slide2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E2694C-1917-8423-9698-33A86F7076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Sun Aug 30, 2026</a:t>
            </a:r>
          </a:p>
        </p:txBody>
      </p:sp>
    </p:spTree>
    <p:extLst>
      <p:ext uri="{BB962C8B-B14F-4D97-AF65-F5344CB8AC3E}">
        <p14:creationId xmlns:p14="http://schemas.microsoft.com/office/powerpoint/2010/main" val="3196067798"/>
      </p:ext>
    </p:extLst>
  </p:cSld>
  <p:clrMapOvr>
    <a:masterClrMapping/>
  </p:clrMapOvr>
</p:sld>
</file>

<file path=ppt/slides/slide2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E2694C-1917-8423-9698-33A86F7076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Mon Aug 31, 2026</a:t>
            </a:r>
          </a:p>
        </p:txBody>
      </p:sp>
    </p:spTree>
    <p:extLst>
      <p:ext uri="{BB962C8B-B14F-4D97-AF65-F5344CB8AC3E}">
        <p14:creationId xmlns:p14="http://schemas.microsoft.com/office/powerpoint/2010/main" val="2118316243"/>
      </p:ext>
    </p:extLst>
  </p:cSld>
  <p:clrMapOvr>
    <a:masterClrMapping/>
  </p:clrMapOvr>
</p:sld>
</file>

<file path=ppt/slides/slide2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E62F05-5635-B166-22B6-B6CF464DC6B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September 2026</a:t>
            </a:r>
          </a:p>
        </p:txBody>
      </p:sp>
    </p:spTree>
    <p:extLst>
      <p:ext uri="{BB962C8B-B14F-4D97-AF65-F5344CB8AC3E}">
        <p14:creationId xmlns:p14="http://schemas.microsoft.com/office/powerpoint/2010/main" val="2220773346"/>
      </p:ext>
    </p:extLst>
  </p:cSld>
  <p:clrMapOvr>
    <a:masterClrMapping/>
  </p:clrMapOvr>
</p:sld>
</file>

<file path=ppt/slides/slide2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666678-C704-C244-7E0E-C8B9A845141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Tue Sep 1, 2026</a:t>
            </a:r>
          </a:p>
        </p:txBody>
      </p:sp>
    </p:spTree>
    <p:extLst>
      <p:ext uri="{BB962C8B-B14F-4D97-AF65-F5344CB8AC3E}">
        <p14:creationId xmlns:p14="http://schemas.microsoft.com/office/powerpoint/2010/main" val="3208521163"/>
      </p:ext>
    </p:extLst>
  </p:cSld>
  <p:clrMapOvr>
    <a:masterClrMapping/>
  </p:clrMapOvr>
</p:sld>
</file>

<file path=ppt/slides/slide2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CF44882-ADA2-6C0D-7308-587CA334AD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Wed Sep 2, 2026</a:t>
            </a:r>
          </a:p>
        </p:txBody>
      </p:sp>
    </p:spTree>
    <p:extLst>
      <p:ext uri="{BB962C8B-B14F-4D97-AF65-F5344CB8AC3E}">
        <p14:creationId xmlns:p14="http://schemas.microsoft.com/office/powerpoint/2010/main" val="2221559194"/>
      </p:ext>
    </p:extLst>
  </p:cSld>
  <p:clrMapOvr>
    <a:masterClrMapping/>
  </p:clrMapOvr>
</p:sld>
</file>

<file path=ppt/slides/slide2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A30A5C4-556C-E812-CF1E-AC98916016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Thu Sep 3, 2026</a:t>
            </a:r>
          </a:p>
        </p:txBody>
      </p:sp>
    </p:spTree>
    <p:extLst>
      <p:ext uri="{BB962C8B-B14F-4D97-AF65-F5344CB8AC3E}">
        <p14:creationId xmlns:p14="http://schemas.microsoft.com/office/powerpoint/2010/main" val="943099956"/>
      </p:ext>
    </p:extLst>
  </p:cSld>
  <p:clrMapOvr>
    <a:masterClrMapping/>
  </p:clrMapOvr>
</p:sld>
</file>

<file path=ppt/slides/slide2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76AB59F-72CB-7020-DA0D-5847AFCFC7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Fri Sep 4, 2026</a:t>
            </a:r>
          </a:p>
        </p:txBody>
      </p:sp>
    </p:spTree>
    <p:extLst>
      <p:ext uri="{BB962C8B-B14F-4D97-AF65-F5344CB8AC3E}">
        <p14:creationId xmlns:p14="http://schemas.microsoft.com/office/powerpoint/2010/main" val="20155194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F94538C-554D-17D9-1FE0-03C05AEDA5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Thu Jan 22, 2026</a:t>
            </a:r>
          </a:p>
        </p:txBody>
      </p:sp>
    </p:spTree>
    <p:extLst>
      <p:ext uri="{BB962C8B-B14F-4D97-AF65-F5344CB8AC3E}">
        <p14:creationId xmlns:p14="http://schemas.microsoft.com/office/powerpoint/2010/main" val="2976555484"/>
      </p:ext>
    </p:extLst>
  </p:cSld>
  <p:clrMapOvr>
    <a:masterClrMapping/>
  </p:clrMapOvr>
</p:sld>
</file>

<file path=ppt/slides/slide2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2DCC971-6DC9-7777-CF36-C8462D0DD7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Sat Sep 5, 2026</a:t>
            </a:r>
          </a:p>
        </p:txBody>
      </p:sp>
    </p:spTree>
    <p:extLst>
      <p:ext uri="{BB962C8B-B14F-4D97-AF65-F5344CB8AC3E}">
        <p14:creationId xmlns:p14="http://schemas.microsoft.com/office/powerpoint/2010/main" val="613895072"/>
      </p:ext>
    </p:extLst>
  </p:cSld>
  <p:clrMapOvr>
    <a:masterClrMapping/>
  </p:clrMapOvr>
</p:sld>
</file>

<file path=ppt/slides/slide2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B5AE897-BEA6-73F2-99DE-A4FD0506D30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Sun Sep 6, 2026</a:t>
            </a:r>
          </a:p>
        </p:txBody>
      </p:sp>
    </p:spTree>
    <p:extLst>
      <p:ext uri="{BB962C8B-B14F-4D97-AF65-F5344CB8AC3E}">
        <p14:creationId xmlns:p14="http://schemas.microsoft.com/office/powerpoint/2010/main" val="1452591827"/>
      </p:ext>
    </p:extLst>
  </p:cSld>
  <p:clrMapOvr>
    <a:masterClrMapping/>
  </p:clrMapOvr>
</p:sld>
</file>

<file path=ppt/slides/slide2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A340874-3605-D574-5371-A3FE0D6003B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Mon Sep 7, 2026</a:t>
            </a:r>
          </a:p>
        </p:txBody>
      </p:sp>
    </p:spTree>
    <p:extLst>
      <p:ext uri="{BB962C8B-B14F-4D97-AF65-F5344CB8AC3E}">
        <p14:creationId xmlns:p14="http://schemas.microsoft.com/office/powerpoint/2010/main" val="3261430857"/>
      </p:ext>
    </p:extLst>
  </p:cSld>
  <p:clrMapOvr>
    <a:masterClrMapping/>
  </p:clrMapOvr>
</p:sld>
</file>

<file path=ppt/slides/slide2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FF83749-C861-52A1-6640-C8949BED30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Tue Sep 8, 2026</a:t>
            </a:r>
          </a:p>
        </p:txBody>
      </p:sp>
    </p:spTree>
    <p:extLst>
      <p:ext uri="{BB962C8B-B14F-4D97-AF65-F5344CB8AC3E}">
        <p14:creationId xmlns:p14="http://schemas.microsoft.com/office/powerpoint/2010/main" val="460067293"/>
      </p:ext>
    </p:extLst>
  </p:cSld>
  <p:clrMapOvr>
    <a:masterClrMapping/>
  </p:clrMapOvr>
</p:sld>
</file>

<file path=ppt/slides/slide2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F701204-4459-E6DD-E79B-27F9F5A295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Wed Sep 9, 2026</a:t>
            </a:r>
          </a:p>
        </p:txBody>
      </p:sp>
    </p:spTree>
    <p:extLst>
      <p:ext uri="{BB962C8B-B14F-4D97-AF65-F5344CB8AC3E}">
        <p14:creationId xmlns:p14="http://schemas.microsoft.com/office/powerpoint/2010/main" val="3381523025"/>
      </p:ext>
    </p:extLst>
  </p:cSld>
  <p:clrMapOvr>
    <a:masterClrMapping/>
  </p:clrMapOvr>
</p:sld>
</file>

<file path=ppt/slides/slide2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9CB43DC-A38F-B372-880C-BFE7BD37B7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Thu Sep 10, 2026</a:t>
            </a:r>
          </a:p>
        </p:txBody>
      </p:sp>
    </p:spTree>
    <p:extLst>
      <p:ext uri="{BB962C8B-B14F-4D97-AF65-F5344CB8AC3E}">
        <p14:creationId xmlns:p14="http://schemas.microsoft.com/office/powerpoint/2010/main" val="3001370132"/>
      </p:ext>
    </p:extLst>
  </p:cSld>
  <p:clrMapOvr>
    <a:masterClrMapping/>
  </p:clrMapOvr>
</p:sld>
</file>

<file path=ppt/slides/slide2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34BDF6F-3D5B-55FD-127E-0AD807EC17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Fri Sep 11, 2026</a:t>
            </a:r>
          </a:p>
        </p:txBody>
      </p:sp>
    </p:spTree>
    <p:extLst>
      <p:ext uri="{BB962C8B-B14F-4D97-AF65-F5344CB8AC3E}">
        <p14:creationId xmlns:p14="http://schemas.microsoft.com/office/powerpoint/2010/main" val="979187322"/>
      </p:ext>
    </p:extLst>
  </p:cSld>
  <p:clrMapOvr>
    <a:masterClrMapping/>
  </p:clrMapOvr>
</p:sld>
</file>

<file path=ppt/slides/slide2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7A2A39A-3247-2C9B-E4EE-7A6367B41F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Sat Sep 12, 2026</a:t>
            </a:r>
          </a:p>
        </p:txBody>
      </p:sp>
    </p:spTree>
    <p:extLst>
      <p:ext uri="{BB962C8B-B14F-4D97-AF65-F5344CB8AC3E}">
        <p14:creationId xmlns:p14="http://schemas.microsoft.com/office/powerpoint/2010/main" val="2302709954"/>
      </p:ext>
    </p:extLst>
  </p:cSld>
  <p:clrMapOvr>
    <a:masterClrMapping/>
  </p:clrMapOvr>
</p:sld>
</file>

<file path=ppt/slides/slide2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223E542-1F13-1C5D-A364-11A19CE4D9E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Sun Sep 13, 2026</a:t>
            </a:r>
          </a:p>
        </p:txBody>
      </p:sp>
    </p:spTree>
    <p:extLst>
      <p:ext uri="{BB962C8B-B14F-4D97-AF65-F5344CB8AC3E}">
        <p14:creationId xmlns:p14="http://schemas.microsoft.com/office/powerpoint/2010/main" val="1530687061"/>
      </p:ext>
    </p:extLst>
  </p:cSld>
  <p:clrMapOvr>
    <a:masterClrMapping/>
  </p:clrMapOvr>
</p:sld>
</file>

<file path=ppt/slides/slide2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5200DA-A3C9-7F41-2DBE-E964EC3A27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Mon Sep 14, 2026</a:t>
            </a:r>
          </a:p>
        </p:txBody>
      </p:sp>
    </p:spTree>
    <p:extLst>
      <p:ext uri="{BB962C8B-B14F-4D97-AF65-F5344CB8AC3E}">
        <p14:creationId xmlns:p14="http://schemas.microsoft.com/office/powerpoint/2010/main" val="1417324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3377067-FB30-008D-7C9A-6FA97F41E8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Fri Jan 23, 2026</a:t>
            </a:r>
          </a:p>
        </p:txBody>
      </p:sp>
    </p:spTree>
    <p:extLst>
      <p:ext uri="{BB962C8B-B14F-4D97-AF65-F5344CB8AC3E}">
        <p14:creationId xmlns:p14="http://schemas.microsoft.com/office/powerpoint/2010/main" val="2371152396"/>
      </p:ext>
    </p:extLst>
  </p:cSld>
  <p:clrMapOvr>
    <a:masterClrMapping/>
  </p:clrMapOvr>
</p:sld>
</file>

<file path=ppt/slides/slide2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FB516B-A821-A116-3119-726A3941436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Tue Sep 15, 2026</a:t>
            </a:r>
          </a:p>
        </p:txBody>
      </p:sp>
    </p:spTree>
    <p:extLst>
      <p:ext uri="{BB962C8B-B14F-4D97-AF65-F5344CB8AC3E}">
        <p14:creationId xmlns:p14="http://schemas.microsoft.com/office/powerpoint/2010/main" val="3693003660"/>
      </p:ext>
    </p:extLst>
  </p:cSld>
  <p:clrMapOvr>
    <a:masterClrMapping/>
  </p:clrMapOvr>
</p:sld>
</file>

<file path=ppt/slides/slide2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3620B86-F5B0-8B2B-C9AE-6A301E104C9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Wed Sep 16, 2026</a:t>
            </a:r>
          </a:p>
        </p:txBody>
      </p:sp>
    </p:spTree>
    <p:extLst>
      <p:ext uri="{BB962C8B-B14F-4D97-AF65-F5344CB8AC3E}">
        <p14:creationId xmlns:p14="http://schemas.microsoft.com/office/powerpoint/2010/main" val="2785910779"/>
      </p:ext>
    </p:extLst>
  </p:cSld>
  <p:clrMapOvr>
    <a:masterClrMapping/>
  </p:clrMapOvr>
</p:sld>
</file>

<file path=ppt/slides/slide2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27DCE05-8D6C-853A-BB3D-2993A4749B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Thu Sep 17, 2026</a:t>
            </a:r>
          </a:p>
        </p:txBody>
      </p:sp>
    </p:spTree>
    <p:extLst>
      <p:ext uri="{BB962C8B-B14F-4D97-AF65-F5344CB8AC3E}">
        <p14:creationId xmlns:p14="http://schemas.microsoft.com/office/powerpoint/2010/main" val="1439927338"/>
      </p:ext>
    </p:extLst>
  </p:cSld>
  <p:clrMapOvr>
    <a:masterClrMapping/>
  </p:clrMapOvr>
</p:sld>
</file>

<file path=ppt/slides/slide2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9028E6F-CE1B-BF4D-F0E7-58C24B53BD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Fri Sep 18, 2026</a:t>
            </a:r>
          </a:p>
        </p:txBody>
      </p:sp>
    </p:spTree>
    <p:extLst>
      <p:ext uri="{BB962C8B-B14F-4D97-AF65-F5344CB8AC3E}">
        <p14:creationId xmlns:p14="http://schemas.microsoft.com/office/powerpoint/2010/main" val="1869299791"/>
      </p:ext>
    </p:extLst>
  </p:cSld>
  <p:clrMapOvr>
    <a:masterClrMapping/>
  </p:clrMapOvr>
</p:sld>
</file>

<file path=ppt/slides/slide2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7F1A4CD-4381-00D7-5073-C50539CFE0B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Sat Sep 19, 2026</a:t>
            </a:r>
          </a:p>
        </p:txBody>
      </p:sp>
    </p:spTree>
    <p:extLst>
      <p:ext uri="{BB962C8B-B14F-4D97-AF65-F5344CB8AC3E}">
        <p14:creationId xmlns:p14="http://schemas.microsoft.com/office/powerpoint/2010/main" val="3513818329"/>
      </p:ext>
    </p:extLst>
  </p:cSld>
  <p:clrMapOvr>
    <a:masterClrMapping/>
  </p:clrMapOvr>
</p:sld>
</file>

<file path=ppt/slides/slide2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9AC4CA2-5FD7-0BB5-1385-1F602AFB98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Sun Sep 20, 2026</a:t>
            </a:r>
          </a:p>
        </p:txBody>
      </p:sp>
    </p:spTree>
    <p:extLst>
      <p:ext uri="{BB962C8B-B14F-4D97-AF65-F5344CB8AC3E}">
        <p14:creationId xmlns:p14="http://schemas.microsoft.com/office/powerpoint/2010/main" val="3951087765"/>
      </p:ext>
    </p:extLst>
  </p:cSld>
  <p:clrMapOvr>
    <a:masterClrMapping/>
  </p:clrMapOvr>
</p:sld>
</file>

<file path=ppt/slides/slide2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545B86C-C198-5FAC-5EAF-96B25A895A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Mon Sep 21, 2026</a:t>
            </a:r>
          </a:p>
        </p:txBody>
      </p:sp>
    </p:spTree>
    <p:extLst>
      <p:ext uri="{BB962C8B-B14F-4D97-AF65-F5344CB8AC3E}">
        <p14:creationId xmlns:p14="http://schemas.microsoft.com/office/powerpoint/2010/main" val="4221138247"/>
      </p:ext>
    </p:extLst>
  </p:cSld>
  <p:clrMapOvr>
    <a:masterClrMapping/>
  </p:clrMapOvr>
</p:sld>
</file>

<file path=ppt/slides/slide2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14E0804-BE2F-0900-952A-938B558803F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Tue Sep 22, 2026</a:t>
            </a:r>
          </a:p>
        </p:txBody>
      </p:sp>
    </p:spTree>
    <p:extLst>
      <p:ext uri="{BB962C8B-B14F-4D97-AF65-F5344CB8AC3E}">
        <p14:creationId xmlns:p14="http://schemas.microsoft.com/office/powerpoint/2010/main" val="1753661088"/>
      </p:ext>
    </p:extLst>
  </p:cSld>
  <p:clrMapOvr>
    <a:masterClrMapping/>
  </p:clrMapOvr>
</p:sld>
</file>

<file path=ppt/slides/slide2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8F6D044-0568-808C-24A1-A70472202F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Wed Sep 23, 2026</a:t>
            </a:r>
          </a:p>
        </p:txBody>
      </p:sp>
    </p:spTree>
    <p:extLst>
      <p:ext uri="{BB962C8B-B14F-4D97-AF65-F5344CB8AC3E}">
        <p14:creationId xmlns:p14="http://schemas.microsoft.com/office/powerpoint/2010/main" val="3249114136"/>
      </p:ext>
    </p:extLst>
  </p:cSld>
  <p:clrMapOvr>
    <a:masterClrMapping/>
  </p:clrMapOvr>
</p:sld>
</file>

<file path=ppt/slides/slide2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8E45579-F4C2-6197-AE68-A95D76F657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Thu Sep 24, 2026</a:t>
            </a:r>
          </a:p>
        </p:txBody>
      </p:sp>
    </p:spTree>
    <p:extLst>
      <p:ext uri="{BB962C8B-B14F-4D97-AF65-F5344CB8AC3E}">
        <p14:creationId xmlns:p14="http://schemas.microsoft.com/office/powerpoint/2010/main" val="28984056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BF1753A-BBC1-C9F9-2D6A-8C5EC9B658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Sat Jan 24, 2026</a:t>
            </a:r>
          </a:p>
        </p:txBody>
      </p:sp>
    </p:spTree>
    <p:extLst>
      <p:ext uri="{BB962C8B-B14F-4D97-AF65-F5344CB8AC3E}">
        <p14:creationId xmlns:p14="http://schemas.microsoft.com/office/powerpoint/2010/main" val="2043396509"/>
      </p:ext>
    </p:extLst>
  </p:cSld>
  <p:clrMapOvr>
    <a:masterClrMapping/>
  </p:clrMapOvr>
</p:sld>
</file>

<file path=ppt/slides/slide2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2EBBE58-8005-5C37-8A8A-577CFF121B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Fri Sep 25, 2026</a:t>
            </a:r>
          </a:p>
        </p:txBody>
      </p:sp>
    </p:spTree>
    <p:extLst>
      <p:ext uri="{BB962C8B-B14F-4D97-AF65-F5344CB8AC3E}">
        <p14:creationId xmlns:p14="http://schemas.microsoft.com/office/powerpoint/2010/main" val="170876696"/>
      </p:ext>
    </p:extLst>
  </p:cSld>
  <p:clrMapOvr>
    <a:masterClrMapping/>
  </p:clrMapOvr>
</p:sld>
</file>

<file path=ppt/slides/slide2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BD9C184-CDF1-9529-47BD-D6EC21DC366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Sat Sep 26, 2026</a:t>
            </a:r>
          </a:p>
        </p:txBody>
      </p:sp>
    </p:spTree>
    <p:extLst>
      <p:ext uri="{BB962C8B-B14F-4D97-AF65-F5344CB8AC3E}">
        <p14:creationId xmlns:p14="http://schemas.microsoft.com/office/powerpoint/2010/main" val="3980917834"/>
      </p:ext>
    </p:extLst>
  </p:cSld>
  <p:clrMapOvr>
    <a:masterClrMapping/>
  </p:clrMapOvr>
</p:sld>
</file>

<file path=ppt/slides/slide2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4B0FE97-D3AF-E3EB-EF0E-643903525A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Sun Sep 27, 2026</a:t>
            </a:r>
          </a:p>
        </p:txBody>
      </p:sp>
    </p:spTree>
    <p:extLst>
      <p:ext uri="{BB962C8B-B14F-4D97-AF65-F5344CB8AC3E}">
        <p14:creationId xmlns:p14="http://schemas.microsoft.com/office/powerpoint/2010/main" val="882055035"/>
      </p:ext>
    </p:extLst>
  </p:cSld>
  <p:clrMapOvr>
    <a:masterClrMapping/>
  </p:clrMapOvr>
</p:sld>
</file>

<file path=ppt/slides/slide2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870B3F5-E280-AB21-AC0B-AC6FE0ED4B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Mon Sep 28, 2026</a:t>
            </a:r>
          </a:p>
        </p:txBody>
      </p:sp>
    </p:spTree>
    <p:extLst>
      <p:ext uri="{BB962C8B-B14F-4D97-AF65-F5344CB8AC3E}">
        <p14:creationId xmlns:p14="http://schemas.microsoft.com/office/powerpoint/2010/main" val="1114941335"/>
      </p:ext>
    </p:extLst>
  </p:cSld>
  <p:clrMapOvr>
    <a:masterClrMapping/>
  </p:clrMapOvr>
</p:sld>
</file>

<file path=ppt/slides/slide2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D9AB452-FF6E-A066-7104-193EAF367B1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Tue Sep 29, 2026</a:t>
            </a:r>
          </a:p>
        </p:txBody>
      </p:sp>
    </p:spTree>
    <p:extLst>
      <p:ext uri="{BB962C8B-B14F-4D97-AF65-F5344CB8AC3E}">
        <p14:creationId xmlns:p14="http://schemas.microsoft.com/office/powerpoint/2010/main" val="1703969795"/>
      </p:ext>
    </p:extLst>
  </p:cSld>
  <p:clrMapOvr>
    <a:masterClrMapping/>
  </p:clrMapOvr>
</p:sld>
</file>

<file path=ppt/slides/slide2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4E1B815-AD65-7BB0-2736-574DB448250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Wed Sep 30, 2026</a:t>
            </a:r>
          </a:p>
        </p:txBody>
      </p:sp>
    </p:spTree>
    <p:extLst>
      <p:ext uri="{BB962C8B-B14F-4D97-AF65-F5344CB8AC3E}">
        <p14:creationId xmlns:p14="http://schemas.microsoft.com/office/powerpoint/2010/main" val="39827254"/>
      </p:ext>
    </p:extLst>
  </p:cSld>
  <p:clrMapOvr>
    <a:masterClrMapping/>
  </p:clrMapOvr>
</p:sld>
</file>

<file path=ppt/slides/slide2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C24531-2CE9-193A-5BA6-8E4183D46C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October 2026</a:t>
            </a:r>
          </a:p>
        </p:txBody>
      </p:sp>
    </p:spTree>
    <p:extLst>
      <p:ext uri="{BB962C8B-B14F-4D97-AF65-F5344CB8AC3E}">
        <p14:creationId xmlns:p14="http://schemas.microsoft.com/office/powerpoint/2010/main" val="504939766"/>
      </p:ext>
    </p:extLst>
  </p:cSld>
  <p:clrMapOvr>
    <a:masterClrMapping/>
  </p:clrMapOvr>
</p:sld>
</file>

<file path=ppt/slides/slide2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F0F1FA-BD69-F0BA-151B-3B2DD3B133B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Thu Oct 1, 2026</a:t>
            </a:r>
          </a:p>
        </p:txBody>
      </p:sp>
    </p:spTree>
    <p:extLst>
      <p:ext uri="{BB962C8B-B14F-4D97-AF65-F5344CB8AC3E}">
        <p14:creationId xmlns:p14="http://schemas.microsoft.com/office/powerpoint/2010/main" val="3603378708"/>
      </p:ext>
    </p:extLst>
  </p:cSld>
  <p:clrMapOvr>
    <a:masterClrMapping/>
  </p:clrMapOvr>
</p:sld>
</file>

<file path=ppt/slides/slide2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A1801F6-E41B-CF8B-A6DE-45E63C1CB4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Fri Oct 2, 2026</a:t>
            </a:r>
          </a:p>
        </p:txBody>
      </p:sp>
    </p:spTree>
    <p:extLst>
      <p:ext uri="{BB962C8B-B14F-4D97-AF65-F5344CB8AC3E}">
        <p14:creationId xmlns:p14="http://schemas.microsoft.com/office/powerpoint/2010/main" val="811292690"/>
      </p:ext>
    </p:extLst>
  </p:cSld>
  <p:clrMapOvr>
    <a:masterClrMapping/>
  </p:clrMapOvr>
</p:sld>
</file>

<file path=ppt/slides/slide2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642664C-43E0-5868-40E9-0F379D5CB3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Sat Oct 3, 2026</a:t>
            </a:r>
          </a:p>
        </p:txBody>
      </p:sp>
    </p:spTree>
    <p:extLst>
      <p:ext uri="{BB962C8B-B14F-4D97-AF65-F5344CB8AC3E}">
        <p14:creationId xmlns:p14="http://schemas.microsoft.com/office/powerpoint/2010/main" val="19580822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BCE3CD3-A34C-959E-2D7E-F1EB33A8CE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Sun Jan 25, 2026</a:t>
            </a:r>
          </a:p>
        </p:txBody>
      </p:sp>
    </p:spTree>
    <p:extLst>
      <p:ext uri="{BB962C8B-B14F-4D97-AF65-F5344CB8AC3E}">
        <p14:creationId xmlns:p14="http://schemas.microsoft.com/office/powerpoint/2010/main" val="377845872"/>
      </p:ext>
    </p:extLst>
  </p:cSld>
  <p:clrMapOvr>
    <a:masterClrMapping/>
  </p:clrMapOvr>
</p:sld>
</file>

<file path=ppt/slides/slide2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81D2D94-274E-A804-1157-0879665352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Sun Oct 4, 2026</a:t>
            </a:r>
          </a:p>
        </p:txBody>
      </p:sp>
    </p:spTree>
    <p:extLst>
      <p:ext uri="{BB962C8B-B14F-4D97-AF65-F5344CB8AC3E}">
        <p14:creationId xmlns:p14="http://schemas.microsoft.com/office/powerpoint/2010/main" val="1195452826"/>
      </p:ext>
    </p:extLst>
  </p:cSld>
  <p:clrMapOvr>
    <a:masterClrMapping/>
  </p:clrMapOvr>
</p:sld>
</file>

<file path=ppt/slides/slide2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844FAE2-EFE1-C07C-72B8-0F865130984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Mon Oct 5, 2026</a:t>
            </a:r>
          </a:p>
        </p:txBody>
      </p:sp>
    </p:spTree>
    <p:extLst>
      <p:ext uri="{BB962C8B-B14F-4D97-AF65-F5344CB8AC3E}">
        <p14:creationId xmlns:p14="http://schemas.microsoft.com/office/powerpoint/2010/main" val="471697113"/>
      </p:ext>
    </p:extLst>
  </p:cSld>
  <p:clrMapOvr>
    <a:masterClrMapping/>
  </p:clrMapOvr>
</p:sld>
</file>

<file path=ppt/slides/slide2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81F0836-811B-7F07-9738-61696F867A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Tue Oct 6, 2026</a:t>
            </a:r>
          </a:p>
        </p:txBody>
      </p:sp>
    </p:spTree>
    <p:extLst>
      <p:ext uri="{BB962C8B-B14F-4D97-AF65-F5344CB8AC3E}">
        <p14:creationId xmlns:p14="http://schemas.microsoft.com/office/powerpoint/2010/main" val="1306342900"/>
      </p:ext>
    </p:extLst>
  </p:cSld>
  <p:clrMapOvr>
    <a:masterClrMapping/>
  </p:clrMapOvr>
</p:sld>
</file>

<file path=ppt/slides/slide2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E799F10-E8E2-0830-3D66-EB5CAE9305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Wed Oct 7, 2026</a:t>
            </a:r>
          </a:p>
        </p:txBody>
      </p:sp>
    </p:spTree>
    <p:extLst>
      <p:ext uri="{BB962C8B-B14F-4D97-AF65-F5344CB8AC3E}">
        <p14:creationId xmlns:p14="http://schemas.microsoft.com/office/powerpoint/2010/main" val="2250463927"/>
      </p:ext>
    </p:extLst>
  </p:cSld>
  <p:clrMapOvr>
    <a:masterClrMapping/>
  </p:clrMapOvr>
</p:sld>
</file>

<file path=ppt/slides/slide2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E23618E-63D2-889C-FFFF-51642AD469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Thu Oct 8, 2026</a:t>
            </a:r>
          </a:p>
        </p:txBody>
      </p:sp>
    </p:spTree>
    <p:extLst>
      <p:ext uri="{BB962C8B-B14F-4D97-AF65-F5344CB8AC3E}">
        <p14:creationId xmlns:p14="http://schemas.microsoft.com/office/powerpoint/2010/main" val="865915774"/>
      </p:ext>
    </p:extLst>
  </p:cSld>
  <p:clrMapOvr>
    <a:masterClrMapping/>
  </p:clrMapOvr>
</p:sld>
</file>

<file path=ppt/slides/slide2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B05022C-B6F9-1BA9-4154-A62A77020F6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Fri Oct 9, 2026</a:t>
            </a:r>
          </a:p>
        </p:txBody>
      </p:sp>
    </p:spTree>
    <p:extLst>
      <p:ext uri="{BB962C8B-B14F-4D97-AF65-F5344CB8AC3E}">
        <p14:creationId xmlns:p14="http://schemas.microsoft.com/office/powerpoint/2010/main" val="2667651774"/>
      </p:ext>
    </p:extLst>
  </p:cSld>
  <p:clrMapOvr>
    <a:masterClrMapping/>
  </p:clrMapOvr>
</p:sld>
</file>

<file path=ppt/slides/slide2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9571899-21C9-7F69-100A-AAD34DB2BD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Sat Oct 10, 2026</a:t>
            </a:r>
          </a:p>
        </p:txBody>
      </p:sp>
    </p:spTree>
    <p:extLst>
      <p:ext uri="{BB962C8B-B14F-4D97-AF65-F5344CB8AC3E}">
        <p14:creationId xmlns:p14="http://schemas.microsoft.com/office/powerpoint/2010/main" val="2552427013"/>
      </p:ext>
    </p:extLst>
  </p:cSld>
  <p:clrMapOvr>
    <a:masterClrMapping/>
  </p:clrMapOvr>
</p:sld>
</file>

<file path=ppt/slides/slide2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FF19BC6-A521-D547-D220-A4868FFC88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Sun Oct 11, 2026</a:t>
            </a:r>
          </a:p>
        </p:txBody>
      </p:sp>
    </p:spTree>
    <p:extLst>
      <p:ext uri="{BB962C8B-B14F-4D97-AF65-F5344CB8AC3E}">
        <p14:creationId xmlns:p14="http://schemas.microsoft.com/office/powerpoint/2010/main" val="2442609425"/>
      </p:ext>
    </p:extLst>
  </p:cSld>
  <p:clrMapOvr>
    <a:masterClrMapping/>
  </p:clrMapOvr>
</p:sld>
</file>

<file path=ppt/slides/slide2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7BCAE15-C1C9-788C-8DEB-ADA9958799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Mon Oct 12, 2026</a:t>
            </a:r>
          </a:p>
        </p:txBody>
      </p:sp>
    </p:spTree>
    <p:extLst>
      <p:ext uri="{BB962C8B-B14F-4D97-AF65-F5344CB8AC3E}">
        <p14:creationId xmlns:p14="http://schemas.microsoft.com/office/powerpoint/2010/main" val="2405045957"/>
      </p:ext>
    </p:extLst>
  </p:cSld>
  <p:clrMapOvr>
    <a:masterClrMapping/>
  </p:clrMapOvr>
</p:sld>
</file>

<file path=ppt/slides/slide2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6D7CBE3-CFC8-27F5-258D-05448F1F08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Tue Oct 13, 2026</a:t>
            </a:r>
          </a:p>
        </p:txBody>
      </p:sp>
    </p:spTree>
    <p:extLst>
      <p:ext uri="{BB962C8B-B14F-4D97-AF65-F5344CB8AC3E}">
        <p14:creationId xmlns:p14="http://schemas.microsoft.com/office/powerpoint/2010/main" val="693252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3EF4E1-D277-8F2E-7618-55A35DD8D3E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2026 Goals</a:t>
            </a:r>
          </a:p>
        </p:txBody>
      </p:sp>
    </p:spTree>
    <p:extLst>
      <p:ext uri="{BB962C8B-B14F-4D97-AF65-F5344CB8AC3E}">
        <p14:creationId xmlns:p14="http://schemas.microsoft.com/office/powerpoint/2010/main" val="5422607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DE779DD-A9B5-A462-80D3-BB1B24FABE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Mon Jan 26, 2026</a:t>
            </a:r>
          </a:p>
        </p:txBody>
      </p:sp>
    </p:spTree>
    <p:extLst>
      <p:ext uri="{BB962C8B-B14F-4D97-AF65-F5344CB8AC3E}">
        <p14:creationId xmlns:p14="http://schemas.microsoft.com/office/powerpoint/2010/main" val="3925666593"/>
      </p:ext>
    </p:extLst>
  </p:cSld>
  <p:clrMapOvr>
    <a:masterClrMapping/>
  </p:clrMapOvr>
</p:sld>
</file>

<file path=ppt/slides/slide3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6685A3E-EB27-BBCF-484D-C0E96ACADFD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Wed Oct 14, 2026</a:t>
            </a:r>
          </a:p>
        </p:txBody>
      </p:sp>
    </p:spTree>
    <p:extLst>
      <p:ext uri="{BB962C8B-B14F-4D97-AF65-F5344CB8AC3E}">
        <p14:creationId xmlns:p14="http://schemas.microsoft.com/office/powerpoint/2010/main" val="1929842552"/>
      </p:ext>
    </p:extLst>
  </p:cSld>
  <p:clrMapOvr>
    <a:masterClrMapping/>
  </p:clrMapOvr>
</p:sld>
</file>

<file path=ppt/slides/slide3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45534C2-4A30-D727-AEBA-EE22841D32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Thu Oct 15, 2026</a:t>
            </a:r>
          </a:p>
        </p:txBody>
      </p:sp>
    </p:spTree>
    <p:extLst>
      <p:ext uri="{BB962C8B-B14F-4D97-AF65-F5344CB8AC3E}">
        <p14:creationId xmlns:p14="http://schemas.microsoft.com/office/powerpoint/2010/main" val="186848430"/>
      </p:ext>
    </p:extLst>
  </p:cSld>
  <p:clrMapOvr>
    <a:masterClrMapping/>
  </p:clrMapOvr>
</p:sld>
</file>

<file path=ppt/slides/slide3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B964417-F239-FDC0-52E8-B7F5FF6CE5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Fri Oct 16, 2026</a:t>
            </a:r>
          </a:p>
        </p:txBody>
      </p:sp>
    </p:spTree>
    <p:extLst>
      <p:ext uri="{BB962C8B-B14F-4D97-AF65-F5344CB8AC3E}">
        <p14:creationId xmlns:p14="http://schemas.microsoft.com/office/powerpoint/2010/main" val="1791289988"/>
      </p:ext>
    </p:extLst>
  </p:cSld>
  <p:clrMapOvr>
    <a:masterClrMapping/>
  </p:clrMapOvr>
</p:sld>
</file>

<file path=ppt/slides/slide3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13CCC24-3233-6CA8-DE07-EB33AD48352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Sat Oct 17, 2026</a:t>
            </a:r>
          </a:p>
        </p:txBody>
      </p:sp>
    </p:spTree>
    <p:extLst>
      <p:ext uri="{BB962C8B-B14F-4D97-AF65-F5344CB8AC3E}">
        <p14:creationId xmlns:p14="http://schemas.microsoft.com/office/powerpoint/2010/main" val="488340598"/>
      </p:ext>
    </p:extLst>
  </p:cSld>
  <p:clrMapOvr>
    <a:masterClrMapping/>
  </p:clrMapOvr>
</p:sld>
</file>

<file path=ppt/slides/slide3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3E161CC-3885-D776-B981-9858539D54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Sun Oct 18, 2026</a:t>
            </a:r>
          </a:p>
        </p:txBody>
      </p:sp>
    </p:spTree>
    <p:extLst>
      <p:ext uri="{BB962C8B-B14F-4D97-AF65-F5344CB8AC3E}">
        <p14:creationId xmlns:p14="http://schemas.microsoft.com/office/powerpoint/2010/main" val="2486906699"/>
      </p:ext>
    </p:extLst>
  </p:cSld>
  <p:clrMapOvr>
    <a:masterClrMapping/>
  </p:clrMapOvr>
</p:sld>
</file>

<file path=ppt/slides/slide3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C357DB4-8816-71D6-2FF2-CB57F87262A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Mon Oct 19, 2026</a:t>
            </a:r>
          </a:p>
        </p:txBody>
      </p:sp>
    </p:spTree>
    <p:extLst>
      <p:ext uri="{BB962C8B-B14F-4D97-AF65-F5344CB8AC3E}">
        <p14:creationId xmlns:p14="http://schemas.microsoft.com/office/powerpoint/2010/main" val="2279716716"/>
      </p:ext>
    </p:extLst>
  </p:cSld>
  <p:clrMapOvr>
    <a:masterClrMapping/>
  </p:clrMapOvr>
</p:sld>
</file>

<file path=ppt/slides/slide3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93ADCF3-EAF2-EF07-0C41-6E63E444F8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Tue Oct 20, 2026</a:t>
            </a:r>
          </a:p>
        </p:txBody>
      </p:sp>
    </p:spTree>
    <p:extLst>
      <p:ext uri="{BB962C8B-B14F-4D97-AF65-F5344CB8AC3E}">
        <p14:creationId xmlns:p14="http://schemas.microsoft.com/office/powerpoint/2010/main" val="3425295471"/>
      </p:ext>
    </p:extLst>
  </p:cSld>
  <p:clrMapOvr>
    <a:masterClrMapping/>
  </p:clrMapOvr>
</p:sld>
</file>

<file path=ppt/slides/slide3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2305F4C-3F2F-92A8-6EFE-7532CA4751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Wed Oct 21, 2026</a:t>
            </a:r>
          </a:p>
        </p:txBody>
      </p:sp>
    </p:spTree>
    <p:extLst>
      <p:ext uri="{BB962C8B-B14F-4D97-AF65-F5344CB8AC3E}">
        <p14:creationId xmlns:p14="http://schemas.microsoft.com/office/powerpoint/2010/main" val="1013981030"/>
      </p:ext>
    </p:extLst>
  </p:cSld>
  <p:clrMapOvr>
    <a:masterClrMapping/>
  </p:clrMapOvr>
</p:sld>
</file>

<file path=ppt/slides/slide3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3F21BFF-16DD-EFD0-8B44-2119C9DE957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Thu Oct 22, 2026</a:t>
            </a:r>
          </a:p>
        </p:txBody>
      </p:sp>
    </p:spTree>
    <p:extLst>
      <p:ext uri="{BB962C8B-B14F-4D97-AF65-F5344CB8AC3E}">
        <p14:creationId xmlns:p14="http://schemas.microsoft.com/office/powerpoint/2010/main" val="1290139251"/>
      </p:ext>
    </p:extLst>
  </p:cSld>
  <p:clrMapOvr>
    <a:masterClrMapping/>
  </p:clrMapOvr>
</p:sld>
</file>

<file path=ppt/slides/slide3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DD5535C-71B2-60D4-4470-B32835628A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Fri Oct 23, 2026</a:t>
            </a:r>
          </a:p>
        </p:txBody>
      </p:sp>
    </p:spTree>
    <p:extLst>
      <p:ext uri="{BB962C8B-B14F-4D97-AF65-F5344CB8AC3E}">
        <p14:creationId xmlns:p14="http://schemas.microsoft.com/office/powerpoint/2010/main" val="25127822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85CCABE-7EBD-E3B9-3655-DB6256AB19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Tue Jan 27, 2026</a:t>
            </a:r>
          </a:p>
        </p:txBody>
      </p:sp>
    </p:spTree>
    <p:extLst>
      <p:ext uri="{BB962C8B-B14F-4D97-AF65-F5344CB8AC3E}">
        <p14:creationId xmlns:p14="http://schemas.microsoft.com/office/powerpoint/2010/main" val="841953397"/>
      </p:ext>
    </p:extLst>
  </p:cSld>
  <p:clrMapOvr>
    <a:masterClrMapping/>
  </p:clrMapOvr>
</p:sld>
</file>

<file path=ppt/slides/slide3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E743BFB-FC6F-EF18-C3B7-77DA2FD9C6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Sat Oct 24, 2026</a:t>
            </a:r>
          </a:p>
        </p:txBody>
      </p:sp>
    </p:spTree>
    <p:extLst>
      <p:ext uri="{BB962C8B-B14F-4D97-AF65-F5344CB8AC3E}">
        <p14:creationId xmlns:p14="http://schemas.microsoft.com/office/powerpoint/2010/main" val="1887599186"/>
      </p:ext>
    </p:extLst>
  </p:cSld>
  <p:clrMapOvr>
    <a:masterClrMapping/>
  </p:clrMapOvr>
</p:sld>
</file>

<file path=ppt/slides/slide3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8FCFCD2-6522-08EE-197B-5AD6812A89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Sun Oct 25, 2026</a:t>
            </a:r>
          </a:p>
        </p:txBody>
      </p:sp>
    </p:spTree>
    <p:extLst>
      <p:ext uri="{BB962C8B-B14F-4D97-AF65-F5344CB8AC3E}">
        <p14:creationId xmlns:p14="http://schemas.microsoft.com/office/powerpoint/2010/main" val="1828850782"/>
      </p:ext>
    </p:extLst>
  </p:cSld>
  <p:clrMapOvr>
    <a:masterClrMapping/>
  </p:clrMapOvr>
</p:sld>
</file>

<file path=ppt/slides/slide3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0CBE6C5-6A21-4A43-E5A1-6BF6EB2CF7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Mon Oct 26, 2026</a:t>
            </a:r>
          </a:p>
        </p:txBody>
      </p:sp>
    </p:spTree>
    <p:extLst>
      <p:ext uri="{BB962C8B-B14F-4D97-AF65-F5344CB8AC3E}">
        <p14:creationId xmlns:p14="http://schemas.microsoft.com/office/powerpoint/2010/main" val="2139481973"/>
      </p:ext>
    </p:extLst>
  </p:cSld>
  <p:clrMapOvr>
    <a:masterClrMapping/>
  </p:clrMapOvr>
</p:sld>
</file>

<file path=ppt/slides/slide3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D9EC273-82CE-C4FB-596A-16B88578326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Tue Oct 27, 2026</a:t>
            </a:r>
          </a:p>
        </p:txBody>
      </p:sp>
    </p:spTree>
    <p:extLst>
      <p:ext uri="{BB962C8B-B14F-4D97-AF65-F5344CB8AC3E}">
        <p14:creationId xmlns:p14="http://schemas.microsoft.com/office/powerpoint/2010/main" val="2328845949"/>
      </p:ext>
    </p:extLst>
  </p:cSld>
  <p:clrMapOvr>
    <a:masterClrMapping/>
  </p:clrMapOvr>
</p:sld>
</file>

<file path=ppt/slides/slide3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18D9208-F209-DA8C-40D4-A83D0CB558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Wed Oct 28, 2026</a:t>
            </a:r>
          </a:p>
        </p:txBody>
      </p:sp>
    </p:spTree>
    <p:extLst>
      <p:ext uri="{BB962C8B-B14F-4D97-AF65-F5344CB8AC3E}">
        <p14:creationId xmlns:p14="http://schemas.microsoft.com/office/powerpoint/2010/main" val="112246781"/>
      </p:ext>
    </p:extLst>
  </p:cSld>
  <p:clrMapOvr>
    <a:masterClrMapping/>
  </p:clrMapOvr>
</p:sld>
</file>

<file path=ppt/slides/slide3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074DC41-E630-E17A-517D-C8E922A8EF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Thu Oct 29, 2026</a:t>
            </a:r>
          </a:p>
        </p:txBody>
      </p:sp>
    </p:spTree>
    <p:extLst>
      <p:ext uri="{BB962C8B-B14F-4D97-AF65-F5344CB8AC3E}">
        <p14:creationId xmlns:p14="http://schemas.microsoft.com/office/powerpoint/2010/main" val="2455662522"/>
      </p:ext>
    </p:extLst>
  </p:cSld>
  <p:clrMapOvr>
    <a:masterClrMapping/>
  </p:clrMapOvr>
</p:sld>
</file>

<file path=ppt/slides/slide3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C4BAF60-517A-E11A-B784-0403CE76156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Fri Oct 30, 2026</a:t>
            </a:r>
          </a:p>
        </p:txBody>
      </p:sp>
    </p:spTree>
    <p:extLst>
      <p:ext uri="{BB962C8B-B14F-4D97-AF65-F5344CB8AC3E}">
        <p14:creationId xmlns:p14="http://schemas.microsoft.com/office/powerpoint/2010/main" val="3829722724"/>
      </p:ext>
    </p:extLst>
  </p:cSld>
  <p:clrMapOvr>
    <a:masterClrMapping/>
  </p:clrMapOvr>
</p:sld>
</file>

<file path=ppt/slides/slide3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FF816F4-513A-C9E5-7FB3-8C43A0AF49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Sat Oct 31, 2026</a:t>
            </a:r>
          </a:p>
        </p:txBody>
      </p:sp>
    </p:spTree>
    <p:extLst>
      <p:ext uri="{BB962C8B-B14F-4D97-AF65-F5344CB8AC3E}">
        <p14:creationId xmlns:p14="http://schemas.microsoft.com/office/powerpoint/2010/main" val="3463843599"/>
      </p:ext>
    </p:extLst>
  </p:cSld>
  <p:clrMapOvr>
    <a:masterClrMapping/>
  </p:clrMapOvr>
</p:sld>
</file>

<file path=ppt/slides/slide3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334374-982C-5BB1-4EEE-3F72F7EF3BF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November 2026</a:t>
            </a:r>
          </a:p>
        </p:txBody>
      </p:sp>
    </p:spTree>
    <p:extLst>
      <p:ext uri="{BB962C8B-B14F-4D97-AF65-F5344CB8AC3E}">
        <p14:creationId xmlns:p14="http://schemas.microsoft.com/office/powerpoint/2010/main" val="1703268982"/>
      </p:ext>
    </p:extLst>
  </p:cSld>
  <p:clrMapOvr>
    <a:masterClrMapping/>
  </p:clrMapOvr>
</p:sld>
</file>

<file path=ppt/slides/slide3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307BF3-1FC7-EE4A-0360-8E491AEB1D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Sun Nov 1, 2026</a:t>
            </a:r>
          </a:p>
        </p:txBody>
      </p:sp>
    </p:spTree>
    <p:extLst>
      <p:ext uri="{BB962C8B-B14F-4D97-AF65-F5344CB8AC3E}">
        <p14:creationId xmlns:p14="http://schemas.microsoft.com/office/powerpoint/2010/main" val="34425605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3D72E00-EBF4-E8EA-E615-67F94FFF0C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Wed Jan 28, 2026</a:t>
            </a:r>
          </a:p>
        </p:txBody>
      </p:sp>
    </p:spTree>
    <p:extLst>
      <p:ext uri="{BB962C8B-B14F-4D97-AF65-F5344CB8AC3E}">
        <p14:creationId xmlns:p14="http://schemas.microsoft.com/office/powerpoint/2010/main" val="405961798"/>
      </p:ext>
    </p:extLst>
  </p:cSld>
  <p:clrMapOvr>
    <a:masterClrMapping/>
  </p:clrMapOvr>
</p:sld>
</file>

<file path=ppt/slides/slide3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533BAC5-59C5-3255-00BF-3D975B7DF1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Mon Nov 2, 2026</a:t>
            </a:r>
          </a:p>
        </p:txBody>
      </p:sp>
    </p:spTree>
    <p:extLst>
      <p:ext uri="{BB962C8B-B14F-4D97-AF65-F5344CB8AC3E}">
        <p14:creationId xmlns:p14="http://schemas.microsoft.com/office/powerpoint/2010/main" val="3625814521"/>
      </p:ext>
    </p:extLst>
  </p:cSld>
  <p:clrMapOvr>
    <a:masterClrMapping/>
  </p:clrMapOvr>
</p:sld>
</file>

<file path=ppt/slides/slide3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E270472-35E1-8961-A30D-6A85E69616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Tue Nov 3, 2026</a:t>
            </a:r>
          </a:p>
        </p:txBody>
      </p:sp>
    </p:spTree>
    <p:extLst>
      <p:ext uri="{BB962C8B-B14F-4D97-AF65-F5344CB8AC3E}">
        <p14:creationId xmlns:p14="http://schemas.microsoft.com/office/powerpoint/2010/main" val="3596753048"/>
      </p:ext>
    </p:extLst>
  </p:cSld>
  <p:clrMapOvr>
    <a:masterClrMapping/>
  </p:clrMapOvr>
</p:sld>
</file>

<file path=ppt/slides/slide3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9EC65AE-C4BE-E7E6-50D8-4DFA5B9089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Wed Nov 4, 2026</a:t>
            </a:r>
          </a:p>
        </p:txBody>
      </p:sp>
    </p:spTree>
    <p:extLst>
      <p:ext uri="{BB962C8B-B14F-4D97-AF65-F5344CB8AC3E}">
        <p14:creationId xmlns:p14="http://schemas.microsoft.com/office/powerpoint/2010/main" val="2668772370"/>
      </p:ext>
    </p:extLst>
  </p:cSld>
  <p:clrMapOvr>
    <a:masterClrMapping/>
  </p:clrMapOvr>
</p:sld>
</file>

<file path=ppt/slides/slide3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7E4AC1A-7627-A8D4-005E-8A110DB49B6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Thu Nov 5, 2026</a:t>
            </a:r>
          </a:p>
        </p:txBody>
      </p:sp>
    </p:spTree>
    <p:extLst>
      <p:ext uri="{BB962C8B-B14F-4D97-AF65-F5344CB8AC3E}">
        <p14:creationId xmlns:p14="http://schemas.microsoft.com/office/powerpoint/2010/main" val="1815933858"/>
      </p:ext>
    </p:extLst>
  </p:cSld>
  <p:clrMapOvr>
    <a:masterClrMapping/>
  </p:clrMapOvr>
</p:sld>
</file>

<file path=ppt/slides/slide3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CA6CFF8-7FA0-E9D4-4956-B779BB4CFB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Fri Nov 6, 2026</a:t>
            </a:r>
          </a:p>
        </p:txBody>
      </p:sp>
    </p:spTree>
    <p:extLst>
      <p:ext uri="{BB962C8B-B14F-4D97-AF65-F5344CB8AC3E}">
        <p14:creationId xmlns:p14="http://schemas.microsoft.com/office/powerpoint/2010/main" val="1562922703"/>
      </p:ext>
    </p:extLst>
  </p:cSld>
  <p:clrMapOvr>
    <a:masterClrMapping/>
  </p:clrMapOvr>
</p:sld>
</file>

<file path=ppt/slides/slide3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EB42B2-DA96-9BC1-7DAB-343CCCC714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Sat Nov 7, 2026</a:t>
            </a:r>
          </a:p>
        </p:txBody>
      </p:sp>
    </p:spTree>
    <p:extLst>
      <p:ext uri="{BB962C8B-B14F-4D97-AF65-F5344CB8AC3E}">
        <p14:creationId xmlns:p14="http://schemas.microsoft.com/office/powerpoint/2010/main" val="2937917463"/>
      </p:ext>
    </p:extLst>
  </p:cSld>
  <p:clrMapOvr>
    <a:masterClrMapping/>
  </p:clrMapOvr>
</p:sld>
</file>

<file path=ppt/slides/slide3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A0DFAC-FC42-7948-4D74-AD7E0F005E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Sun Nov 8, 2026</a:t>
            </a:r>
          </a:p>
        </p:txBody>
      </p:sp>
    </p:spTree>
    <p:extLst>
      <p:ext uri="{BB962C8B-B14F-4D97-AF65-F5344CB8AC3E}">
        <p14:creationId xmlns:p14="http://schemas.microsoft.com/office/powerpoint/2010/main" val="4015980942"/>
      </p:ext>
    </p:extLst>
  </p:cSld>
  <p:clrMapOvr>
    <a:masterClrMapping/>
  </p:clrMapOvr>
</p:sld>
</file>

<file path=ppt/slides/slide3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DE068A0-6127-5FE7-CCE3-A42FFB86EF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Mon Nov 9, 2026</a:t>
            </a:r>
          </a:p>
        </p:txBody>
      </p:sp>
    </p:spTree>
    <p:extLst>
      <p:ext uri="{BB962C8B-B14F-4D97-AF65-F5344CB8AC3E}">
        <p14:creationId xmlns:p14="http://schemas.microsoft.com/office/powerpoint/2010/main" val="1198126013"/>
      </p:ext>
    </p:extLst>
  </p:cSld>
  <p:clrMapOvr>
    <a:masterClrMapping/>
  </p:clrMapOvr>
</p:sld>
</file>

<file path=ppt/slides/slide3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D375E21-1A86-4B7E-A10D-B28F94DAB9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Tue Nov 10, 2026</a:t>
            </a:r>
          </a:p>
        </p:txBody>
      </p:sp>
    </p:spTree>
    <p:extLst>
      <p:ext uri="{BB962C8B-B14F-4D97-AF65-F5344CB8AC3E}">
        <p14:creationId xmlns:p14="http://schemas.microsoft.com/office/powerpoint/2010/main" val="1485964164"/>
      </p:ext>
    </p:extLst>
  </p:cSld>
  <p:clrMapOvr>
    <a:masterClrMapping/>
  </p:clrMapOvr>
</p:sld>
</file>

<file path=ppt/slides/slide3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4D2A816-D731-6623-FF1B-EB3D61D149B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Wed Nov 11, 2026</a:t>
            </a:r>
          </a:p>
        </p:txBody>
      </p:sp>
    </p:spTree>
    <p:extLst>
      <p:ext uri="{BB962C8B-B14F-4D97-AF65-F5344CB8AC3E}">
        <p14:creationId xmlns:p14="http://schemas.microsoft.com/office/powerpoint/2010/main" val="29591059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59E460C-1D61-849A-D2AF-D4468EF752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Thu Jan 29, 2026</a:t>
            </a:r>
          </a:p>
        </p:txBody>
      </p:sp>
    </p:spTree>
    <p:extLst>
      <p:ext uri="{BB962C8B-B14F-4D97-AF65-F5344CB8AC3E}">
        <p14:creationId xmlns:p14="http://schemas.microsoft.com/office/powerpoint/2010/main" val="3740645139"/>
      </p:ext>
    </p:extLst>
  </p:cSld>
  <p:clrMapOvr>
    <a:masterClrMapping/>
  </p:clrMapOvr>
</p:sld>
</file>

<file path=ppt/slides/slide3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9589D2F-4161-476E-90FD-A739321FEFB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Thu Nov 12, 2026</a:t>
            </a:r>
          </a:p>
        </p:txBody>
      </p:sp>
    </p:spTree>
    <p:extLst>
      <p:ext uri="{BB962C8B-B14F-4D97-AF65-F5344CB8AC3E}">
        <p14:creationId xmlns:p14="http://schemas.microsoft.com/office/powerpoint/2010/main" val="257824882"/>
      </p:ext>
    </p:extLst>
  </p:cSld>
  <p:clrMapOvr>
    <a:masterClrMapping/>
  </p:clrMapOvr>
</p:sld>
</file>

<file path=ppt/slides/slide3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FBAEE56-88CC-FC43-32E0-19A27BA013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Fri Nov 13, 2026</a:t>
            </a:r>
          </a:p>
        </p:txBody>
      </p:sp>
    </p:spTree>
    <p:extLst>
      <p:ext uri="{BB962C8B-B14F-4D97-AF65-F5344CB8AC3E}">
        <p14:creationId xmlns:p14="http://schemas.microsoft.com/office/powerpoint/2010/main" val="3492669765"/>
      </p:ext>
    </p:extLst>
  </p:cSld>
  <p:clrMapOvr>
    <a:masterClrMapping/>
  </p:clrMapOvr>
</p:sld>
</file>

<file path=ppt/slides/slide3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5B22477-1A31-8DEC-2E27-7FE3536FF8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Sat Nov 14, 2026</a:t>
            </a:r>
          </a:p>
        </p:txBody>
      </p:sp>
    </p:spTree>
    <p:extLst>
      <p:ext uri="{BB962C8B-B14F-4D97-AF65-F5344CB8AC3E}">
        <p14:creationId xmlns:p14="http://schemas.microsoft.com/office/powerpoint/2010/main" val="2578474519"/>
      </p:ext>
    </p:extLst>
  </p:cSld>
  <p:clrMapOvr>
    <a:masterClrMapping/>
  </p:clrMapOvr>
</p:sld>
</file>

<file path=ppt/slides/slide3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5242148-5BDB-5808-346E-4451D71809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Sun Nov 15, 2026</a:t>
            </a:r>
          </a:p>
        </p:txBody>
      </p:sp>
    </p:spTree>
    <p:extLst>
      <p:ext uri="{BB962C8B-B14F-4D97-AF65-F5344CB8AC3E}">
        <p14:creationId xmlns:p14="http://schemas.microsoft.com/office/powerpoint/2010/main" val="2986945296"/>
      </p:ext>
    </p:extLst>
  </p:cSld>
  <p:clrMapOvr>
    <a:masterClrMapping/>
  </p:clrMapOvr>
</p:sld>
</file>

<file path=ppt/slides/slide3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3A7EC61-6C21-A96E-0113-92D454229D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Mon Nov 16, 2026</a:t>
            </a:r>
          </a:p>
        </p:txBody>
      </p:sp>
    </p:spTree>
    <p:extLst>
      <p:ext uri="{BB962C8B-B14F-4D97-AF65-F5344CB8AC3E}">
        <p14:creationId xmlns:p14="http://schemas.microsoft.com/office/powerpoint/2010/main" val="3039726412"/>
      </p:ext>
    </p:extLst>
  </p:cSld>
  <p:clrMapOvr>
    <a:masterClrMapping/>
  </p:clrMapOvr>
</p:sld>
</file>

<file path=ppt/slides/slide3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2B10352-15D5-4C1A-5917-3363359D34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Tue Nov 17, 2026</a:t>
            </a:r>
          </a:p>
        </p:txBody>
      </p:sp>
    </p:spTree>
    <p:extLst>
      <p:ext uri="{BB962C8B-B14F-4D97-AF65-F5344CB8AC3E}">
        <p14:creationId xmlns:p14="http://schemas.microsoft.com/office/powerpoint/2010/main" val="1114495723"/>
      </p:ext>
    </p:extLst>
  </p:cSld>
  <p:clrMapOvr>
    <a:masterClrMapping/>
  </p:clrMapOvr>
</p:sld>
</file>

<file path=ppt/slides/slide3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B59ACDB-923A-D6C4-0C7D-80A69AF41B6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Wed Nov 18, 2026</a:t>
            </a:r>
          </a:p>
        </p:txBody>
      </p:sp>
    </p:spTree>
    <p:extLst>
      <p:ext uri="{BB962C8B-B14F-4D97-AF65-F5344CB8AC3E}">
        <p14:creationId xmlns:p14="http://schemas.microsoft.com/office/powerpoint/2010/main" val="2255120862"/>
      </p:ext>
    </p:extLst>
  </p:cSld>
  <p:clrMapOvr>
    <a:masterClrMapping/>
  </p:clrMapOvr>
</p:sld>
</file>

<file path=ppt/slides/slide3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E15EEF2-04B5-DA53-6DC0-DC17E1D31B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Thu Nov 19, 2026</a:t>
            </a:r>
          </a:p>
        </p:txBody>
      </p:sp>
    </p:spTree>
    <p:extLst>
      <p:ext uri="{BB962C8B-B14F-4D97-AF65-F5344CB8AC3E}">
        <p14:creationId xmlns:p14="http://schemas.microsoft.com/office/powerpoint/2010/main" val="1784957471"/>
      </p:ext>
    </p:extLst>
  </p:cSld>
  <p:clrMapOvr>
    <a:masterClrMapping/>
  </p:clrMapOvr>
</p:sld>
</file>

<file path=ppt/slides/slide3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9BB2F62-05F8-9B06-B441-43BFBA0B54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Fri Nov 20, 2026</a:t>
            </a:r>
          </a:p>
        </p:txBody>
      </p:sp>
    </p:spTree>
    <p:extLst>
      <p:ext uri="{BB962C8B-B14F-4D97-AF65-F5344CB8AC3E}">
        <p14:creationId xmlns:p14="http://schemas.microsoft.com/office/powerpoint/2010/main" val="4046453463"/>
      </p:ext>
    </p:extLst>
  </p:cSld>
  <p:clrMapOvr>
    <a:masterClrMapping/>
  </p:clrMapOvr>
</p:sld>
</file>

<file path=ppt/slides/slide3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0A1CA24-B46D-FF75-7F76-A1D4C7D507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Sat Nov 21, 2026</a:t>
            </a:r>
          </a:p>
        </p:txBody>
      </p:sp>
    </p:spTree>
    <p:extLst>
      <p:ext uri="{BB962C8B-B14F-4D97-AF65-F5344CB8AC3E}">
        <p14:creationId xmlns:p14="http://schemas.microsoft.com/office/powerpoint/2010/main" val="11947699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F36DDAD-A78D-B96E-AA68-FDD67EE332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Fri Jan 30, 2026</a:t>
            </a:r>
          </a:p>
        </p:txBody>
      </p:sp>
    </p:spTree>
    <p:extLst>
      <p:ext uri="{BB962C8B-B14F-4D97-AF65-F5344CB8AC3E}">
        <p14:creationId xmlns:p14="http://schemas.microsoft.com/office/powerpoint/2010/main" val="418713594"/>
      </p:ext>
    </p:extLst>
  </p:cSld>
  <p:clrMapOvr>
    <a:masterClrMapping/>
  </p:clrMapOvr>
</p:sld>
</file>

<file path=ppt/slides/slide3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2C8C43F-5C03-369C-C7DA-C49F8CBDEA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Sun Nov 22, 2026</a:t>
            </a:r>
          </a:p>
        </p:txBody>
      </p:sp>
    </p:spTree>
    <p:extLst>
      <p:ext uri="{BB962C8B-B14F-4D97-AF65-F5344CB8AC3E}">
        <p14:creationId xmlns:p14="http://schemas.microsoft.com/office/powerpoint/2010/main" val="2413452883"/>
      </p:ext>
    </p:extLst>
  </p:cSld>
  <p:clrMapOvr>
    <a:masterClrMapping/>
  </p:clrMapOvr>
</p:sld>
</file>

<file path=ppt/slides/slide3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AFF61B6-A057-4030-D1B4-D78B016448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Mon Nov 23, 2026</a:t>
            </a:r>
          </a:p>
        </p:txBody>
      </p:sp>
    </p:spTree>
    <p:extLst>
      <p:ext uri="{BB962C8B-B14F-4D97-AF65-F5344CB8AC3E}">
        <p14:creationId xmlns:p14="http://schemas.microsoft.com/office/powerpoint/2010/main" val="1713063199"/>
      </p:ext>
    </p:extLst>
  </p:cSld>
  <p:clrMapOvr>
    <a:masterClrMapping/>
  </p:clrMapOvr>
</p:sld>
</file>

<file path=ppt/slides/slide3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B15BC97-D687-FABC-22E5-EC729DC9546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Tue Nov 24, 2026</a:t>
            </a:r>
          </a:p>
        </p:txBody>
      </p:sp>
    </p:spTree>
    <p:extLst>
      <p:ext uri="{BB962C8B-B14F-4D97-AF65-F5344CB8AC3E}">
        <p14:creationId xmlns:p14="http://schemas.microsoft.com/office/powerpoint/2010/main" val="2227442020"/>
      </p:ext>
    </p:extLst>
  </p:cSld>
  <p:clrMapOvr>
    <a:masterClrMapping/>
  </p:clrMapOvr>
</p:sld>
</file>

<file path=ppt/slides/slide3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EFE2CD2-DCD0-4D72-5FEB-C9211D8726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Wed Nov 25, 2026</a:t>
            </a:r>
          </a:p>
        </p:txBody>
      </p:sp>
    </p:spTree>
    <p:extLst>
      <p:ext uri="{BB962C8B-B14F-4D97-AF65-F5344CB8AC3E}">
        <p14:creationId xmlns:p14="http://schemas.microsoft.com/office/powerpoint/2010/main" val="369117377"/>
      </p:ext>
    </p:extLst>
  </p:cSld>
  <p:clrMapOvr>
    <a:masterClrMapping/>
  </p:clrMapOvr>
</p:sld>
</file>

<file path=ppt/slides/slide3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CE4F6E3-FE12-FADF-2CDB-498DF2908A1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Thu Nov 26, 2026</a:t>
            </a:r>
          </a:p>
        </p:txBody>
      </p:sp>
    </p:spTree>
    <p:extLst>
      <p:ext uri="{BB962C8B-B14F-4D97-AF65-F5344CB8AC3E}">
        <p14:creationId xmlns:p14="http://schemas.microsoft.com/office/powerpoint/2010/main" val="1689101766"/>
      </p:ext>
    </p:extLst>
  </p:cSld>
  <p:clrMapOvr>
    <a:masterClrMapping/>
  </p:clrMapOvr>
</p:sld>
</file>

<file path=ppt/slides/slide3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F9C5376-39D5-5487-A807-CE04413CA92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Fri Nov 27, 2026</a:t>
            </a:r>
          </a:p>
        </p:txBody>
      </p:sp>
    </p:spTree>
    <p:extLst>
      <p:ext uri="{BB962C8B-B14F-4D97-AF65-F5344CB8AC3E}">
        <p14:creationId xmlns:p14="http://schemas.microsoft.com/office/powerpoint/2010/main" val="3837643968"/>
      </p:ext>
    </p:extLst>
  </p:cSld>
  <p:clrMapOvr>
    <a:masterClrMapping/>
  </p:clrMapOvr>
</p:sld>
</file>

<file path=ppt/slides/slide3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9CAF0C-F463-19AC-7B6A-11ED32B2B30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Sat Nov 28, 2026</a:t>
            </a:r>
          </a:p>
        </p:txBody>
      </p:sp>
    </p:spTree>
    <p:extLst>
      <p:ext uri="{BB962C8B-B14F-4D97-AF65-F5344CB8AC3E}">
        <p14:creationId xmlns:p14="http://schemas.microsoft.com/office/powerpoint/2010/main" val="2422840376"/>
      </p:ext>
    </p:extLst>
  </p:cSld>
  <p:clrMapOvr>
    <a:masterClrMapping/>
  </p:clrMapOvr>
</p:sld>
</file>

<file path=ppt/slides/slide3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1C092B8-9A8B-501A-AA1F-079DE846A8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Sun Nov 29, 2026</a:t>
            </a:r>
          </a:p>
        </p:txBody>
      </p:sp>
    </p:spTree>
    <p:extLst>
      <p:ext uri="{BB962C8B-B14F-4D97-AF65-F5344CB8AC3E}">
        <p14:creationId xmlns:p14="http://schemas.microsoft.com/office/powerpoint/2010/main" val="4069241421"/>
      </p:ext>
    </p:extLst>
  </p:cSld>
  <p:clrMapOvr>
    <a:masterClrMapping/>
  </p:clrMapOvr>
</p:sld>
</file>

<file path=ppt/slides/slide3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9C65E94-373B-BDE6-EDFB-2FBA73A24B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Mon Nov 30, 2026</a:t>
            </a:r>
          </a:p>
        </p:txBody>
      </p:sp>
    </p:spTree>
    <p:extLst>
      <p:ext uri="{BB962C8B-B14F-4D97-AF65-F5344CB8AC3E}">
        <p14:creationId xmlns:p14="http://schemas.microsoft.com/office/powerpoint/2010/main" val="2621147247"/>
      </p:ext>
    </p:extLst>
  </p:cSld>
  <p:clrMapOvr>
    <a:masterClrMapping/>
  </p:clrMapOvr>
</p:sld>
</file>

<file path=ppt/slides/slide3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 Placeholder 67">
            <a:extLst>
              <a:ext uri="{FF2B5EF4-FFF2-40B4-BE49-F238E27FC236}">
                <a16:creationId xmlns:a16="http://schemas.microsoft.com/office/drawing/2014/main" id="{B12BC90C-8095-324B-2224-90B21D95E9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December 2026</a:t>
            </a:r>
          </a:p>
        </p:txBody>
      </p:sp>
    </p:spTree>
    <p:extLst>
      <p:ext uri="{BB962C8B-B14F-4D97-AF65-F5344CB8AC3E}">
        <p14:creationId xmlns:p14="http://schemas.microsoft.com/office/powerpoint/2010/main" val="11628641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EEF79D7-75C8-C321-DB60-2ADFB8E9E3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Sat Jan 31, 2026</a:t>
            </a:r>
          </a:p>
        </p:txBody>
      </p:sp>
    </p:spTree>
    <p:extLst>
      <p:ext uri="{BB962C8B-B14F-4D97-AF65-F5344CB8AC3E}">
        <p14:creationId xmlns:p14="http://schemas.microsoft.com/office/powerpoint/2010/main" val="417188317"/>
      </p:ext>
    </p:extLst>
  </p:cSld>
  <p:clrMapOvr>
    <a:masterClrMapping/>
  </p:clrMapOvr>
</p:sld>
</file>

<file path=ppt/slides/slide3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E069F0-712C-BA78-F451-C7C1DEC32D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Tue Dec 1, 2026</a:t>
            </a:r>
          </a:p>
        </p:txBody>
      </p:sp>
    </p:spTree>
    <p:extLst>
      <p:ext uri="{BB962C8B-B14F-4D97-AF65-F5344CB8AC3E}">
        <p14:creationId xmlns:p14="http://schemas.microsoft.com/office/powerpoint/2010/main" val="1062861436"/>
      </p:ext>
    </p:extLst>
  </p:cSld>
  <p:clrMapOvr>
    <a:masterClrMapping/>
  </p:clrMapOvr>
</p:sld>
</file>

<file path=ppt/slides/slide3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BAD7E6C-16B4-E586-2875-2A889850DDB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Wed Dec 2, 2026</a:t>
            </a:r>
          </a:p>
        </p:txBody>
      </p:sp>
    </p:spTree>
    <p:extLst>
      <p:ext uri="{BB962C8B-B14F-4D97-AF65-F5344CB8AC3E}">
        <p14:creationId xmlns:p14="http://schemas.microsoft.com/office/powerpoint/2010/main" val="2682502463"/>
      </p:ext>
    </p:extLst>
  </p:cSld>
  <p:clrMapOvr>
    <a:masterClrMapping/>
  </p:clrMapOvr>
</p:sld>
</file>

<file path=ppt/slides/slide3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3BDD851-9F1F-7245-811D-37B34B748A6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Thu Dec 3, 2026</a:t>
            </a:r>
          </a:p>
        </p:txBody>
      </p:sp>
    </p:spTree>
    <p:extLst>
      <p:ext uri="{BB962C8B-B14F-4D97-AF65-F5344CB8AC3E}">
        <p14:creationId xmlns:p14="http://schemas.microsoft.com/office/powerpoint/2010/main" val="3448522951"/>
      </p:ext>
    </p:extLst>
  </p:cSld>
  <p:clrMapOvr>
    <a:masterClrMapping/>
  </p:clrMapOvr>
</p:sld>
</file>

<file path=ppt/slides/slide3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87D293C-014C-EA5F-DC7F-C51E1ABA42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Fri Dec 4, 2026</a:t>
            </a:r>
          </a:p>
        </p:txBody>
      </p:sp>
    </p:spTree>
    <p:extLst>
      <p:ext uri="{BB962C8B-B14F-4D97-AF65-F5344CB8AC3E}">
        <p14:creationId xmlns:p14="http://schemas.microsoft.com/office/powerpoint/2010/main" val="350321664"/>
      </p:ext>
    </p:extLst>
  </p:cSld>
  <p:clrMapOvr>
    <a:masterClrMapping/>
  </p:clrMapOvr>
</p:sld>
</file>

<file path=ppt/slides/slide3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AC61F9B-48C1-0DB4-6471-0E7CE080F3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Sat Dec 5, 2026</a:t>
            </a:r>
          </a:p>
        </p:txBody>
      </p:sp>
    </p:spTree>
    <p:extLst>
      <p:ext uri="{BB962C8B-B14F-4D97-AF65-F5344CB8AC3E}">
        <p14:creationId xmlns:p14="http://schemas.microsoft.com/office/powerpoint/2010/main" val="3485141821"/>
      </p:ext>
    </p:extLst>
  </p:cSld>
  <p:clrMapOvr>
    <a:masterClrMapping/>
  </p:clrMapOvr>
</p:sld>
</file>

<file path=ppt/slides/slide3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554DCF6-C5E2-3E27-E715-576C8F8165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Sun Dec 6, 2026</a:t>
            </a:r>
          </a:p>
        </p:txBody>
      </p:sp>
    </p:spTree>
    <p:extLst>
      <p:ext uri="{BB962C8B-B14F-4D97-AF65-F5344CB8AC3E}">
        <p14:creationId xmlns:p14="http://schemas.microsoft.com/office/powerpoint/2010/main" val="781097865"/>
      </p:ext>
    </p:extLst>
  </p:cSld>
  <p:clrMapOvr>
    <a:masterClrMapping/>
  </p:clrMapOvr>
</p:sld>
</file>

<file path=ppt/slides/slide3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ADD1A8F-5823-059A-1211-A856E83130B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Mon Dec 7, 2026</a:t>
            </a:r>
          </a:p>
        </p:txBody>
      </p:sp>
    </p:spTree>
    <p:extLst>
      <p:ext uri="{BB962C8B-B14F-4D97-AF65-F5344CB8AC3E}">
        <p14:creationId xmlns:p14="http://schemas.microsoft.com/office/powerpoint/2010/main" val="483714807"/>
      </p:ext>
    </p:extLst>
  </p:cSld>
  <p:clrMapOvr>
    <a:masterClrMapping/>
  </p:clrMapOvr>
</p:sld>
</file>

<file path=ppt/slides/slide3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A959B06-0862-1426-7EF3-D627579ED91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Tue Dec 8, 2026</a:t>
            </a:r>
          </a:p>
        </p:txBody>
      </p:sp>
    </p:spTree>
    <p:extLst>
      <p:ext uri="{BB962C8B-B14F-4D97-AF65-F5344CB8AC3E}">
        <p14:creationId xmlns:p14="http://schemas.microsoft.com/office/powerpoint/2010/main" val="2414035778"/>
      </p:ext>
    </p:extLst>
  </p:cSld>
  <p:clrMapOvr>
    <a:masterClrMapping/>
  </p:clrMapOvr>
</p:sld>
</file>

<file path=ppt/slides/slide3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27FE1E6-4CFE-5D0C-882F-F196F3FC1A8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Wed Dec 9, 2026</a:t>
            </a:r>
          </a:p>
        </p:txBody>
      </p:sp>
    </p:spTree>
    <p:extLst>
      <p:ext uri="{BB962C8B-B14F-4D97-AF65-F5344CB8AC3E}">
        <p14:creationId xmlns:p14="http://schemas.microsoft.com/office/powerpoint/2010/main" val="3800005752"/>
      </p:ext>
    </p:extLst>
  </p:cSld>
  <p:clrMapOvr>
    <a:masterClrMapping/>
  </p:clrMapOvr>
</p:sld>
</file>

<file path=ppt/slides/slide3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245CA07-C643-BE73-B6CB-6455CA83516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Thu Dec 10, 2026</a:t>
            </a:r>
          </a:p>
        </p:txBody>
      </p:sp>
    </p:spTree>
    <p:extLst>
      <p:ext uri="{BB962C8B-B14F-4D97-AF65-F5344CB8AC3E}">
        <p14:creationId xmlns:p14="http://schemas.microsoft.com/office/powerpoint/2010/main" val="10044937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DAE1BB-28E3-4759-67E1-4D5D59B882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February 2026</a:t>
            </a:r>
          </a:p>
        </p:txBody>
      </p:sp>
    </p:spTree>
    <p:extLst>
      <p:ext uri="{BB962C8B-B14F-4D97-AF65-F5344CB8AC3E}">
        <p14:creationId xmlns:p14="http://schemas.microsoft.com/office/powerpoint/2010/main" val="2255346926"/>
      </p:ext>
    </p:extLst>
  </p:cSld>
  <p:clrMapOvr>
    <a:masterClrMapping/>
  </p:clrMapOvr>
</p:sld>
</file>

<file path=ppt/slides/slide3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7362979-6319-06BF-0BBB-9D0D859E39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Fri Dec 11, 2026</a:t>
            </a:r>
          </a:p>
        </p:txBody>
      </p:sp>
    </p:spTree>
    <p:extLst>
      <p:ext uri="{BB962C8B-B14F-4D97-AF65-F5344CB8AC3E}">
        <p14:creationId xmlns:p14="http://schemas.microsoft.com/office/powerpoint/2010/main" val="205658165"/>
      </p:ext>
    </p:extLst>
  </p:cSld>
  <p:clrMapOvr>
    <a:masterClrMapping/>
  </p:clrMapOvr>
</p:sld>
</file>

<file path=ppt/slides/slide3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A0AB1B8-46C1-D98E-0E2D-63D3CEE7F53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Sat Dec 12, 2026</a:t>
            </a:r>
          </a:p>
        </p:txBody>
      </p:sp>
    </p:spTree>
    <p:extLst>
      <p:ext uri="{BB962C8B-B14F-4D97-AF65-F5344CB8AC3E}">
        <p14:creationId xmlns:p14="http://schemas.microsoft.com/office/powerpoint/2010/main" val="744160313"/>
      </p:ext>
    </p:extLst>
  </p:cSld>
  <p:clrMapOvr>
    <a:masterClrMapping/>
  </p:clrMapOvr>
</p:sld>
</file>

<file path=ppt/slides/slide3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A1F73F5-FE71-6713-4172-5A34E3998F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Sun Dec 13, 2026</a:t>
            </a:r>
          </a:p>
        </p:txBody>
      </p:sp>
    </p:spTree>
    <p:extLst>
      <p:ext uri="{BB962C8B-B14F-4D97-AF65-F5344CB8AC3E}">
        <p14:creationId xmlns:p14="http://schemas.microsoft.com/office/powerpoint/2010/main" val="3266087039"/>
      </p:ext>
    </p:extLst>
  </p:cSld>
  <p:clrMapOvr>
    <a:masterClrMapping/>
  </p:clrMapOvr>
</p:sld>
</file>

<file path=ppt/slides/slide3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FC4640C-6451-83A8-C92C-FF8E64779C9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Mon Dec 14, 2026</a:t>
            </a:r>
          </a:p>
        </p:txBody>
      </p:sp>
    </p:spTree>
    <p:extLst>
      <p:ext uri="{BB962C8B-B14F-4D97-AF65-F5344CB8AC3E}">
        <p14:creationId xmlns:p14="http://schemas.microsoft.com/office/powerpoint/2010/main" val="392974679"/>
      </p:ext>
    </p:extLst>
  </p:cSld>
  <p:clrMapOvr>
    <a:masterClrMapping/>
  </p:clrMapOvr>
</p:sld>
</file>

<file path=ppt/slides/slide3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DC761C4-D4DE-D1B8-8D7C-DF6ABF41A4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Tue Dec 15, 2026</a:t>
            </a:r>
          </a:p>
        </p:txBody>
      </p:sp>
    </p:spTree>
    <p:extLst>
      <p:ext uri="{BB962C8B-B14F-4D97-AF65-F5344CB8AC3E}">
        <p14:creationId xmlns:p14="http://schemas.microsoft.com/office/powerpoint/2010/main" val="168263539"/>
      </p:ext>
    </p:extLst>
  </p:cSld>
  <p:clrMapOvr>
    <a:masterClrMapping/>
  </p:clrMapOvr>
</p:sld>
</file>

<file path=ppt/slides/slide3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25850FD-0D04-195E-A140-E534BB10EE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Wed Dec 6, 2026</a:t>
            </a:r>
          </a:p>
        </p:txBody>
      </p:sp>
    </p:spTree>
    <p:extLst>
      <p:ext uri="{BB962C8B-B14F-4D97-AF65-F5344CB8AC3E}">
        <p14:creationId xmlns:p14="http://schemas.microsoft.com/office/powerpoint/2010/main" val="3322845930"/>
      </p:ext>
    </p:extLst>
  </p:cSld>
  <p:clrMapOvr>
    <a:masterClrMapping/>
  </p:clrMapOvr>
</p:sld>
</file>

<file path=ppt/slides/slide3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9F0E58A-53A6-1F16-099E-DB1F844F71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Thu Dec 17, 2026</a:t>
            </a:r>
          </a:p>
        </p:txBody>
      </p:sp>
    </p:spTree>
    <p:extLst>
      <p:ext uri="{BB962C8B-B14F-4D97-AF65-F5344CB8AC3E}">
        <p14:creationId xmlns:p14="http://schemas.microsoft.com/office/powerpoint/2010/main" val="3467804024"/>
      </p:ext>
    </p:extLst>
  </p:cSld>
  <p:clrMapOvr>
    <a:masterClrMapping/>
  </p:clrMapOvr>
</p:sld>
</file>

<file path=ppt/slides/slide3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A618431-2A8C-2F8F-82F2-A6B0DA01B6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Fri Dec 18, 2026</a:t>
            </a:r>
          </a:p>
        </p:txBody>
      </p:sp>
    </p:spTree>
    <p:extLst>
      <p:ext uri="{BB962C8B-B14F-4D97-AF65-F5344CB8AC3E}">
        <p14:creationId xmlns:p14="http://schemas.microsoft.com/office/powerpoint/2010/main" val="3549352846"/>
      </p:ext>
    </p:extLst>
  </p:cSld>
  <p:clrMapOvr>
    <a:masterClrMapping/>
  </p:clrMapOvr>
</p:sld>
</file>

<file path=ppt/slides/slide3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BF75A86-2946-F97E-AC8E-6FBBAB29EE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Sat Dec 19, 2026</a:t>
            </a:r>
          </a:p>
        </p:txBody>
      </p:sp>
    </p:spTree>
    <p:extLst>
      <p:ext uri="{BB962C8B-B14F-4D97-AF65-F5344CB8AC3E}">
        <p14:creationId xmlns:p14="http://schemas.microsoft.com/office/powerpoint/2010/main" val="2668251250"/>
      </p:ext>
    </p:extLst>
  </p:cSld>
  <p:clrMapOvr>
    <a:masterClrMapping/>
  </p:clrMapOvr>
</p:sld>
</file>

<file path=ppt/slides/slide3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A5E18F7-87D4-29FF-E5D6-4A229F9CFF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Sun Dec 20, 2026</a:t>
            </a:r>
          </a:p>
        </p:txBody>
      </p:sp>
    </p:spTree>
    <p:extLst>
      <p:ext uri="{BB962C8B-B14F-4D97-AF65-F5344CB8AC3E}">
        <p14:creationId xmlns:p14="http://schemas.microsoft.com/office/powerpoint/2010/main" val="74943161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972FCB-35DD-2171-6F21-23974D3592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Sun Feb 1, 2026</a:t>
            </a:r>
          </a:p>
        </p:txBody>
      </p:sp>
    </p:spTree>
    <p:extLst>
      <p:ext uri="{BB962C8B-B14F-4D97-AF65-F5344CB8AC3E}">
        <p14:creationId xmlns:p14="http://schemas.microsoft.com/office/powerpoint/2010/main" val="2785082902"/>
      </p:ext>
    </p:extLst>
  </p:cSld>
  <p:clrMapOvr>
    <a:masterClrMapping/>
  </p:clrMapOvr>
</p:sld>
</file>

<file path=ppt/slides/slide3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A86DCF5-7773-F7D0-D904-C3E9D5A3138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Mon Dec 21, 2026</a:t>
            </a:r>
          </a:p>
        </p:txBody>
      </p:sp>
    </p:spTree>
    <p:extLst>
      <p:ext uri="{BB962C8B-B14F-4D97-AF65-F5344CB8AC3E}">
        <p14:creationId xmlns:p14="http://schemas.microsoft.com/office/powerpoint/2010/main" val="3078801152"/>
      </p:ext>
    </p:extLst>
  </p:cSld>
  <p:clrMapOvr>
    <a:masterClrMapping/>
  </p:clrMapOvr>
</p:sld>
</file>

<file path=ppt/slides/slide3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2B7B3F0-44C4-3B74-6664-52B84FA2BE1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Tue Dec 22, 2026</a:t>
            </a:r>
          </a:p>
        </p:txBody>
      </p:sp>
    </p:spTree>
    <p:extLst>
      <p:ext uri="{BB962C8B-B14F-4D97-AF65-F5344CB8AC3E}">
        <p14:creationId xmlns:p14="http://schemas.microsoft.com/office/powerpoint/2010/main" val="1161802101"/>
      </p:ext>
    </p:extLst>
  </p:cSld>
  <p:clrMapOvr>
    <a:masterClrMapping/>
  </p:clrMapOvr>
</p:sld>
</file>

<file path=ppt/slides/slide3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3CDE05-9E30-8167-5CE0-E3E549F5AA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Wed Dec 23, 2026</a:t>
            </a:r>
          </a:p>
        </p:txBody>
      </p:sp>
    </p:spTree>
    <p:extLst>
      <p:ext uri="{BB962C8B-B14F-4D97-AF65-F5344CB8AC3E}">
        <p14:creationId xmlns:p14="http://schemas.microsoft.com/office/powerpoint/2010/main" val="1232038227"/>
      </p:ext>
    </p:extLst>
  </p:cSld>
  <p:clrMapOvr>
    <a:masterClrMapping/>
  </p:clrMapOvr>
</p:sld>
</file>

<file path=ppt/slides/slide3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1AD2B9C-B83B-99A0-0C8E-6DD081FFD9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Thu Dec 24, 2026</a:t>
            </a:r>
          </a:p>
        </p:txBody>
      </p:sp>
    </p:spTree>
    <p:extLst>
      <p:ext uri="{BB962C8B-B14F-4D97-AF65-F5344CB8AC3E}">
        <p14:creationId xmlns:p14="http://schemas.microsoft.com/office/powerpoint/2010/main" val="1046574669"/>
      </p:ext>
    </p:extLst>
  </p:cSld>
  <p:clrMapOvr>
    <a:masterClrMapping/>
  </p:clrMapOvr>
</p:sld>
</file>

<file path=ppt/slides/slide3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8811A07-E5D2-8F30-3890-3197B71742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Fri Dec 25, 2026</a:t>
            </a:r>
          </a:p>
        </p:txBody>
      </p:sp>
    </p:spTree>
    <p:extLst>
      <p:ext uri="{BB962C8B-B14F-4D97-AF65-F5344CB8AC3E}">
        <p14:creationId xmlns:p14="http://schemas.microsoft.com/office/powerpoint/2010/main" val="1195409536"/>
      </p:ext>
    </p:extLst>
  </p:cSld>
  <p:clrMapOvr>
    <a:masterClrMapping/>
  </p:clrMapOvr>
</p:sld>
</file>

<file path=ppt/slides/slide3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DB2E44-D236-2BB2-8B72-6751DF4220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Sat Dec 26, 2026</a:t>
            </a:r>
          </a:p>
        </p:txBody>
      </p:sp>
    </p:spTree>
    <p:extLst>
      <p:ext uri="{BB962C8B-B14F-4D97-AF65-F5344CB8AC3E}">
        <p14:creationId xmlns:p14="http://schemas.microsoft.com/office/powerpoint/2010/main" val="1135015319"/>
      </p:ext>
    </p:extLst>
  </p:cSld>
  <p:clrMapOvr>
    <a:masterClrMapping/>
  </p:clrMapOvr>
</p:sld>
</file>

<file path=ppt/slides/slide3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8EA5AFB-5B15-54CD-899F-DEC33DEA4F8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Sun Dec 27, 2026</a:t>
            </a:r>
          </a:p>
        </p:txBody>
      </p:sp>
    </p:spTree>
    <p:extLst>
      <p:ext uri="{BB962C8B-B14F-4D97-AF65-F5344CB8AC3E}">
        <p14:creationId xmlns:p14="http://schemas.microsoft.com/office/powerpoint/2010/main" val="2782266149"/>
      </p:ext>
    </p:extLst>
  </p:cSld>
  <p:clrMapOvr>
    <a:masterClrMapping/>
  </p:clrMapOvr>
</p:sld>
</file>

<file path=ppt/slides/slide3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68A73F2-0CF4-8A40-2B40-7C34A571BC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Mon Dec 28, 2026</a:t>
            </a:r>
          </a:p>
        </p:txBody>
      </p:sp>
    </p:spTree>
    <p:extLst>
      <p:ext uri="{BB962C8B-B14F-4D97-AF65-F5344CB8AC3E}">
        <p14:creationId xmlns:p14="http://schemas.microsoft.com/office/powerpoint/2010/main" val="1116403455"/>
      </p:ext>
    </p:extLst>
  </p:cSld>
  <p:clrMapOvr>
    <a:masterClrMapping/>
  </p:clrMapOvr>
</p:sld>
</file>

<file path=ppt/slides/slide3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4B9E7F6-56D8-84EE-A104-7843C88787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Tue Dec 29, 2026</a:t>
            </a:r>
          </a:p>
        </p:txBody>
      </p:sp>
    </p:spTree>
    <p:extLst>
      <p:ext uri="{BB962C8B-B14F-4D97-AF65-F5344CB8AC3E}">
        <p14:creationId xmlns:p14="http://schemas.microsoft.com/office/powerpoint/2010/main" val="356981695"/>
      </p:ext>
    </p:extLst>
  </p:cSld>
  <p:clrMapOvr>
    <a:masterClrMapping/>
  </p:clrMapOvr>
</p:sld>
</file>

<file path=ppt/slides/slide3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55EA8FA-F9B1-1EE5-7242-850A390F10D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Wed Dec 30, 2026</a:t>
            </a:r>
          </a:p>
        </p:txBody>
      </p:sp>
    </p:spTree>
    <p:extLst>
      <p:ext uri="{BB962C8B-B14F-4D97-AF65-F5344CB8AC3E}">
        <p14:creationId xmlns:p14="http://schemas.microsoft.com/office/powerpoint/2010/main" val="203471632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F68921B-FC9E-7B30-0EB4-7263B60B8FB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Mon Feb 2, 2026</a:t>
            </a:r>
          </a:p>
        </p:txBody>
      </p:sp>
    </p:spTree>
    <p:extLst>
      <p:ext uri="{BB962C8B-B14F-4D97-AF65-F5344CB8AC3E}">
        <p14:creationId xmlns:p14="http://schemas.microsoft.com/office/powerpoint/2010/main" val="2631391206"/>
      </p:ext>
    </p:extLst>
  </p:cSld>
  <p:clrMapOvr>
    <a:masterClrMapping/>
  </p:clrMapOvr>
</p:sld>
</file>

<file path=ppt/slides/slide3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3580161-18EF-54CE-3A48-9F735CB2A7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Thu Dec 31, 2026</a:t>
            </a:r>
          </a:p>
        </p:txBody>
      </p:sp>
    </p:spTree>
    <p:extLst>
      <p:ext uri="{BB962C8B-B14F-4D97-AF65-F5344CB8AC3E}">
        <p14:creationId xmlns:p14="http://schemas.microsoft.com/office/powerpoint/2010/main" val="301445640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B9BE4B3-8395-9BE5-43BD-DE5713F170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Tue Feb 3, 2026</a:t>
            </a:r>
          </a:p>
        </p:txBody>
      </p:sp>
    </p:spTree>
    <p:extLst>
      <p:ext uri="{BB962C8B-B14F-4D97-AF65-F5344CB8AC3E}">
        <p14:creationId xmlns:p14="http://schemas.microsoft.com/office/powerpoint/2010/main" val="1346888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DAE1BB-28E3-4759-67E1-4D5D59B882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January 2026</a:t>
            </a:r>
          </a:p>
        </p:txBody>
      </p:sp>
    </p:spTree>
    <p:extLst>
      <p:ext uri="{BB962C8B-B14F-4D97-AF65-F5344CB8AC3E}">
        <p14:creationId xmlns:p14="http://schemas.microsoft.com/office/powerpoint/2010/main" val="314547961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D03FFA5-29AE-782D-1A84-B1CB6D859D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Wed Feb 4, 2026</a:t>
            </a:r>
          </a:p>
        </p:txBody>
      </p:sp>
    </p:spTree>
    <p:extLst>
      <p:ext uri="{BB962C8B-B14F-4D97-AF65-F5344CB8AC3E}">
        <p14:creationId xmlns:p14="http://schemas.microsoft.com/office/powerpoint/2010/main" val="402329331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3526082-A0D1-5C84-77D0-E414C5C916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Thu Feb 5, 2026</a:t>
            </a:r>
          </a:p>
        </p:txBody>
      </p:sp>
    </p:spTree>
    <p:extLst>
      <p:ext uri="{BB962C8B-B14F-4D97-AF65-F5344CB8AC3E}">
        <p14:creationId xmlns:p14="http://schemas.microsoft.com/office/powerpoint/2010/main" val="257288501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859A29B-64BC-DE80-66F7-2804F695D1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Fri Feb 6, 2026</a:t>
            </a:r>
          </a:p>
        </p:txBody>
      </p:sp>
    </p:spTree>
    <p:extLst>
      <p:ext uri="{BB962C8B-B14F-4D97-AF65-F5344CB8AC3E}">
        <p14:creationId xmlns:p14="http://schemas.microsoft.com/office/powerpoint/2010/main" val="169027813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AED6778-E3C3-8DFF-14E2-B2CE14923C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Sat Feb 7, 2026</a:t>
            </a:r>
          </a:p>
        </p:txBody>
      </p:sp>
    </p:spTree>
    <p:extLst>
      <p:ext uri="{BB962C8B-B14F-4D97-AF65-F5344CB8AC3E}">
        <p14:creationId xmlns:p14="http://schemas.microsoft.com/office/powerpoint/2010/main" val="287915058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3C6AE39-C300-A770-9482-5BF3392267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Sun Feb 8, 2026</a:t>
            </a:r>
          </a:p>
        </p:txBody>
      </p:sp>
    </p:spTree>
    <p:extLst>
      <p:ext uri="{BB962C8B-B14F-4D97-AF65-F5344CB8AC3E}">
        <p14:creationId xmlns:p14="http://schemas.microsoft.com/office/powerpoint/2010/main" val="305901910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7BE8951-985E-C0A7-F8E7-0F110B5DC4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Mon Feb 9, 2026</a:t>
            </a:r>
          </a:p>
        </p:txBody>
      </p:sp>
    </p:spTree>
    <p:extLst>
      <p:ext uri="{BB962C8B-B14F-4D97-AF65-F5344CB8AC3E}">
        <p14:creationId xmlns:p14="http://schemas.microsoft.com/office/powerpoint/2010/main" val="299601933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2274527-C777-9867-AC87-A432EC043A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Tue Feb 10, 2026</a:t>
            </a:r>
          </a:p>
        </p:txBody>
      </p:sp>
    </p:spTree>
    <p:extLst>
      <p:ext uri="{BB962C8B-B14F-4D97-AF65-F5344CB8AC3E}">
        <p14:creationId xmlns:p14="http://schemas.microsoft.com/office/powerpoint/2010/main" val="70549738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45E6FBE-1585-B98A-BAF8-242CBC76BD4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Wed Feb 11, 2026</a:t>
            </a:r>
          </a:p>
        </p:txBody>
      </p:sp>
    </p:spTree>
    <p:extLst>
      <p:ext uri="{BB962C8B-B14F-4D97-AF65-F5344CB8AC3E}">
        <p14:creationId xmlns:p14="http://schemas.microsoft.com/office/powerpoint/2010/main" val="191133343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6F01AD2-28EA-72C7-38B4-69E9D9EF187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60462" y="0"/>
            <a:ext cx="2827338" cy="368980"/>
          </a:xfrm>
        </p:spPr>
        <p:txBody>
          <a:bodyPr/>
          <a:lstStyle/>
          <a:p>
            <a:r>
              <a:rPr lang="en-US"/>
              <a:t>Thu Feb 12, 2026</a:t>
            </a:r>
          </a:p>
        </p:txBody>
      </p:sp>
    </p:spTree>
    <p:extLst>
      <p:ext uri="{BB962C8B-B14F-4D97-AF65-F5344CB8AC3E}">
        <p14:creationId xmlns:p14="http://schemas.microsoft.com/office/powerpoint/2010/main" val="333885465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126C245-949C-4148-43DF-325A424C44A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Fri Feb 13, 2026</a:t>
            </a:r>
          </a:p>
        </p:txBody>
      </p:sp>
    </p:spTree>
    <p:extLst>
      <p:ext uri="{BB962C8B-B14F-4D97-AF65-F5344CB8AC3E}">
        <p14:creationId xmlns:p14="http://schemas.microsoft.com/office/powerpoint/2010/main" val="3430630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F98C1D-2B65-FB41-A62B-5838A6BF601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Thu Jan 1, 2026</a:t>
            </a:r>
          </a:p>
        </p:txBody>
      </p:sp>
    </p:spTree>
    <p:extLst>
      <p:ext uri="{BB962C8B-B14F-4D97-AF65-F5344CB8AC3E}">
        <p14:creationId xmlns:p14="http://schemas.microsoft.com/office/powerpoint/2010/main" val="162007100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FCF43EA-C5B9-24A4-6195-C06EC24C9A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Sat Feb 14, 2026</a:t>
            </a:r>
          </a:p>
        </p:txBody>
      </p:sp>
    </p:spTree>
    <p:extLst>
      <p:ext uri="{BB962C8B-B14F-4D97-AF65-F5344CB8AC3E}">
        <p14:creationId xmlns:p14="http://schemas.microsoft.com/office/powerpoint/2010/main" val="55180850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39B50E7-BB71-C09B-38C2-C7BEDA2472E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Sun Feb 15, 2026</a:t>
            </a:r>
          </a:p>
        </p:txBody>
      </p:sp>
    </p:spTree>
    <p:extLst>
      <p:ext uri="{BB962C8B-B14F-4D97-AF65-F5344CB8AC3E}">
        <p14:creationId xmlns:p14="http://schemas.microsoft.com/office/powerpoint/2010/main" val="322998190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453419B-CC49-3E82-7C3D-D780DDFE62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Mon Feb 16, 2026</a:t>
            </a:r>
          </a:p>
        </p:txBody>
      </p:sp>
    </p:spTree>
    <p:extLst>
      <p:ext uri="{BB962C8B-B14F-4D97-AF65-F5344CB8AC3E}">
        <p14:creationId xmlns:p14="http://schemas.microsoft.com/office/powerpoint/2010/main" val="74659796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7C25CA9-BF1B-C00E-40A7-4643F65345E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Tue Feb 17, 2026</a:t>
            </a:r>
          </a:p>
        </p:txBody>
      </p:sp>
    </p:spTree>
    <p:extLst>
      <p:ext uri="{BB962C8B-B14F-4D97-AF65-F5344CB8AC3E}">
        <p14:creationId xmlns:p14="http://schemas.microsoft.com/office/powerpoint/2010/main" val="182221299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F975A28-9BC7-FB35-BBE7-B475AACF02B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Wed Feb 18, 2026</a:t>
            </a:r>
          </a:p>
        </p:txBody>
      </p:sp>
    </p:spTree>
    <p:extLst>
      <p:ext uri="{BB962C8B-B14F-4D97-AF65-F5344CB8AC3E}">
        <p14:creationId xmlns:p14="http://schemas.microsoft.com/office/powerpoint/2010/main" val="288360923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976FF45-CC37-C784-F8CF-A789344939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Thu Feb 19, 2026</a:t>
            </a:r>
          </a:p>
        </p:txBody>
      </p:sp>
    </p:spTree>
    <p:extLst>
      <p:ext uri="{BB962C8B-B14F-4D97-AF65-F5344CB8AC3E}">
        <p14:creationId xmlns:p14="http://schemas.microsoft.com/office/powerpoint/2010/main" val="419034582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7C9CB7B-3BE2-FA00-C1D7-F72B50A8B9A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Fri Feb 20, 2026</a:t>
            </a:r>
          </a:p>
        </p:txBody>
      </p:sp>
    </p:spTree>
    <p:extLst>
      <p:ext uri="{BB962C8B-B14F-4D97-AF65-F5344CB8AC3E}">
        <p14:creationId xmlns:p14="http://schemas.microsoft.com/office/powerpoint/2010/main" val="194936439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763B086-C115-A757-4D66-85C43C42B3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Sat Feb 21, 2026</a:t>
            </a:r>
          </a:p>
        </p:txBody>
      </p:sp>
    </p:spTree>
    <p:extLst>
      <p:ext uri="{BB962C8B-B14F-4D97-AF65-F5344CB8AC3E}">
        <p14:creationId xmlns:p14="http://schemas.microsoft.com/office/powerpoint/2010/main" val="204739294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2A2E284-8AFC-39AE-A1E8-47553EB03F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Sun Feb 22, 2026</a:t>
            </a:r>
          </a:p>
        </p:txBody>
      </p:sp>
    </p:spTree>
    <p:extLst>
      <p:ext uri="{BB962C8B-B14F-4D97-AF65-F5344CB8AC3E}">
        <p14:creationId xmlns:p14="http://schemas.microsoft.com/office/powerpoint/2010/main" val="864899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7044B00-8252-C05F-B251-D55A881726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Mon Feb 23, 2026</a:t>
            </a:r>
          </a:p>
        </p:txBody>
      </p:sp>
    </p:spTree>
    <p:extLst>
      <p:ext uri="{BB962C8B-B14F-4D97-AF65-F5344CB8AC3E}">
        <p14:creationId xmlns:p14="http://schemas.microsoft.com/office/powerpoint/2010/main" val="2607646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695E84C-672D-1833-3D95-C33A68DE29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Fri Jan 2, 2026</a:t>
            </a:r>
          </a:p>
        </p:txBody>
      </p:sp>
    </p:spTree>
    <p:extLst>
      <p:ext uri="{BB962C8B-B14F-4D97-AF65-F5344CB8AC3E}">
        <p14:creationId xmlns:p14="http://schemas.microsoft.com/office/powerpoint/2010/main" val="152284882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A0C3D23-AB83-596C-A394-B594A501C8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Tue Feb 24, 2026</a:t>
            </a:r>
          </a:p>
        </p:txBody>
      </p:sp>
    </p:spTree>
    <p:extLst>
      <p:ext uri="{BB962C8B-B14F-4D97-AF65-F5344CB8AC3E}">
        <p14:creationId xmlns:p14="http://schemas.microsoft.com/office/powerpoint/2010/main" val="373013973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E4CF68D-252F-0A0F-8ECD-E13FD86DCC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Wed Feb 25, 2026</a:t>
            </a:r>
          </a:p>
        </p:txBody>
      </p:sp>
    </p:spTree>
    <p:extLst>
      <p:ext uri="{BB962C8B-B14F-4D97-AF65-F5344CB8AC3E}">
        <p14:creationId xmlns:p14="http://schemas.microsoft.com/office/powerpoint/2010/main" val="141030450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96B679D-DFB4-7A08-9AA4-28C4A32005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Thu Feb 26, 2026</a:t>
            </a:r>
          </a:p>
        </p:txBody>
      </p:sp>
    </p:spTree>
    <p:extLst>
      <p:ext uri="{BB962C8B-B14F-4D97-AF65-F5344CB8AC3E}">
        <p14:creationId xmlns:p14="http://schemas.microsoft.com/office/powerpoint/2010/main" val="86311815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6031256-F0C5-D10B-06F5-697637ACA2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Fri Feb 27, 2026</a:t>
            </a:r>
          </a:p>
        </p:txBody>
      </p:sp>
    </p:spTree>
    <p:extLst>
      <p:ext uri="{BB962C8B-B14F-4D97-AF65-F5344CB8AC3E}">
        <p14:creationId xmlns:p14="http://schemas.microsoft.com/office/powerpoint/2010/main" val="394150047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DEC48CF-42F7-1EFF-B0E0-8CCC6D35043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Sat Feb 28, 2026</a:t>
            </a:r>
          </a:p>
        </p:txBody>
      </p:sp>
    </p:spTree>
    <p:extLst>
      <p:ext uri="{BB962C8B-B14F-4D97-AF65-F5344CB8AC3E}">
        <p14:creationId xmlns:p14="http://schemas.microsoft.com/office/powerpoint/2010/main" val="143090804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3E52A3C7-4E74-F00C-1866-8A1947A6D2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March 2026</a:t>
            </a:r>
          </a:p>
        </p:txBody>
      </p:sp>
    </p:spTree>
    <p:extLst>
      <p:ext uri="{BB962C8B-B14F-4D97-AF65-F5344CB8AC3E}">
        <p14:creationId xmlns:p14="http://schemas.microsoft.com/office/powerpoint/2010/main" val="22340750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DCE27B-1AC4-5ACE-1B15-C251D92734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Sun Mar 1, 2026</a:t>
            </a:r>
          </a:p>
        </p:txBody>
      </p:sp>
    </p:spTree>
    <p:extLst>
      <p:ext uri="{BB962C8B-B14F-4D97-AF65-F5344CB8AC3E}">
        <p14:creationId xmlns:p14="http://schemas.microsoft.com/office/powerpoint/2010/main" val="379317153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24F105E-F198-A204-D957-3D01FB1443B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Mon Mar 2, 2026</a:t>
            </a:r>
          </a:p>
        </p:txBody>
      </p:sp>
    </p:spTree>
    <p:extLst>
      <p:ext uri="{BB962C8B-B14F-4D97-AF65-F5344CB8AC3E}">
        <p14:creationId xmlns:p14="http://schemas.microsoft.com/office/powerpoint/2010/main" val="328936216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Tue Mar 3, 2026</a:t>
            </a:r>
          </a:p>
        </p:txBody>
      </p:sp>
    </p:spTree>
    <p:extLst>
      <p:ext uri="{BB962C8B-B14F-4D97-AF65-F5344CB8AC3E}">
        <p14:creationId xmlns:p14="http://schemas.microsoft.com/office/powerpoint/2010/main" val="84527355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Wed Mar 4, 2026</a:t>
            </a:r>
          </a:p>
        </p:txBody>
      </p:sp>
    </p:spTree>
    <p:extLst>
      <p:ext uri="{BB962C8B-B14F-4D97-AF65-F5344CB8AC3E}">
        <p14:creationId xmlns:p14="http://schemas.microsoft.com/office/powerpoint/2010/main" val="3345621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B9FD9BC-7A8A-F3A8-8EA9-0A3A48CE22A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Sat Jan 3, 2026</a:t>
            </a:r>
          </a:p>
        </p:txBody>
      </p:sp>
    </p:spTree>
    <p:extLst>
      <p:ext uri="{BB962C8B-B14F-4D97-AF65-F5344CB8AC3E}">
        <p14:creationId xmlns:p14="http://schemas.microsoft.com/office/powerpoint/2010/main" val="66934866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Thu Mar 5, 2026</a:t>
            </a:r>
          </a:p>
        </p:txBody>
      </p:sp>
    </p:spTree>
    <p:extLst>
      <p:ext uri="{BB962C8B-B14F-4D97-AF65-F5344CB8AC3E}">
        <p14:creationId xmlns:p14="http://schemas.microsoft.com/office/powerpoint/2010/main" val="380147724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Fri Mar 6, 2026</a:t>
            </a:r>
          </a:p>
        </p:txBody>
      </p:sp>
    </p:spTree>
    <p:extLst>
      <p:ext uri="{BB962C8B-B14F-4D97-AF65-F5344CB8AC3E}">
        <p14:creationId xmlns:p14="http://schemas.microsoft.com/office/powerpoint/2010/main" val="298155400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Sat Mar 7, 2026</a:t>
            </a:r>
          </a:p>
        </p:txBody>
      </p:sp>
    </p:spTree>
    <p:extLst>
      <p:ext uri="{BB962C8B-B14F-4D97-AF65-F5344CB8AC3E}">
        <p14:creationId xmlns:p14="http://schemas.microsoft.com/office/powerpoint/2010/main" val="386515188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Sun Mar 8, 2026</a:t>
            </a:r>
          </a:p>
        </p:txBody>
      </p:sp>
    </p:spTree>
    <p:extLst>
      <p:ext uri="{BB962C8B-B14F-4D97-AF65-F5344CB8AC3E}">
        <p14:creationId xmlns:p14="http://schemas.microsoft.com/office/powerpoint/2010/main" val="76046484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Mon Mar 9, 2026</a:t>
            </a:r>
          </a:p>
        </p:txBody>
      </p:sp>
    </p:spTree>
    <p:extLst>
      <p:ext uri="{BB962C8B-B14F-4D97-AF65-F5344CB8AC3E}">
        <p14:creationId xmlns:p14="http://schemas.microsoft.com/office/powerpoint/2010/main" val="75933292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Tue Mar 10, 2026</a:t>
            </a:r>
          </a:p>
        </p:txBody>
      </p:sp>
    </p:spTree>
    <p:extLst>
      <p:ext uri="{BB962C8B-B14F-4D97-AF65-F5344CB8AC3E}">
        <p14:creationId xmlns:p14="http://schemas.microsoft.com/office/powerpoint/2010/main" val="171459838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Wed Mar 11, 2026</a:t>
            </a:r>
          </a:p>
        </p:txBody>
      </p:sp>
    </p:spTree>
    <p:extLst>
      <p:ext uri="{BB962C8B-B14F-4D97-AF65-F5344CB8AC3E}">
        <p14:creationId xmlns:p14="http://schemas.microsoft.com/office/powerpoint/2010/main" val="240367675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Thu Mar 12, 2026</a:t>
            </a:r>
          </a:p>
        </p:txBody>
      </p:sp>
    </p:spTree>
    <p:extLst>
      <p:ext uri="{BB962C8B-B14F-4D97-AF65-F5344CB8AC3E}">
        <p14:creationId xmlns:p14="http://schemas.microsoft.com/office/powerpoint/2010/main" val="271046553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Fri Mar 13, 2026</a:t>
            </a:r>
          </a:p>
        </p:txBody>
      </p:sp>
    </p:spTree>
    <p:extLst>
      <p:ext uri="{BB962C8B-B14F-4D97-AF65-F5344CB8AC3E}">
        <p14:creationId xmlns:p14="http://schemas.microsoft.com/office/powerpoint/2010/main" val="98607435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Sat Mar 14, 2026</a:t>
            </a:r>
          </a:p>
        </p:txBody>
      </p:sp>
    </p:spTree>
    <p:extLst>
      <p:ext uri="{BB962C8B-B14F-4D97-AF65-F5344CB8AC3E}">
        <p14:creationId xmlns:p14="http://schemas.microsoft.com/office/powerpoint/2010/main" val="3804120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DBF5AC6-8041-8341-1B15-11A3EAD3BCB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Sun Jan 4, 2026</a:t>
            </a:r>
          </a:p>
        </p:txBody>
      </p:sp>
    </p:spTree>
    <p:extLst>
      <p:ext uri="{BB962C8B-B14F-4D97-AF65-F5344CB8AC3E}">
        <p14:creationId xmlns:p14="http://schemas.microsoft.com/office/powerpoint/2010/main" val="225348359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Sun Mar 15, 2026</a:t>
            </a:r>
          </a:p>
        </p:txBody>
      </p:sp>
    </p:spTree>
    <p:extLst>
      <p:ext uri="{BB962C8B-B14F-4D97-AF65-F5344CB8AC3E}">
        <p14:creationId xmlns:p14="http://schemas.microsoft.com/office/powerpoint/2010/main" val="118692989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Mon Mar 16, 2026</a:t>
            </a:r>
          </a:p>
        </p:txBody>
      </p:sp>
    </p:spTree>
    <p:extLst>
      <p:ext uri="{BB962C8B-B14F-4D97-AF65-F5344CB8AC3E}">
        <p14:creationId xmlns:p14="http://schemas.microsoft.com/office/powerpoint/2010/main" val="428739164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Tue Mar 17, 2026</a:t>
            </a:r>
          </a:p>
        </p:txBody>
      </p:sp>
    </p:spTree>
    <p:extLst>
      <p:ext uri="{BB962C8B-B14F-4D97-AF65-F5344CB8AC3E}">
        <p14:creationId xmlns:p14="http://schemas.microsoft.com/office/powerpoint/2010/main" val="205973666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Wed Mar 18, 2026</a:t>
            </a:r>
          </a:p>
        </p:txBody>
      </p:sp>
    </p:spTree>
    <p:extLst>
      <p:ext uri="{BB962C8B-B14F-4D97-AF65-F5344CB8AC3E}">
        <p14:creationId xmlns:p14="http://schemas.microsoft.com/office/powerpoint/2010/main" val="600325955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Thu Mar 19, 2026</a:t>
            </a:r>
          </a:p>
        </p:txBody>
      </p:sp>
    </p:spTree>
    <p:extLst>
      <p:ext uri="{BB962C8B-B14F-4D97-AF65-F5344CB8AC3E}">
        <p14:creationId xmlns:p14="http://schemas.microsoft.com/office/powerpoint/2010/main" val="361672531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Fri Mar 20, 2026</a:t>
            </a:r>
          </a:p>
        </p:txBody>
      </p:sp>
    </p:spTree>
    <p:extLst>
      <p:ext uri="{BB962C8B-B14F-4D97-AF65-F5344CB8AC3E}">
        <p14:creationId xmlns:p14="http://schemas.microsoft.com/office/powerpoint/2010/main" val="2071112346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Sat Mar 21, 2026</a:t>
            </a:r>
          </a:p>
        </p:txBody>
      </p:sp>
    </p:spTree>
    <p:extLst>
      <p:ext uri="{BB962C8B-B14F-4D97-AF65-F5344CB8AC3E}">
        <p14:creationId xmlns:p14="http://schemas.microsoft.com/office/powerpoint/2010/main" val="2791518119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Sun Mar 22, 2026</a:t>
            </a:r>
          </a:p>
        </p:txBody>
      </p:sp>
      <p:pic>
        <p:nvPicPr>
          <p:cNvPr id="2" name="Graphic 1" descr="Home with solid fill">
            <a:hlinkClick r:id="rId2" action="ppaction://hlinksldjump"/>
            <a:extLst>
              <a:ext uri="{FF2B5EF4-FFF2-40B4-BE49-F238E27FC236}">
                <a16:creationId xmlns:a16="http://schemas.microsoft.com/office/drawing/2014/main" id="{75EFDE11-29F9-58DE-D0CD-383A4C0F14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1463" y="7248"/>
            <a:ext cx="348543" cy="348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956790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Mon Mar 23, 2026</a:t>
            </a:r>
          </a:p>
        </p:txBody>
      </p:sp>
    </p:spTree>
    <p:extLst>
      <p:ext uri="{BB962C8B-B14F-4D97-AF65-F5344CB8AC3E}">
        <p14:creationId xmlns:p14="http://schemas.microsoft.com/office/powerpoint/2010/main" val="2685087371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Tue Mar 24, 2026</a:t>
            </a:r>
          </a:p>
        </p:txBody>
      </p:sp>
    </p:spTree>
    <p:extLst>
      <p:ext uri="{BB962C8B-B14F-4D97-AF65-F5344CB8AC3E}">
        <p14:creationId xmlns:p14="http://schemas.microsoft.com/office/powerpoint/2010/main" val="1603952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072BF62-7FF3-CE6C-BC2B-A625A26D69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Mon Jan 5, 2026</a:t>
            </a:r>
          </a:p>
        </p:txBody>
      </p:sp>
    </p:spTree>
    <p:extLst>
      <p:ext uri="{BB962C8B-B14F-4D97-AF65-F5344CB8AC3E}">
        <p14:creationId xmlns:p14="http://schemas.microsoft.com/office/powerpoint/2010/main" val="2749604787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Wed Mar 25, 2026</a:t>
            </a:r>
          </a:p>
        </p:txBody>
      </p:sp>
    </p:spTree>
    <p:extLst>
      <p:ext uri="{BB962C8B-B14F-4D97-AF65-F5344CB8AC3E}">
        <p14:creationId xmlns:p14="http://schemas.microsoft.com/office/powerpoint/2010/main" val="420731761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Thu Mar 26, 2026</a:t>
            </a:r>
          </a:p>
        </p:txBody>
      </p:sp>
    </p:spTree>
    <p:extLst>
      <p:ext uri="{BB962C8B-B14F-4D97-AF65-F5344CB8AC3E}">
        <p14:creationId xmlns:p14="http://schemas.microsoft.com/office/powerpoint/2010/main" val="2760093729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Fri Mar 27, 2026</a:t>
            </a:r>
          </a:p>
        </p:txBody>
      </p:sp>
    </p:spTree>
    <p:extLst>
      <p:ext uri="{BB962C8B-B14F-4D97-AF65-F5344CB8AC3E}">
        <p14:creationId xmlns:p14="http://schemas.microsoft.com/office/powerpoint/2010/main" val="1524983916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Sat Mar 28, 2026</a:t>
            </a:r>
          </a:p>
        </p:txBody>
      </p:sp>
    </p:spTree>
    <p:extLst>
      <p:ext uri="{BB962C8B-B14F-4D97-AF65-F5344CB8AC3E}">
        <p14:creationId xmlns:p14="http://schemas.microsoft.com/office/powerpoint/2010/main" val="2210199539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Sun Mar 29, 2026</a:t>
            </a:r>
          </a:p>
        </p:txBody>
      </p:sp>
    </p:spTree>
    <p:extLst>
      <p:ext uri="{BB962C8B-B14F-4D97-AF65-F5344CB8AC3E}">
        <p14:creationId xmlns:p14="http://schemas.microsoft.com/office/powerpoint/2010/main" val="1380252244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11D88AC-92F3-BD49-2E6B-FE3261012E0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Mon Mar 30, 2026</a:t>
            </a:r>
          </a:p>
        </p:txBody>
      </p:sp>
    </p:spTree>
    <p:extLst>
      <p:ext uri="{BB962C8B-B14F-4D97-AF65-F5344CB8AC3E}">
        <p14:creationId xmlns:p14="http://schemas.microsoft.com/office/powerpoint/2010/main" val="3304199355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816E5F0-5BCC-F9B0-942A-77FAD06DDA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Tue Mar 31, 2026</a:t>
            </a:r>
          </a:p>
        </p:txBody>
      </p:sp>
    </p:spTree>
    <p:extLst>
      <p:ext uri="{BB962C8B-B14F-4D97-AF65-F5344CB8AC3E}">
        <p14:creationId xmlns:p14="http://schemas.microsoft.com/office/powerpoint/2010/main" val="875071069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C47039-F5DE-EDA7-F6DE-EE67C71D48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April 2026</a:t>
            </a:r>
          </a:p>
        </p:txBody>
      </p:sp>
    </p:spTree>
    <p:extLst>
      <p:ext uri="{BB962C8B-B14F-4D97-AF65-F5344CB8AC3E}">
        <p14:creationId xmlns:p14="http://schemas.microsoft.com/office/powerpoint/2010/main" val="434826160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Wed Apr 1, 2026</a:t>
            </a:r>
          </a:p>
        </p:txBody>
      </p:sp>
    </p:spTree>
    <p:extLst>
      <p:ext uri="{BB962C8B-B14F-4D97-AF65-F5344CB8AC3E}">
        <p14:creationId xmlns:p14="http://schemas.microsoft.com/office/powerpoint/2010/main" val="340795239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Thu Apr 2, 2026</a:t>
            </a:r>
          </a:p>
        </p:txBody>
      </p:sp>
    </p:spTree>
    <p:extLst>
      <p:ext uri="{BB962C8B-B14F-4D97-AF65-F5344CB8AC3E}">
        <p14:creationId xmlns:p14="http://schemas.microsoft.com/office/powerpoint/2010/main" val="2140857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68</TotalTime>
  <Words>1870</Words>
  <Application>Microsoft Macintosh PowerPoint</Application>
  <PresentationFormat>Custom</PresentationFormat>
  <Paragraphs>394</Paragraphs>
  <Slides>380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380</vt:i4>
      </vt:variant>
    </vt:vector>
  </HeadingPairs>
  <TitlesOfParts>
    <vt:vector size="387" baseType="lpstr">
      <vt:lpstr>Arial</vt:lpstr>
      <vt:lpstr>Calibri</vt:lpstr>
      <vt:lpstr>Calibri Light</vt:lpstr>
      <vt:lpstr>Century Gothic</vt:lpstr>
      <vt:lpstr>Jumble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Chuck Tomasi</dc:creator>
  <cp:lastModifiedBy>Chuck Tomasi</cp:lastModifiedBy>
  <cp:revision>1</cp:revision>
  <cp:lastPrinted>2023-11-06T14:51:38Z</cp:lastPrinted>
  <dcterms:created xsi:type="dcterms:W3CDTF">2023-01-27T16:07:18Z</dcterms:created>
  <dcterms:modified xsi:type="dcterms:W3CDTF">2023-11-11T16:47:45Z</dcterms:modified>
</cp:coreProperties>
</file>