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2"/>
  </p:notesMasterIdLst>
  <p:sldIdLst>
    <p:sldId id="680" r:id="rId2"/>
    <p:sldId id="330" r:id="rId3"/>
    <p:sldId id="678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9" r:id="rId32"/>
    <p:sldId id="398" r:id="rId33"/>
    <p:sldId id="400" r:id="rId34"/>
    <p:sldId id="401" r:id="rId35"/>
    <p:sldId id="402" r:id="rId36"/>
    <p:sldId id="371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296" r:id="rId66"/>
    <p:sldId id="257" r:id="rId67"/>
    <p:sldId id="259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431" r:id="rId96"/>
    <p:sldId id="432" r:id="rId97"/>
    <p:sldId id="331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32" r:id="rId129"/>
    <p:sldId id="433" r:id="rId130"/>
    <p:sldId id="434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  <p:sldId id="333" r:id="rId161"/>
    <p:sldId id="464" r:id="rId162"/>
    <p:sldId id="465" r:id="rId163"/>
    <p:sldId id="466" r:id="rId164"/>
    <p:sldId id="467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476" r:id="rId174"/>
    <p:sldId id="477" r:id="rId175"/>
    <p:sldId id="478" r:id="rId176"/>
    <p:sldId id="479" r:id="rId177"/>
    <p:sldId id="480" r:id="rId178"/>
    <p:sldId id="481" r:id="rId179"/>
    <p:sldId id="482" r:id="rId180"/>
    <p:sldId id="483" r:id="rId181"/>
    <p:sldId id="484" r:id="rId182"/>
    <p:sldId id="485" r:id="rId183"/>
    <p:sldId id="486" r:id="rId184"/>
    <p:sldId id="487" r:id="rId185"/>
    <p:sldId id="488" r:id="rId186"/>
    <p:sldId id="489" r:id="rId187"/>
    <p:sldId id="490" r:id="rId188"/>
    <p:sldId id="491" r:id="rId189"/>
    <p:sldId id="492" r:id="rId190"/>
    <p:sldId id="493" r:id="rId191"/>
    <p:sldId id="334" r:id="rId192"/>
    <p:sldId id="494" r:id="rId193"/>
    <p:sldId id="495" r:id="rId194"/>
    <p:sldId id="496" r:id="rId195"/>
    <p:sldId id="497" r:id="rId196"/>
    <p:sldId id="498" r:id="rId197"/>
    <p:sldId id="499" r:id="rId198"/>
    <p:sldId id="500" r:id="rId199"/>
    <p:sldId id="501" r:id="rId200"/>
    <p:sldId id="502" r:id="rId201"/>
    <p:sldId id="503" r:id="rId202"/>
    <p:sldId id="504" r:id="rId203"/>
    <p:sldId id="505" r:id="rId204"/>
    <p:sldId id="506" r:id="rId205"/>
    <p:sldId id="507" r:id="rId206"/>
    <p:sldId id="508" r:id="rId207"/>
    <p:sldId id="509" r:id="rId208"/>
    <p:sldId id="510" r:id="rId209"/>
    <p:sldId id="511" r:id="rId210"/>
    <p:sldId id="512" r:id="rId211"/>
    <p:sldId id="513" r:id="rId212"/>
    <p:sldId id="514" r:id="rId213"/>
    <p:sldId id="515" r:id="rId214"/>
    <p:sldId id="516" r:id="rId215"/>
    <p:sldId id="517" r:id="rId216"/>
    <p:sldId id="518" r:id="rId217"/>
    <p:sldId id="519" r:id="rId218"/>
    <p:sldId id="520" r:id="rId219"/>
    <p:sldId id="521" r:id="rId220"/>
    <p:sldId id="522" r:id="rId221"/>
    <p:sldId id="523" r:id="rId222"/>
    <p:sldId id="524" r:id="rId223"/>
    <p:sldId id="336" r:id="rId224"/>
    <p:sldId id="525" r:id="rId225"/>
    <p:sldId id="526" r:id="rId226"/>
    <p:sldId id="527" r:id="rId227"/>
    <p:sldId id="528" r:id="rId228"/>
    <p:sldId id="529" r:id="rId229"/>
    <p:sldId id="530" r:id="rId230"/>
    <p:sldId id="531" r:id="rId231"/>
    <p:sldId id="532" r:id="rId232"/>
    <p:sldId id="533" r:id="rId233"/>
    <p:sldId id="534" r:id="rId234"/>
    <p:sldId id="535" r:id="rId235"/>
    <p:sldId id="536" r:id="rId236"/>
    <p:sldId id="537" r:id="rId237"/>
    <p:sldId id="538" r:id="rId238"/>
    <p:sldId id="539" r:id="rId239"/>
    <p:sldId id="540" r:id="rId240"/>
    <p:sldId id="541" r:id="rId241"/>
    <p:sldId id="542" r:id="rId242"/>
    <p:sldId id="543" r:id="rId243"/>
    <p:sldId id="544" r:id="rId244"/>
    <p:sldId id="545" r:id="rId245"/>
    <p:sldId id="546" r:id="rId246"/>
    <p:sldId id="547" r:id="rId247"/>
    <p:sldId id="548" r:id="rId248"/>
    <p:sldId id="549" r:id="rId249"/>
    <p:sldId id="550" r:id="rId250"/>
    <p:sldId id="551" r:id="rId251"/>
    <p:sldId id="552" r:id="rId252"/>
    <p:sldId id="553" r:id="rId253"/>
    <p:sldId id="554" r:id="rId254"/>
    <p:sldId id="555" r:id="rId255"/>
    <p:sldId id="337" r:id="rId256"/>
    <p:sldId id="556" r:id="rId257"/>
    <p:sldId id="557" r:id="rId258"/>
    <p:sldId id="558" r:id="rId259"/>
    <p:sldId id="559" r:id="rId260"/>
    <p:sldId id="560" r:id="rId261"/>
    <p:sldId id="561" r:id="rId262"/>
    <p:sldId id="562" r:id="rId263"/>
    <p:sldId id="563" r:id="rId264"/>
    <p:sldId id="564" r:id="rId265"/>
    <p:sldId id="565" r:id="rId266"/>
    <p:sldId id="566" r:id="rId267"/>
    <p:sldId id="567" r:id="rId268"/>
    <p:sldId id="568" r:id="rId269"/>
    <p:sldId id="569" r:id="rId270"/>
    <p:sldId id="570" r:id="rId271"/>
    <p:sldId id="571" r:id="rId272"/>
    <p:sldId id="572" r:id="rId273"/>
    <p:sldId id="573" r:id="rId274"/>
    <p:sldId id="574" r:id="rId275"/>
    <p:sldId id="575" r:id="rId276"/>
    <p:sldId id="576" r:id="rId277"/>
    <p:sldId id="577" r:id="rId278"/>
    <p:sldId id="578" r:id="rId279"/>
    <p:sldId id="579" r:id="rId280"/>
    <p:sldId id="580" r:id="rId281"/>
    <p:sldId id="581" r:id="rId282"/>
    <p:sldId id="582" r:id="rId283"/>
    <p:sldId id="583" r:id="rId284"/>
    <p:sldId id="584" r:id="rId285"/>
    <p:sldId id="585" r:id="rId286"/>
    <p:sldId id="338" r:id="rId287"/>
    <p:sldId id="586" r:id="rId288"/>
    <p:sldId id="587" r:id="rId289"/>
    <p:sldId id="588" r:id="rId290"/>
    <p:sldId id="589" r:id="rId291"/>
    <p:sldId id="590" r:id="rId292"/>
    <p:sldId id="591" r:id="rId293"/>
    <p:sldId id="592" r:id="rId294"/>
    <p:sldId id="593" r:id="rId295"/>
    <p:sldId id="594" r:id="rId296"/>
    <p:sldId id="595" r:id="rId297"/>
    <p:sldId id="596" r:id="rId298"/>
    <p:sldId id="597" r:id="rId299"/>
    <p:sldId id="598" r:id="rId300"/>
    <p:sldId id="599" r:id="rId301"/>
    <p:sldId id="600" r:id="rId302"/>
    <p:sldId id="601" r:id="rId303"/>
    <p:sldId id="602" r:id="rId304"/>
    <p:sldId id="603" r:id="rId305"/>
    <p:sldId id="604" r:id="rId306"/>
    <p:sldId id="605" r:id="rId307"/>
    <p:sldId id="606" r:id="rId308"/>
    <p:sldId id="607" r:id="rId309"/>
    <p:sldId id="608" r:id="rId310"/>
    <p:sldId id="609" r:id="rId311"/>
    <p:sldId id="610" r:id="rId312"/>
    <p:sldId id="611" r:id="rId313"/>
    <p:sldId id="612" r:id="rId314"/>
    <p:sldId id="613" r:id="rId315"/>
    <p:sldId id="614" r:id="rId316"/>
    <p:sldId id="615" r:id="rId317"/>
    <p:sldId id="616" r:id="rId318"/>
    <p:sldId id="339" r:id="rId319"/>
    <p:sldId id="617" r:id="rId320"/>
    <p:sldId id="618" r:id="rId321"/>
    <p:sldId id="619" r:id="rId322"/>
    <p:sldId id="620" r:id="rId323"/>
    <p:sldId id="621" r:id="rId324"/>
    <p:sldId id="622" r:id="rId325"/>
    <p:sldId id="623" r:id="rId326"/>
    <p:sldId id="624" r:id="rId327"/>
    <p:sldId id="625" r:id="rId328"/>
    <p:sldId id="626" r:id="rId329"/>
    <p:sldId id="627" r:id="rId330"/>
    <p:sldId id="628" r:id="rId331"/>
    <p:sldId id="629" r:id="rId332"/>
    <p:sldId id="630" r:id="rId333"/>
    <p:sldId id="631" r:id="rId334"/>
    <p:sldId id="632" r:id="rId335"/>
    <p:sldId id="633" r:id="rId336"/>
    <p:sldId id="634" r:id="rId337"/>
    <p:sldId id="635" r:id="rId338"/>
    <p:sldId id="636" r:id="rId339"/>
    <p:sldId id="637" r:id="rId340"/>
    <p:sldId id="638" r:id="rId341"/>
    <p:sldId id="639" r:id="rId342"/>
    <p:sldId id="640" r:id="rId343"/>
    <p:sldId id="641" r:id="rId344"/>
    <p:sldId id="642" r:id="rId345"/>
    <p:sldId id="643" r:id="rId346"/>
    <p:sldId id="644" r:id="rId347"/>
    <p:sldId id="645" r:id="rId348"/>
    <p:sldId id="646" r:id="rId349"/>
    <p:sldId id="335" r:id="rId350"/>
    <p:sldId id="647" r:id="rId351"/>
    <p:sldId id="648" r:id="rId352"/>
    <p:sldId id="649" r:id="rId353"/>
    <p:sldId id="650" r:id="rId354"/>
    <p:sldId id="651" r:id="rId355"/>
    <p:sldId id="652" r:id="rId356"/>
    <p:sldId id="653" r:id="rId357"/>
    <p:sldId id="654" r:id="rId358"/>
    <p:sldId id="655" r:id="rId359"/>
    <p:sldId id="656" r:id="rId360"/>
    <p:sldId id="657" r:id="rId361"/>
    <p:sldId id="658" r:id="rId362"/>
    <p:sldId id="659" r:id="rId363"/>
    <p:sldId id="660" r:id="rId364"/>
    <p:sldId id="661" r:id="rId365"/>
    <p:sldId id="662" r:id="rId366"/>
    <p:sldId id="663" r:id="rId367"/>
    <p:sldId id="664" r:id="rId368"/>
    <p:sldId id="665" r:id="rId369"/>
    <p:sldId id="666" r:id="rId370"/>
    <p:sldId id="667" r:id="rId371"/>
    <p:sldId id="668" r:id="rId372"/>
    <p:sldId id="669" r:id="rId373"/>
    <p:sldId id="670" r:id="rId374"/>
    <p:sldId id="671" r:id="rId375"/>
    <p:sldId id="672" r:id="rId376"/>
    <p:sldId id="673" r:id="rId377"/>
    <p:sldId id="674" r:id="rId378"/>
    <p:sldId id="675" r:id="rId379"/>
    <p:sldId id="676" r:id="rId380"/>
    <p:sldId id="677" r:id="rId381"/>
  </p:sldIdLst>
  <p:sldSz cx="51482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14563-CCEC-0C42-8C0A-ABD616E2CF02}" v="1672" dt="2023-11-11T16:40:0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7"/>
  </p:normalViewPr>
  <p:slideViewPr>
    <p:cSldViewPr snapToGrid="0">
      <p:cViewPr>
        <p:scale>
          <a:sx n="253" d="100"/>
          <a:sy n="253" d="100"/>
        </p:scale>
        <p:origin x="19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microsoft.com/office/2015/10/relationships/revisionInfo" Target="revisionInfo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microsoft.com/office/2016/11/relationships/changesInfo" Target="changesInfos/changesInfo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Tomasi" userId="79514c44-a18e-4aaa-84b1-18f74099d6b1" providerId="ADAL" clId="{18B14563-CCEC-0C42-8C0A-ABD616E2CF02}"/>
    <pc:docChg chg="undo redo custSel modSld modMainMaster">
      <pc:chgData name="Chuck Tomasi" userId="79514c44-a18e-4aaa-84b1-18f74099d6b1" providerId="ADAL" clId="{18B14563-CCEC-0C42-8C0A-ABD616E2CF02}" dt="2023-11-11T16:40:06.004" v="3180"/>
      <pc:docMkLst>
        <pc:docMk/>
      </pc:docMkLst>
      <pc:sldChg chg="delSp modSp mod modClrScheme chgLayout">
        <pc:chgData name="Chuck Tomasi" userId="79514c44-a18e-4aaa-84b1-18f74099d6b1" providerId="ADAL" clId="{18B14563-CCEC-0C42-8C0A-ABD616E2CF02}" dt="2023-10-18T20:15:44.900" v="434" actId="700"/>
        <pc:sldMkLst>
          <pc:docMk/>
          <pc:sldMk cId="223407508" sldId="296"/>
        </pc:sldMkLst>
        <pc:spChg chg="mod ord">
          <ac:chgData name="Chuck Tomasi" userId="79514c44-a18e-4aaa-84b1-18f74099d6b1" providerId="ADAL" clId="{18B14563-CCEC-0C42-8C0A-ABD616E2CF02}" dt="2023-10-18T20:15:44.900" v="434" actId="700"/>
          <ac:spMkLst>
            <pc:docMk/>
            <pc:sldMk cId="223407508" sldId="296"/>
            <ac:spMk id="22" creationId="{3E52A3C7-4E74-F00C-1866-8A1947A6D23B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5" creationId="{FA2F7B10-E079-B6A9-0080-4BEC703C975A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6" creationId="{5C2C31D3-8EDB-7C52-B52F-F5345140027E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7" creationId="{D6396D0B-602A-AC74-65A8-BAC5CE1A491F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8" creationId="{9EF0167B-CB58-313B-B00C-C95329FE042C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99" creationId="{0924F7CC-2666-674C-8C25-5542B701FA12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0" creationId="{C20326DF-F9AC-3B04-4EA7-5387D17CE402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1" creationId="{04D455A9-4BFC-ED38-D85A-436B12A91D1E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2" creationId="{005555E9-96CC-694F-AC5C-B372B9052EE0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3" creationId="{6392ED7F-97A3-FC58-6680-66D554272B00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4" creationId="{868C24F2-148A-427A-D278-ECCC2F3ADAD8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5" creationId="{A871C0A7-CC36-2975-8016-389EC84DA4E2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6" creationId="{63618DB3-C68A-5CE2-0F5F-966B29B7038C}"/>
          </ac:spMkLst>
        </pc:spChg>
        <pc:spChg chg="del">
          <ac:chgData name="Chuck Tomasi" userId="79514c44-a18e-4aaa-84b1-18f74099d6b1" providerId="ADAL" clId="{18B14563-CCEC-0C42-8C0A-ABD616E2CF02}" dt="2023-10-18T20:15:38.208" v="433" actId="478"/>
          <ac:spMkLst>
            <pc:docMk/>
            <pc:sldMk cId="223407508" sldId="296"/>
            <ac:spMk id="107" creationId="{3C2E3280-8E77-70D3-3FAC-0554F6988630}"/>
          </ac:spMkLst>
        </pc:spChg>
        <pc:grpChg chg="del">
          <ac:chgData name="Chuck Tomasi" userId="79514c44-a18e-4aaa-84b1-18f74099d6b1" providerId="ADAL" clId="{18B14563-CCEC-0C42-8C0A-ABD616E2CF02}" dt="2023-10-18T20:15:38.208" v="433" actId="478"/>
          <ac:grpSpMkLst>
            <pc:docMk/>
            <pc:sldMk cId="223407508" sldId="296"/>
            <ac:grpSpMk id="2" creationId="{020FD971-AFBE-9FF2-B0C9-71E665904A69}"/>
          </ac:grpSpMkLst>
        </pc:grpChg>
      </pc:sldChg>
      <pc:sldChg chg="addSp delSp modSp mod">
        <pc:chgData name="Chuck Tomasi" userId="79514c44-a18e-4aaa-84b1-18f74099d6b1" providerId="ADAL" clId="{18B14563-CCEC-0C42-8C0A-ABD616E2CF02}" dt="2023-11-06T13:03:13.779" v="2298" actId="21"/>
        <pc:sldMkLst>
          <pc:docMk/>
          <pc:sldMk cId="3813294150" sldId="330"/>
        </pc:sldMkLst>
        <pc:spChg chg="add del mod">
          <ac:chgData name="Chuck Tomasi" userId="79514c44-a18e-4aaa-84b1-18f74099d6b1" providerId="ADAL" clId="{18B14563-CCEC-0C42-8C0A-ABD616E2CF02}" dt="2023-11-06T13:03:13.779" v="2298" actId="21"/>
          <ac:spMkLst>
            <pc:docMk/>
            <pc:sldMk cId="3813294150" sldId="330"/>
            <ac:spMk id="2" creationId="{ED7872FD-0626-91A7-F014-87E136B81045}"/>
          </ac:spMkLst>
        </pc:spChg>
      </pc:sldChg>
      <pc:sldChg chg="delSp modSp mod modClrScheme chgLayout">
        <pc:chgData name="Chuck Tomasi" userId="79514c44-a18e-4aaa-84b1-18f74099d6b1" providerId="ADAL" clId="{18B14563-CCEC-0C42-8C0A-ABD616E2CF02}" dt="2023-10-18T20:17:43.811" v="442" actId="700"/>
        <pc:sldMkLst>
          <pc:docMk/>
          <pc:sldMk cId="434826160" sldId="331"/>
        </pc:sldMkLst>
        <pc:spChg chg="mod ord">
          <ac:chgData name="Chuck Tomasi" userId="79514c44-a18e-4aaa-84b1-18f74099d6b1" providerId="ADAL" clId="{18B14563-CCEC-0C42-8C0A-ABD616E2CF02}" dt="2023-10-18T20:17:43.811" v="442" actId="700"/>
          <ac:spMkLst>
            <pc:docMk/>
            <pc:sldMk cId="434826160" sldId="331"/>
            <ac:spMk id="3" creationId="{07C47039-F5DE-EDA7-F6DE-EE67C71D48D4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89" creationId="{F4242D9B-64DB-86E1-DE92-3ED80BFA6D92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0" creationId="{33382632-D41D-AB00-6070-B3966E67070F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1" creationId="{A9D3AE44-D50F-7659-EF2E-90B5D0720144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2" creationId="{61DA83BA-4E84-80C7-D880-9BCF344BCB20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3" creationId="{40857D3C-F5F5-98F5-D6BC-35912E04B005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4" creationId="{47F5FEBC-EFBC-C4EB-168E-255E8A59C37F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5" creationId="{1AEB1C5A-D28A-0CE9-FB5A-F304021EDDB1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6" creationId="{C152EB29-6F5A-23C6-5C5F-A6DBCADBAE00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7" creationId="{7CC1556F-F42A-932F-3107-192CC2C40D3F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8" creationId="{E56B5B85-E038-BCCF-C1C1-6866DAC5EFA6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99" creationId="{A105A525-C9E8-D908-68E1-441245004EBC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100" creationId="{744BF118-4E51-74FA-0017-584D3957D82C}"/>
          </ac:spMkLst>
        </pc:spChg>
        <pc:spChg chg="del">
          <ac:chgData name="Chuck Tomasi" userId="79514c44-a18e-4aaa-84b1-18f74099d6b1" providerId="ADAL" clId="{18B14563-CCEC-0C42-8C0A-ABD616E2CF02}" dt="2023-10-18T20:17:37.606" v="441" actId="478"/>
          <ac:spMkLst>
            <pc:docMk/>
            <pc:sldMk cId="434826160" sldId="331"/>
            <ac:spMk id="101" creationId="{AA5D290C-E22B-887A-9EDA-45E4DDF86D59}"/>
          </ac:spMkLst>
        </pc:spChg>
        <pc:grpChg chg="del">
          <ac:chgData name="Chuck Tomasi" userId="79514c44-a18e-4aaa-84b1-18f74099d6b1" providerId="ADAL" clId="{18B14563-CCEC-0C42-8C0A-ABD616E2CF02}" dt="2023-10-18T20:17:37.606" v="441" actId="478"/>
          <ac:grpSpMkLst>
            <pc:docMk/>
            <pc:sldMk cId="434826160" sldId="331"/>
            <ac:grpSpMk id="2" creationId="{8EEA20B9-9E08-C645-E0D9-FBC309285C6B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8:14.164" v="444" actId="700"/>
        <pc:sldMkLst>
          <pc:docMk/>
          <pc:sldMk cId="3508638196" sldId="332"/>
        </pc:sldMkLst>
        <pc:spChg chg="mod ord">
          <ac:chgData name="Chuck Tomasi" userId="79514c44-a18e-4aaa-84b1-18f74099d6b1" providerId="ADAL" clId="{18B14563-CCEC-0C42-8C0A-ABD616E2CF02}" dt="2023-10-18T20:18:14.164" v="444" actId="700"/>
          <ac:spMkLst>
            <pc:docMk/>
            <pc:sldMk cId="3508638196" sldId="332"/>
            <ac:spMk id="4" creationId="{D08AF645-361E-6C05-AF88-B4A52709B15F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88" creationId="{C8D1961B-F945-55DE-9EBC-C53E547B83AD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89" creationId="{E082C0C5-6A6A-79DD-06E7-29A5DB1DBB8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0" creationId="{2D4205A4-A250-B2A8-E983-85BEA22B16AD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1" creationId="{EF6AC83E-D295-1B47-E725-6B2EF41EB904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2" creationId="{A650A073-92A8-1C40-0B37-8D7B4B0DED6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3" creationId="{C2E054FE-4C0A-A46D-F496-53937F4044D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4" creationId="{6EC31419-98DF-FAEB-09D3-98E7511B86DE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5" creationId="{DCD1F258-D125-B142-A4C1-8D6B732C1894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6" creationId="{106425D1-6083-0EA9-C2ED-F1273C637C84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7" creationId="{2686B618-2619-411D-12EE-CE5369FCC43C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8" creationId="{A6A7B361-BD70-47B4-F284-43379AF01423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99" creationId="{EE6D4B92-2C9D-1EBA-FB74-C96E6BD1D8EC}"/>
          </ac:spMkLst>
        </pc:spChg>
        <pc:spChg chg="del">
          <ac:chgData name="Chuck Tomasi" userId="79514c44-a18e-4aaa-84b1-18f74099d6b1" providerId="ADAL" clId="{18B14563-CCEC-0C42-8C0A-ABD616E2CF02}" dt="2023-10-18T20:18:04.380" v="443" actId="478"/>
          <ac:spMkLst>
            <pc:docMk/>
            <pc:sldMk cId="3508638196" sldId="332"/>
            <ac:spMk id="100" creationId="{04E7EF7C-4B9E-21D5-1572-DB93B4FD5653}"/>
          </ac:spMkLst>
        </pc:spChg>
        <pc:grpChg chg="del">
          <ac:chgData name="Chuck Tomasi" userId="79514c44-a18e-4aaa-84b1-18f74099d6b1" providerId="ADAL" clId="{18B14563-CCEC-0C42-8C0A-ABD616E2CF02}" dt="2023-10-18T20:18:04.380" v="443" actId="478"/>
          <ac:grpSpMkLst>
            <pc:docMk/>
            <pc:sldMk cId="3508638196" sldId="332"/>
            <ac:grpSpMk id="2" creationId="{52A8D128-32D6-8B96-61AB-280C6CD5C2F2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8:49.442" v="446" actId="700"/>
        <pc:sldMkLst>
          <pc:docMk/>
          <pc:sldMk cId="1860765230" sldId="333"/>
        </pc:sldMkLst>
        <pc:spChg chg="mod ord">
          <ac:chgData name="Chuck Tomasi" userId="79514c44-a18e-4aaa-84b1-18f74099d6b1" providerId="ADAL" clId="{18B14563-CCEC-0C42-8C0A-ABD616E2CF02}" dt="2023-10-18T20:18:49.442" v="446" actId="700"/>
          <ac:spMkLst>
            <pc:docMk/>
            <pc:sldMk cId="1860765230" sldId="333"/>
            <ac:spMk id="4" creationId="{7D2253A2-3073-00D5-9B0F-DA85C62893CD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5" creationId="{359CFC2A-6458-E3D7-93DB-B533891F9B4C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6" creationId="{E2ED7BE2-C00D-F0D1-9F44-60411B99D661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7" creationId="{20CD0BBF-ABE5-DDFE-DBBC-8DAA95ED8D74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8" creationId="{ECD6C361-023E-4DBB-AEFE-7CD2D431C320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49" creationId="{E2CBC542-3CA0-E617-32FF-4CCD9D29F516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0" creationId="{99EE8509-D352-B21E-0E10-67615E56789E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1" creationId="{446D80AC-F82E-75B9-8AB2-9F6AD3460057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2" creationId="{95E170CF-8D0D-22F5-6D16-251799C32561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3" creationId="{825867BB-8186-60D8-01AC-DC02CB2C7F26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4" creationId="{48F347E1-3172-C161-3080-2B8258BFF48B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5" creationId="{864AA2C6-DE91-082A-7468-777E4FD3A4F0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6" creationId="{97FD50BA-FF94-BBDD-4722-E8B6310466D8}"/>
          </ac:spMkLst>
        </pc:spChg>
        <pc:spChg chg="del">
          <ac:chgData name="Chuck Tomasi" userId="79514c44-a18e-4aaa-84b1-18f74099d6b1" providerId="ADAL" clId="{18B14563-CCEC-0C42-8C0A-ABD616E2CF02}" dt="2023-10-18T20:18:42.540" v="445" actId="478"/>
          <ac:spMkLst>
            <pc:docMk/>
            <pc:sldMk cId="1860765230" sldId="333"/>
            <ac:spMk id="57" creationId="{89C1CE66-959B-C3FA-BC2A-2556EB7F9EB9}"/>
          </ac:spMkLst>
        </pc:spChg>
        <pc:grpChg chg="del">
          <ac:chgData name="Chuck Tomasi" userId="79514c44-a18e-4aaa-84b1-18f74099d6b1" providerId="ADAL" clId="{18B14563-CCEC-0C42-8C0A-ABD616E2CF02}" dt="2023-10-18T20:18:42.540" v="445" actId="478"/>
          <ac:grpSpMkLst>
            <pc:docMk/>
            <pc:sldMk cId="1860765230" sldId="333"/>
            <ac:grpSpMk id="2" creationId="{2D7FFC89-6C84-D906-9A37-0548F47F7022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9:28.200" v="448" actId="700"/>
        <pc:sldMkLst>
          <pc:docMk/>
          <pc:sldMk cId="3614787639" sldId="334"/>
        </pc:sldMkLst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2" creationId="{3A64FF23-4881-C89A-6E2B-6BFAFC88A40A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3" creationId="{0509DF39-8481-5725-CC49-7F7B03AEB181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4" creationId="{A246849F-E680-F605-992B-E038561570CD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5" creationId="{F3AAE96B-D847-620B-5164-0C59ABBA4C68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6" creationId="{2F78FA5E-FFE3-2C09-AD5E-4C690EFC0970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7" creationId="{8DB460BD-2345-093A-F91F-44F7797AE7DE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8" creationId="{529CB3BA-D371-7093-9BBC-5951BCE63877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9" creationId="{80410CF1-3DF9-7A53-87A0-4469D619CB5F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0" creationId="{75D5B1BB-B8E6-78A9-A499-11915152E9A9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1" creationId="{C9E7B63F-E1F5-41E9-C38F-4690EF6E2369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2" creationId="{A458F7DC-9A6B-A541-6601-1FFDF3E81387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3" creationId="{0F9DBD4D-8D44-FB7D-78EC-E4B0E8AF3142}"/>
          </ac:spMkLst>
        </pc:spChg>
        <pc:spChg chg="del">
          <ac:chgData name="Chuck Tomasi" userId="79514c44-a18e-4aaa-84b1-18f74099d6b1" providerId="ADAL" clId="{18B14563-CCEC-0C42-8C0A-ABD616E2CF02}" dt="2023-10-18T20:19:18.813" v="447" actId="478"/>
          <ac:spMkLst>
            <pc:docMk/>
            <pc:sldMk cId="3614787639" sldId="334"/>
            <ac:spMk id="14" creationId="{2ED8FD1C-88B4-57E2-9447-93E8972E46DF}"/>
          </ac:spMkLst>
        </pc:spChg>
        <pc:spChg chg="mod ord">
          <ac:chgData name="Chuck Tomasi" userId="79514c44-a18e-4aaa-84b1-18f74099d6b1" providerId="ADAL" clId="{18B14563-CCEC-0C42-8C0A-ABD616E2CF02}" dt="2023-10-18T20:19:28.200" v="448" actId="700"/>
          <ac:spMkLst>
            <pc:docMk/>
            <pc:sldMk cId="3614787639" sldId="334"/>
            <ac:spMk id="67" creationId="{E9B3CCDA-A875-F87B-41A0-24B4240B0813}"/>
          </ac:spMkLst>
        </pc:spChg>
        <pc:grpChg chg="del">
          <ac:chgData name="Chuck Tomasi" userId="79514c44-a18e-4aaa-84b1-18f74099d6b1" providerId="ADAL" clId="{18B14563-CCEC-0C42-8C0A-ABD616E2CF02}" dt="2023-10-18T20:19:18.813" v="447" actId="478"/>
          <ac:grpSpMkLst>
            <pc:docMk/>
            <pc:sldMk cId="3614787639" sldId="334"/>
            <ac:grpSpMk id="15" creationId="{0274C7F3-1902-B3B5-4E34-961076E8D6A6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1:53.191" v="458" actId="700"/>
        <pc:sldMkLst>
          <pc:docMk/>
          <pc:sldMk cId="1162864143" sldId="335"/>
        </pc:sldMkLst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5" creationId="{2F235225-D60D-CC54-BD81-F7A2C416B855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6" creationId="{AD0C2AB9-7BA7-F521-6410-9B15F36132D7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7" creationId="{2983EF1A-83E7-0597-A299-AE8DE8F3DC2F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8" creationId="{7934C026-C9DE-A281-ADA9-AA5AFD17C9F5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49" creationId="{7A11F599-FA34-404C-51E5-AC6605B4B100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0" creationId="{B954B8B7-460F-D09D-8849-854E623BA3D6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1" creationId="{08D5EC6E-0FB9-2644-5D9A-68D7B51141FB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2" creationId="{CAA20A7B-EADC-5EF0-DA9F-85B64AB25A1A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3" creationId="{67A75E0E-F7D2-22C0-BB1D-F4A784F0BE46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4" creationId="{D34D195C-F372-1052-F2F3-0EC22D54D3A8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5" creationId="{0E2D32C5-0C94-B0C0-F969-ED7383F0E64E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6" creationId="{18D01544-F68D-4F49-27AF-D6FDA7AFCCB8}"/>
          </ac:spMkLst>
        </pc:spChg>
        <pc:spChg chg="del">
          <ac:chgData name="Chuck Tomasi" userId="79514c44-a18e-4aaa-84b1-18f74099d6b1" providerId="ADAL" clId="{18B14563-CCEC-0C42-8C0A-ABD616E2CF02}" dt="2023-10-18T20:21:46.281" v="457" actId="478"/>
          <ac:spMkLst>
            <pc:docMk/>
            <pc:sldMk cId="1162864143" sldId="335"/>
            <ac:spMk id="57" creationId="{0F734020-903B-D8BE-7F6C-42327244A712}"/>
          </ac:spMkLst>
        </pc:spChg>
        <pc:spChg chg="mod ord">
          <ac:chgData name="Chuck Tomasi" userId="79514c44-a18e-4aaa-84b1-18f74099d6b1" providerId="ADAL" clId="{18B14563-CCEC-0C42-8C0A-ABD616E2CF02}" dt="2023-10-18T20:21:53.191" v="458" actId="700"/>
          <ac:spMkLst>
            <pc:docMk/>
            <pc:sldMk cId="1162864143" sldId="335"/>
            <ac:spMk id="68" creationId="{B12BC90C-8095-324B-2224-90B21D95E922}"/>
          </ac:spMkLst>
        </pc:spChg>
        <pc:grpChg chg="del">
          <ac:chgData name="Chuck Tomasi" userId="79514c44-a18e-4aaa-84b1-18f74099d6b1" providerId="ADAL" clId="{18B14563-CCEC-0C42-8C0A-ABD616E2CF02}" dt="2023-10-18T20:21:46.281" v="457" actId="478"/>
          <ac:grpSpMkLst>
            <pc:docMk/>
            <pc:sldMk cId="1162864143" sldId="335"/>
            <ac:grpSpMk id="2" creationId="{A56CF454-A186-9420-5350-79BFCE966732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9:59.411" v="450" actId="700"/>
        <pc:sldMkLst>
          <pc:docMk/>
          <pc:sldMk cId="156078902" sldId="336"/>
        </pc:sldMkLst>
        <pc:spChg chg="mod ord">
          <ac:chgData name="Chuck Tomasi" userId="79514c44-a18e-4aaa-84b1-18f74099d6b1" providerId="ADAL" clId="{18B14563-CCEC-0C42-8C0A-ABD616E2CF02}" dt="2023-10-18T20:19:59.411" v="450" actId="700"/>
          <ac:spMkLst>
            <pc:docMk/>
            <pc:sldMk cId="156078902" sldId="336"/>
            <ac:spMk id="4" creationId="{9432C6B1-4E0B-9E66-1793-6D7C4D3F47A5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5" creationId="{BFA54B01-0C1C-BB59-DC30-6C7E3FD5587C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6" creationId="{978A11C4-23D2-2A64-538E-DF393DE8C86C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7" creationId="{4337FACC-0E09-7D3C-226B-033CDAF7B6C0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8" creationId="{D1DD632B-AFC1-19F5-200B-21A5DF73F2BF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49" creationId="{CD92F367-4885-67A5-4778-218F8ADEB5BC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0" creationId="{3A94F7ED-B37E-A81C-D010-B15BABA3EEEE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1" creationId="{1AE950D9-4CA7-9D8E-AA4E-A0F52B3C6560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2" creationId="{99E140ED-7648-CE02-309B-AC86A654000A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3" creationId="{CBEE580C-C5EE-4BEF-CD9F-7D5C8DDAF235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4" creationId="{3872D616-31D5-F75B-91A9-99D6F6F19719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5" creationId="{DC5D1C22-450D-A779-47C7-20A84FAF30C6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6" creationId="{0416F75E-3D94-52BD-E24C-786025AEED02}"/>
          </ac:spMkLst>
        </pc:spChg>
        <pc:spChg chg="del">
          <ac:chgData name="Chuck Tomasi" userId="79514c44-a18e-4aaa-84b1-18f74099d6b1" providerId="ADAL" clId="{18B14563-CCEC-0C42-8C0A-ABD616E2CF02}" dt="2023-10-18T20:19:51.623" v="449" actId="478"/>
          <ac:spMkLst>
            <pc:docMk/>
            <pc:sldMk cId="156078902" sldId="336"/>
            <ac:spMk id="57" creationId="{F6FCF115-5A57-F440-D12C-508AA0D75866}"/>
          </ac:spMkLst>
        </pc:spChg>
        <pc:grpChg chg="del">
          <ac:chgData name="Chuck Tomasi" userId="79514c44-a18e-4aaa-84b1-18f74099d6b1" providerId="ADAL" clId="{18B14563-CCEC-0C42-8C0A-ABD616E2CF02}" dt="2023-10-18T20:19:51.623" v="449" actId="478"/>
          <ac:grpSpMkLst>
            <pc:docMk/>
            <pc:sldMk cId="156078902" sldId="336"/>
            <ac:grpSpMk id="2" creationId="{A2F743BA-819A-4AF9-6F98-ABC0A007D0DA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0:22.518" v="452" actId="700"/>
        <pc:sldMkLst>
          <pc:docMk/>
          <pc:sldMk cId="2220773346" sldId="337"/>
        </pc:sldMkLst>
        <pc:spChg chg="mod ord">
          <ac:chgData name="Chuck Tomasi" userId="79514c44-a18e-4aaa-84b1-18f74099d6b1" providerId="ADAL" clId="{18B14563-CCEC-0C42-8C0A-ABD616E2CF02}" dt="2023-10-18T20:20:22.518" v="452" actId="700"/>
          <ac:spMkLst>
            <pc:docMk/>
            <pc:sldMk cId="2220773346" sldId="337"/>
            <ac:spMk id="4" creationId="{71E62F05-5635-B166-22B6-B6CF464DC6B1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5" creationId="{6C5A4ABF-2C54-0830-1323-C38FA5D15FF0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6" creationId="{5BF52218-3856-2EB7-EC01-6A8CD53E5323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7" creationId="{C78BF1D6-173F-490D-292B-B2BAD782CDE5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8" creationId="{7E596735-E2FA-B501-A8F0-58BE35D9D0B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49" creationId="{FE62D9C7-E6EB-6757-8846-BD5CB5C3BB55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0" creationId="{45EEF6BA-0F56-3986-B267-A967B4F9864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1" creationId="{D2B173C6-6205-ECF9-6DB2-C0E528395F08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2" creationId="{C4F87AA0-C516-DD89-E9B8-12DD49D63435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3" creationId="{641F40DD-D2EB-B878-309F-CBA66C99146A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4" creationId="{3C8CA63F-FEBD-3067-3707-36A81B3B022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5" creationId="{9CE5FDF0-6791-6BCE-F1E0-070A2FD8C469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6" creationId="{12D8EE3E-EBD7-FD3C-9EE7-E0E19160F7B2}"/>
          </ac:spMkLst>
        </pc:spChg>
        <pc:spChg chg="del">
          <ac:chgData name="Chuck Tomasi" userId="79514c44-a18e-4aaa-84b1-18f74099d6b1" providerId="ADAL" clId="{18B14563-CCEC-0C42-8C0A-ABD616E2CF02}" dt="2023-10-18T20:20:15.016" v="451" actId="478"/>
          <ac:spMkLst>
            <pc:docMk/>
            <pc:sldMk cId="2220773346" sldId="337"/>
            <ac:spMk id="57" creationId="{022B83AD-E6F6-EF5D-5722-B24083D41912}"/>
          </ac:spMkLst>
        </pc:spChg>
        <pc:grpChg chg="del">
          <ac:chgData name="Chuck Tomasi" userId="79514c44-a18e-4aaa-84b1-18f74099d6b1" providerId="ADAL" clId="{18B14563-CCEC-0C42-8C0A-ABD616E2CF02}" dt="2023-10-18T20:20:15.016" v="451" actId="478"/>
          <ac:grpSpMkLst>
            <pc:docMk/>
            <pc:sldMk cId="2220773346" sldId="337"/>
            <ac:grpSpMk id="2" creationId="{EC304672-2AEB-4EA4-5B1D-654D8100AA8C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0:54.680" v="454" actId="700"/>
        <pc:sldMkLst>
          <pc:docMk/>
          <pc:sldMk cId="504939766" sldId="338"/>
        </pc:sldMkLst>
        <pc:spChg chg="mod ord">
          <ac:chgData name="Chuck Tomasi" userId="79514c44-a18e-4aaa-84b1-18f74099d6b1" providerId="ADAL" clId="{18B14563-CCEC-0C42-8C0A-ABD616E2CF02}" dt="2023-10-18T20:20:54.680" v="454" actId="700"/>
          <ac:spMkLst>
            <pc:docMk/>
            <pc:sldMk cId="504939766" sldId="338"/>
            <ac:spMk id="4" creationId="{9EC24531-2CE9-193A-5BA6-8E4183D46C4E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5" creationId="{72A83536-67C0-6FFF-7D96-B3DA09102D43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6" creationId="{253CF9F9-BA87-F35D-4C83-8F54CDE1E7C4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7" creationId="{F9E50F00-211D-7E05-3B7A-241282601811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8" creationId="{EB17B2BE-0902-00DD-E2CC-289610717CD8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49" creationId="{8B5E0F8C-1DC8-C125-A8BC-66A3D75933D9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0" creationId="{F8824A0E-0A31-1422-5AFB-4BE2B202F44C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1" creationId="{85D71BBA-B2C5-7101-4B63-0C95003B342D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2" creationId="{BA5038BB-9403-5594-4DFB-7FEC916735B4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3" creationId="{807494AC-CD75-AA7E-0B17-A71DA06F624C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4" creationId="{67D7DC36-FDCE-A937-0929-47AFA4CF2C71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5" creationId="{7C3AA9DA-FCA4-E038-BF03-0666763D61BD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6" creationId="{62123120-DDA3-B4BF-33F9-EABF90ABA993}"/>
          </ac:spMkLst>
        </pc:spChg>
        <pc:spChg chg="del">
          <ac:chgData name="Chuck Tomasi" userId="79514c44-a18e-4aaa-84b1-18f74099d6b1" providerId="ADAL" clId="{18B14563-CCEC-0C42-8C0A-ABD616E2CF02}" dt="2023-10-18T20:20:47.354" v="453" actId="478"/>
          <ac:spMkLst>
            <pc:docMk/>
            <pc:sldMk cId="504939766" sldId="338"/>
            <ac:spMk id="57" creationId="{565BD02A-DCD9-51CC-4C4D-E5DA6307C31E}"/>
          </ac:spMkLst>
        </pc:spChg>
        <pc:grpChg chg="del">
          <ac:chgData name="Chuck Tomasi" userId="79514c44-a18e-4aaa-84b1-18f74099d6b1" providerId="ADAL" clId="{18B14563-CCEC-0C42-8C0A-ABD616E2CF02}" dt="2023-10-18T20:20:47.354" v="453" actId="478"/>
          <ac:grpSpMkLst>
            <pc:docMk/>
            <pc:sldMk cId="504939766" sldId="338"/>
            <ac:grpSpMk id="2" creationId="{D8411964-ABEC-4CF4-8ED9-6AA0A5CBFC69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21:30.156" v="456" actId="700"/>
        <pc:sldMkLst>
          <pc:docMk/>
          <pc:sldMk cId="1703268982" sldId="339"/>
        </pc:sldMkLst>
        <pc:spChg chg="mod ord">
          <ac:chgData name="Chuck Tomasi" userId="79514c44-a18e-4aaa-84b1-18f74099d6b1" providerId="ADAL" clId="{18B14563-CCEC-0C42-8C0A-ABD616E2CF02}" dt="2023-10-18T20:21:30.156" v="456" actId="700"/>
          <ac:spMkLst>
            <pc:docMk/>
            <pc:sldMk cId="1703268982" sldId="339"/>
            <ac:spMk id="4" creationId="{41334374-982C-5BB1-4EEE-3F72F7EF3BFB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5" creationId="{6E40DA9A-FA24-FF7B-0F92-098DB6ED7451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6" creationId="{0F278ECA-8D6E-1FBD-635D-29C3A0511D91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7" creationId="{E4504467-464F-B73C-DE05-2E47A1E8D0DA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8" creationId="{2D63B1A1-96E0-1604-105B-E25EC7FBE3A8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49" creationId="{0B687DF7-6D11-99A7-4058-84AC4A84F8C5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0" creationId="{8DCF39B2-A0B5-7E75-7387-73AF2D022C7C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1" creationId="{188F507A-2254-546B-896C-9FEB89B54AC7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2" creationId="{6293170D-29F2-6D4E-FFDD-D38EBC2A1F20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3" creationId="{8F6F154E-AED2-46EF-E1C6-85BD73BE896D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4" creationId="{D9895B8D-ED3E-D914-AFED-69C59DF8A704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5" creationId="{62935596-94B9-05D4-6713-B2C7D9FA32FE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6" creationId="{52CAE8F2-EBFB-BF4D-6B7E-E29906F64EC7}"/>
          </ac:spMkLst>
        </pc:spChg>
        <pc:spChg chg="del">
          <ac:chgData name="Chuck Tomasi" userId="79514c44-a18e-4aaa-84b1-18f74099d6b1" providerId="ADAL" clId="{18B14563-CCEC-0C42-8C0A-ABD616E2CF02}" dt="2023-10-18T20:21:17.344" v="455" actId="478"/>
          <ac:spMkLst>
            <pc:docMk/>
            <pc:sldMk cId="1703268982" sldId="339"/>
            <ac:spMk id="57" creationId="{3E4BC203-01A6-08F6-66FC-E8C55997E572}"/>
          </ac:spMkLst>
        </pc:spChg>
        <pc:grpChg chg="del">
          <ac:chgData name="Chuck Tomasi" userId="79514c44-a18e-4aaa-84b1-18f74099d6b1" providerId="ADAL" clId="{18B14563-CCEC-0C42-8C0A-ABD616E2CF02}" dt="2023-10-18T20:21:17.344" v="455" actId="478"/>
          <ac:grpSpMkLst>
            <pc:docMk/>
            <pc:sldMk cId="1703268982" sldId="339"/>
            <ac:grpSpMk id="2" creationId="{B1F36A09-8A10-21B8-C352-C3B11CD83744}"/>
          </ac:grpSpMkLst>
        </pc:grpChg>
      </pc:sldChg>
      <pc:sldChg chg="addSp delSp modSp mod modClrScheme chgLayout">
        <pc:chgData name="Chuck Tomasi" userId="79514c44-a18e-4aaa-84b1-18f74099d6b1" providerId="ADAL" clId="{18B14563-CCEC-0C42-8C0A-ABD616E2CF02}" dt="2023-10-18T16:35:54.056" v="212" actId="700"/>
        <pc:sldMkLst>
          <pc:docMk/>
          <pc:sldMk cId="3145479613" sldId="370"/>
        </pc:sldMkLst>
        <pc:spChg chg="mod ord">
          <ac:chgData name="Chuck Tomasi" userId="79514c44-a18e-4aaa-84b1-18f74099d6b1" providerId="ADAL" clId="{18B14563-CCEC-0C42-8C0A-ABD616E2CF02}" dt="2023-10-18T16:35:54.056" v="212" actId="700"/>
          <ac:spMkLst>
            <pc:docMk/>
            <pc:sldMk cId="3145479613" sldId="370"/>
            <ac:spMk id="3" creationId="{F1DAE1BB-28E3-4759-67E1-4D5D59B882BC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47" creationId="{F324036D-14DF-6E1C-776D-A34DFEE82822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48" creationId="{7EC5260C-CB9E-5144-CAF8-C02327DEB82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49" creationId="{2C027907-C481-60C3-468A-155ABDD0B6BD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0" creationId="{51A3E07D-047D-1079-25DD-AA4AAA34610C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1" creationId="{5C84D497-1A4F-E7CD-528E-F8658C39675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2" creationId="{B3A14D19-C576-24C6-317E-4984E980B037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3" creationId="{9697748C-48BD-B3BC-473A-09098E531AF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4" creationId="{C87BD064-7A4E-98C5-632A-AF9E59453382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5" creationId="{0694BB81-6565-EF80-BDA7-E8A08B31B5D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6" creationId="{B0DD4BF0-2790-45CE-A5B2-11C37AEA05D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7" creationId="{A1A807DA-CA55-DF4E-0B9A-16AA86FC8BDE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8" creationId="{C2D628F5-055C-1C8F-49A5-0F81A47E0859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59" creationId="{D61363C8-2816-F3CD-106E-B5A7DCC016B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0" creationId="{46375909-2BC7-F6BF-CDE5-A7ECC617EA72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1" creationId="{295C3167-827D-5697-FFFD-654B2E20417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2" creationId="{C78B874F-F53B-A457-AAA7-A58D6B234CC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63" creationId="{42D09EB7-A15E-8675-185F-A18B835C00C8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28" creationId="{80D1C792-23CC-2622-BEF3-1DDE9BF0707A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29" creationId="{4906B380-DE10-72BD-BE3D-0E51C8E0D4A0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30" creationId="{E873599B-2F5D-908F-5C08-E450D207B8FC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31" creationId="{BBA26FC9-3393-7435-8D41-0DE1A9DCC121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2" creationId="{7CE06133-1B9A-DAA4-341C-B336B89F0E8D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3" creationId="{C30B0E22-B9EA-1847-1B86-72E13D81C584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4" creationId="{D12E06AD-49AA-8ADF-8D0D-61AE3E31A0D3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5" creationId="{6EB77423-86DD-1095-0408-032DBA15AAF0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6" creationId="{CED20E14-2DF6-F222-78FD-DF524DAD82D6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7" creationId="{49312D35-ACC5-083F-FF63-1FC3BC4B6A81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8" creationId="{CE57E733-9E50-7743-B966-D19A0231E69F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39" creationId="{BF1C5CB4-F7C3-02DF-DCDA-821103F855F4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0" creationId="{055901BD-0C04-C6F7-AE5B-F78780040F66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1" creationId="{2DF5DBB6-4D27-D977-96A4-80E69ABC4D82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2" creationId="{DA5A29BB-472E-5701-9161-BA45C477D5FF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3" creationId="{291F8205-6E00-C7CB-0BAA-AABDFA600B3D}"/>
          </ac:spMkLst>
        </pc:spChg>
        <pc:spChg chg="del">
          <ac:chgData name="Chuck Tomasi" userId="79514c44-a18e-4aaa-84b1-18f74099d6b1" providerId="ADAL" clId="{18B14563-CCEC-0C42-8C0A-ABD616E2CF02}" dt="2023-10-18T16:35:47.415" v="211" actId="478"/>
          <ac:spMkLst>
            <pc:docMk/>
            <pc:sldMk cId="3145479613" sldId="370"/>
            <ac:spMk id="144" creationId="{F69FB212-5CD3-AF93-7AF0-907136F5D0D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5" creationId="{984CC46B-D5E9-5642-D61B-3F56D61EE627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6" creationId="{9B40D7AF-21DB-291B-7ACF-119C421C1AA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7" creationId="{A212A22D-5B59-E119-B173-887BE4383D9D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8" creationId="{E431F22F-E343-C78B-DDBF-B1D8F5854921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49" creationId="{7B9BE3B6-C6A6-944A-807C-3CE8D68C1BC3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0" creationId="{6B9E9C20-0402-6B29-6458-76433E5F5B69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1" creationId="{DCCEDF69-F8A4-A3A8-C8B6-02C348564DD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2" creationId="{3972C86D-7B54-8AEE-0B69-393606A0B56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3" creationId="{B876848D-917E-0481-8635-E7E826F4F44D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4" creationId="{CBF8532B-6CA7-D4CD-5091-22531C354D98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5" creationId="{D14D2329-8601-3F50-7C66-4CB82094A259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6" creationId="{9EDED041-4767-4D24-EFBC-7D0959E5625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7" creationId="{E34ED340-EA60-866F-1B5B-B60485EAC3A4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8" creationId="{37775966-2F9C-96B5-FDF5-75750097B43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59" creationId="{5F15DB13-104B-A8A7-B27D-F9BBBB9BC8A5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0" creationId="{49EEA72B-4DB4-811C-724B-2E578E634EA1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1" creationId="{387301B1-9C86-C16A-8EA3-278AB792387B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2" creationId="{5D75A645-4A65-E7C0-1C78-DCEADAA5B9D7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3" creationId="{94FA70F2-84F4-9F47-8C57-134874F40681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4" creationId="{C4DF253C-BE19-C60B-6977-1EB623C7139F}"/>
          </ac:spMkLst>
        </pc:spChg>
        <pc:spChg chg="mod">
          <ac:chgData name="Chuck Tomasi" userId="79514c44-a18e-4aaa-84b1-18f74099d6b1" providerId="ADAL" clId="{18B14563-CCEC-0C42-8C0A-ABD616E2CF02}" dt="2023-10-18T16:32:37.986" v="189"/>
          <ac:spMkLst>
            <pc:docMk/>
            <pc:sldMk cId="3145479613" sldId="370"/>
            <ac:spMk id="165" creationId="{9F3C76EE-38D5-4617-B7BC-E5E146134A46}"/>
          </ac:spMkLst>
        </pc:spChg>
        <pc:grpChg chg="del">
          <ac:chgData name="Chuck Tomasi" userId="79514c44-a18e-4aaa-84b1-18f74099d6b1" providerId="ADAL" clId="{18B14563-CCEC-0C42-8C0A-ABD616E2CF02}" dt="2023-10-18T16:32:04.441" v="185" actId="478"/>
          <ac:grpSpMkLst>
            <pc:docMk/>
            <pc:sldMk cId="3145479613" sldId="370"/>
            <ac:grpSpMk id="2" creationId="{E9C59BB9-CA7F-5889-F474-0DAA82A8DE43}"/>
          </ac:grpSpMkLst>
        </pc:grpChg>
        <pc:grpChg chg="add del mod">
          <ac:chgData name="Chuck Tomasi" userId="79514c44-a18e-4aaa-84b1-18f74099d6b1" providerId="ADAL" clId="{18B14563-CCEC-0C42-8C0A-ABD616E2CF02}" dt="2023-10-18T16:35:31.829" v="210" actId="478"/>
          <ac:grpSpMkLst>
            <pc:docMk/>
            <pc:sldMk cId="3145479613" sldId="370"/>
            <ac:grpSpMk id="46" creationId="{7FBAC196-B3CD-D63C-1072-F17B569E7168}"/>
          </ac:grpSpMkLst>
        </pc:grpChg>
      </pc:sldChg>
      <pc:sldChg chg="delSp modSp mod modClrScheme chgLayout">
        <pc:chgData name="Chuck Tomasi" userId="79514c44-a18e-4aaa-84b1-18f74099d6b1" providerId="ADAL" clId="{18B14563-CCEC-0C42-8C0A-ABD616E2CF02}" dt="2023-10-18T20:15:21.901" v="432" actId="700"/>
        <pc:sldMkLst>
          <pc:docMk/>
          <pc:sldMk cId="2255346926" sldId="371"/>
        </pc:sldMkLst>
        <pc:spChg chg="mod ord">
          <ac:chgData name="Chuck Tomasi" userId="79514c44-a18e-4aaa-84b1-18f74099d6b1" providerId="ADAL" clId="{18B14563-CCEC-0C42-8C0A-ABD616E2CF02}" dt="2023-10-18T20:15:21.901" v="432" actId="700"/>
          <ac:spMkLst>
            <pc:docMk/>
            <pc:sldMk cId="2255346926" sldId="371"/>
            <ac:spMk id="3" creationId="{F1DAE1BB-28E3-4759-67E1-4D5D59B882BC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0" creationId="{FE893D65-CFA9-96E1-3148-388F7D8417E7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1" creationId="{DF76EC4F-C935-CD2D-287E-D7F95CE98ACF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2" creationId="{6104E072-2886-CD83-F2B0-F34BDF87423A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3" creationId="{20EBD785-2CA8-BE1C-6EBB-30521D742F96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4" creationId="{86267F52-5A9C-E8AF-C789-98784A3FD588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5" creationId="{230605F7-ECE1-C346-5B99-B635DD67ABFB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6" creationId="{2BABD61C-7B35-45EB-CCC2-1371EEA268F0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7" creationId="{DA251D0F-39C6-7701-5FB5-FA48542FFEFD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8" creationId="{7F4DEBA0-29A2-FA13-2A39-01C96186158C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09" creationId="{9E5D3FC0-56BF-BBC9-D2A1-6BF3DFE03976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10" creationId="{C68484B4-5088-310A-78E4-831DDBBB7EBF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11" creationId="{2CA692AA-CD77-CEB0-CB16-67ED6F015100}"/>
          </ac:spMkLst>
        </pc:spChg>
        <pc:spChg chg="del">
          <ac:chgData name="Chuck Tomasi" userId="79514c44-a18e-4aaa-84b1-18f74099d6b1" providerId="ADAL" clId="{18B14563-CCEC-0C42-8C0A-ABD616E2CF02}" dt="2023-10-18T20:15:11.131" v="431" actId="478"/>
          <ac:spMkLst>
            <pc:docMk/>
            <pc:sldMk cId="2255346926" sldId="371"/>
            <ac:spMk id="112" creationId="{37BD4F27-5BB7-077C-1FE3-64652C4ECA76}"/>
          </ac:spMkLst>
        </pc:spChg>
        <pc:grpChg chg="del">
          <ac:chgData name="Chuck Tomasi" userId="79514c44-a18e-4aaa-84b1-18f74099d6b1" providerId="ADAL" clId="{18B14563-CCEC-0C42-8C0A-ABD616E2CF02}" dt="2023-10-18T20:15:11.131" v="431" actId="478"/>
          <ac:grpSpMkLst>
            <pc:docMk/>
            <pc:sldMk cId="2255346926" sldId="371"/>
            <ac:grpSpMk id="2" creationId="{8951BA03-39F6-7268-96F4-6E8EAB60F9F2}"/>
          </ac:grpSpMkLst>
        </pc:grpChg>
      </pc:sldChg>
      <pc:sldChg chg="addSp delSp modSp mod">
        <pc:chgData name="Chuck Tomasi" userId="79514c44-a18e-4aaa-84b1-18f74099d6b1" providerId="ADAL" clId="{18B14563-CCEC-0C42-8C0A-ABD616E2CF02}" dt="2023-11-06T12:13:20.319" v="1944" actId="21"/>
        <pc:sldMkLst>
          <pc:docMk/>
          <pc:sldMk cId="2146821201" sldId="680"/>
        </pc:sldMkLst>
        <pc:spChg chg="add del mod">
          <ac:chgData name="Chuck Tomasi" userId="79514c44-a18e-4aaa-84b1-18f74099d6b1" providerId="ADAL" clId="{18B14563-CCEC-0C42-8C0A-ABD616E2CF02}" dt="2023-11-06T12:13:20.319" v="1944" actId="21"/>
          <ac:spMkLst>
            <pc:docMk/>
            <pc:sldMk cId="2146821201" sldId="680"/>
            <ac:spMk id="2" creationId="{ACED5128-3FFA-686A-5664-3F6D80782962}"/>
          </ac:spMkLst>
        </pc:spChg>
      </pc:sldChg>
      <pc:sldMasterChg chg="addSldLayout delSldLayout modSldLayout sldLayoutOrd">
        <pc:chgData name="Chuck Tomasi" userId="79514c44-a18e-4aaa-84b1-18f74099d6b1" providerId="ADAL" clId="{18B14563-CCEC-0C42-8C0A-ABD616E2CF02}" dt="2023-11-11T16:40:06.004" v="3180"/>
        <pc:sldMasterMkLst>
          <pc:docMk/>
          <pc:sldMasterMk cId="2317532505" sldId="2147483672"/>
        </pc:sldMasterMkLst>
        <pc:sldLayoutChg chg="addSp delSp modSp mod">
          <pc:chgData name="Chuck Tomasi" userId="79514c44-a18e-4aaa-84b1-18f74099d6b1" providerId="ADAL" clId="{18B14563-CCEC-0C42-8C0A-ABD616E2CF02}" dt="2023-11-06T14:56:57.058" v="3103"/>
          <pc:sldLayoutMkLst>
            <pc:docMk/>
            <pc:sldMasterMk cId="2317532505" sldId="2147483672"/>
            <pc:sldLayoutMk cId="1645841540" sldId="2147483674"/>
          </pc:sldLayoutMkLst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2" creationId="{8D8A8117-5DA9-287A-4FB7-D63E19C36006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" creationId="{4120DAA2-2F07-1062-9D10-5988D8BE37E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" creationId="{492CA756-1117-7422-3ABD-CF4927F1492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4" creationId="{88FC15FD-E70B-3EF8-9112-01237821303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4" creationId="{ABF0E082-616C-171A-F15E-F29049E051A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5" creationId="{0D0E7DEC-1483-FD5E-FD7D-9741B08124F3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5" creationId="{89713272-F72B-C9E6-F4CA-AE63CEF3A387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6" creationId="{9B1B1D1A-F85B-2A06-E307-1686E5F0216A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6" creationId="{FCE7CDB3-88B4-6AF7-EFEF-675B3F04CD14}"/>
            </ac:spMkLst>
          </pc:spChg>
          <pc:spChg chg="del">
            <ac:chgData name="Chuck Tomasi" userId="79514c44-a18e-4aaa-84b1-18f74099d6b1" providerId="ADAL" clId="{18B14563-CCEC-0C42-8C0A-ABD616E2CF02}" dt="2023-10-18T15:39:49.535" v="122" actId="478"/>
            <ac:spMkLst>
              <pc:docMk/>
              <pc:sldMasterMk cId="2317532505" sldId="2147483672"/>
              <pc:sldLayoutMk cId="1645841540" sldId="2147483674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18B14563-CCEC-0C42-8C0A-ABD616E2CF02}" dt="2023-10-18T16:44:42.197" v="262"/>
            <ac:spMkLst>
              <pc:docMk/>
              <pc:sldMasterMk cId="2317532505" sldId="2147483672"/>
              <pc:sldLayoutMk cId="1645841540" sldId="2147483674"/>
              <ac:spMk id="7" creationId="{915E2C4A-5C34-FCAC-DE45-336A74A39096}"/>
            </ac:spMkLst>
          </pc:spChg>
          <pc:spChg chg="add mod">
            <ac:chgData name="Chuck Tomasi" userId="79514c44-a18e-4aaa-84b1-18f74099d6b1" providerId="ADAL" clId="{18B14563-CCEC-0C42-8C0A-ABD616E2CF02}" dt="2023-10-18T16:44:42.197" v="262"/>
            <ac:spMkLst>
              <pc:docMk/>
              <pc:sldMasterMk cId="2317532505" sldId="2147483672"/>
              <pc:sldLayoutMk cId="1645841540" sldId="2147483674"/>
              <ac:spMk id="8" creationId="{1850B051-368B-8740-EF58-79CDA94C5740}"/>
            </ac:spMkLst>
          </pc:spChg>
          <pc:spChg chg="del">
            <ac:chgData name="Chuck Tomasi" userId="79514c44-a18e-4aaa-84b1-18f74099d6b1" providerId="ADAL" clId="{18B14563-CCEC-0C42-8C0A-ABD616E2CF02}" dt="2023-10-18T15:39:49.535" v="122" actId="478"/>
            <ac:spMkLst>
              <pc:docMk/>
              <pc:sldMasterMk cId="2317532505" sldId="2147483672"/>
              <pc:sldLayoutMk cId="1645841540" sldId="2147483674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0" creationId="{0640F878-9241-6300-248B-914259D5891B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1" creationId="{D857D721-C1A6-8452-218D-BEA2C4D839E8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2" creationId="{AC376C92-472E-D144-323F-EAD12F5E0C5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3" creationId="{AE8DEC83-44A3-CEE7-4829-2DEBA6D32911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3" creationId="{BCA9115E-34B3-FEE6-77FC-18B4E7248D2D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4" creationId="{7615AEF3-914F-DB47-807A-C9C1C7427F0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4" creationId="{B2540EB5-259F-B52D-8432-1CF3CB8C28DA}"/>
            </ac:spMkLst>
          </pc:spChg>
          <pc:spChg chg="del">
            <ac:chgData name="Chuck Tomasi" userId="79514c44-a18e-4aaa-84b1-18f74099d6b1" providerId="ADAL" clId="{18B14563-CCEC-0C42-8C0A-ABD616E2CF02}" dt="2023-10-18T15:39:49.535" v="122" actId="478"/>
            <ac:spMkLst>
              <pc:docMk/>
              <pc:sldMasterMk cId="2317532505" sldId="2147483672"/>
              <pc:sldLayoutMk cId="1645841540" sldId="2147483674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16" creationId="{7B4DA5F3-7CBE-C5D8-5B2F-FE6F24F4EE7C}"/>
            </ac:spMkLst>
          </pc:spChg>
          <pc:spChg chg="add del mod">
            <ac:chgData name="Chuck Tomasi" userId="79514c44-a18e-4aaa-84b1-18f74099d6b1" providerId="ADAL" clId="{18B14563-CCEC-0C42-8C0A-ABD616E2CF02}" dt="2023-11-05T20:34:46.343" v="1417" actId="478"/>
            <ac:spMkLst>
              <pc:docMk/>
              <pc:sldMasterMk cId="2317532505" sldId="2147483672"/>
              <pc:sldLayoutMk cId="1645841540" sldId="2147483674"/>
              <ac:spMk id="16" creationId="{8F330D89-9A82-6596-5CA3-88DA683C0699}"/>
            </ac:spMkLst>
          </pc:spChg>
          <pc:spChg chg="mod">
            <ac:chgData name="Chuck Tomasi" userId="79514c44-a18e-4aaa-84b1-18f74099d6b1" providerId="ADAL" clId="{18B14563-CCEC-0C42-8C0A-ABD616E2CF02}" dt="2023-10-17T15:02:03.619" v="13" actId="207"/>
            <ac:spMkLst>
              <pc:docMk/>
              <pc:sldMasterMk cId="2317532505" sldId="2147483672"/>
              <pc:sldLayoutMk cId="1645841540" sldId="2147483674"/>
              <ac:spMk id="17" creationId="{499ED178-D1A3-26BC-42EB-66CD58BAF0DA}"/>
            </ac:spMkLst>
          </pc:spChg>
          <pc:spChg chg="mod">
            <ac:chgData name="Chuck Tomasi" userId="79514c44-a18e-4aaa-84b1-18f74099d6b1" providerId="ADAL" clId="{18B14563-CCEC-0C42-8C0A-ABD616E2CF02}" dt="2023-10-17T15:02:03.619" v="13" actId="207"/>
            <ac:spMkLst>
              <pc:docMk/>
              <pc:sldMasterMk cId="2317532505" sldId="2147483672"/>
              <pc:sldLayoutMk cId="1645841540" sldId="2147483674"/>
              <ac:spMk id="18" creationId="{827257DC-F55A-C797-C56F-35866AE69AAD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0" creationId="{BB6A02FC-2EE5-953A-FA3C-6E353E164FC1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1" creationId="{EC3F4747-C9EA-0ADE-5BAA-16A0EFFAD48B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2" creationId="{8A742A47-477F-E64A-004C-A98DEE502B63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3" creationId="{4AD12E51-0336-3EC3-1D56-6E56F4C7B05C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4" creationId="{D41135B4-50EC-E173-CDEC-A1E9C20F1B43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5" creationId="{7B108486-2FA7-2BDD-1A80-6841154B898C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6" creationId="{289B7271-2BC4-2ACC-60C5-B3E600FDF8EF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7" creationId="{0656D43E-F0F5-57F2-8C42-BB4B89ED2249}"/>
            </ac:spMkLst>
          </pc:spChg>
          <pc:spChg chg="mod">
            <ac:chgData name="Chuck Tomasi" userId="79514c44-a18e-4aaa-84b1-18f74099d6b1" providerId="ADAL" clId="{18B14563-CCEC-0C42-8C0A-ABD616E2CF02}" dt="2023-10-17T15:01:58.039" v="12" actId="207"/>
            <ac:spMkLst>
              <pc:docMk/>
              <pc:sldMasterMk cId="2317532505" sldId="2147483672"/>
              <pc:sldLayoutMk cId="1645841540" sldId="2147483674"/>
              <ac:spMk id="28" creationId="{6AA9915F-881C-3D59-E040-FD028CDAFBAF}"/>
            </ac:spMkLst>
          </pc:spChg>
          <pc:spChg chg="mod">
            <ac:chgData name="Chuck Tomasi" userId="79514c44-a18e-4aaa-84b1-18f74099d6b1" providerId="ADAL" clId="{18B14563-CCEC-0C42-8C0A-ABD616E2CF02}" dt="2023-10-18T20:02:34.047" v="365" actId="207"/>
            <ac:spMkLst>
              <pc:docMk/>
              <pc:sldMasterMk cId="2317532505" sldId="2147483672"/>
              <pc:sldLayoutMk cId="1645841540" sldId="2147483674"/>
              <ac:spMk id="29" creationId="{BC655383-5597-C84D-334F-185E474FA30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2" creationId="{02F3EDB8-4A64-A2EE-08BE-8CD11947C77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5" creationId="{3F6C0D6B-AE5A-A975-7D4C-A3ACC8F7881B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5" creationId="{D6B18B96-27D1-435A-26A7-E154728A4AC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6" creationId="{2D3678B5-97BC-70A2-A89C-C2DD7D94430D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6" creationId="{E818D75D-7B1E-44E2-85E1-02E8CE4EF77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7" creationId="{53BF8F16-395B-FF5F-843C-848521051ABE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7" creationId="{D38951A4-4205-6B85-5F78-E7097FB064EE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38" creationId="{503729CA-CF50-04F9-8A12-17AC833B66E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38" creationId="{B8CA2827-FAC2-02F6-346B-8A5120B55728}"/>
            </ac:spMkLst>
          </pc:spChg>
          <pc:spChg chg="add mod">
            <ac:chgData name="Chuck Tomasi" userId="79514c44-a18e-4aaa-84b1-18f74099d6b1" providerId="ADAL" clId="{18B14563-CCEC-0C42-8C0A-ABD616E2CF02}" dt="2023-11-05T20:39:07.053" v="1468"/>
            <ac:spMkLst>
              <pc:docMk/>
              <pc:sldMasterMk cId="2317532505" sldId="2147483672"/>
              <pc:sldLayoutMk cId="1645841540" sldId="2147483674"/>
              <ac:spMk id="39" creationId="{64C4A3A2-B481-D999-B3F0-10D25B6222CF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40" creationId="{CD444D33-2E77-7FA5-64A7-8AB7231B0C87}"/>
            </ac:spMkLst>
          </pc:spChg>
          <pc:spChg chg="add del">
            <ac:chgData name="Chuck Tomasi" userId="79514c44-a18e-4aaa-84b1-18f74099d6b1" providerId="ADAL" clId="{18B14563-CCEC-0C42-8C0A-ABD616E2CF02}" dt="2023-11-05T20:41:03.274" v="1475" actId="22"/>
            <ac:spMkLst>
              <pc:docMk/>
              <pc:sldMasterMk cId="2317532505" sldId="2147483672"/>
              <pc:sldLayoutMk cId="1645841540" sldId="2147483674"/>
              <ac:spMk id="41" creationId="{433F07C8-9AA7-E37E-70C4-687D8410BE5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41" creationId="{BCFA543B-7DB1-97FF-4F28-26DF05CD28C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3" creationId="{FA23068C-D3FC-2C16-6EFD-4B0E0562605B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4" creationId="{9A7493E3-3EE6-8D89-773E-8E0E99DE3D62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5" creationId="{470149A1-4AF7-3983-7EC1-297D3C08577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6" creationId="{B273DF2B-26B2-6DC2-4E8D-72565092D754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7" creationId="{DA662E6E-00BB-F82C-413C-F5168DB03CE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8" creationId="{5D63E2B5-D31E-DD6E-49D4-8F9CEC55B6AB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49" creationId="{0E22BACE-1C90-FA37-257F-52B9AABAC617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0" creationId="{40C47A7F-6169-FAFF-5539-CC40CE652439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1" creationId="{1A522E05-CEEF-CF93-A642-E9B701488C44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2" creationId="{F0D1FA15-A533-1F3B-DAB2-7C028EEC958E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3" creationId="{BFD8B212-733D-CEF6-A456-7A33364820D4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4" creationId="{A7389B34-3765-EEA5-EC2A-C1C189D898E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5" creationId="{F6E2D686-EF2B-CF60-0022-B3EDB6E4425F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6" creationId="{76AA7AF9-FD72-4E42-5C24-9B3CB268DD5D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7" creationId="{E7941C8F-976F-95EB-91C1-D07747ECAB8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8" creationId="{89DE4283-1CB6-17BC-6CF1-326C1B465E2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59" creationId="{B64BC8D7-0B10-6B46-6CF5-0B3440EE068C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0" creationId="{39A3FF9C-2FEE-6225-5726-CFF18D328DE3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2" creationId="{DFCEFFE7-5CF1-EC6D-4820-29BE4C6B94B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3" creationId="{9F4F759D-B972-2AFA-0A83-487806430FBA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4" creationId="{B10D2C20-AD87-9CCB-3BCE-B582D7C80E4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5" creationId="{2CAEE1D2-2329-B5F4-0B65-6C94A5FFA64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6" creationId="{931C864D-914F-0E5B-E66C-4E8381A6BD7D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7" creationId="{68916C8A-AEBD-F337-3BBD-5EE1928ADBA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8" creationId="{62511046-A3B2-106B-1698-279109E5CCDC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69" creationId="{442145BC-5DAA-3275-7248-6CE1F288D07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70" creationId="{3D64CF6B-2632-CA44-C1D3-62C21BFDD9BB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71" creationId="{2C063DC1-8555-963B-92AD-8BEE7CD32F9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2" creationId="{BFC1C95C-1021-F13C-69C3-9CCF8FFA5CB7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3" creationId="{223AE27B-04D3-19BA-0181-345951BDBBF4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4" creationId="{2216E297-EA50-C603-56E5-3639F86BBE6D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5" creationId="{A6DBA659-5D21-F8CB-DE72-28D266187C3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6" creationId="{390E4F1F-5C07-A9C0-8C2F-E995FFA743D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7" creationId="{9FB584AC-E9CF-C10B-DFF2-F41E3133EFC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8" creationId="{C43A9B8B-610A-B9BB-58FF-344FA9FC386F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79" creationId="{3EFAD4CE-A977-36F0-C2CE-983F7E935F9F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0" creationId="{6E090BF6-6075-A6B5-1789-6152648B36C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1" creationId="{5B606962-FF0A-00C4-B9D4-31E5B9F5A5A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2" creationId="{A972398D-C0C2-5862-4CC3-C3F47D53B699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3" creationId="{5361E4C0-2667-BF8B-BBED-C70F5BB8C6EF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4" creationId="{096D53CD-CC66-B500-B13D-34BFA53D2518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5" creationId="{37804E62-A219-AC2C-D9ED-BC7CC98ABAF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6" creationId="{A0BB4B2B-9EAD-5E63-2EE4-0AC60F0AB88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7" creationId="{7E0F6677-1E9E-CF87-63EE-BF64F249F52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8" creationId="{2472319A-E409-F86E-F4FE-A9DC57E76586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89" creationId="{A0ABB6D7-A96E-C4FD-1B28-E48D4F945332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0" creationId="{FBFE52B3-8C39-4B60-F055-A31B945C39A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1" creationId="{5FCC98FB-88C0-EB52-80D1-7750DC7E4B89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2" creationId="{084DBCCE-9683-F538-C4B4-5BB2CB99BA1A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3" creationId="{5C2E45F5-484E-8434-00B2-93E2FE5C42D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4" creationId="{1FB2B6DC-3C2D-8FAC-652C-3602BE078A2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5" creationId="{24E0AD0A-4E89-9E05-6834-EC956AC9F22B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6:57.058" v="3103"/>
            <ac:spMkLst>
              <pc:docMk/>
              <pc:sldMasterMk cId="2317532505" sldId="2147483672"/>
              <pc:sldLayoutMk cId="1645841540" sldId="2147483674"/>
              <ac:spMk id="96" creationId="{1EBF30CE-70EE-6BB5-C72E-4B509669A0AD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17:04.184" v="439" actId="164"/>
            <ac:spMkLst>
              <pc:docMk/>
              <pc:sldMasterMk cId="2317532505" sldId="2147483672"/>
              <pc:sldLayoutMk cId="1645841540" sldId="2147483674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3" creationId="{0A1B0A7D-0360-0228-85E5-242DD513F69E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4" creationId="{C68E894C-91AB-6A86-7719-C754BEBE8DA3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5" creationId="{8627695F-7A51-ED87-C01A-1B587E423DAE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6" creationId="{2555F992-F8CD-7156-DCAA-A55964A705C1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7" creationId="{AEF21500-0A8B-1F21-E2C2-4319F829F020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8" creationId="{1A3B7878-1773-7653-FBE4-A72ECB804DB7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09" creationId="{07EDDE36-F31B-410E-99DA-BF478EFDA345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0" creationId="{8DF53374-E9B0-BFDF-BDC9-E5DD3264FC46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1" creationId="{6F7D4993-EC17-7A8C-0D43-203C086F277F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2" creationId="{C0931763-92D6-1549-D284-51BAE5B705B8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3" creationId="{56834DE0-F8E8-4281-6C1E-33CCAF2CFA32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4" creationId="{1137905E-8FD3-5D78-58A0-E19D34B5BC72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5" creationId="{F862CCA7-B778-7B8A-1898-401CE3F6A0F6}"/>
            </ac:spMkLst>
          </pc:spChg>
          <pc:spChg chg="mod">
            <ac:chgData name="Chuck Tomasi" userId="79514c44-a18e-4aaa-84b1-18f74099d6b1" providerId="ADAL" clId="{18B14563-CCEC-0C42-8C0A-ABD616E2CF02}" dt="2023-11-05T20:41:08.743" v="1476"/>
            <ac:spMkLst>
              <pc:docMk/>
              <pc:sldMasterMk cId="2317532505" sldId="2147483672"/>
              <pc:sldLayoutMk cId="1645841540" sldId="2147483674"/>
              <ac:spMk id="116" creationId="{2600D1F8-0BE7-AD79-35C8-2D21EFB85DFD}"/>
            </ac:spMkLst>
          </pc:spChg>
          <pc:grpChg chg="add mod">
            <ac:chgData name="Chuck Tomasi" userId="79514c44-a18e-4aaa-84b1-18f74099d6b1" providerId="ADAL" clId="{18B14563-CCEC-0C42-8C0A-ABD616E2CF02}" dt="2023-11-06T14:56:57.058" v="3103"/>
            <ac:grpSpMkLst>
              <pc:docMk/>
              <pc:sldMasterMk cId="2317532505" sldId="2147483672"/>
              <pc:sldLayoutMk cId="1645841540" sldId="2147483674"/>
              <ac:grpSpMk id="2" creationId="{8499B4B1-E6CD-65F5-212A-07648A8065F9}"/>
            </ac:grpSpMkLst>
          </pc:grpChg>
          <pc:grpChg chg="add del mod">
            <ac:chgData name="Chuck Tomasi" userId="79514c44-a18e-4aaa-84b1-18f74099d6b1" providerId="ADAL" clId="{18B14563-CCEC-0C42-8C0A-ABD616E2CF02}" dt="2023-10-18T20:16:48.572" v="437" actId="165"/>
            <ac:grpSpMkLst>
              <pc:docMk/>
              <pc:sldMasterMk cId="2317532505" sldId="2147483672"/>
              <pc:sldLayoutMk cId="1645841540" sldId="2147483674"/>
              <ac:grpSpMk id="31" creationId="{9B29A652-0ABD-2AF8-1DA7-303AB87DB292}"/>
            </ac:grpSpMkLst>
          </pc:grpChg>
          <pc:grpChg chg="add del mod">
            <ac:chgData name="Chuck Tomasi" userId="79514c44-a18e-4aaa-84b1-18f74099d6b1" providerId="ADAL" clId="{18B14563-CCEC-0C42-8C0A-ABD616E2CF02}" dt="2023-11-05T20:34:41.480" v="1416" actId="478"/>
            <ac:grpSpMkLst>
              <pc:docMk/>
              <pc:sldMasterMk cId="2317532505" sldId="2147483672"/>
              <pc:sldLayoutMk cId="1645841540" sldId="2147483674"/>
              <ac:grpSpMk id="32" creationId="{5CE7EE60-0304-B75D-01E2-D02B6DC5EA8F}"/>
            </ac:grpSpMkLst>
          </pc:grpChg>
          <pc:grpChg chg="del">
            <ac:chgData name="Chuck Tomasi" userId="79514c44-a18e-4aaa-84b1-18f74099d6b1" providerId="ADAL" clId="{18B14563-CCEC-0C42-8C0A-ABD616E2CF02}" dt="2023-10-18T19:58:23.426" v="343" actId="165"/>
            <ac:grpSpMkLst>
              <pc:docMk/>
              <pc:sldMasterMk cId="2317532505" sldId="2147483672"/>
              <pc:sldLayoutMk cId="1645841540" sldId="2147483674"/>
              <ac:grpSpMk id="39" creationId="{564CA0B1-09FA-C07F-40DF-56A7ABCEFB50}"/>
            </ac:grpSpMkLst>
          </pc:grpChg>
          <pc:grpChg chg="add del mod">
            <ac:chgData name="Chuck Tomasi" userId="79514c44-a18e-4aaa-84b1-18f74099d6b1" providerId="ADAL" clId="{18B14563-CCEC-0C42-8C0A-ABD616E2CF02}" dt="2023-11-06T14:56:56.588" v="3102" actId="478"/>
            <ac:grpSpMkLst>
              <pc:docMk/>
              <pc:sldMasterMk cId="2317532505" sldId="2147483672"/>
              <pc:sldLayoutMk cId="1645841540" sldId="2147483674"/>
              <ac:grpSpMk id="42" creationId="{DEEEEDD2-AB00-6A8A-3107-9E4B2B5DCBD4}"/>
            </ac:grpSpMkLst>
          </pc:grpChg>
          <pc:graphicFrameChg chg="add mod">
            <ac:chgData name="Chuck Tomasi" userId="79514c44-a18e-4aaa-84b1-18f74099d6b1" providerId="ADAL" clId="{18B14563-CCEC-0C42-8C0A-ABD616E2CF02}" dt="2023-10-18T16:44:42.197" v="262"/>
            <ac:graphicFrameMkLst>
              <pc:docMk/>
              <pc:sldMasterMk cId="2317532505" sldId="2147483672"/>
              <pc:sldLayoutMk cId="1645841540" sldId="2147483674"/>
              <ac:graphicFrameMk id="30" creationId="{53AA94CC-6BE3-4BC7-A510-C6B25F7CC16C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39:49.535" v="122" actId="478"/>
            <ac:graphicFrameMkLst>
              <pc:docMk/>
              <pc:sldMasterMk cId="2317532505" sldId="2147483672"/>
              <pc:sldLayoutMk cId="1645841540" sldId="2147483674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42.197" v="262"/>
            <ac:picMkLst>
              <pc:docMk/>
              <pc:sldMasterMk cId="2317532505" sldId="2147483672"/>
              <pc:sldLayoutMk cId="1645841540" sldId="2147483674"/>
              <ac:picMk id="15" creationId="{E83DD0A0-E12E-1560-27A1-8954047C6861}"/>
            </ac:picMkLst>
          </pc:picChg>
          <pc:picChg chg="del">
            <ac:chgData name="Chuck Tomasi" userId="79514c44-a18e-4aaa-84b1-18f74099d6b1" providerId="ADAL" clId="{18B14563-CCEC-0C42-8C0A-ABD616E2CF02}" dt="2023-10-18T15:39:49.535" v="122" actId="478"/>
            <ac:picMkLst>
              <pc:docMk/>
              <pc:sldMasterMk cId="2317532505" sldId="2147483672"/>
              <pc:sldLayoutMk cId="1645841540" sldId="2147483674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4:46.343" v="1417" actId="478"/>
            <ac:cxnSpMkLst>
              <pc:docMk/>
              <pc:sldMasterMk cId="2317532505" sldId="2147483672"/>
              <pc:sldLayoutMk cId="1645841540" sldId="2147483674"/>
              <ac:cxnSpMk id="10" creationId="{5F5F8B72-711D-5643-9300-B9FFF79D3361}"/>
            </ac:cxnSpMkLst>
          </pc:cxnChg>
          <pc:cxnChg chg="del">
            <ac:chgData name="Chuck Tomasi" userId="79514c44-a18e-4aaa-84b1-18f74099d6b1" providerId="ADAL" clId="{18B14563-CCEC-0C42-8C0A-ABD616E2CF02}" dt="2023-10-18T15:39:49.535" v="122" actId="478"/>
            <ac:cxnSpMkLst>
              <pc:docMk/>
              <pc:sldMasterMk cId="2317532505" sldId="2147483672"/>
              <pc:sldLayoutMk cId="1645841540" sldId="2147483674"/>
              <ac:cxnSpMk id="10" creationId="{ED71AF66-A479-1729-3AE2-A02D913D0092}"/>
            </ac:cxnSpMkLst>
          </pc:cxnChg>
          <pc:cxnChg chg="add del mod">
            <ac:chgData name="Chuck Tomasi" userId="79514c44-a18e-4aaa-84b1-18f74099d6b1" providerId="ADAL" clId="{18B14563-CCEC-0C42-8C0A-ABD616E2CF02}" dt="2023-11-05T20:34:46.343" v="1417" actId="478"/>
            <ac:cxnSpMkLst>
              <pc:docMk/>
              <pc:sldMasterMk cId="2317532505" sldId="2147483672"/>
              <pc:sldLayoutMk cId="1645841540" sldId="2147483674"/>
              <ac:cxnSpMk id="11" creationId="{11D45E09-E5E0-ADCC-72B0-9C6A625A2755}"/>
            </ac:cxnSpMkLst>
          </pc:cxnChg>
          <pc:cxnChg chg="del">
            <ac:chgData name="Chuck Tomasi" userId="79514c44-a18e-4aaa-84b1-18f74099d6b1" providerId="ADAL" clId="{18B14563-CCEC-0C42-8C0A-ABD616E2CF02}" dt="2023-10-18T15:39:49.535" v="122" actId="478"/>
            <ac:cxnSpMkLst>
              <pc:docMk/>
              <pc:sldMasterMk cId="2317532505" sldId="2147483672"/>
              <pc:sldLayoutMk cId="1645841540" sldId="2147483674"/>
              <ac:cxnSpMk id="11" creationId="{2A705A15-9213-0DA9-A1F3-33FEDE57631F}"/>
            </ac:cxnSpMkLst>
          </pc:cxnChg>
          <pc:cxnChg chg="add del mod">
            <ac:chgData name="Chuck Tomasi" userId="79514c44-a18e-4aaa-84b1-18f74099d6b1" providerId="ADAL" clId="{18B14563-CCEC-0C42-8C0A-ABD616E2CF02}" dt="2023-11-05T20:34:46.343" v="1417" actId="478"/>
            <ac:cxnSpMkLst>
              <pc:docMk/>
              <pc:sldMasterMk cId="2317532505" sldId="2147483672"/>
              <pc:sldLayoutMk cId="1645841540" sldId="2147483674"/>
              <ac:cxnSpMk id="12" creationId="{4F60AE8F-2EC0-93AC-AEF0-851C64B8F7FB}"/>
            </ac:cxnSpMkLst>
          </pc:cxnChg>
          <pc:cxnChg chg="del">
            <ac:chgData name="Chuck Tomasi" userId="79514c44-a18e-4aaa-84b1-18f74099d6b1" providerId="ADAL" clId="{18B14563-CCEC-0C42-8C0A-ABD616E2CF02}" dt="2023-10-18T15:39:49.535" v="122" actId="478"/>
            <ac:cxnSpMkLst>
              <pc:docMk/>
              <pc:sldMasterMk cId="2317532505" sldId="2147483672"/>
              <pc:sldLayoutMk cId="1645841540" sldId="214748367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07.053" v="1468"/>
            <ac:cxnSpMkLst>
              <pc:docMk/>
              <pc:sldMasterMk cId="2317532505" sldId="2147483672"/>
              <pc:sldLayoutMk cId="1645841540" sldId="2147483674"/>
              <ac:cxnSpMk id="31" creationId="{46EF5938-FEE3-5467-F36C-76AD556DA00D}"/>
            </ac:cxnSpMkLst>
          </pc:cxnChg>
          <pc:cxnChg chg="add mod">
            <ac:chgData name="Chuck Tomasi" userId="79514c44-a18e-4aaa-84b1-18f74099d6b1" providerId="ADAL" clId="{18B14563-CCEC-0C42-8C0A-ABD616E2CF02}" dt="2023-11-05T20:39:07.053" v="1468"/>
            <ac:cxnSpMkLst>
              <pc:docMk/>
              <pc:sldMasterMk cId="2317532505" sldId="2147483672"/>
              <pc:sldLayoutMk cId="1645841540" sldId="2147483674"/>
              <ac:cxnSpMk id="33" creationId="{7B6FC206-44F2-F9BC-2653-6B52A371935A}"/>
            </ac:cxnSpMkLst>
          </pc:cxnChg>
          <pc:cxnChg chg="add mod">
            <ac:chgData name="Chuck Tomasi" userId="79514c44-a18e-4aaa-84b1-18f74099d6b1" providerId="ADAL" clId="{18B14563-CCEC-0C42-8C0A-ABD616E2CF02}" dt="2023-11-05T20:39:07.053" v="1468"/>
            <ac:cxnSpMkLst>
              <pc:docMk/>
              <pc:sldMasterMk cId="2317532505" sldId="2147483672"/>
              <pc:sldLayoutMk cId="1645841540" sldId="2147483674"/>
              <ac:cxnSpMk id="34" creationId="{291CF2FF-465B-C384-F234-B2F43B60C476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5T20:33:08.298" v="1402" actId="21"/>
          <pc:sldLayoutMkLst>
            <pc:docMk/>
            <pc:sldMasterMk cId="2317532505" sldId="2147483672"/>
            <pc:sldLayoutMk cId="2411766969" sldId="2147483684"/>
          </pc:sldLayoutMkLst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5" creationId="{F7CE2D67-96B1-62E0-38CE-D6940FE1E88D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6" creationId="{976E0B1F-0FA8-D66C-9F44-63F4D6ECB1DE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7" creationId="{F8605022-31FC-18B3-A550-98BFC8B1B94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8" creationId="{F6F13984-EFC4-7ED6-55C0-B525744BF66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9" creationId="{AB8C9514-FA63-F9AB-F972-BAEDF057388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0" creationId="{C148A3BC-0495-E31E-5096-5079B71C5B1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1" creationId="{CAFDBA79-39BE-8617-4AE7-E01973B4681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2" creationId="{4CBF7FC7-3B45-30F9-772D-D0E50D6E023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3" creationId="{8CE6ED17-40A9-79B2-3E03-FB15EAA1B400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4" creationId="{3DCF0D44-50F6-B1A9-A17F-32C73BE0B5CA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5" creationId="{9E8A50B2-54D0-8217-0075-CED9F3EF9B34}"/>
            </ac:spMkLst>
          </pc:spChg>
          <pc:spChg chg="mod">
            <ac:chgData name="Chuck Tomasi" userId="79514c44-a18e-4aaa-84b1-18f74099d6b1" providerId="ADAL" clId="{18B14563-CCEC-0C42-8C0A-ABD616E2CF02}" dt="2023-10-18T15:34:32.055" v="103" actId="207"/>
            <ac:spMkLst>
              <pc:docMk/>
              <pc:sldMasterMk cId="2317532505" sldId="2147483672"/>
              <pc:sldLayoutMk cId="2411766969" sldId="2147483684"/>
              <ac:spMk id="17" creationId="{000B42E6-CDBC-01D3-4975-9FC4F7E59C97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8" creationId="{73FD8E78-B7A2-857E-BBFA-46509F90EFF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19" creationId="{1AD9C094-7438-9596-3DE6-08D35496FD94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0" creationId="{4212BF94-6694-BBA3-AE07-50751C6E3F5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1" creationId="{9BE2BC64-132C-F5D9-0EC8-AC94C82C6DE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2" creationId="{9EE59EB2-C719-F952-1623-58D3C076823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3" creationId="{19FA13EA-2323-DB69-3953-C6D32F3D4CF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4" creationId="{F26353A9-FD53-1FC0-94A8-97970197E840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5" creationId="{F2080A41-68FC-724F-414E-9328DA0FC7E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6" creationId="{321380FC-AEA4-9D40-3841-14E37B23D6AD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7" creationId="{7B881476-646F-BD4D-FAD7-3D9C29970806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8" creationId="{67D63B42-0E72-AD5C-F8B7-C6BFCD3EB307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29" creationId="{16383439-9FE3-2636-6BB8-6A209F289D9C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0" creationId="{02237B8C-30ED-AD2F-B587-B112A3E5FB3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1" creationId="{2E01BF0E-8058-2C10-A67A-6AA37601ADED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2" creationId="{95224147-E803-F0FD-3974-C2BCBE3FC58C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3" creationId="{6CFE7D43-2A1E-9952-3AD2-BEF4B53A75B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4" creationId="{D16D9BDA-1CBC-A94B-9E80-D0B0DC1CB453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5" creationId="{DE3C0310-A522-E652-1174-BCFD9C72C52A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6" creationId="{0B06D94A-4EC1-DF2E-9D3B-6ABC60E8B9B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7" creationId="{3BA14756-AD88-535F-9736-1FAFF579F7A9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8" creationId="{CB7BFE27-666D-1CD1-05CF-857714722C32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39" creationId="{DD1A92EA-3475-9532-2193-03D1877EF42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0" creationId="{6073BAF3-26BF-69B1-C7FB-0A6EB65B944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1" creationId="{6D414C4E-55FE-E715-1E16-95F7F38BC734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2" creationId="{EF00F92C-BC10-4D44-A781-0C6D6ABAAE4C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3" creationId="{4907E6D4-B573-639E-236F-15A85AB7450F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4" creationId="{AD234FF4-D4CC-1B2C-94DB-5A578E203DEB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5" creationId="{F61A1FDD-738F-118C-2EE7-69F4E7652294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6" creationId="{1ADFA3A6-F1C5-2B6A-751F-8BAC0EB6E081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7" creationId="{EAF31773-595A-A6FE-8EB5-6EDD27488608}"/>
            </ac:spMkLst>
          </pc:spChg>
          <pc:spChg chg="mod">
            <ac:chgData name="Chuck Tomasi" userId="79514c44-a18e-4aaa-84b1-18f74099d6b1" providerId="ADAL" clId="{18B14563-CCEC-0C42-8C0A-ABD616E2CF02}" dt="2023-11-05T20:32:05.162" v="1395"/>
            <ac:spMkLst>
              <pc:docMk/>
              <pc:sldMasterMk cId="2317532505" sldId="2147483672"/>
              <pc:sldLayoutMk cId="2411766969" sldId="2147483684"/>
              <ac:spMk id="48" creationId="{FCE5B9F2-CDAD-F254-B6F5-73407B97DC50}"/>
            </ac:spMkLst>
          </pc:spChg>
          <pc:grpChg chg="add del mod">
            <ac:chgData name="Chuck Tomasi" userId="79514c44-a18e-4aaa-84b1-18f74099d6b1" providerId="ADAL" clId="{18B14563-CCEC-0C42-8C0A-ABD616E2CF02}" dt="2023-11-05T20:33:08.298" v="1402" actId="21"/>
            <ac:grpSpMkLst>
              <pc:docMk/>
              <pc:sldMasterMk cId="2317532505" sldId="2147483672"/>
              <pc:sldLayoutMk cId="2411766969" sldId="2147483684"/>
              <ac:grpSpMk id="4" creationId="{6CBFE853-E771-7D64-C56F-0E4CFC0061B1}"/>
            </ac:grpSpMkLst>
          </pc:grpChg>
          <pc:graphicFrameChg chg="modGraphic">
            <ac:chgData name="Chuck Tomasi" userId="79514c44-a18e-4aaa-84b1-18f74099d6b1" providerId="ADAL" clId="{18B14563-CCEC-0C42-8C0A-ABD616E2CF02}" dt="2023-10-18T15:35:13.447" v="107" actId="207"/>
            <ac:graphicFrameMkLst>
              <pc:docMk/>
              <pc:sldMasterMk cId="2317532505" sldId="2147483672"/>
              <pc:sldLayoutMk cId="2411766969" sldId="2147483684"/>
              <ac:graphicFrameMk id="16" creationId="{DEEEE25B-78FF-F6B9-1261-49A1A527CA5B}"/>
            </ac:graphicFrameMkLst>
          </pc:graphicFrameChg>
          <pc:picChg chg="mod">
            <ac:chgData name="Chuck Tomasi" userId="79514c44-a18e-4aaa-84b1-18f74099d6b1" providerId="ADAL" clId="{18B14563-CCEC-0C42-8C0A-ABD616E2CF02}" dt="2023-10-18T15:34:42.222" v="104" actId="207"/>
            <ac:picMkLst>
              <pc:docMk/>
              <pc:sldMasterMk cId="2317532505" sldId="2147483672"/>
              <pc:sldLayoutMk cId="2411766969" sldId="2147483684"/>
              <ac:picMk id="60" creationId="{F8E10197-E708-D13E-3ACE-DD63C6664241}"/>
            </ac:picMkLst>
          </pc:picChg>
        </pc:sldLayoutChg>
        <pc:sldLayoutChg chg="addSp delSp modSp mod">
          <pc:chgData name="Chuck Tomasi" userId="79514c44-a18e-4aaa-84b1-18f74099d6b1" providerId="ADAL" clId="{18B14563-CCEC-0C42-8C0A-ABD616E2CF02}" dt="2023-11-06T15:04:36.600" v="3172"/>
          <pc:sldLayoutMkLst>
            <pc:docMk/>
            <pc:sldMasterMk cId="2317532505" sldId="2147483672"/>
            <pc:sldLayoutMk cId="1438527250" sldId="2147483686"/>
          </pc:sldLayoutMkLst>
          <pc:spChg chg="mod">
            <ac:chgData name="Chuck Tomasi" userId="79514c44-a18e-4aaa-84b1-18f74099d6b1" providerId="ADAL" clId="{18B14563-CCEC-0C42-8C0A-ABD616E2CF02}" dt="2023-11-05T20:29:53.969" v="1394" actId="20577"/>
            <ac:spMkLst>
              <pc:docMk/>
              <pc:sldMasterMk cId="2317532505" sldId="2147483672"/>
              <pc:sldLayoutMk cId="1438527250" sldId="2147483686"/>
              <ac:spMk id="6" creationId="{A239834A-7403-3178-675C-213B915169C3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7" creationId="{DE0DC8AF-CD58-2B55-95B4-DCDA32163D88}"/>
            </ac:spMkLst>
          </pc:spChg>
          <pc:spChg chg="mod">
            <ac:chgData name="Chuck Tomasi" userId="79514c44-a18e-4aaa-84b1-18f74099d6b1" providerId="ADAL" clId="{18B14563-CCEC-0C42-8C0A-ABD616E2CF02}" dt="2023-10-18T20:01:37.908" v="358" actId="207"/>
            <ac:spMkLst>
              <pc:docMk/>
              <pc:sldMasterMk cId="2317532505" sldId="2147483672"/>
              <pc:sldLayoutMk cId="1438527250" sldId="2147483686"/>
              <ac:spMk id="17" creationId="{44B82052-C648-93BC-0E8C-CDE85C0149A1}"/>
            </ac:spMkLst>
          </pc:spChg>
          <pc:spChg chg="add del mod">
            <ac:chgData name="Chuck Tomasi" userId="79514c44-a18e-4aaa-84b1-18f74099d6b1" providerId="ADAL" clId="{18B14563-CCEC-0C42-8C0A-ABD616E2CF02}" dt="2023-11-06T11:56:12.614" v="1803"/>
            <ac:spMkLst>
              <pc:docMk/>
              <pc:sldMasterMk cId="2317532505" sldId="2147483672"/>
              <pc:sldLayoutMk cId="1438527250" sldId="2147483686"/>
              <ac:spMk id="20" creationId="{9F92EF35-6BBD-93F4-296F-C1B4EB53C80F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0" creationId="{E95BF756-BB3C-024A-ACEA-64A58DD8DF3F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1" creationId="{5CCD0046-8976-9E36-9548-070FE7D47171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2" creationId="{5270B77B-C4A6-F971-F268-C6994B221708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3" creationId="{579B0174-B433-45E2-BDF2-D552771E7909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4" creationId="{388B4615-B9FB-5451-69A5-ADFE71643843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5" creationId="{55A68E8D-3233-06FA-0C62-90FC0F827B3E}"/>
            </ac:spMkLst>
          </pc:spChg>
          <pc:spChg chg="add mod">
            <ac:chgData name="Chuck Tomasi" userId="79514c44-a18e-4aaa-84b1-18f74099d6b1" providerId="ADAL" clId="{18B14563-CCEC-0C42-8C0A-ABD616E2CF02}" dt="2023-11-06T15:04:36.600" v="3172"/>
            <ac:spMkLst>
              <pc:docMk/>
              <pc:sldMasterMk cId="2317532505" sldId="2147483672"/>
              <pc:sldLayoutMk cId="1438527250" sldId="2147483686"/>
              <ac:spMk id="25" creationId="{DF92625D-2C3C-3388-D64B-9B7BD175215B}"/>
            </ac:spMkLst>
          </pc:spChg>
          <pc:spChg chg="del mod topLvl">
            <ac:chgData name="Chuck Tomasi" userId="79514c44-a18e-4aaa-84b1-18f74099d6b1" providerId="ADAL" clId="{18B14563-CCEC-0C42-8C0A-ABD616E2CF02}" dt="2023-11-05T20:07:12.838" v="1212" actId="478"/>
            <ac:spMkLst>
              <pc:docMk/>
              <pc:sldMasterMk cId="2317532505" sldId="2147483672"/>
              <pc:sldLayoutMk cId="1438527250" sldId="2147483686"/>
              <ac:spMk id="26" creationId="{C53347E7-DF44-2580-36EA-165761E5AD3E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27" creationId="{42BBA384-3F0E-4C02-7CF1-C7EFA4A6ED19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28" creationId="{A65F8C0A-A2EB-B229-0EA8-558272798A9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29" creationId="{E0F88EC1-508A-1784-51CA-C5798E8D2FB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0" creationId="{CCD749D7-AA47-48DA-7655-9288AC2D4826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1" creationId="{3D71BB36-EA03-BA8A-564B-753458911BD3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2" creationId="{CDBFAE00-7041-B82A-468C-0D60EED5FB43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3" creationId="{5B78964C-7074-239B-EC30-48BCBC2B9F1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4" creationId="{DC509534-E984-791C-BA61-8041D970A7B6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5" creationId="{691A93A0-DDD8-58AB-59FE-B183F296AE52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6" creationId="{FEB0B281-F676-D029-8C98-B66E1E631B6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7" creationId="{A9B66EF6-4F2F-A05E-EC14-01B3F00A959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8" creationId="{D203C5D8-ACCB-FA7F-C0FC-E192A0FEC45F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39" creationId="{EC716640-9DFB-1BDA-6A3E-930704329ED5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0" creationId="{2BDBFA1F-7F82-626F-05A6-E9C67E52E51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1" creationId="{BDC4C71D-BB3F-4ED8-83DB-28A9322ABDDF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2" creationId="{43B63F58-478D-1643-770C-FACC9A21E651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3" creationId="{F655695C-A482-E7D2-54F8-BCD4E6DDE59E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4" creationId="{704EB8FA-1A48-8BD4-A755-2929884C30FB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5" creationId="{DC17C603-5025-C841-8297-B61C4A2A2174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6" creationId="{E56E7EBB-96D2-3B27-6746-80EF178465A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7" creationId="{2988E6FF-EC27-4892-B761-FC0834D96CBA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8" creationId="{EA81BFF2-5B5B-9E19-41F4-34F6B99E8BDD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49" creationId="{556AEBED-2015-8E63-760A-5B061AC2BB03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0" creationId="{B2D384D6-4D19-52A7-28B9-F16E91392455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1" creationId="{09D7F8B4-6E81-E12B-84C3-610AA274A55F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2" creationId="{5E1FE07E-A7B6-585A-E9A2-9769F22CBC60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3" creationId="{7E76353E-2C3D-E3F2-67C1-01A00661A245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4" creationId="{E2469168-5DA6-EF8C-A0D7-CA0A03BEAF3A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5" creationId="{6DC61EAE-DB28-A2E8-42FB-5F1959189276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6" creationId="{7A8174E8-DD5B-69DA-9EA4-B656FBA146C7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7" creationId="{D3E6E08D-76F5-49ED-A2C7-2155ECB0F21C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8" creationId="{4BB592ED-B37E-502A-277E-1FDE8840B061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59" creationId="{D4074B1A-3B39-87A0-42DF-2CD5ED222C67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60" creationId="{CA0C19D1-FF7B-9C6F-5E8C-07B38C68AA43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61" creationId="{7C88C371-7C70-B9A4-8E02-CCDA209D6905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62" creationId="{40DD7EAB-C619-6130-79A4-F6E8EC4007D7}"/>
            </ac:spMkLst>
          </pc:spChg>
          <pc:spChg chg="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63" creationId="{176CF92A-D83B-2ADB-8199-F3E4EDEE306D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64" creationId="{C6A73526-3FC2-B5BA-7220-3C2A164B0221}"/>
            </ac:spMkLst>
          </pc:spChg>
          <pc:spChg chg="add del mod topLvl">
            <ac:chgData name="Chuck Tomasi" userId="79514c44-a18e-4aaa-84b1-18f74099d6b1" providerId="ADAL" clId="{18B14563-CCEC-0C42-8C0A-ABD616E2CF02}" dt="2023-11-06T13:07:55.238" v="2406" actId="478"/>
            <ac:spMkLst>
              <pc:docMk/>
              <pc:sldMasterMk cId="2317532505" sldId="2147483672"/>
              <pc:sldLayoutMk cId="1438527250" sldId="2147483686"/>
              <ac:spMk id="65" creationId="{44F68C77-02C8-D304-313D-57AA5A0E42DD}"/>
            </ac:spMkLst>
          </pc:spChg>
          <pc:spChg chg="add del mod topLvl">
            <ac:chgData name="Chuck Tomasi" userId="79514c44-a18e-4aaa-84b1-18f74099d6b1" providerId="ADAL" clId="{18B14563-CCEC-0C42-8C0A-ABD616E2CF02}" dt="2023-11-06T14:49:53.166" v="3047" actId="554"/>
            <ac:spMkLst>
              <pc:docMk/>
              <pc:sldMasterMk cId="2317532505" sldId="2147483672"/>
              <pc:sldLayoutMk cId="1438527250" sldId="2147483686"/>
              <ac:spMk id="67" creationId="{4265DF8E-57CF-DBB1-E3C7-9E47488CC87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68" creationId="{A96178CD-9551-5187-0D56-550CD92C413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69" creationId="{A25CDAB9-F2B9-4EE5-0AFB-CBE48A47A73B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0" creationId="{CEF9EB5E-A0D7-D716-A0F9-AD6FE05D8358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1" creationId="{BE34A384-D036-F6F2-2EBE-A70F4232C95D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2" creationId="{F3E2D756-C898-12B1-48B7-3C38176C1F9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3" creationId="{AAE27056-7EC4-A2C1-DE28-92103886622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4" creationId="{67BB7328-3279-7474-336D-614ED3EB97DE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5" creationId="{FC1E0289-A33E-DC9D-7965-01B2135CA06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6" creationId="{DC52A435-F0E1-8B96-2B6A-54C500D49F33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7" creationId="{5CEC64FA-A8FA-458A-1206-88FB3901B762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8" creationId="{D6A1F1EE-3EF0-C1D0-3984-1C4B060A1C3B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79" creationId="{BF8E5165-493E-B7A1-4BAF-6825B6698DBE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0" creationId="{07BEC6E4-AB38-8DC0-70B0-D50DF8CD4A73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1" creationId="{B80780E9-DED0-E475-5A72-7DC37DF72617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2" creationId="{54C679AF-A2DA-7D81-F140-B7E0970F010D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3" creationId="{F8D08D8B-ABDB-90A4-611D-441A240EC870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4" creationId="{A0D7F73D-462D-AA50-8B1E-13E6F75584BA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5" creationId="{035895D1-D7C6-638E-6B46-4F2028C77E8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6" creationId="{2B640B52-2E2B-4A02-AD01-8D444DD01169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7" creationId="{1449EEB2-99A4-6C0E-2A9E-D934930E9B7C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8" creationId="{FC2AEB54-9E5F-8FAE-06EE-F0ED2C9CA817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89" creationId="{FB875C51-75D0-3E55-967D-57A5376A0912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0" creationId="{F9D44733-03A3-8C95-98DF-048EE1026476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1" creationId="{BDAFA83F-B20F-F7AC-6AB9-BB3B268233FF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2" creationId="{85FB2E81-53D9-DC9E-7195-1A9095DE0F3B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3" creationId="{55BF808F-3B2B-F862-E7A3-9CD626BED5F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4" creationId="{BA2D60E4-D8A6-A6E3-9552-CA0E5BE73516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5" creationId="{EC2D8F3F-77A6-AAA6-11AC-F19623C2F294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6" creationId="{501652C1-73F7-9573-A241-6BDB9149091F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7" creationId="{3D60CAB7-A0DB-2192-67E4-014315F1AF4A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8" creationId="{BE4DCEA2-84A6-D383-2181-D99CC57BADDC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99" creationId="{60C52CBF-B3AB-54C8-580E-03CF74046898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100" creationId="{F2DCE39B-AFBC-0D94-5378-DC0BD770FDD1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101" creationId="{D75EBEDF-192C-0E18-7428-5C30DCAA2DEE}"/>
            </ac:spMkLst>
          </pc:spChg>
          <pc:spChg chg="mod topLvl">
            <ac:chgData name="Chuck Tomasi" userId="79514c44-a18e-4aaa-84b1-18f74099d6b1" providerId="ADAL" clId="{18B14563-CCEC-0C42-8C0A-ABD616E2CF02}" dt="2023-11-06T14:56:00.960" v="3092" actId="164"/>
            <ac:spMkLst>
              <pc:docMk/>
              <pc:sldMasterMk cId="2317532505" sldId="2147483672"/>
              <pc:sldLayoutMk cId="1438527250" sldId="2147483686"/>
              <ac:spMk id="102" creationId="{1BF6DFF3-4770-3458-078D-BB7BAB2E8986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4" creationId="{54F19538-DD61-BED5-23BC-0A530F9E43EF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5" creationId="{8CCA40FE-ACFE-D638-294B-74516A43D3D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6" creationId="{B52BB713-38A2-D211-F8F5-5754D705449D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7" creationId="{AEA62D0E-7A23-5568-19FC-665C37741BF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8" creationId="{D928936F-5CC1-334A-9A33-9A5A5FFAAA9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09" creationId="{FB783A2D-748E-692A-0726-1CFBDEC53325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0" creationId="{BDA01B0F-CAC6-3F64-A0FD-7B5C43CB3C13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1" creationId="{0057E82B-DE06-020F-96D4-202767705A6F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2" creationId="{3DBB37B2-5C6F-24E0-B0E4-F2495F46325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3" creationId="{29CAC2D8-EDBB-47F1-2CE8-D37F9B5184C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4" creationId="{8D35E72F-EDFA-F4B0-0023-218F50F1BDB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5" creationId="{2ED4FE73-9997-7CE1-B4EE-7EEB4B16208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6" creationId="{F5FE51BE-2E71-3A06-2C9C-D930C6609516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7" creationId="{DD16CCF1-2F3C-38D8-653E-41D14F4C993B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8" creationId="{F63A43F0-6EC0-5789-B242-3E6FBC49D90F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19" creationId="{8D4FCB1E-26D1-4186-A81C-0F06F537C90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0" creationId="{1DCE82EF-7289-DEC8-2766-F2546FE34D15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1" creationId="{C3B339C3-5D5F-8551-C0EC-3B96AA713A5B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2" creationId="{C3480A4E-B8E7-69A8-B308-2943C3D0948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3" creationId="{5CA6DC9F-36E4-374E-829E-8D6E8EFE4A1C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4" creationId="{8361C5A6-1612-25F0-CD00-CBF246723D4E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5" creationId="{40ADB674-5730-483C-6368-08F444003760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6" creationId="{B637C9A4-03E8-28FF-4526-FF3D4924677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127" creationId="{DD00317C-9F0E-6F7F-40D8-FAA57308CF97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48" creationId="{2266DD1D-3B69-957E-A7B0-F8E73B27384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49" creationId="{21BA0DC2-B256-77EC-3BE5-F4F2FAAA1C8D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0" creationId="{2CB5B571-AE7F-5186-634C-34BC5AF350C9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1" creationId="{7BC1AD43-D4B4-5EC7-C465-79E4E8E16074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2" creationId="{8A4ED056-2940-353A-5F30-CE7AD1038C87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3" creationId="{0361C5CF-9AF4-D2FE-C5DE-673BE528CF9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4" creationId="{D8A05669-BF87-9BE2-5466-A6F2E7269E24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5" creationId="{5A678821-E867-D997-5B6B-463D09897CC1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6" creationId="{7402FDDF-A477-B749-967D-96A978E850A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7" creationId="{40001368-E584-1498-220E-43F8FABE0D66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8" creationId="{CBE6851D-C8A4-6DB9-883E-19CB50CB9845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59" creationId="{FB3F2ADE-B2B3-7A03-73AA-1CBD9057B7AE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0" creationId="{F358B2A0-F788-F4E6-9C41-64417B8AAD10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1" creationId="{16734413-DD9D-D3AA-F7FE-C75A46F2C818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2" creationId="{90E22B2A-A66E-23B3-A1A8-2F915B5141CB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3" creationId="{7A9236DB-DAAF-3119-03BE-E2F596EC18CD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4" creationId="{22DFC69F-55A5-1C56-14A9-39DD57CC40C2}"/>
            </ac:spMkLst>
          </pc:spChg>
          <pc:spChg chg="mod topLvl">
            <ac:chgData name="Chuck Tomasi" userId="79514c44-a18e-4aaa-84b1-18f74099d6b1" providerId="ADAL" clId="{18B14563-CCEC-0C42-8C0A-ABD616E2CF02}" dt="2023-11-06T14:54:42.234" v="3079" actId="164"/>
            <ac:spMkLst>
              <pc:docMk/>
              <pc:sldMasterMk cId="2317532505" sldId="2147483672"/>
              <pc:sldLayoutMk cId="1438527250" sldId="2147483686"/>
              <ac:spMk id="465" creationId="{D179A311-FFFE-DB3D-363C-F7D7F3AC6E44}"/>
            </ac:spMkLst>
          </pc:spChg>
          <pc:spChg chg="add del mod">
            <ac:chgData name="Chuck Tomasi" userId="79514c44-a18e-4aaa-84b1-18f74099d6b1" providerId="ADAL" clId="{18B14563-CCEC-0C42-8C0A-ABD616E2CF02}" dt="2023-11-06T13:28:37.626" v="2668" actId="478"/>
            <ac:spMkLst>
              <pc:docMk/>
              <pc:sldMasterMk cId="2317532505" sldId="2147483672"/>
              <pc:sldLayoutMk cId="1438527250" sldId="2147483686"/>
              <ac:spMk id="466" creationId="{C8AAFAAB-30C9-2675-E953-D9927210E08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67" creationId="{A3731C55-151E-41ED-7908-157E6226738A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68" creationId="{4986860F-6106-99AE-897C-7C974728F86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69" creationId="{B4670C6C-C923-EAA2-5925-7488FA8C177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0" creationId="{0B5AE5EB-DEF0-BB72-68C6-0E53AD380822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1" creationId="{8C804300-7CA7-4708-CEAF-12FF48F928B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2" creationId="{045BEA51-6E5C-5C1F-A4AA-AE15496400F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3" creationId="{E97AB0D7-0AC1-28E5-7125-8A2AB333BF9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4" creationId="{2372283F-C8C2-BBC3-1FB3-E52DF8744B5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5" creationId="{80466A96-84D2-F98C-AD19-714C172EF9A2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6" creationId="{5CA3CB2D-9EE0-13D8-C3FB-0B7C45723EC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7" creationId="{C2AA7BEB-8C8C-FB80-EBF4-42B9DF2CFA98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8" creationId="{BED09DB0-3E2D-0831-4002-DFDFD00FE706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79" creationId="{4295C9FA-7A98-5CE2-8D9E-0521888A1598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0" creationId="{967C8130-796E-C17F-93EF-46DC642195D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1" creationId="{FECE1E25-8A08-EBDD-11FD-B0FF0E712B4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2" creationId="{AA97ECEB-B0CD-DFDF-1026-DB887A690805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3" creationId="{F854F6CB-BCB9-9537-8CB1-AEA1E7F361F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4" creationId="{6AFFFE97-B4A4-4D97-1680-EACD42563FBA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5" creationId="{D3441706-8340-1A61-62F4-EAD51D732FC3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6" creationId="{7EB925DC-2B9E-D008-2B5B-C4D39BBE1944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7" creationId="{57DD18EF-9C04-1783-F94C-2D7816F8A8B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8" creationId="{6A9D28A1-356C-8601-B9EA-6DFA9F4FBA6F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89" creationId="{710B02C7-8AD4-62E1-483B-3D8A2B3A8193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0" creationId="{BC4919FA-DA23-077F-51E6-A62EBDDD4FC3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1" creationId="{9BCDD153-8D97-F3D0-30C7-DAE59A19F0D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2" creationId="{5AECA71F-82D3-2979-F74F-06802DCB4764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3" creationId="{5E72E830-CE3D-6D5F-5F71-0AA9482CAF09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4" creationId="{7321BAC2-8AED-52BA-A1EA-E8C38F6C6761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495" creationId="{43ECFD3E-E156-2797-921F-00F0308D1067}"/>
            </ac:spMkLst>
          </pc:spChg>
          <pc:spChg chg="mod topLvl">
            <ac:chgData name="Chuck Tomasi" userId="79514c44-a18e-4aaa-84b1-18f74099d6b1" providerId="ADAL" clId="{18B14563-CCEC-0C42-8C0A-ABD616E2CF02}" dt="2023-11-06T14:55:51.657" v="3091" actId="165"/>
            <ac:spMkLst>
              <pc:docMk/>
              <pc:sldMasterMk cId="2317532505" sldId="2147483672"/>
              <pc:sldLayoutMk cId="1438527250" sldId="2147483686"/>
              <ac:spMk id="496" creationId="{862CE993-4D61-6D83-F9B1-BA52890017D6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497" creationId="{9BE683E1-C459-9882-F05C-79AD43C3712D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498" creationId="{3F13212E-FB13-9A92-846B-DE69BEC5C64C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499" creationId="{2E1DBC32-559E-F695-4F10-35BE872F67D4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0" creationId="{9F4DFCA8-11C2-A6FB-2EBA-54E9321991F2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1" creationId="{FACDEC3D-5438-987D-6AC0-D2A8EFF06BEE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2" creationId="{33920D5E-5F1D-17FE-0B1B-75BEE37D84CD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3" creationId="{396193B8-33B6-15E5-30F3-7A4EACCF9168}"/>
            </ac:spMkLst>
          </pc:spChg>
          <pc:spChg chg="mod topLvl">
            <ac:chgData name="Chuck Tomasi" userId="79514c44-a18e-4aaa-84b1-18f74099d6b1" providerId="ADAL" clId="{18B14563-CCEC-0C42-8C0A-ABD616E2CF02}" dt="2023-11-06T14:22:43.267" v="2754" actId="552"/>
            <ac:spMkLst>
              <pc:docMk/>
              <pc:sldMasterMk cId="2317532505" sldId="2147483672"/>
              <pc:sldLayoutMk cId="1438527250" sldId="2147483686"/>
              <ac:spMk id="504" creationId="{99A7417D-86F7-40EF-7B24-F5AE325C325C}"/>
            </ac:spMkLst>
          </pc:spChg>
          <pc:spChg chg="mod topLvl">
            <ac:chgData name="Chuck Tomasi" userId="79514c44-a18e-4aaa-84b1-18f74099d6b1" providerId="ADAL" clId="{18B14563-CCEC-0C42-8C0A-ABD616E2CF02}" dt="2023-11-06T13:11:44.772" v="2497" actId="1076"/>
            <ac:spMkLst>
              <pc:docMk/>
              <pc:sldMasterMk cId="2317532505" sldId="2147483672"/>
              <pc:sldLayoutMk cId="1438527250" sldId="2147483686"/>
              <ac:spMk id="505" creationId="{7D192556-16DD-63F6-E554-892141D3AB22}"/>
            </ac:spMkLst>
          </pc:spChg>
          <pc:spChg chg="mod topLvl">
            <ac:chgData name="Chuck Tomasi" userId="79514c44-a18e-4aaa-84b1-18f74099d6b1" providerId="ADAL" clId="{18B14563-CCEC-0C42-8C0A-ABD616E2CF02}" dt="2023-11-06T12:47:30.161" v="2200" actId="14100"/>
            <ac:spMkLst>
              <pc:docMk/>
              <pc:sldMasterMk cId="2317532505" sldId="2147483672"/>
              <pc:sldLayoutMk cId="1438527250" sldId="2147483686"/>
              <ac:spMk id="506" creationId="{46B1489D-2C80-B382-054A-A7F205D18FC2}"/>
            </ac:spMkLst>
          </pc:spChg>
          <pc:spChg chg="add del mod topLvl">
            <ac:chgData name="Chuck Tomasi" userId="79514c44-a18e-4aaa-84b1-18f74099d6b1" providerId="ADAL" clId="{18B14563-CCEC-0C42-8C0A-ABD616E2CF02}" dt="2023-11-06T12:20:27.545" v="1975" actId="207"/>
            <ac:spMkLst>
              <pc:docMk/>
              <pc:sldMasterMk cId="2317532505" sldId="2147483672"/>
              <pc:sldLayoutMk cId="1438527250" sldId="2147483686"/>
              <ac:spMk id="507" creationId="{2FD8F3A4-BAD2-FF22-61D7-4168B5492D70}"/>
            </ac:spMkLst>
          </pc:spChg>
          <pc:spChg chg="add del mod topLvl">
            <ac:chgData name="Chuck Tomasi" userId="79514c44-a18e-4aaa-84b1-18f74099d6b1" providerId="ADAL" clId="{18B14563-CCEC-0C42-8C0A-ABD616E2CF02}" dt="2023-11-06T12:20:27.545" v="1975" actId="207"/>
            <ac:spMkLst>
              <pc:docMk/>
              <pc:sldMasterMk cId="2317532505" sldId="2147483672"/>
              <pc:sldLayoutMk cId="1438527250" sldId="2147483686"/>
              <ac:spMk id="508" creationId="{7814D202-9362-02E1-F8C8-84F8056528D2}"/>
            </ac:spMkLst>
          </pc:spChg>
          <pc:spChg chg="add del mod topLvl">
            <ac:chgData name="Chuck Tomasi" userId="79514c44-a18e-4aaa-84b1-18f74099d6b1" providerId="ADAL" clId="{18B14563-CCEC-0C42-8C0A-ABD616E2CF02}" dt="2023-11-06T12:20:02.152" v="1974" actId="207"/>
            <ac:spMkLst>
              <pc:docMk/>
              <pc:sldMasterMk cId="2317532505" sldId="2147483672"/>
              <pc:sldLayoutMk cId="1438527250" sldId="2147483686"/>
              <ac:spMk id="509" creationId="{94B1431A-2ED7-D87E-42CD-A68441BF246F}"/>
            </ac:spMkLst>
          </pc:spChg>
          <pc:spChg chg="del mod topLvl">
            <ac:chgData name="Chuck Tomasi" userId="79514c44-a18e-4aaa-84b1-18f74099d6b1" providerId="ADAL" clId="{18B14563-CCEC-0C42-8C0A-ABD616E2CF02}" dt="2023-11-06T13:05:51.306" v="2389" actId="478"/>
            <ac:spMkLst>
              <pc:docMk/>
              <pc:sldMasterMk cId="2317532505" sldId="2147483672"/>
              <pc:sldLayoutMk cId="1438527250" sldId="2147483686"/>
              <ac:spMk id="510" creationId="{CA217138-17C1-AD9E-B1B1-528501291C76}"/>
            </ac:spMkLst>
          </pc:spChg>
          <pc:spChg chg="mod topLvl">
            <ac:chgData name="Chuck Tomasi" userId="79514c44-a18e-4aaa-84b1-18f74099d6b1" providerId="ADAL" clId="{18B14563-CCEC-0C42-8C0A-ABD616E2CF02}" dt="2023-11-06T14:37:08.375" v="2915" actId="553"/>
            <ac:spMkLst>
              <pc:docMk/>
              <pc:sldMasterMk cId="2317532505" sldId="2147483672"/>
              <pc:sldLayoutMk cId="1438527250" sldId="2147483686"/>
              <ac:spMk id="511" creationId="{EB9BF00A-3A5E-E312-09C0-CFE3B0310DB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2" creationId="{16583680-00E2-6DD5-3397-35A1E46F9B7F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3" creationId="{F7EF35F7-7343-8AFC-B577-785EB052316E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4" creationId="{EB2AF339-029B-BEA6-1719-6D5F2C6E08A7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5" creationId="{D56E7179-87C2-B399-A531-0EB901BAEFE0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6" creationId="{BB19E34B-47F6-28E2-FB02-14F6926BBC51}"/>
            </ac:spMkLst>
          </pc:spChg>
          <pc:spChg chg="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37" creationId="{7751F928-9F23-9742-C38C-A4189CCDABE4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38" creationId="{47693068-3B55-368C-CF23-AB4926BAF29C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39" creationId="{B1287865-1B7E-893E-39B9-5F017D23D2FC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0" creationId="{50DC285C-00C5-24AE-22AD-0D644AF3A592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1" creationId="{06556C03-B18B-CE0A-A6D4-DD9279439C57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2" creationId="{4937A67B-F4CA-51FB-53FD-B6933D5CED4D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3" creationId="{A565DF6C-871D-120C-E1FC-1246CFD889C5}"/>
            </ac:spMkLst>
          </pc:spChg>
          <pc:spChg chg="del mod topLvl">
            <ac:chgData name="Chuck Tomasi" userId="79514c44-a18e-4aaa-84b1-18f74099d6b1" providerId="ADAL" clId="{18B14563-CCEC-0C42-8C0A-ABD616E2CF02}" dt="2023-11-06T13:25:09.247" v="2633" actId="478"/>
            <ac:spMkLst>
              <pc:docMk/>
              <pc:sldMasterMk cId="2317532505" sldId="2147483672"/>
              <pc:sldLayoutMk cId="1438527250" sldId="2147483686"/>
              <ac:spMk id="844" creationId="{4F43E249-1D32-0124-E59A-B49BECDDA1E5}"/>
            </ac:spMkLst>
          </pc:spChg>
          <pc:spChg chg="add mod">
            <ac:chgData name="Chuck Tomasi" userId="79514c44-a18e-4aaa-84b1-18f74099d6b1" providerId="ADAL" clId="{18B14563-CCEC-0C42-8C0A-ABD616E2CF02}" dt="2023-11-06T13:20:21.743" v="2616" actId="553"/>
            <ac:spMkLst>
              <pc:docMk/>
              <pc:sldMasterMk cId="2317532505" sldId="2147483672"/>
              <pc:sldLayoutMk cId="1438527250" sldId="2147483686"/>
              <ac:spMk id="845" creationId="{92C85FAD-435C-994B-F71E-74C7DB8F4B0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6" creationId="{F7DF7883-5123-2AB7-3C17-9E98460E352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7" creationId="{685489D4-0242-CE3A-F4C3-99F4B2D11A34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8" creationId="{DD55F897-207A-7F1D-8E83-8C69AE653BE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49" creationId="{72722242-8E58-4435-2673-FDDE09BC80B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0" creationId="{E564EC97-CBB2-927E-5C3E-E6140260B853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1" creationId="{2A4D3ED3-D6F4-DA06-5D8E-FAE4D46A95F1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2" creationId="{DE3A610C-189F-1144-34AE-58D7259C2DCD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3" creationId="{1F7C5812-8788-E638-E496-A1854B652A35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4" creationId="{4EC70952-6A28-ACE3-509F-35C409E696D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5" creationId="{E6EFCAF8-5899-03B0-7D35-F70E59DD1E6B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6" creationId="{5F7E1B1D-5A34-5509-6B10-332407BA6793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7" creationId="{EC232FD4-D36C-28CD-0C00-F6090A70AA7A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8" creationId="{E7485B17-43FE-9036-5DE4-F5A484A69C27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59" creationId="{DBC35038-156E-1782-62AC-82494DCE9201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0" creationId="{3BA34E70-8877-0A39-D95C-B53EC72A3B83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1" creationId="{AB0A5F2C-CDD7-6A61-5468-0F0AF4E590B8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2" creationId="{25D07CB0-ECE9-D374-5B4D-ECAA2C2F2065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3" creationId="{64A1A7DB-A5F7-9122-E009-4462E7363EFD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4" creationId="{9F39CFA5-DB5E-CD0E-A9F4-991A55855C6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5" creationId="{854AC55F-B328-2469-CEF7-CA3516E5C455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6" creationId="{C09BBEF5-7822-A9B9-CECB-72E882415C8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7" creationId="{EEEA39DA-C651-496D-7895-23D02F0B851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8" creationId="{B079851B-FB58-B465-BC69-11498EB11E6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69" creationId="{826AD488-8ECF-DFD9-160C-4A019AD3F6F4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0" creationId="{F94F2A60-0ED5-E5E5-FBC0-CF00EF6A88E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1" creationId="{4EB59E64-F224-4DAC-8C09-BC16198C42CE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2" creationId="{136E4E73-EF53-A31D-4A96-950D1ADF5282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3" creationId="{407293A9-1044-CBF1-86D7-DD92594DE7C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4" creationId="{20D3CF8A-4F18-5128-0DBA-CD1BD60F0E04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5" creationId="{9022161E-F0E6-E819-6D1C-418919FFF44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6" creationId="{F87852D1-F0D1-E0F3-D097-BC4FBC3E47F9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7" creationId="{6B2E8F91-05EF-8BD9-6E3C-C2A53E351BE8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8" creationId="{53B7B890-19DB-6C73-EF6C-A293F617B327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79" creationId="{6E715699-1643-F75C-4452-B2712ECB600D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80" creationId="{99A8F43D-2CF3-306E-90FC-C488795CA315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1" creationId="{57C69287-7FF2-1093-2652-F1FC4CB1E6AA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2" creationId="{F9638AD1-BCAB-34BE-828D-EBC33BC05177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3" creationId="{6EB45B81-50FF-8E0F-75E8-5C19D3769168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4" creationId="{39FE0C8B-9810-25DF-4E42-13A7C27281BE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5" creationId="{0C7B8D7F-84F8-788B-9A23-FBA017AEF29D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6" creationId="{2B31C195-7A51-95F0-D312-31C3E119C226}"/>
            </ac:spMkLst>
          </pc:spChg>
          <pc:spChg chg="del mod topLvl">
            <ac:chgData name="Chuck Tomasi" userId="79514c44-a18e-4aaa-84b1-18f74099d6b1" providerId="ADAL" clId="{18B14563-CCEC-0C42-8C0A-ABD616E2CF02}" dt="2023-11-06T13:25:18.408" v="2634" actId="478"/>
            <ac:spMkLst>
              <pc:docMk/>
              <pc:sldMasterMk cId="2317532505" sldId="2147483672"/>
              <pc:sldLayoutMk cId="1438527250" sldId="2147483686"/>
              <ac:spMk id="887" creationId="{959331AA-2DDA-5828-710B-78227484E05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88" creationId="{37BDD014-D7BE-91AC-A05C-E039DB11477F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89" creationId="{E757D89E-0E33-6D86-42C7-F5D56FAE250D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890" creationId="{BAEFCABA-F74E-91D1-BC4F-61BE84E75183}"/>
            </ac:spMkLst>
          </pc:spChg>
          <pc:spChg chg="add mod">
            <ac:chgData name="Chuck Tomasi" userId="79514c44-a18e-4aaa-84b1-18f74099d6b1" providerId="ADAL" clId="{18B14563-CCEC-0C42-8C0A-ABD616E2CF02}" dt="2023-11-06T14:11:15.182" v="2690" actId="552"/>
            <ac:spMkLst>
              <pc:docMk/>
              <pc:sldMasterMk cId="2317532505" sldId="2147483672"/>
              <pc:sldLayoutMk cId="1438527250" sldId="2147483686"/>
              <ac:spMk id="891" creationId="{60934F8F-3DC9-2C1F-5A2C-29C087CE985B}"/>
            </ac:spMkLst>
          </pc:spChg>
          <pc:spChg chg="add del mod">
            <ac:chgData name="Chuck Tomasi" userId="79514c44-a18e-4aaa-84b1-18f74099d6b1" providerId="ADAL" clId="{18B14563-CCEC-0C42-8C0A-ABD616E2CF02}" dt="2023-11-06T14:45:28.373" v="2992" actId="478"/>
            <ac:spMkLst>
              <pc:docMk/>
              <pc:sldMasterMk cId="2317532505" sldId="2147483672"/>
              <pc:sldLayoutMk cId="1438527250" sldId="2147483686"/>
              <ac:spMk id="892" creationId="{06513B27-0837-8FD0-CAE5-8D46990CCDAE}"/>
            </ac:spMkLst>
          </pc:spChg>
          <pc:spChg chg="add mod">
            <ac:chgData name="Chuck Tomasi" userId="79514c44-a18e-4aaa-84b1-18f74099d6b1" providerId="ADAL" clId="{18B14563-CCEC-0C42-8C0A-ABD616E2CF02}" dt="2023-11-06T14:36:21.529" v="2908" actId="553"/>
            <ac:spMkLst>
              <pc:docMk/>
              <pc:sldMasterMk cId="2317532505" sldId="2147483672"/>
              <pc:sldLayoutMk cId="1438527250" sldId="2147483686"/>
              <ac:spMk id="893" creationId="{C7D43B19-9695-224E-6249-58EDD881AA2A}"/>
            </ac:spMkLst>
          </pc:spChg>
          <pc:spChg chg="add mod">
            <ac:chgData name="Chuck Tomasi" userId="79514c44-a18e-4aaa-84b1-18f74099d6b1" providerId="ADAL" clId="{18B14563-CCEC-0C42-8C0A-ABD616E2CF02}" dt="2023-11-06T14:43:15.871" v="2962" actId="1076"/>
            <ac:spMkLst>
              <pc:docMk/>
              <pc:sldMasterMk cId="2317532505" sldId="2147483672"/>
              <pc:sldLayoutMk cId="1438527250" sldId="2147483686"/>
              <ac:spMk id="894" creationId="{B0739B8B-2EF9-868F-D835-12719A28DF33}"/>
            </ac:spMkLst>
          </pc:spChg>
          <pc:spChg chg="add mod">
            <ac:chgData name="Chuck Tomasi" userId="79514c44-a18e-4aaa-84b1-18f74099d6b1" providerId="ADAL" clId="{18B14563-CCEC-0C42-8C0A-ABD616E2CF02}" dt="2023-11-06T14:42:06.876" v="2951" actId="554"/>
            <ac:spMkLst>
              <pc:docMk/>
              <pc:sldMasterMk cId="2317532505" sldId="2147483672"/>
              <pc:sldLayoutMk cId="1438527250" sldId="2147483686"/>
              <ac:spMk id="895" creationId="{812C6BFB-34FB-C6FD-9EF0-BF35DA63118A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6" creationId="{1075D481-AE29-0EF5-0414-AA1B53E59E38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7" creationId="{0AF53779-813B-7F7E-E34F-BE97365DF302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8" creationId="{92D561A2-9E57-E709-049C-2C1A82576661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899" creationId="{7A1519A5-7D41-46E6-4B2B-8DB3B6B24D65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900" creationId="{D96E976B-11F6-A427-F837-23A20692AD3B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901" creationId="{4DAD082F-9255-46B4-0483-B952C4F5E6F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2" creationId="{8998B7B2-C707-F8BB-53EF-0D332825F668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3" creationId="{7D4521E6-1D6B-32A3-2A5B-CA56884C651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4" creationId="{C4EB674A-0C63-F66F-FB52-D9D9B888DC3F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5" creationId="{C2AF4BAD-AF8C-9AB2-E4D5-13B9BB5C21DB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6" creationId="{A1592A10-75E6-AF10-2AC4-C5028354470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7" creationId="{DEA347B2-A3E3-E136-DF14-CAECF54E6545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8" creationId="{48A079EE-E45E-BDA2-CD6D-3AF812B8F6FF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09" creationId="{ADD59E4C-D0C3-AA00-8844-9F2228672105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0" creationId="{C966DBF4-7F0D-C6CC-4DF8-98E73D11AF4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1" creationId="{123D829E-CEAC-CE4D-9DCC-1CEFD109C2F9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2" creationId="{2E3C39F5-FB6E-785C-E02E-619A4AF3B942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3" creationId="{191357E8-3E0D-E06D-F851-C0E8B041DB5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4" creationId="{C37B02E1-C1E6-64E6-8273-142D3C462B0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5" creationId="{04C65FF9-5660-D4DF-A095-42D531EA42B0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6" creationId="{2ADC4FF2-3047-0638-81B7-89C43ACDE6D0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7" creationId="{AE7B8A72-3F71-017B-D040-BB9D1DA3C12F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8" creationId="{D6668353-2D76-1036-20DF-DBACA6B5C142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19" creationId="{91843631-87C1-DF84-15F9-8609B5FE01D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0" creationId="{61FDE343-836F-D8B2-9B16-ADF5BFF489E3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1" creationId="{0D878AA2-13E4-07CB-C65D-BBE5740AA54B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2" creationId="{C52A35A0-312B-C924-77B9-9C0EF0DA540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3" creationId="{8201794F-58A4-3EB1-AF5A-47AF9DEDAD0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4" creationId="{4D83A47B-492E-8041-10F3-7D1DDEDCB8B0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5" creationId="{1FE9E392-947F-9888-8C8B-1F9351DE7A7A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6" creationId="{A0293F14-0FBF-6450-4C2B-A36C9B91DDB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7" creationId="{F745EFD2-0344-6F7E-22DC-AA53F69BCE8D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8" creationId="{00A55910-F12E-75C5-7360-AF7B234D60E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29" creationId="{54215D6A-74E5-9BC1-E068-0A76708C2DE4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0" creationId="{30F9913D-3A84-D1E2-AEC6-1C57207F7C6A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1" creationId="{3D5126B6-3956-6829-63F2-7DA3A299BDBB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2" creationId="{8DF0B603-F88A-1F68-4864-BC90E68EFCFE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3" creationId="{23379FDE-31F5-F90F-E139-83D849BD32DB}"/>
            </ac:spMkLst>
          </pc:spChg>
          <pc:spChg chg="add del 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4" creationId="{5506C069-1F94-4819-2ED0-551F46AA4660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5" creationId="{5FDCF980-ACC0-FDB8-A017-F0F32B12573C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6" creationId="{D99B5ED8-3FF4-3F02-F6CD-9E4B57639266}"/>
            </ac:spMkLst>
          </pc:spChg>
          <pc:spChg chg="mod topLvl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937" creationId="{27749FCA-36B7-0595-20E5-D741A7D46EB9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38" creationId="{FB1948E6-900E-80A5-8400-C9679CD249A3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39" creationId="{219ADD4D-B0D1-FF3D-E931-F597A5454FC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0" creationId="{C3E7B4D6-EA9A-FC69-D702-081F022C45FC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1" creationId="{CDE4C0C9-0634-D605-1DBC-E3E06017F00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2" creationId="{586E1566-80D7-85E7-0FF5-705F3964B82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3" creationId="{A31F0949-E5E7-4915-AFED-C2F2AA9AFD76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4" creationId="{5E890969-9A15-FCF0-BA11-35D221BB98A1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5" creationId="{341C9C2C-E534-47A8-AB5C-A4A71D97685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6" creationId="{1B0573FF-AAF3-04FF-8AA3-569F6E11D1A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7" creationId="{5A60A480-DFD7-63C3-F808-D17AC40B97E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8" creationId="{52DB025C-EBB1-2AE6-AC9B-02FD28F479DC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49" creationId="{A3B40746-140B-1972-8F81-1183A608212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0" creationId="{C1126CB0-26DC-1E99-9B47-BC365335C78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1" creationId="{0E2B146E-A3F2-9384-1AA7-F0CB40FACE03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2" creationId="{B5C47C1A-DC18-4772-AB6E-6CF80030F29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3" creationId="{EBBF810A-10AF-71C4-4459-6AB9B1C214A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4" creationId="{5B2C5718-C557-78AC-3DCC-88BE7A11030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5" creationId="{A5490676-9182-E1EF-98DA-397AD5D19BD2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6" creationId="{D84F15F8-A31D-A4FA-B8DF-70CA7F54367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7" creationId="{97955920-D2AC-4325-5D13-82458B013F9D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8" creationId="{058704AA-97D8-62AB-5BE8-5FB5DD73B69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59" creationId="{478B39B8-2656-D8EA-8CFD-B98D8E4752B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0" creationId="{18C3607C-7182-7920-B22D-5B652E25D78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1" creationId="{BEB64E11-B917-E35D-B6CD-D911E92E53E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2" creationId="{AAD15167-7DAD-3015-5FD8-E07723D54CB1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3" creationId="{E7CDB49B-4E03-9D35-971E-CBB9194487B1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4" creationId="{31EC4308-0420-8A08-DF01-57C9C44CE9CD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5" creationId="{2F3BB20E-995C-C5DF-CBCC-DDFC0874B946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6" creationId="{192ED182-0C98-4E9F-5915-AE0C9BB79BA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7" creationId="{A00EB357-0BB5-2EB3-F96B-0F4FB378230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8" creationId="{64DD9E1F-B2E0-B543-CD41-9AF9479087EF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69" creationId="{8929BEEB-0F0E-3015-3ED9-9AB9890AD217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0" creationId="{C9244B60-5F04-B753-DCC7-792A83569758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1" creationId="{B4CF6124-7E52-1BD5-BD3A-10D87E917429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2" creationId="{8DCD56D1-6BB5-0085-9D5B-18A933DE4A7E}"/>
            </ac:spMkLst>
          </pc:spChg>
          <pc:spChg chg="mod topLvl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973" creationId="{38240066-F59B-A4A6-3217-D332C70EE2B4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4" creationId="{27496D1B-B09B-EFFD-06DF-23D39A4CB255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5" creationId="{B3C0D5AC-C253-4252-E127-C24B7B3369DA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6" creationId="{B08F4E64-60E2-D417-636A-803B1931BEBC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7" creationId="{1B11480A-0113-62A7-FE48-8A393050E052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8" creationId="{D53CF493-39C9-12B1-5A8A-66382A1088F6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79" creationId="{A1788287-558D-CCB4-C110-A6A536C0B410}"/>
            </ac:spMkLst>
          </pc:spChg>
          <pc:spChg chg="del mod topLvl">
            <ac:chgData name="Chuck Tomasi" userId="79514c44-a18e-4aaa-84b1-18f74099d6b1" providerId="ADAL" clId="{18B14563-CCEC-0C42-8C0A-ABD616E2CF02}" dt="2023-11-06T13:25:25.519" v="2635" actId="478"/>
            <ac:spMkLst>
              <pc:docMk/>
              <pc:sldMasterMk cId="2317532505" sldId="2147483672"/>
              <pc:sldLayoutMk cId="1438527250" sldId="2147483686"/>
              <ac:spMk id="980" creationId="{7F669E95-6E13-A76D-3606-A4A0451DC0D7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981" creationId="{F34FC54B-1DEB-18A1-54A7-E03266E082B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2" creationId="{DD500F11-6B24-D8F1-30F0-6FADE025BFDA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3" creationId="{3B81A62E-456D-25BD-3171-3C37B1F2FC2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4" creationId="{43AC4F8F-B978-4D7C-2050-05CD78482EE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5" creationId="{8C96A270-37C9-9559-114A-837A6986A4C2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6" creationId="{37E90F27-7126-822E-CCFD-DCB68A99C5BB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7" creationId="{6E9E03E2-097A-2F0D-D2A5-02F972B169F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8" creationId="{97135B7B-9DC1-68E0-B92F-174B8FE78FE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89" creationId="{6F9E5B9B-ACDC-CA1B-8358-698BF1CABB4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0" creationId="{D2E7B833-5B0C-3160-DED7-DA05EC6C8D8E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1" creationId="{B3A4B561-50C0-66FC-78D7-B6EAF909806B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2" creationId="{E17550CC-E4A5-1FB5-80E7-5E287632E55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3" creationId="{350A07D3-42C5-E79F-D29D-DF8263E572C9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4" creationId="{3885340F-166B-F90A-3F00-1EB9DDF7A92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5" creationId="{EBE77555-0C1C-6A41-1FB5-1C6A79DB0E89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6" creationId="{DFFAF20C-B77F-4CDB-3AB9-8693CA747D89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7" creationId="{CE0B33A5-ADD4-C59A-77DF-E3EB4A32CE5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8" creationId="{0692C7EE-6FE5-A456-B9F9-F968345E3CCF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999" creationId="{1863C235-4EF8-24C0-6293-65462B43FD00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0" creationId="{EE5F7F00-8F3D-4858-5573-2A2D7EE3E956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1" creationId="{F3DA73A0-32CE-B3F5-0758-859911412F6E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2" creationId="{A754EBEB-D02F-77E8-2648-63CC01A998D8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3" creationId="{D3877B8D-2190-B22B-9F70-3F573EF1DC0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4" creationId="{1997E8AD-8B51-C49F-2B8A-D7AD3F4E9CB0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5" creationId="{96B50DA0-B8F7-84EC-55D6-DF305A5CF93C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6" creationId="{E4F862B7-CA2E-BCDE-F3EE-2CBA8C7BEF84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7" creationId="{9A1FFF1A-0702-7B11-C65F-8A098414876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8" creationId="{0175710E-A38C-A4E3-61CF-2CADA90966E1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09" creationId="{F76C58C9-CD4C-32D5-8CE5-BD49923FFAE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0" creationId="{B18F38A4-68F9-2C8C-DA5C-6D7A69F75B7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1" creationId="{262312E4-3F68-9B86-5C42-A7CB4F516945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2" creationId="{9086C73C-77C9-45DA-68E2-CFCC54954A2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3" creationId="{479A4995-EA66-5DD3-C992-02CAC6928CFE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4" creationId="{732487C9-AAF2-22D0-7C42-02F24E6A5727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5" creationId="{5C56968C-9220-9E92-B4FC-46AB26A48E32}"/>
            </ac:spMkLst>
          </pc:spChg>
          <pc:spChg chg="mod topLvl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016" creationId="{6C5E2E53-11BE-BA58-9A53-C51742B10FA6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17" creationId="{F0A57094-026E-50E0-8976-238F99980B8E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18" creationId="{57BAA37E-254C-CE1F-26AB-68FAF777F127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19" creationId="{7A9E9728-622A-4A4F-BF35-AD0109A40BA0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20" creationId="{1A189634-BC21-AE98-2AE1-0DF7B406C05E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021" creationId="{49AB4153-F70E-05B1-6F35-3161C5E54106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022" creationId="{9C7CD486-0987-C2B9-3CD1-41EE6ED8C9C8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023" creationId="{221E5910-CB87-F718-7428-C6490A0056CD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0" creationId="{B3117438-95D8-1A3F-F01E-925A4849D5C1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1" creationId="{95A05D5E-3711-E6FF-4668-CF5EC2C2D198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2" creationId="{021D4625-AF96-9D9F-D715-B0BC7B8A19B2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3" creationId="{A9177C4E-F912-B818-AB26-6750C8CCEB44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4" creationId="{107CED5F-2B69-7C59-0ECB-D18CB71E6EFA}"/>
            </ac:spMkLst>
          </pc:spChg>
          <pc:spChg chg="mod topLvl">
            <ac:chgData name="Chuck Tomasi" userId="79514c44-a18e-4aaa-84b1-18f74099d6b1" providerId="ADAL" clId="{18B14563-CCEC-0C42-8C0A-ABD616E2CF02}" dt="2023-11-06T14:52:51.375" v="3058" actId="164"/>
            <ac:spMkLst>
              <pc:docMk/>
              <pc:sldMasterMk cId="2317532505" sldId="2147483672"/>
              <pc:sldLayoutMk cId="1438527250" sldId="2147483686"/>
              <ac:spMk id="1285" creationId="{043F328C-FB53-0620-C271-9EE1078465AB}"/>
            </ac:spMkLst>
          </pc:spChg>
          <pc:spChg chg="add mod topLvl">
            <ac:chgData name="Chuck Tomasi" userId="79514c44-a18e-4aaa-84b1-18f74099d6b1" providerId="ADAL" clId="{18B14563-CCEC-0C42-8C0A-ABD616E2CF02}" dt="2023-11-06T14:54:10.160" v="3072" actId="164"/>
            <ac:spMkLst>
              <pc:docMk/>
              <pc:sldMasterMk cId="2317532505" sldId="2147483672"/>
              <pc:sldLayoutMk cId="1438527250" sldId="2147483686"/>
              <ac:spMk id="1286" creationId="{C5B7FE43-AC9A-1410-E6C2-5BD69FC506FD}"/>
            </ac:spMkLst>
          </pc:spChg>
          <pc:spChg chg="add del mod">
            <ac:chgData name="Chuck Tomasi" userId="79514c44-a18e-4aaa-84b1-18f74099d6b1" providerId="ADAL" clId="{18B14563-CCEC-0C42-8C0A-ABD616E2CF02}" dt="2023-11-05T14:08:53.533" v="765"/>
            <ac:spMkLst>
              <pc:docMk/>
              <pc:sldMasterMk cId="2317532505" sldId="2147483672"/>
              <pc:sldLayoutMk cId="1438527250" sldId="2147483686"/>
              <ac:spMk id="1287" creationId="{631B6684-6C96-CE93-EF4C-ED18D8E37E95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87" creationId="{BEBE273B-F3AA-CEEF-A719-14A26934C4AE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88" creationId="{2F06084F-B53B-F2C6-7992-F6F07541BDFF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89" creationId="{029D189B-A660-D76D-3938-227717F5F268}"/>
            </ac:spMkLst>
          </pc:spChg>
          <pc:spChg chg="add del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0" creationId="{4F248C1B-7847-B8EC-EAF8-F94F68082705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1" creationId="{88DCC7B8-C028-6FA7-A0E5-C400A4209501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2" creationId="{E178836C-2CE0-6163-CC89-0B9DD42C4095}"/>
            </ac:spMkLst>
          </pc:spChg>
          <pc:spChg chg="add mod">
            <ac:chgData name="Chuck Tomasi" userId="79514c44-a18e-4aaa-84b1-18f74099d6b1" providerId="ADAL" clId="{18B14563-CCEC-0C42-8C0A-ABD616E2CF02}" dt="2023-11-06T14:54:21.242" v="3075" actId="164"/>
            <ac:spMkLst>
              <pc:docMk/>
              <pc:sldMasterMk cId="2317532505" sldId="2147483672"/>
              <pc:sldLayoutMk cId="1438527250" sldId="2147483686"/>
              <ac:spMk id="1293" creationId="{6FC7FEC6-03F8-1077-69D9-13EB63835EAD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4" creationId="{291A91B2-7DE7-ED03-F752-2D288EAD4EC7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5" creationId="{A29750B4-79E0-7146-97EA-F987FB1A344D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6" creationId="{14A7AD79-911C-5338-E724-AB4396077D5D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7" creationId="{3524C362-6BD8-AD55-EF3F-1E0221AC2458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8" creationId="{42E20141-BB12-8ABE-F0B1-0E0841A28237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299" creationId="{16571996-3119-2778-5C8D-B1F50E35141B}"/>
            </ac:spMkLst>
          </pc:spChg>
          <pc:spChg chg="add mod">
            <ac:chgData name="Chuck Tomasi" userId="79514c44-a18e-4aaa-84b1-18f74099d6b1" providerId="ADAL" clId="{18B14563-CCEC-0C42-8C0A-ABD616E2CF02}" dt="2023-11-06T14:54:30.183" v="3076" actId="164"/>
            <ac:spMkLst>
              <pc:docMk/>
              <pc:sldMasterMk cId="2317532505" sldId="2147483672"/>
              <pc:sldLayoutMk cId="1438527250" sldId="2147483686"/>
              <ac:spMk id="1300" creationId="{601D2186-D353-E977-49AE-F79F2336D261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1" creationId="{2C9DAA3C-8632-A51F-46F9-08B82DDA548A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2" creationId="{C8262F11-DBF3-1FD4-C269-C54208002DF0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3" creationId="{E3CA5699-6E4C-4FF9-7E5B-77530DB3C9E0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4" creationId="{C58C7F08-7D3C-AD2D-624B-C9DBFABC492B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5" creationId="{C8B6546C-A8E9-8EEF-6CF9-4C91CFE80EEF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6" creationId="{36038732-0665-72F6-694C-9F534648C712}"/>
            </ac:spMkLst>
          </pc:spChg>
          <pc:spChg chg="add mod">
            <ac:chgData name="Chuck Tomasi" userId="79514c44-a18e-4aaa-84b1-18f74099d6b1" providerId="ADAL" clId="{18B14563-CCEC-0C42-8C0A-ABD616E2CF02}" dt="2023-11-06T14:53:32.751" v="3061" actId="164"/>
            <ac:spMkLst>
              <pc:docMk/>
              <pc:sldMasterMk cId="2317532505" sldId="2147483672"/>
              <pc:sldLayoutMk cId="1438527250" sldId="2147483686"/>
              <ac:spMk id="1307" creationId="{5D63CD9D-1678-5B73-83A7-CCA566D7A113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08" creationId="{6E19AB10-5079-4108-BB4E-7114F82CFE8B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09" creationId="{69C0687F-991C-9F78-83C6-0EED2F089503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10" creationId="{7824ACB2-36C5-D06A-93DB-8F9E672146B1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1" creationId="{385341BA-1002-5292-FBD1-17F42442097C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2" creationId="{BE3A0D9B-C803-962E-EE49-44240C39FA6A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3" creationId="{134F9060-D67F-6798-C1AA-85D9AF85E887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4" creationId="{374D9B67-8063-63E2-E89E-9DA0C0223F2F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5" creationId="{F8827990-465F-4FA0-E94C-D6BB70D7DEAF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6" creationId="{CAB74AAB-05B9-74B9-B22D-814B19220CFC}"/>
            </ac:spMkLst>
          </pc:spChg>
          <pc:spChg chg="add mod topLvl">
            <ac:chgData name="Chuck Tomasi" userId="79514c44-a18e-4aaa-84b1-18f74099d6b1" providerId="ADAL" clId="{18B14563-CCEC-0C42-8C0A-ABD616E2CF02}" dt="2023-11-06T14:55:04.407" v="3081" actId="164"/>
            <ac:spMkLst>
              <pc:docMk/>
              <pc:sldMasterMk cId="2317532505" sldId="2147483672"/>
              <pc:sldLayoutMk cId="1438527250" sldId="2147483686"/>
              <ac:spMk id="1317" creationId="{37A09FA7-F2BD-3C85-1EE5-6993B23668A3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18" creationId="{FF391527-3F60-2DC2-ACCB-819CB15370DB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19" creationId="{F1D102B6-B178-EC63-B9CA-6A1D0BABEFF5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23" creationId="{A424328C-81E5-1B29-ACB0-9EB225091CA6}"/>
            </ac:spMkLst>
          </pc:spChg>
          <pc:spChg chg="add mod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325" creationId="{0A7D7470-2658-CEA1-7A4B-FB0D51C6B6B3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29" creationId="{56F0E52E-0D5F-5CAD-160A-8173BBF40352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5" creationId="{042E2CC0-DDA5-721B-C8D2-BF54486C3D55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6" creationId="{0F7E7D16-667B-0D72-9074-89BFFC78C82E}"/>
            </ac:spMkLst>
          </pc:spChg>
          <pc:spChg chg="mod topLvl">
            <ac:chgData name="Chuck Tomasi" userId="79514c44-a18e-4aaa-84b1-18f74099d6b1" providerId="ADAL" clId="{18B14563-CCEC-0C42-8C0A-ABD616E2CF02}" dt="2023-11-06T14:41:47.173" v="2949" actId="554"/>
            <ac:spMkLst>
              <pc:docMk/>
              <pc:sldMasterMk cId="2317532505" sldId="2147483672"/>
              <pc:sldLayoutMk cId="1438527250" sldId="2147483686"/>
              <ac:spMk id="1337" creationId="{4FBC39E0-1697-259B-5B7B-47F57774E649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8" creationId="{A9241171-9099-95DA-6F29-C8BC30705FC6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39" creationId="{992C7726-F26A-DFC1-5B5B-91CB21CC89E6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40" creationId="{ACD11304-C237-A99F-A0A8-AB76FD8C9A43}"/>
            </ac:spMkLst>
          </pc:spChg>
          <pc:spChg chg="add mod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341" creationId="{6D4489ED-E3E5-2CFF-1D11-40B06831BB06}"/>
            </ac:spMkLst>
          </pc:spChg>
          <pc:spChg chg="add mod topLvl">
            <ac:chgData name="Chuck Tomasi" userId="79514c44-a18e-4aaa-84b1-18f74099d6b1" providerId="ADAL" clId="{18B14563-CCEC-0C42-8C0A-ABD616E2CF02}" dt="2023-11-06T14:54:03.879" v="3071" actId="165"/>
            <ac:spMkLst>
              <pc:docMk/>
              <pc:sldMasterMk cId="2317532505" sldId="2147483672"/>
              <pc:sldLayoutMk cId="1438527250" sldId="2147483686"/>
              <ac:spMk id="1342" creationId="{1A052D44-45B9-2A79-E0BA-ADD9149BBFDF}"/>
            </ac:spMkLst>
          </pc:spChg>
          <pc:spChg chg="add del mod">
            <ac:chgData name="Chuck Tomasi" userId="79514c44-a18e-4aaa-84b1-18f74099d6b1" providerId="ADAL" clId="{18B14563-CCEC-0C42-8C0A-ABD616E2CF02}" dt="2023-11-06T14:37:39.135" v="2920" actId="478"/>
            <ac:spMkLst>
              <pc:docMk/>
              <pc:sldMasterMk cId="2317532505" sldId="2147483672"/>
              <pc:sldLayoutMk cId="1438527250" sldId="2147483686"/>
              <ac:spMk id="1343" creationId="{7A67281B-0B01-6D71-3DE3-D63D4082FB24}"/>
            </ac:spMkLst>
          </pc:spChg>
          <pc:spChg chg="add del mod">
            <ac:chgData name="Chuck Tomasi" userId="79514c44-a18e-4aaa-84b1-18f74099d6b1" providerId="ADAL" clId="{18B14563-CCEC-0C42-8C0A-ABD616E2CF02}" dt="2023-11-06T14:44:33.371" v="2987" actId="478"/>
            <ac:spMkLst>
              <pc:docMk/>
              <pc:sldMasterMk cId="2317532505" sldId="2147483672"/>
              <pc:sldLayoutMk cId="1438527250" sldId="2147483686"/>
              <ac:spMk id="1408" creationId="{CFCDAFAF-AF9A-6468-C5E9-E1E1D507A7A6}"/>
            </ac:spMkLst>
          </pc:spChg>
          <pc:spChg chg="add del mod topLvl">
            <ac:chgData name="Chuck Tomasi" userId="79514c44-a18e-4aaa-84b1-18f74099d6b1" providerId="ADAL" clId="{18B14563-CCEC-0C42-8C0A-ABD616E2CF02}" dt="2023-11-06T12:19:45.621" v="1973" actId="21"/>
            <ac:spMkLst>
              <pc:docMk/>
              <pc:sldMasterMk cId="2317532505" sldId="2147483672"/>
              <pc:sldLayoutMk cId="1438527250" sldId="2147483686"/>
              <ac:spMk id="1424" creationId="{84DBDDE0-0EA2-ACD3-5A2E-95640133ABB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6" creationId="{881EED20-434F-AF26-59D2-5E4405B2AB4A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7" creationId="{CFE64A9B-7853-4E12-7B41-E023A8A8149C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8" creationId="{C179CC39-0B75-CE00-EEC1-1E300674300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79" creationId="{436F0890-B414-5351-87C1-32C075F4F7AE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0" creationId="{02C7CC76-0737-CFE8-A977-98B37D15FD0D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1" creationId="{02A8A806-5655-0C01-4969-732179E8E9B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2" creationId="{151EFAE5-44CA-9E3E-7D21-5377A80079A2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3" creationId="{A02A6E44-16BE-F262-9FA7-2A01A73F47C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4" creationId="{A390BD99-9873-6AF6-F724-A58C766AC664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5" creationId="{6AF9E547-702D-9087-8BF2-7EB4A919939C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6" creationId="{0107D71E-FF98-9E10-FFE3-F16E8DBEA2E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7" creationId="{C416B9ED-1D1E-E238-B516-ACF2C540752A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8" creationId="{6F89807A-993D-6F7E-71D7-CDE4C251B3F1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89" creationId="{864557E7-CAAF-4786-7B65-28E3CF7AD35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0" creationId="{A90030D9-82FE-E7BE-533B-EE5685AD73A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1" creationId="{5D9A4E82-A215-C251-6D79-FF723D19B5E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2" creationId="{3540C563-BEA2-3B54-944F-DFE808CA0F1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3" creationId="{497ACABD-25B4-89AF-C4D4-3AB5AB2F6B3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4" creationId="{6916E33E-9056-5511-5FF7-9F03F8BD904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5" creationId="{BCA02CB2-4A36-3887-12C0-407CCAAACEDD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6" creationId="{A796A4DC-19BA-B57B-B4D3-2112AB5F7E0E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7" creationId="{9A593DD9-F0BA-D664-3670-1086A51415D1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8" creationId="{0310D83A-82AA-7658-E078-1E4F56CB73C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499" creationId="{AB6D4834-E5F4-8CD2-6237-061D580AE262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0" creationId="{907DFE47-9A6A-5753-857D-5F988758FA6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1" creationId="{406E55FB-A910-846E-77BF-F06ACDE0DE9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2" creationId="{97CE5FEF-CAC3-1DBC-1E0D-BCE93DAACC4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3" creationId="{1FFA40B5-7EFD-5348-F283-A6B78B89CBBE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4" creationId="{C9EF24DA-E000-BD5D-C809-B4235BDEDE6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5" creationId="{BEBBF05E-7B58-2D43-D329-F4096AF934C9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6" creationId="{94931656-8F38-A135-8A28-727C7C899837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7" creationId="{BF6D2E6E-9D0C-E89D-63A3-0DB509DF3F5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8" creationId="{FAD185E7-79E7-57F0-27E5-50967A564E80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09" creationId="{2EC705E4-7873-AAEF-1F59-A759FC4074F6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0" creationId="{55129911-ABBD-B7A3-D3E7-E8BB723ED278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1" creationId="{E333C4F8-7851-D702-4A0F-049CE9155F13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2" creationId="{B40DC4EE-8E00-7424-4E39-BC413E9D89D5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3" creationId="{EB5D71DC-2ED8-E264-8009-31639FF88896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4" creationId="{1BF18744-9C6E-B9E8-D815-04A6593C8C31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5" creationId="{7E7A7921-994D-E317-F406-479B2A0FC41F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6" creationId="{6F72D794-9556-88FA-4D04-FE66EA52A0C7}"/>
            </ac:spMkLst>
          </pc:spChg>
          <pc:spChg chg="mod topLvl">
            <ac:chgData name="Chuck Tomasi" userId="79514c44-a18e-4aaa-84b1-18f74099d6b1" providerId="ADAL" clId="{18B14563-CCEC-0C42-8C0A-ABD616E2CF02}" dt="2023-11-05T13:47:29.243" v="684" actId="255"/>
            <ac:spMkLst>
              <pc:docMk/>
              <pc:sldMasterMk cId="2317532505" sldId="2147483672"/>
              <pc:sldLayoutMk cId="1438527250" sldId="2147483686"/>
              <ac:spMk id="1517" creationId="{F9976575-6B2B-FBD8-2233-BC5DF8CC4A2C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518" creationId="{8F7E1769-247D-C2E3-ED61-9394832B7071}"/>
            </ac:spMkLst>
          </pc:spChg>
          <pc:spChg chg="del mod topLvl">
            <ac:chgData name="Chuck Tomasi" userId="79514c44-a18e-4aaa-84b1-18f74099d6b1" providerId="ADAL" clId="{18B14563-CCEC-0C42-8C0A-ABD616E2CF02}" dt="2023-11-06T13:25:44.460" v="2638" actId="478"/>
            <ac:spMkLst>
              <pc:docMk/>
              <pc:sldMasterMk cId="2317532505" sldId="2147483672"/>
              <pc:sldLayoutMk cId="1438527250" sldId="2147483686"/>
              <ac:spMk id="1519" creationId="{4A599779-E068-83BE-0526-0EF2D88F51A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1" creationId="{F1F541F9-3C4C-5B1E-A566-A99C7FC7568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2" creationId="{903BAF1C-5D78-11BA-FB8B-E1BFCE0D51DD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3" creationId="{A93995CF-E094-AD9B-6C89-F4DE5C5A1C08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4" creationId="{21C8E5C6-88EA-41D9-6FD7-85AFBEAC1E54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5" creationId="{0289C865-053B-19AF-669D-68624BBB29F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6" creationId="{2FC4A836-0354-6BB9-F5CB-5258DB95F63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7" creationId="{5B4CC011-3604-94C5-69ED-7858709CACE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8" creationId="{6553FD64-9B84-8B48-4D24-A0E01F1FED48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29" creationId="{FD56DF0C-90B3-B171-64D6-6559E354AC89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0" creationId="{C04B7357-FDDC-B808-EAC5-FDCE9E85BC6A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1" creationId="{7BE002E4-8EFA-341F-EE14-BB5B8F52C810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2" creationId="{5AAC32D7-FEE0-75B8-6690-C5A2979E003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3" creationId="{01489C34-1D59-BEA7-E863-489C902882E2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4" creationId="{47F034B6-3174-2FEF-CF47-0B71D8DED9E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5" creationId="{976900C7-878A-CA06-E782-39D0914AAE1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6" creationId="{24158429-EBCF-6E1A-EC70-1AD85EBF66B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7" creationId="{86213B9C-C7B0-57A0-E79A-6A22920CB3CB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8" creationId="{7E6026C1-A439-AB35-7C4D-AB39972E113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39" creationId="{5DE970B2-8530-CC8B-B84C-E0B47ECA54A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0" creationId="{C93F4E23-0978-D3D6-C58F-1539FB290146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1" creationId="{35965908-8F02-D57F-2A1A-B577E406D73E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2" creationId="{570B56F7-49A5-77E9-89B2-5D9F8C6E2BA4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3" creationId="{9507BC73-C501-34F4-F6FD-B25CD7FDE6F6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4" creationId="{0BA7CF80-3E35-72EA-5B5B-B78F3596FF66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5" creationId="{09469DAB-74E3-459F-C502-EAD4D1D200FA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6" creationId="{B0FF859F-D81E-C5B7-E9B7-E4D0ED1D29B2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7" creationId="{0245FE3C-D820-6DFC-2308-0D0019872A6C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8" creationId="{65C33F38-A6C0-FF17-C264-28BABE83D35C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49" creationId="{11D26235-14B7-9565-7B5A-5AACD866DA13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0" creationId="{391B21C7-561C-9EC5-4F4E-9DB67D5DD6D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1" creationId="{0CB320D9-1780-6EAC-D2A1-AF56A4050CFC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2" creationId="{675DAC5E-8473-F737-5F5A-9063D90256EB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3" creationId="{6D40A76C-610D-1577-6057-A3A1F04A9CA7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4" creationId="{669938EF-3154-2A40-3DD7-34EC46507329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55" creationId="{1489B225-42E7-F56B-1EC4-9F002AFD9A90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6" creationId="{C31C4151-3A48-B741-8349-8447EDA82DF5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7" creationId="{E0E32949-C094-2789-F6FD-61A6CF86A45E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8" creationId="{173F245C-4EA5-65A0-345E-63A588F43CF9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59" creationId="{665E3A97-CD80-6150-D56D-78C6CF4204ED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60" creationId="{23C3B61E-911B-7A5D-9644-0F0AFC367FF0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61" creationId="{BF62FEA5-1707-88CE-1DE9-A2DEC776F58B}"/>
            </ac:spMkLst>
          </pc:spChg>
          <pc:spChg chg="del mod topLvl">
            <ac:chgData name="Chuck Tomasi" userId="79514c44-a18e-4aaa-84b1-18f74099d6b1" providerId="ADAL" clId="{18B14563-CCEC-0C42-8C0A-ABD616E2CF02}" dt="2023-11-06T13:25:39.673" v="2637" actId="478"/>
            <ac:spMkLst>
              <pc:docMk/>
              <pc:sldMasterMk cId="2317532505" sldId="2147483672"/>
              <pc:sldLayoutMk cId="1438527250" sldId="2147483686"/>
              <ac:spMk id="1562" creationId="{49627813-276A-EFBE-1086-C947432E2471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3" creationId="{98862894-B27F-C98B-C6D7-C0747D7C720F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4" creationId="{377B0B67-F672-76D4-C6BF-6BFCDB0DFA63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5" creationId="{389F3173-EBA1-DFC9-D6EA-2B88F4ED35D5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6" creationId="{32981042-B94F-7187-9507-F10629D74D0E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7" creationId="{28B4B7D4-3548-F2DF-A253-9A688263430A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8" creationId="{BCA8FBF8-C743-93ED-6112-F800F97203CB}"/>
            </ac:spMkLst>
          </pc:spChg>
          <pc:spChg chg="mod topLvl">
            <ac:chgData name="Chuck Tomasi" userId="79514c44-a18e-4aaa-84b1-18f74099d6b1" providerId="ADAL" clId="{18B14563-CCEC-0C42-8C0A-ABD616E2CF02}" dt="2023-11-06T14:53:18.237" v="3060" actId="164"/>
            <ac:spMkLst>
              <pc:docMk/>
              <pc:sldMasterMk cId="2317532505" sldId="2147483672"/>
              <pc:sldLayoutMk cId="1438527250" sldId="2147483686"/>
              <ac:spMk id="1569" creationId="{75E13093-A9DD-7E17-792A-DC0B97938C57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1" creationId="{9C888760-77B4-E7A5-FB3F-EA9DBE22B00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2" creationId="{EE9B23CE-3B3D-C7A0-AFBD-52B4CB3B70C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3" creationId="{4ED010D5-BCC0-26C2-1186-4700BB67C4AA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4" creationId="{CBE34C97-300A-0558-12DB-85695FA43AE4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5" creationId="{D55DEF42-7AC6-59CE-0427-51A7ED2FD3F5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6" creationId="{D3CD5701-6D1D-5B44-3BF9-377B7266EC18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7" creationId="{436CA4C5-C6D1-CD5C-EE47-76EAC5ED7102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8" creationId="{B4499E9E-670C-DB25-DB29-E500308F39C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79" creationId="{E49C1C83-C37A-F0F3-0C5F-3AA89F60F31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0" creationId="{836BF342-5656-3195-2B7A-3EBF54946280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1" creationId="{BF212BA4-C167-B9DE-C1BB-6896294B4E48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2" creationId="{358E5CDA-FC26-AD6E-4B7A-7BAAC40DBA0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3" creationId="{3A0746F4-46F9-8A51-15C0-53DB26F22FEA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4" creationId="{7F15F039-50BA-5643-3C93-D0B64757FBB6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5" creationId="{CB2DBBAA-4E5A-764B-6A61-7E1E70243EBC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6" creationId="{8C6F54C5-A593-FAFC-765F-306649C8813A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7" creationId="{BE6E3BA8-42C2-7FF1-90E0-404C2FF42EE1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8" creationId="{4607FBB6-F588-8BDA-6C18-F32725C19DB5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89" creationId="{E154632F-A5D5-07C5-12F9-AC866ED57CE4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0" creationId="{A661BB24-33E8-6557-7611-49C36408D9A9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1" creationId="{F7D541C6-2C9D-7D30-2EF4-512D4341A1F9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2" creationId="{131CDF3A-69DF-E8D3-1CFF-756838EE5F00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3" creationId="{9B3700CD-63D8-D1E2-E024-70268AC50798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4" creationId="{ACA12FDF-E583-875F-113F-7D48BAB886FD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5" creationId="{1FBA218E-09AA-CD62-994A-68BF4FAF0B4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6" creationId="{A5C9D417-B8EE-FFCD-3FAC-8D08DC8D38CE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7" creationId="{6F264948-8B15-9160-B0A3-A464DCC344BE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8" creationId="{26413FE0-22E1-9953-923A-A62418455393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599" creationId="{5E135B8A-B771-3604-6135-717028642077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0" creationId="{7806DE1B-5CC8-2CBC-1F13-2EBE5235638E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1" creationId="{E57DA91C-08DB-DE1B-ADBA-AC95C0A5F4EF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2" creationId="{950BC319-B3D6-D71E-0A0A-CF8461FA1161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3" creationId="{2AFA3A9E-E8A4-4F05-22A1-0C79AC64ABD1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4" creationId="{3F54AC77-FD99-9CF8-1D6F-1A1CFB848D94}"/>
            </ac:spMkLst>
          </pc:spChg>
          <pc:spChg chg="mod topLvl">
            <ac:chgData name="Chuck Tomasi" userId="79514c44-a18e-4aaa-84b1-18f74099d6b1" providerId="ADAL" clId="{18B14563-CCEC-0C42-8C0A-ABD616E2CF02}" dt="2023-11-06T14:53:08.478" v="3059" actId="164"/>
            <ac:spMkLst>
              <pc:docMk/>
              <pc:sldMasterMk cId="2317532505" sldId="2147483672"/>
              <pc:sldLayoutMk cId="1438527250" sldId="2147483686"/>
              <ac:spMk id="1605" creationId="{B2B5B070-3663-0600-03DD-6E0B87927EDA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6" creationId="{86F5BA5F-B9A1-DE76-4DED-97F5573CEB3A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7" creationId="{AA2BB6F8-181A-78DA-7236-6119165F817D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8" creationId="{63CD8CA0-3AB9-D483-D7AF-6C3021EA7BC9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09" creationId="{4240AEE2-8639-AB0B-8BD8-C87CF844476D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10" creationId="{F9C2BF44-991A-1FFD-9F5A-FCB8FC95BE1E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11" creationId="{98E31D4A-F0D5-0028-F0B2-537BB92473DE}"/>
            </ac:spMkLst>
          </pc:spChg>
          <pc:spChg chg="del mod topLvl">
            <ac:chgData name="Chuck Tomasi" userId="79514c44-a18e-4aaa-84b1-18f74099d6b1" providerId="ADAL" clId="{18B14563-CCEC-0C42-8C0A-ABD616E2CF02}" dt="2023-11-06T13:25:30.530" v="2636" actId="478"/>
            <ac:spMkLst>
              <pc:docMk/>
              <pc:sldMasterMk cId="2317532505" sldId="2147483672"/>
              <pc:sldLayoutMk cId="1438527250" sldId="2147483686"/>
              <ac:spMk id="1612" creationId="{AD8CDFE1-1903-A5C0-D6BD-218E89ABBEAF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4" creationId="{0013D8B8-C8CA-B5E7-896C-A65D9320B28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5" creationId="{CD418D63-EAA4-56E2-6372-DA713AA475B5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6" creationId="{7B18C47D-4D84-896F-7881-A3E12D3A0D9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7" creationId="{2468A81B-4C9D-87E6-3658-CF1EFE0B3BB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8" creationId="{B7769BCC-33AC-C274-66D8-D5EC1B86BEE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19" creationId="{60ACE755-F37D-6E86-B823-A4EF503CCDC9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0" creationId="{6FB06323-137A-0410-2FCE-718C361EF6A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1" creationId="{6F8B7579-A457-F5B0-5F5F-0DE45E53778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2" creationId="{637C36CB-265B-0610-A417-D3936DBDC50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3" creationId="{3456AFDD-1BB5-4B7D-A299-5709909D722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4" creationId="{9693D6B5-9C83-FBF8-DDB1-A9E23E1DE85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5" creationId="{F9653B15-D950-D9A6-9F8C-6B21710A7C7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6" creationId="{79B0D231-F184-079D-217C-2481A3E73407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7" creationId="{A6FE3A59-496C-830C-07E5-11EDA359F5B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8" creationId="{3E631909-2C6B-2CA0-919B-2C1B977279BF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29" creationId="{2FA28AB1-67BF-45A1-E73D-6A1B9F8E94F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0" creationId="{392E3307-EB21-FC6B-13F1-A45A6E7F9D1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1" creationId="{546A5A68-294E-CE6C-865C-128CD5AD676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2" creationId="{CEFEA6F4-BF25-4656-99C8-F766CE2ECD7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3" creationId="{112C4F19-6802-E1DA-286C-BDDAAA94E53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4" creationId="{28789CFB-D123-05C9-DFFC-EF8CCF19DA6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5" creationId="{28F777C8-FE9D-29F8-DC00-FE4EEEB299C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6" creationId="{AED124B1-1E46-EF12-FF8C-F5A85D712315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7" creationId="{53DF2B15-DA9C-9CAA-E672-CEA766C8DB0B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8" creationId="{55D1F53E-F38C-077D-D927-92E838B390C8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39" creationId="{060CD229-7C60-2A74-0F87-485CD73BB22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0" creationId="{E0BC554E-46B2-EBEC-2F7E-A0CCF8F5E07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1" creationId="{59FD9573-E121-F188-1D6F-6F6D5614AB0D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2" creationId="{7AB71A05-C91A-261F-BB29-B3C77B8E04F1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3" creationId="{027505D5-0653-1D9C-90C3-80CF0B5A9C2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4" creationId="{CA102A8D-9A39-A8CB-6544-015F8C667903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5" creationId="{1758AEE3-EFEC-4A27-7E2A-B34AF4D3E2E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6" creationId="{CC37BA72-AB0F-D1D5-3056-6D8A647C9F4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7" creationId="{8293BC7E-DE2F-7904-E008-720CF26C2A6F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8" creationId="{6002390F-5047-DE36-547A-9281593F7416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49" creationId="{5E14BF23-AE5C-7C65-9BA1-15B7D6DB8169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0" creationId="{16B6F866-5928-56EA-250E-D1E35DCB9270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1" creationId="{EB894CB3-C69D-5F3C-9DF9-AF8D8C71184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2" creationId="{3EFCF57E-BBFD-7B13-9F73-9026A7821BE2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3" creationId="{B1477589-4E96-ACB7-6D65-2343B0EAF165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4" creationId="{6F8DDED7-222C-3CE9-4BB3-2DEED2EF6D24}"/>
            </ac:spMkLst>
          </pc:spChg>
          <pc:spChg chg="mod topLvl">
            <ac:chgData name="Chuck Tomasi" userId="79514c44-a18e-4aaa-84b1-18f74099d6b1" providerId="ADAL" clId="{18B14563-CCEC-0C42-8C0A-ABD616E2CF02}" dt="2023-11-06T12:21:38.382" v="1980" actId="164"/>
            <ac:spMkLst>
              <pc:docMk/>
              <pc:sldMasterMk cId="2317532505" sldId="2147483672"/>
              <pc:sldLayoutMk cId="1438527250" sldId="2147483686"/>
              <ac:spMk id="1655" creationId="{539F6449-D3A5-D02C-2EB7-4B4A627FF24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3" creationId="{2FA4C1CE-D9BB-A255-E0D3-8EDBE990808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4" creationId="{DB3607E6-DD31-CE26-184E-067F8EC28B3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5" creationId="{591218B6-4BF8-545D-BB42-E51B8398D2B2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6" creationId="{435502BE-7B90-4DCA-C726-F0F0B293600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7" creationId="{8CDE7B38-90F2-522C-3E54-0AB87DD6AE2B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8" creationId="{B25915BD-E82C-B7EA-4E96-A589A9DAD55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699" creationId="{80163A6A-0A19-364D-58AA-689DA76551E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0" creationId="{E91D8DB0-22BF-1972-6E1B-93EBA53DC4F7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1" creationId="{59B45038-19D0-3A45-D6FA-C6E30802830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2" creationId="{259C878A-BF3D-3011-979D-EC847F9E5AF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3" creationId="{2F32DED1-A58A-7AF2-7A26-3215F2A52F4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4" creationId="{C5988081-D939-9FEF-0512-3A4054B5D5AB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5" creationId="{A12E095E-1309-9AE8-4DD8-222D609684C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6" creationId="{8F744998-4B83-92B1-8E2E-6FABB7D7BA0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7" creationId="{695F015C-DF72-916C-9853-07B2D9FA5025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8" creationId="{698E7702-B0D7-E330-AB36-205CE66879A7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09" creationId="{AB6966CF-46C4-3046-77B2-43E01435A6B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0" creationId="{A95E5474-1F0B-28BE-6252-B3662CEC2C2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1" creationId="{E042E7AD-3607-7B86-936B-C374801766A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2" creationId="{1AA7740A-4E6E-BC22-7FBF-24DC204E664C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3" creationId="{CB57BEF5-69F0-F23A-3171-9E02F2208C4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4" creationId="{24650CB6-8BD9-A0AB-3734-88D032D5ADF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5" creationId="{3C303002-FC03-E6B2-90A3-F88469F2B88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6" creationId="{058D6136-4962-EBE2-310C-9260CF64E640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7" creationId="{AD477603-29A0-211B-1ABE-AC5BC3CFB555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8" creationId="{6C68075A-85A5-6F3A-42C4-F1389A305DF7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19" creationId="{E3406C54-34E6-A0FC-4C6F-4788B8471D9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0" creationId="{3D08E130-87C0-759C-1973-24B0427CA060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1" creationId="{C6B79B99-9E63-D903-6A62-AC57D711C39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2" creationId="{E498EF4E-8ED9-CFC1-BC62-2CB733017762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3" creationId="{E9226FDB-852E-BC7F-9FA0-15D7D75AC36D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4" creationId="{776B7B39-E98D-EE93-CF92-D1C877CEBA4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5" creationId="{F987DFE2-C8AA-786F-1EA8-B83CFC3A43B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6" creationId="{0153EFF0-B277-499F-C18B-6672344C5060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7" creationId="{F2C65C40-8C5E-0DDA-BDE3-72465F06EAC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8" creationId="{2593071B-A664-201D-8288-ED1E9DEBABB1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29" creationId="{9FE2FC5E-B09A-3D41-F581-AB21A7E1026A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0" creationId="{DE5A342D-7022-2E19-D088-A97FEB478C56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1" creationId="{2C7C0941-356B-F9AE-2D1E-3BB876EDAA9E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2" creationId="{FA238E70-B8D8-E6DF-7342-0C1C9616FA9F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3" creationId="{DE0BE8D4-91C8-09FE-D8B9-5C525F951259}"/>
            </ac:spMkLst>
          </pc:spChg>
          <pc:spChg chg="mod topLvl">
            <ac:chgData name="Chuck Tomasi" userId="79514c44-a18e-4aaa-84b1-18f74099d6b1" providerId="ADAL" clId="{18B14563-CCEC-0C42-8C0A-ABD616E2CF02}" dt="2023-11-06T12:21:52.258" v="1981" actId="164"/>
            <ac:spMkLst>
              <pc:docMk/>
              <pc:sldMasterMk cId="2317532505" sldId="2147483672"/>
              <pc:sldLayoutMk cId="1438527250" sldId="2147483686"/>
              <ac:spMk id="1734" creationId="{4470E3D7-C713-215C-4B91-B73A2BA7D674}"/>
            </ac:spMkLst>
          </pc:spChg>
          <pc:grpChg chg="add del mod">
            <ac:chgData name="Chuck Tomasi" userId="79514c44-a18e-4aaa-84b1-18f74099d6b1" providerId="ADAL" clId="{18B14563-CCEC-0C42-8C0A-ABD616E2CF02}" dt="2023-11-05T21:09:47.430" v="1613" actId="165"/>
            <ac:grpSpMkLst>
              <pc:docMk/>
              <pc:sldMasterMk cId="2317532505" sldId="2147483672"/>
              <pc:sldLayoutMk cId="1438527250" sldId="2147483686"/>
              <ac:grpSpMk id="18" creationId="{3B6902E9-5946-0298-674E-FE9E46320A11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18" creationId="{C9197DF0-5D66-3B4C-800A-658A4CCBBE67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19" creationId="{393C512C-879A-03FA-65F9-1F09644EA498}"/>
            </ac:grpSpMkLst>
          </pc:grpChg>
          <pc:grpChg chg="del mod">
            <ac:chgData name="Chuck Tomasi" userId="79514c44-a18e-4aaa-84b1-18f74099d6b1" providerId="ADAL" clId="{18B14563-CCEC-0C42-8C0A-ABD616E2CF02}" dt="2023-10-17T15:56:29.213" v="65" actId="165"/>
            <ac:grpSpMkLst>
              <pc:docMk/>
              <pc:sldMasterMk cId="2317532505" sldId="2147483672"/>
              <pc:sldLayoutMk cId="1438527250" sldId="2147483686"/>
              <ac:grpSpMk id="19" creationId="{3BF950BE-D864-9D08-690A-D85F3A75658F}"/>
            </ac:grpSpMkLst>
          </pc:grpChg>
          <pc:grpChg chg="add del mod">
            <ac:chgData name="Chuck Tomasi" userId="79514c44-a18e-4aaa-84b1-18f74099d6b1" providerId="ADAL" clId="{18B14563-CCEC-0C42-8C0A-ABD616E2CF02}" dt="2023-11-05T21:32:35.308" v="1796" actId="165"/>
            <ac:grpSpMkLst>
              <pc:docMk/>
              <pc:sldMasterMk cId="2317532505" sldId="2147483672"/>
              <pc:sldLayoutMk cId="1438527250" sldId="2147483686"/>
              <ac:grpSpMk id="19" creationId="{A25349B2-86D2-12A9-19C9-4C4FAC89D3E9}"/>
            </ac:grpSpMkLst>
          </pc:grpChg>
          <pc:grpChg chg="add del mod">
            <ac:chgData name="Chuck Tomasi" userId="79514c44-a18e-4aaa-84b1-18f74099d6b1" providerId="ADAL" clId="{18B14563-CCEC-0C42-8C0A-ABD616E2CF02}" dt="2023-11-06T12:08:43.478" v="1911" actId="165"/>
            <ac:grpSpMkLst>
              <pc:docMk/>
              <pc:sldMasterMk cId="2317532505" sldId="2147483672"/>
              <pc:sldLayoutMk cId="1438527250" sldId="2147483686"/>
              <ac:grpSpMk id="21" creationId="{8D8E39E3-2B3A-4B26-C7D2-88947B9DC8F4}"/>
            </ac:grpSpMkLst>
          </pc:grpChg>
          <pc:grpChg chg="add del mod">
            <ac:chgData name="Chuck Tomasi" userId="79514c44-a18e-4aaa-84b1-18f74099d6b1" providerId="ADAL" clId="{18B14563-CCEC-0C42-8C0A-ABD616E2CF02}" dt="2023-11-06T12:21:03.777" v="1977" actId="165"/>
            <ac:grpSpMkLst>
              <pc:docMk/>
              <pc:sldMasterMk cId="2317532505" sldId="2147483672"/>
              <pc:sldLayoutMk cId="1438527250" sldId="2147483686"/>
              <ac:grpSpMk id="22" creationId="{370833D0-A461-1B6C-FEF2-BEDE3AD5C937}"/>
            </ac:grpSpMkLst>
          </pc:grpChg>
          <pc:grpChg chg="add del mod">
            <ac:chgData name="Chuck Tomasi" userId="79514c44-a18e-4aaa-84b1-18f74099d6b1" providerId="ADAL" clId="{18B14563-CCEC-0C42-8C0A-ABD616E2CF02}" dt="2023-11-06T12:21:08.284" v="1978" actId="165"/>
            <ac:grpSpMkLst>
              <pc:docMk/>
              <pc:sldMasterMk cId="2317532505" sldId="2147483672"/>
              <pc:sldLayoutMk cId="1438527250" sldId="2147483686"/>
              <ac:grpSpMk id="23" creationId="{70F2DBDE-BB6B-DD05-FD92-F9C231BB1E33}"/>
            </ac:grpSpMkLst>
          </pc:grpChg>
          <pc:grpChg chg="add del mod">
            <ac:chgData name="Chuck Tomasi" userId="79514c44-a18e-4aaa-84b1-18f74099d6b1" providerId="ADAL" clId="{18B14563-CCEC-0C42-8C0A-ABD616E2CF02}" dt="2023-11-06T12:20:42.892" v="1976" actId="165"/>
            <ac:grpSpMkLst>
              <pc:docMk/>
              <pc:sldMasterMk cId="2317532505" sldId="2147483672"/>
              <pc:sldLayoutMk cId="1438527250" sldId="2147483686"/>
              <ac:grpSpMk id="24" creationId="{8EB44A8E-F7A4-BB4A-4CAA-7AAC03C08A71}"/>
            </ac:grpSpMkLst>
          </pc:grpChg>
          <pc:grpChg chg="add mod">
            <ac:chgData name="Chuck Tomasi" userId="79514c44-a18e-4aaa-84b1-18f74099d6b1" providerId="ADAL" clId="{18B14563-CCEC-0C42-8C0A-ABD616E2CF02}" dt="2023-11-06T12:21:38.382" v="1980" actId="164"/>
            <ac:grpSpMkLst>
              <pc:docMk/>
              <pc:sldMasterMk cId="2317532505" sldId="2147483672"/>
              <pc:sldLayoutMk cId="1438527250" sldId="2147483686"/>
              <ac:grpSpMk id="26" creationId="{B8099095-9DF0-0820-20CC-93D2FEEC9D16}"/>
            </ac:grpSpMkLst>
          </pc:grpChg>
          <pc:grpChg chg="add mod">
            <ac:chgData name="Chuck Tomasi" userId="79514c44-a18e-4aaa-84b1-18f74099d6b1" providerId="ADAL" clId="{18B14563-CCEC-0C42-8C0A-ABD616E2CF02}" dt="2023-11-06T12:21:52.258" v="1981" actId="164"/>
            <ac:grpSpMkLst>
              <pc:docMk/>
              <pc:sldMasterMk cId="2317532505" sldId="2147483672"/>
              <pc:sldLayoutMk cId="1438527250" sldId="2147483686"/>
              <ac:grpSpMk id="66" creationId="{3672163C-FBAD-8A43-8BB3-EBF1BF58802B}"/>
            </ac:grpSpMkLst>
          </pc:grpChg>
          <pc:grpChg chg="del mod">
            <ac:chgData name="Chuck Tomasi" userId="79514c44-a18e-4aaa-84b1-18f74099d6b1" providerId="ADAL" clId="{18B14563-CCEC-0C42-8C0A-ABD616E2CF02}" dt="2023-10-18T16:46:18.944" v="277" actId="165"/>
            <ac:grpSpMkLst>
              <pc:docMk/>
              <pc:sldMasterMk cId="2317532505" sldId="2147483672"/>
              <pc:sldLayoutMk cId="1438527250" sldId="2147483686"/>
              <ac:grpSpMk id="66" creationId="{B82DD514-FBB5-E032-1EDE-FD62E3031979}"/>
            </ac:grpSpMkLst>
          </pc:grpChg>
          <pc:grpChg chg="add del mod">
            <ac:chgData name="Chuck Tomasi" userId="79514c44-a18e-4aaa-84b1-18f74099d6b1" providerId="ADAL" clId="{18B14563-CCEC-0C42-8C0A-ABD616E2CF02}" dt="2023-11-06T14:47:43.090" v="3011" actId="165"/>
            <ac:grpSpMkLst>
              <pc:docMk/>
              <pc:sldMasterMk cId="2317532505" sldId="2147483672"/>
              <pc:sldLayoutMk cId="1438527250" sldId="2147483686"/>
              <ac:grpSpMk id="103" creationId="{024C9875-14D7-2CAE-93B7-EED38E774E16}"/>
            </ac:grpSpMkLst>
          </pc:grpChg>
          <pc:grpChg chg="del">
            <ac:chgData name="Chuck Tomasi" userId="79514c44-a18e-4aaa-84b1-18f74099d6b1" providerId="ADAL" clId="{18B14563-CCEC-0C42-8C0A-ABD616E2CF02}" dt="2023-10-18T16:46:46.033" v="280" actId="165"/>
            <ac:grpSpMkLst>
              <pc:docMk/>
              <pc:sldMasterMk cId="2317532505" sldId="2147483672"/>
              <pc:sldLayoutMk cId="1438527250" sldId="2147483686"/>
              <ac:grpSpMk id="103" creationId="{214BF3ED-1F1F-10FA-EEF6-3B7620E84CF7}"/>
            </ac:grpSpMkLst>
          </pc:grpChg>
          <pc:grpChg chg="del mod">
            <ac:chgData name="Chuck Tomasi" userId="79514c44-a18e-4aaa-84b1-18f74099d6b1" providerId="ADAL" clId="{18B14563-CCEC-0C42-8C0A-ABD616E2CF02}" dt="2023-10-18T16:47:13.264" v="283" actId="165"/>
            <ac:grpSpMkLst>
              <pc:docMk/>
              <pc:sldMasterMk cId="2317532505" sldId="2147483672"/>
              <pc:sldLayoutMk cId="1438527250" sldId="2147483686"/>
              <ac:grpSpMk id="466" creationId="{FA85856D-BD7C-8EC8-D292-3C942A81F4EB}"/>
            </ac:grpSpMkLst>
          </pc:grpChg>
          <pc:grpChg chg="del">
            <ac:chgData name="Chuck Tomasi" userId="79514c44-a18e-4aaa-84b1-18f74099d6b1" providerId="ADAL" clId="{18B14563-CCEC-0C42-8C0A-ABD616E2CF02}" dt="2023-10-18T16:47:13.264" v="283" actId="165"/>
            <ac:grpSpMkLst>
              <pc:docMk/>
              <pc:sldMasterMk cId="2317532505" sldId="2147483672"/>
              <pc:sldLayoutMk cId="1438527250" sldId="2147483686"/>
              <ac:grpSpMk id="845" creationId="{20CAAF39-DFE7-BBF0-6020-89C6DEFF2950}"/>
            </ac:grpSpMkLst>
          </pc:grpChg>
          <pc:grpChg chg="add del mod">
            <ac:chgData name="Chuck Tomasi" userId="79514c44-a18e-4aaa-84b1-18f74099d6b1" providerId="ADAL" clId="{18B14563-CCEC-0C42-8C0A-ABD616E2CF02}" dt="2023-11-05T13:54:07.184" v="689" actId="478"/>
            <ac:grpSpMkLst>
              <pc:docMk/>
              <pc:sldMasterMk cId="2317532505" sldId="2147483672"/>
              <pc:sldLayoutMk cId="1438527250" sldId="2147483686"/>
              <ac:grpSpMk id="845" creationId="{F8EC63B2-FCB8-17A5-0EAA-4A22C5ABC5B1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1" creationId="{362C4E7D-4C8B-5275-CC07-D018D6406B57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2" creationId="{575A9435-427D-448A-AEA2-B76BC784E7D1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3" creationId="{8B5B908A-2040-DF21-EB0C-C494F438821D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4" creationId="{45FD1997-0AA4-48DB-B586-243B215DA55B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5" creationId="{70ACBC0F-04E3-F704-0966-80695ACC656B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6" creationId="{A96867B0-7A8A-7C7A-0F85-4F28140A7A1D}"/>
            </ac:grpSpMkLst>
          </pc:grpChg>
          <pc:grpChg chg="add mod">
            <ac:chgData name="Chuck Tomasi" userId="79514c44-a18e-4aaa-84b1-18f74099d6b1" providerId="ADAL" clId="{18B14563-CCEC-0C42-8C0A-ABD616E2CF02}" dt="2023-10-18T16:54:43.884" v="326" actId="164"/>
            <ac:grpSpMkLst>
              <pc:docMk/>
              <pc:sldMasterMk cId="2317532505" sldId="2147483672"/>
              <pc:sldLayoutMk cId="1438527250" sldId="2147483686"/>
              <ac:grpSpMk id="897" creationId="{475923F3-2406-0AC5-EE96-3D3256FF2EF1}"/>
            </ac:grpSpMkLst>
          </pc:grpChg>
          <pc:grpChg chg="add del mod">
            <ac:chgData name="Chuck Tomasi" userId="79514c44-a18e-4aaa-84b1-18f74099d6b1" providerId="ADAL" clId="{18B14563-CCEC-0C42-8C0A-ABD616E2CF02}" dt="2023-11-05T13:54:46.312" v="695" actId="165"/>
            <ac:grpSpMkLst>
              <pc:docMk/>
              <pc:sldMasterMk cId="2317532505" sldId="2147483672"/>
              <pc:sldLayoutMk cId="1438527250" sldId="2147483686"/>
              <ac:grpSpMk id="897" creationId="{CE0212EB-B7F4-52F0-8BD8-BC2A95EA298A}"/>
            </ac:grpSpMkLst>
          </pc:grpChg>
          <pc:grpChg chg="add del mod">
            <ac:chgData name="Chuck Tomasi" userId="79514c44-a18e-4aaa-84b1-18f74099d6b1" providerId="ADAL" clId="{18B14563-CCEC-0C42-8C0A-ABD616E2CF02}" dt="2023-11-05T14:04:00.126" v="753" actId="165"/>
            <ac:grpSpMkLst>
              <pc:docMk/>
              <pc:sldMasterMk cId="2317532505" sldId="2147483672"/>
              <pc:sldLayoutMk cId="1438527250" sldId="2147483686"/>
              <ac:grpSpMk id="898" creationId="{65B494DE-DBA3-36E8-2702-B7433DA8B3E1}"/>
            </ac:grpSpMkLst>
          </pc:grpChg>
          <pc:grpChg chg="add del mod">
            <ac:chgData name="Chuck Tomasi" userId="79514c44-a18e-4aaa-84b1-18f74099d6b1" providerId="ADAL" clId="{18B14563-CCEC-0C42-8C0A-ABD616E2CF02}" dt="2023-11-05T14:02:09.988" v="743" actId="165"/>
            <ac:grpSpMkLst>
              <pc:docMk/>
              <pc:sldMasterMk cId="2317532505" sldId="2147483672"/>
              <pc:sldLayoutMk cId="1438527250" sldId="2147483686"/>
              <ac:grpSpMk id="899" creationId="{8ECEDF08-8280-225A-6482-97AE113C2A1E}"/>
            </ac:grpSpMkLst>
          </pc:grpChg>
          <pc:grpChg chg="add del mod">
            <ac:chgData name="Chuck Tomasi" userId="79514c44-a18e-4aaa-84b1-18f74099d6b1" providerId="ADAL" clId="{18B14563-CCEC-0C42-8C0A-ABD616E2CF02}" dt="2023-11-05T14:01:58.889" v="742" actId="165"/>
            <ac:grpSpMkLst>
              <pc:docMk/>
              <pc:sldMasterMk cId="2317532505" sldId="2147483672"/>
              <pc:sldLayoutMk cId="1438527250" sldId="2147483686"/>
              <ac:grpSpMk id="900" creationId="{72FEE6CB-170C-E8AD-654B-BAEE09EC6343}"/>
            </ac:grpSpMkLst>
          </pc:grpChg>
          <pc:grpChg chg="add del mod">
            <ac:chgData name="Chuck Tomasi" userId="79514c44-a18e-4aaa-84b1-18f74099d6b1" providerId="ADAL" clId="{18B14563-CCEC-0C42-8C0A-ABD616E2CF02}" dt="2023-11-05T13:15:23.466" v="459" actId="165"/>
            <ac:grpSpMkLst>
              <pc:docMk/>
              <pc:sldMasterMk cId="2317532505" sldId="2147483672"/>
              <pc:sldLayoutMk cId="1438527250" sldId="2147483686"/>
              <ac:grpSpMk id="901" creationId="{023093AA-58E2-3DF1-4DF0-6177ACC87B66}"/>
            </ac:grpSpMkLst>
          </pc:grpChg>
          <pc:grpChg chg="del">
            <ac:chgData name="Chuck Tomasi" userId="79514c44-a18e-4aaa-84b1-18f74099d6b1" providerId="ADAL" clId="{18B14563-CCEC-0C42-8C0A-ABD616E2CF02}" dt="2023-10-18T16:47:13.264" v="283" actId="165"/>
            <ac:grpSpMkLst>
              <pc:docMk/>
              <pc:sldMasterMk cId="2317532505" sldId="2147483672"/>
              <pc:sldLayoutMk cId="1438527250" sldId="2147483686"/>
              <ac:grpSpMk id="938" creationId="{E429840D-C229-9B86-7C07-A67B3A1E750D}"/>
            </ac:grpSpMkLst>
          </pc:grpChg>
          <pc:grpChg chg="del">
            <ac:chgData name="Chuck Tomasi" userId="79514c44-a18e-4aaa-84b1-18f74099d6b1" providerId="ADAL" clId="{18B14563-CCEC-0C42-8C0A-ABD616E2CF02}" dt="2023-10-18T16:47:44.853" v="285" actId="165"/>
            <ac:grpSpMkLst>
              <pc:docMk/>
              <pc:sldMasterMk cId="2317532505" sldId="2147483672"/>
              <pc:sldLayoutMk cId="1438527250" sldId="2147483686"/>
              <ac:grpSpMk id="981" creationId="{2C6AD670-8A6C-5C3F-96BE-49879E0D8F67}"/>
            </ac:grpSpMkLst>
          </pc:grpChg>
          <pc:grpChg chg="add del mod">
            <ac:chgData name="Chuck Tomasi" userId="79514c44-a18e-4aaa-84b1-18f74099d6b1" providerId="ADAL" clId="{18B14563-CCEC-0C42-8C0A-ABD616E2CF02}" dt="2023-11-05T20:24:43.037" v="1332" actId="165"/>
            <ac:grpSpMkLst>
              <pc:docMk/>
              <pc:sldMasterMk cId="2317532505" sldId="2147483672"/>
              <pc:sldLayoutMk cId="1438527250" sldId="2147483686"/>
              <ac:grpSpMk id="1286" creationId="{A8F9B72F-1F61-B287-3B5B-8F619C82329C}"/>
            </ac:grpSpMkLst>
          </pc:grpChg>
          <pc:grpChg chg="add del mod">
            <ac:chgData name="Chuck Tomasi" userId="79514c44-a18e-4aaa-84b1-18f74099d6b1" providerId="ADAL" clId="{18B14563-CCEC-0C42-8C0A-ABD616E2CF02}" dt="2023-11-05T14:24:21.588" v="1146" actId="165"/>
            <ac:grpSpMkLst>
              <pc:docMk/>
              <pc:sldMasterMk cId="2317532505" sldId="2147483672"/>
              <pc:sldLayoutMk cId="1438527250" sldId="2147483686"/>
              <ac:grpSpMk id="1288" creationId="{2C100238-4689-A23B-E561-62BD8CADFF74}"/>
            </ac:grpSpMkLst>
          </pc:grpChg>
          <pc:grpChg chg="add del mod">
            <ac:chgData name="Chuck Tomasi" userId="79514c44-a18e-4aaa-84b1-18f74099d6b1" providerId="ADAL" clId="{18B14563-CCEC-0C42-8C0A-ABD616E2CF02}" dt="2023-11-05T14:24:26.779" v="1147" actId="165"/>
            <ac:grpSpMkLst>
              <pc:docMk/>
              <pc:sldMasterMk cId="2317532505" sldId="2147483672"/>
              <pc:sldLayoutMk cId="1438527250" sldId="2147483686"/>
              <ac:grpSpMk id="1289" creationId="{3B9B7734-9368-35EA-C32C-B6576A4ED5D6}"/>
            </ac:grpSpMkLst>
          </pc:grpChg>
          <pc:grpChg chg="add del mod">
            <ac:chgData name="Chuck Tomasi" userId="79514c44-a18e-4aaa-84b1-18f74099d6b1" providerId="ADAL" clId="{18B14563-CCEC-0C42-8C0A-ABD616E2CF02}" dt="2023-11-05T14:24:30.033" v="1148" actId="165"/>
            <ac:grpSpMkLst>
              <pc:docMk/>
              <pc:sldMasterMk cId="2317532505" sldId="2147483672"/>
              <pc:sldLayoutMk cId="1438527250" sldId="2147483686"/>
              <ac:grpSpMk id="1290" creationId="{6139F60A-48F2-FB5D-4269-BA3279DBBF75}"/>
            </ac:grpSpMkLst>
          </pc:grpChg>
          <pc:grpChg chg="add del mod">
            <ac:chgData name="Chuck Tomasi" userId="79514c44-a18e-4aaa-84b1-18f74099d6b1" providerId="ADAL" clId="{18B14563-CCEC-0C42-8C0A-ABD616E2CF02}" dt="2023-11-05T14:24:13.518" v="1143" actId="165"/>
            <ac:grpSpMkLst>
              <pc:docMk/>
              <pc:sldMasterMk cId="2317532505" sldId="2147483672"/>
              <pc:sldLayoutMk cId="1438527250" sldId="2147483686"/>
              <ac:grpSpMk id="1291" creationId="{BE784829-A656-31A7-1CCA-AB57FA218796}"/>
            </ac:grpSpMkLst>
          </pc:grpChg>
          <pc:grpChg chg="add del mod">
            <ac:chgData name="Chuck Tomasi" userId="79514c44-a18e-4aaa-84b1-18f74099d6b1" providerId="ADAL" clId="{18B14563-CCEC-0C42-8C0A-ABD616E2CF02}" dt="2023-11-05T14:24:15.527" v="1144" actId="165"/>
            <ac:grpSpMkLst>
              <pc:docMk/>
              <pc:sldMasterMk cId="2317532505" sldId="2147483672"/>
              <pc:sldLayoutMk cId="1438527250" sldId="2147483686"/>
              <ac:grpSpMk id="1292" creationId="{2F046C19-D131-E713-80A5-42F355DD0B14}"/>
            </ac:grpSpMkLst>
          </pc:grpChg>
          <pc:grpChg chg="add del mod">
            <ac:chgData name="Chuck Tomasi" userId="79514c44-a18e-4aaa-84b1-18f74099d6b1" providerId="ADAL" clId="{18B14563-CCEC-0C42-8C0A-ABD616E2CF02}" dt="2023-11-05T14:24:18.434" v="1145" actId="165"/>
            <ac:grpSpMkLst>
              <pc:docMk/>
              <pc:sldMasterMk cId="2317532505" sldId="2147483672"/>
              <pc:sldLayoutMk cId="1438527250" sldId="2147483686"/>
              <ac:grpSpMk id="1293" creationId="{2AF0F03A-3218-BDC0-7775-8E8B75098768}"/>
            </ac:grpSpMkLst>
          </pc:grpChg>
          <pc:grpChg chg="add del mod">
            <ac:chgData name="Chuck Tomasi" userId="79514c44-a18e-4aaa-84b1-18f74099d6b1" providerId="ADAL" clId="{18B14563-CCEC-0C42-8C0A-ABD616E2CF02}" dt="2023-11-05T14:24:08.782" v="1142" actId="165"/>
            <ac:grpSpMkLst>
              <pc:docMk/>
              <pc:sldMasterMk cId="2317532505" sldId="2147483672"/>
              <pc:sldLayoutMk cId="1438527250" sldId="2147483686"/>
              <ac:grpSpMk id="1294" creationId="{81E0ECBA-4B00-50EB-A8C6-1DF26FEDF2D2}"/>
            </ac:grpSpMkLst>
          </pc:grpChg>
          <pc:grpChg chg="add del mod">
            <ac:chgData name="Chuck Tomasi" userId="79514c44-a18e-4aaa-84b1-18f74099d6b1" providerId="ADAL" clId="{18B14563-CCEC-0C42-8C0A-ABD616E2CF02}" dt="2023-11-05T14:24:03.037" v="1141" actId="165"/>
            <ac:grpSpMkLst>
              <pc:docMk/>
              <pc:sldMasterMk cId="2317532505" sldId="2147483672"/>
              <pc:sldLayoutMk cId="1438527250" sldId="2147483686"/>
              <ac:grpSpMk id="1295" creationId="{3122D7EA-F333-C545-F6AF-F7E1D86D37C9}"/>
            </ac:grpSpMkLst>
          </pc:grpChg>
          <pc:grpChg chg="add del mod">
            <ac:chgData name="Chuck Tomasi" userId="79514c44-a18e-4aaa-84b1-18f74099d6b1" providerId="ADAL" clId="{18B14563-CCEC-0C42-8C0A-ABD616E2CF02}" dt="2023-11-05T14:23:46.263" v="1140" actId="165"/>
            <ac:grpSpMkLst>
              <pc:docMk/>
              <pc:sldMasterMk cId="2317532505" sldId="2147483672"/>
              <pc:sldLayoutMk cId="1438527250" sldId="2147483686"/>
              <ac:grpSpMk id="1296" creationId="{DA214F50-B2E2-3815-39D9-1F276A348425}"/>
            </ac:grpSpMkLst>
          </pc:grpChg>
          <pc:grpChg chg="add del mod">
            <ac:chgData name="Chuck Tomasi" userId="79514c44-a18e-4aaa-84b1-18f74099d6b1" providerId="ADAL" clId="{18B14563-CCEC-0C42-8C0A-ABD616E2CF02}" dt="2023-11-05T14:28:55.167" v="1168" actId="165"/>
            <ac:grpSpMkLst>
              <pc:docMk/>
              <pc:sldMasterMk cId="2317532505" sldId="2147483672"/>
              <pc:sldLayoutMk cId="1438527250" sldId="2147483686"/>
              <ac:grpSpMk id="1297" creationId="{E356AE31-18B3-15DA-871A-1F1507EDAD49}"/>
            </ac:grpSpMkLst>
          </pc:grpChg>
          <pc:grpChg chg="add del mod">
            <ac:chgData name="Chuck Tomasi" userId="79514c44-a18e-4aaa-84b1-18f74099d6b1" providerId="ADAL" clId="{18B14563-CCEC-0C42-8C0A-ABD616E2CF02}" dt="2023-11-05T14:28:57.990" v="1169" actId="165"/>
            <ac:grpSpMkLst>
              <pc:docMk/>
              <pc:sldMasterMk cId="2317532505" sldId="2147483672"/>
              <pc:sldLayoutMk cId="1438527250" sldId="2147483686"/>
              <ac:grpSpMk id="1298" creationId="{B443FBD3-F333-8432-94E6-C573812FC8EA}"/>
            </ac:grpSpMkLst>
          </pc:grpChg>
          <pc:grpChg chg="add del mod">
            <ac:chgData name="Chuck Tomasi" userId="79514c44-a18e-4aaa-84b1-18f74099d6b1" providerId="ADAL" clId="{18B14563-CCEC-0C42-8C0A-ABD616E2CF02}" dt="2023-11-05T14:20:51.775" v="1104" actId="165"/>
            <ac:grpSpMkLst>
              <pc:docMk/>
              <pc:sldMasterMk cId="2317532505" sldId="2147483672"/>
              <pc:sldLayoutMk cId="1438527250" sldId="2147483686"/>
              <ac:grpSpMk id="1299" creationId="{9E6F9C1C-4C68-51FF-62E4-DE27A0A6158E}"/>
            </ac:grpSpMkLst>
          </pc:grpChg>
          <pc:grpChg chg="add del mod">
            <ac:chgData name="Chuck Tomasi" userId="79514c44-a18e-4aaa-84b1-18f74099d6b1" providerId="ADAL" clId="{18B14563-CCEC-0C42-8C0A-ABD616E2CF02}" dt="2023-11-05T14:19:57.796" v="1087" actId="165"/>
            <ac:grpSpMkLst>
              <pc:docMk/>
              <pc:sldMasterMk cId="2317532505" sldId="2147483672"/>
              <pc:sldLayoutMk cId="1438527250" sldId="2147483686"/>
              <ac:grpSpMk id="1300" creationId="{B4EE5F6E-C41D-3AA7-D9CD-2D3F7790A2DD}"/>
            </ac:grpSpMkLst>
          </pc:grpChg>
          <pc:grpChg chg="add del mod">
            <ac:chgData name="Chuck Tomasi" userId="79514c44-a18e-4aaa-84b1-18f74099d6b1" providerId="ADAL" clId="{18B14563-CCEC-0C42-8C0A-ABD616E2CF02}" dt="2023-11-05T14:21:13.301" v="1110" actId="165"/>
            <ac:grpSpMkLst>
              <pc:docMk/>
              <pc:sldMasterMk cId="2317532505" sldId="2147483672"/>
              <pc:sldLayoutMk cId="1438527250" sldId="2147483686"/>
              <ac:grpSpMk id="1301" creationId="{7F57EEFE-601B-4386-DCF8-EB5A2A7BFB62}"/>
            </ac:grpSpMkLst>
          </pc:grpChg>
          <pc:grpChg chg="add del mod">
            <ac:chgData name="Chuck Tomasi" userId="79514c44-a18e-4aaa-84b1-18f74099d6b1" providerId="ADAL" clId="{18B14563-CCEC-0C42-8C0A-ABD616E2CF02}" dt="2023-11-05T14:21:18.741" v="1111" actId="165"/>
            <ac:grpSpMkLst>
              <pc:docMk/>
              <pc:sldMasterMk cId="2317532505" sldId="2147483672"/>
              <pc:sldLayoutMk cId="1438527250" sldId="2147483686"/>
              <ac:grpSpMk id="1302" creationId="{17591D58-8EB5-4BC4-5E47-24B31C0C15A0}"/>
            </ac:grpSpMkLst>
          </pc:grpChg>
          <pc:grpChg chg="add del mod">
            <ac:chgData name="Chuck Tomasi" userId="79514c44-a18e-4aaa-84b1-18f74099d6b1" providerId="ADAL" clId="{18B14563-CCEC-0C42-8C0A-ABD616E2CF02}" dt="2023-11-05T14:21:11.009" v="1109" actId="165"/>
            <ac:grpSpMkLst>
              <pc:docMk/>
              <pc:sldMasterMk cId="2317532505" sldId="2147483672"/>
              <pc:sldLayoutMk cId="1438527250" sldId="2147483686"/>
              <ac:grpSpMk id="1303" creationId="{774D3CCF-9AB4-395E-325F-33EAA0A21DBA}"/>
            </ac:grpSpMkLst>
          </pc:grpChg>
          <pc:grpChg chg="add del mod">
            <ac:chgData name="Chuck Tomasi" userId="79514c44-a18e-4aaa-84b1-18f74099d6b1" providerId="ADAL" clId="{18B14563-CCEC-0C42-8C0A-ABD616E2CF02}" dt="2023-11-05T14:20:00.866" v="1088" actId="165"/>
            <ac:grpSpMkLst>
              <pc:docMk/>
              <pc:sldMasterMk cId="2317532505" sldId="2147483672"/>
              <pc:sldLayoutMk cId="1438527250" sldId="2147483686"/>
              <ac:grpSpMk id="1304" creationId="{5FD18F21-231D-EE67-CFAF-A50F5EE8C4B1}"/>
            </ac:grpSpMkLst>
          </pc:grpChg>
          <pc:grpChg chg="add del mod">
            <ac:chgData name="Chuck Tomasi" userId="79514c44-a18e-4aaa-84b1-18f74099d6b1" providerId="ADAL" clId="{18B14563-CCEC-0C42-8C0A-ABD616E2CF02}" dt="2023-11-05T14:20:54.376" v="1105" actId="165"/>
            <ac:grpSpMkLst>
              <pc:docMk/>
              <pc:sldMasterMk cId="2317532505" sldId="2147483672"/>
              <pc:sldLayoutMk cId="1438527250" sldId="2147483686"/>
              <ac:grpSpMk id="1305" creationId="{99DD1B3A-C0E5-73A2-A9BC-7D71D0C2B28E}"/>
            </ac:grpSpMkLst>
          </pc:grpChg>
          <pc:grpChg chg="add del mod">
            <ac:chgData name="Chuck Tomasi" userId="79514c44-a18e-4aaa-84b1-18f74099d6b1" providerId="ADAL" clId="{18B14563-CCEC-0C42-8C0A-ABD616E2CF02}" dt="2023-11-05T14:21:22.315" v="1112" actId="165"/>
            <ac:grpSpMkLst>
              <pc:docMk/>
              <pc:sldMasterMk cId="2317532505" sldId="2147483672"/>
              <pc:sldLayoutMk cId="1438527250" sldId="2147483686"/>
              <ac:grpSpMk id="1306" creationId="{07C98DC1-4187-FB5C-8D5E-162698591A7A}"/>
            </ac:grpSpMkLst>
          </pc:grpChg>
          <pc:grpChg chg="add del mod">
            <ac:chgData name="Chuck Tomasi" userId="79514c44-a18e-4aaa-84b1-18f74099d6b1" providerId="ADAL" clId="{18B14563-CCEC-0C42-8C0A-ABD616E2CF02}" dt="2023-11-05T14:21:24.956" v="1113" actId="165"/>
            <ac:grpSpMkLst>
              <pc:docMk/>
              <pc:sldMasterMk cId="2317532505" sldId="2147483672"/>
              <pc:sldLayoutMk cId="1438527250" sldId="2147483686"/>
              <ac:grpSpMk id="1307" creationId="{C8FB5478-11B6-4D72-F1A8-0C527B5F5BDA}"/>
            </ac:grpSpMkLst>
          </pc:grpChg>
          <pc:grpChg chg="add del mod">
            <ac:chgData name="Chuck Tomasi" userId="79514c44-a18e-4aaa-84b1-18f74099d6b1" providerId="ADAL" clId="{18B14563-CCEC-0C42-8C0A-ABD616E2CF02}" dt="2023-11-05T14:21:08.260" v="1108" actId="165"/>
            <ac:grpSpMkLst>
              <pc:docMk/>
              <pc:sldMasterMk cId="2317532505" sldId="2147483672"/>
              <pc:sldLayoutMk cId="1438527250" sldId="2147483686"/>
              <ac:grpSpMk id="1308" creationId="{01D2BBCE-A252-BEB0-194B-F07111729D20}"/>
            </ac:grpSpMkLst>
          </pc:grpChg>
          <pc:grpChg chg="add del mod">
            <ac:chgData name="Chuck Tomasi" userId="79514c44-a18e-4aaa-84b1-18f74099d6b1" providerId="ADAL" clId="{18B14563-CCEC-0C42-8C0A-ABD616E2CF02}" dt="2023-11-05T14:21:04.591" v="1107" actId="165"/>
            <ac:grpSpMkLst>
              <pc:docMk/>
              <pc:sldMasterMk cId="2317532505" sldId="2147483672"/>
              <pc:sldLayoutMk cId="1438527250" sldId="2147483686"/>
              <ac:grpSpMk id="1309" creationId="{7573BF48-11FC-C32A-9049-383F08E13EB8}"/>
            </ac:grpSpMkLst>
          </pc:grpChg>
          <pc:grpChg chg="add del mod">
            <ac:chgData name="Chuck Tomasi" userId="79514c44-a18e-4aaa-84b1-18f74099d6b1" providerId="ADAL" clId="{18B14563-CCEC-0C42-8C0A-ABD616E2CF02}" dt="2023-11-05T14:20:56.715" v="1106" actId="165"/>
            <ac:grpSpMkLst>
              <pc:docMk/>
              <pc:sldMasterMk cId="2317532505" sldId="2147483672"/>
              <pc:sldLayoutMk cId="1438527250" sldId="2147483686"/>
              <ac:grpSpMk id="1310" creationId="{077D5FB0-7D79-8348-BEFA-88C11FCB431E}"/>
            </ac:grpSpMkLst>
          </pc:grpChg>
          <pc:grpChg chg="add mod">
            <ac:chgData name="Chuck Tomasi" userId="79514c44-a18e-4aaa-84b1-18f74099d6b1" providerId="ADAL" clId="{18B14563-CCEC-0C42-8C0A-ABD616E2CF02}" dt="2023-11-05T20:07:44.799" v="1217" actId="164"/>
            <ac:grpSpMkLst>
              <pc:docMk/>
              <pc:sldMasterMk cId="2317532505" sldId="2147483672"/>
              <pc:sldLayoutMk cId="1438527250" sldId="2147483686"/>
              <ac:grpSpMk id="1318" creationId="{F7513A31-084F-1FCB-5F60-A73E6D1B2688}"/>
            </ac:grpSpMkLst>
          </pc:grpChg>
          <pc:grpChg chg="add del mod">
            <ac:chgData name="Chuck Tomasi" userId="79514c44-a18e-4aaa-84b1-18f74099d6b1" providerId="ADAL" clId="{18B14563-CCEC-0C42-8C0A-ABD616E2CF02}" dt="2023-11-05T20:11:09.900" v="1230" actId="165"/>
            <ac:grpSpMkLst>
              <pc:docMk/>
              <pc:sldMasterMk cId="2317532505" sldId="2147483672"/>
              <pc:sldLayoutMk cId="1438527250" sldId="2147483686"/>
              <ac:grpSpMk id="1319" creationId="{C0EE201B-58CB-6389-B6B5-2E0F7584BD84}"/>
            </ac:grpSpMkLst>
          </pc:grpChg>
          <pc:grpChg chg="add del mod">
            <ac:chgData name="Chuck Tomasi" userId="79514c44-a18e-4aaa-84b1-18f74099d6b1" providerId="ADAL" clId="{18B14563-CCEC-0C42-8C0A-ABD616E2CF02}" dt="2023-11-06T12:34:53.791" v="2091" actId="165"/>
            <ac:grpSpMkLst>
              <pc:docMk/>
              <pc:sldMasterMk cId="2317532505" sldId="2147483672"/>
              <pc:sldLayoutMk cId="1438527250" sldId="2147483686"/>
              <ac:grpSpMk id="1320" creationId="{8A7D10A6-020B-E86C-BFE0-C93A4BB5A03F}"/>
            </ac:grpSpMkLst>
          </pc:grpChg>
          <pc:grpChg chg="add del mod">
            <ac:chgData name="Chuck Tomasi" userId="79514c44-a18e-4aaa-84b1-18f74099d6b1" providerId="ADAL" clId="{18B14563-CCEC-0C42-8C0A-ABD616E2CF02}" dt="2023-11-06T12:34:53.791" v="2091" actId="165"/>
            <ac:grpSpMkLst>
              <pc:docMk/>
              <pc:sldMasterMk cId="2317532505" sldId="2147483672"/>
              <pc:sldLayoutMk cId="1438527250" sldId="2147483686"/>
              <ac:grpSpMk id="1321" creationId="{761DF54C-1A4F-D415-6AA6-E218C71A77A4}"/>
            </ac:grpSpMkLst>
          </pc:grpChg>
          <pc:grpChg chg="add del mod">
            <ac:chgData name="Chuck Tomasi" userId="79514c44-a18e-4aaa-84b1-18f74099d6b1" providerId="ADAL" clId="{18B14563-CCEC-0C42-8C0A-ABD616E2CF02}" dt="2023-11-06T12:34:53.791" v="2091" actId="165"/>
            <ac:grpSpMkLst>
              <pc:docMk/>
              <pc:sldMasterMk cId="2317532505" sldId="2147483672"/>
              <pc:sldLayoutMk cId="1438527250" sldId="2147483686"/>
              <ac:grpSpMk id="1322" creationId="{4B964796-5AF0-3396-7E05-EAB1C84FA8CD}"/>
            </ac:grpSpMkLst>
          </pc:grpChg>
          <pc:grpChg chg="add del mod">
            <ac:chgData name="Chuck Tomasi" userId="79514c44-a18e-4aaa-84b1-18f74099d6b1" providerId="ADAL" clId="{18B14563-CCEC-0C42-8C0A-ABD616E2CF02}" dt="2023-11-05T20:29:05.448" v="1374" actId="165"/>
            <ac:grpSpMkLst>
              <pc:docMk/>
              <pc:sldMasterMk cId="2317532505" sldId="2147483672"/>
              <pc:sldLayoutMk cId="1438527250" sldId="2147483686"/>
              <ac:grpSpMk id="1323" creationId="{BFFB4DE9-C65D-9915-9D5A-E0031080AA16}"/>
            </ac:grpSpMkLst>
          </pc:grpChg>
          <pc:grpChg chg="add del mod">
            <ac:chgData name="Chuck Tomasi" userId="79514c44-a18e-4aaa-84b1-18f74099d6b1" providerId="ADAL" clId="{18B14563-CCEC-0C42-8C0A-ABD616E2CF02}" dt="2023-11-06T12:33:10.502" v="2045" actId="165"/>
            <ac:grpSpMkLst>
              <pc:docMk/>
              <pc:sldMasterMk cId="2317532505" sldId="2147483672"/>
              <pc:sldLayoutMk cId="1438527250" sldId="2147483686"/>
              <ac:grpSpMk id="1324" creationId="{1948A47C-839C-A3A3-6EE2-5482C7EB4C6C}"/>
            </ac:grpSpMkLst>
          </pc:grpChg>
          <pc:grpChg chg="add del mod">
            <ac:chgData name="Chuck Tomasi" userId="79514c44-a18e-4aaa-84b1-18f74099d6b1" providerId="ADAL" clId="{18B14563-CCEC-0C42-8C0A-ABD616E2CF02}" dt="2023-11-05T20:47:22.612" v="1517" actId="165"/>
            <ac:grpSpMkLst>
              <pc:docMk/>
              <pc:sldMasterMk cId="2317532505" sldId="2147483672"/>
              <pc:sldLayoutMk cId="1438527250" sldId="2147483686"/>
              <ac:grpSpMk id="1325" creationId="{39114234-3B81-8D15-0606-ACC522AF3FFA}"/>
            </ac:grpSpMkLst>
          </pc:grpChg>
          <pc:grpChg chg="add del mod">
            <ac:chgData name="Chuck Tomasi" userId="79514c44-a18e-4aaa-84b1-18f74099d6b1" providerId="ADAL" clId="{18B14563-CCEC-0C42-8C0A-ABD616E2CF02}" dt="2023-11-06T12:30:12.555" v="1994" actId="165"/>
            <ac:grpSpMkLst>
              <pc:docMk/>
              <pc:sldMasterMk cId="2317532505" sldId="2147483672"/>
              <pc:sldLayoutMk cId="1438527250" sldId="2147483686"/>
              <ac:grpSpMk id="1326" creationId="{2D9FC71F-5F32-B266-9C9E-FB43C489E187}"/>
            </ac:grpSpMkLst>
          </pc:grpChg>
          <pc:grpChg chg="add del mod">
            <ac:chgData name="Chuck Tomasi" userId="79514c44-a18e-4aaa-84b1-18f74099d6b1" providerId="ADAL" clId="{18B14563-CCEC-0C42-8C0A-ABD616E2CF02}" dt="2023-11-06T12:30:09.245" v="1993" actId="165"/>
            <ac:grpSpMkLst>
              <pc:docMk/>
              <pc:sldMasterMk cId="2317532505" sldId="2147483672"/>
              <pc:sldLayoutMk cId="1438527250" sldId="2147483686"/>
              <ac:grpSpMk id="1327" creationId="{C41AC478-7BD3-EBAD-07BD-731BE1FAE80D}"/>
            </ac:grpSpMkLst>
          </pc:grpChg>
          <pc:grpChg chg="add del mod">
            <ac:chgData name="Chuck Tomasi" userId="79514c44-a18e-4aaa-84b1-18f74099d6b1" providerId="ADAL" clId="{18B14563-CCEC-0C42-8C0A-ABD616E2CF02}" dt="2023-11-06T12:29:56.488" v="1992" actId="165"/>
            <ac:grpSpMkLst>
              <pc:docMk/>
              <pc:sldMasterMk cId="2317532505" sldId="2147483672"/>
              <pc:sldLayoutMk cId="1438527250" sldId="2147483686"/>
              <ac:grpSpMk id="1328" creationId="{4834F500-88B9-08B5-126B-D5133DC9250A}"/>
            </ac:grpSpMkLst>
          </pc:grpChg>
          <pc:grpChg chg="add del mod">
            <ac:chgData name="Chuck Tomasi" userId="79514c44-a18e-4aaa-84b1-18f74099d6b1" providerId="ADAL" clId="{18B14563-CCEC-0C42-8C0A-ABD616E2CF02}" dt="2023-11-05T20:27:34.984" v="1353" actId="165"/>
            <ac:grpSpMkLst>
              <pc:docMk/>
              <pc:sldMasterMk cId="2317532505" sldId="2147483672"/>
              <pc:sldLayoutMk cId="1438527250" sldId="2147483686"/>
              <ac:grpSpMk id="1329" creationId="{C509760B-8E4A-84F3-FDE0-4B1192E2A827}"/>
            </ac:grpSpMkLst>
          </pc:grpChg>
          <pc:grpChg chg="add del mod">
            <ac:chgData name="Chuck Tomasi" userId="79514c44-a18e-4aaa-84b1-18f74099d6b1" providerId="ADAL" clId="{18B14563-CCEC-0C42-8C0A-ABD616E2CF02}" dt="2023-11-05T21:19:00.998" v="1663" actId="165"/>
            <ac:grpSpMkLst>
              <pc:docMk/>
              <pc:sldMasterMk cId="2317532505" sldId="2147483672"/>
              <pc:sldLayoutMk cId="1438527250" sldId="2147483686"/>
              <ac:grpSpMk id="1330" creationId="{4FE0A56E-F1D8-EB9E-2546-23DAEED1A020}"/>
            </ac:grpSpMkLst>
          </pc:grpChg>
          <pc:grpChg chg="add del mod">
            <ac:chgData name="Chuck Tomasi" userId="79514c44-a18e-4aaa-84b1-18f74099d6b1" providerId="ADAL" clId="{18B14563-CCEC-0C42-8C0A-ABD616E2CF02}" dt="2023-11-05T21:19:09.006" v="1664" actId="165"/>
            <ac:grpSpMkLst>
              <pc:docMk/>
              <pc:sldMasterMk cId="2317532505" sldId="2147483672"/>
              <pc:sldLayoutMk cId="1438527250" sldId="2147483686"/>
              <ac:grpSpMk id="1331" creationId="{99CC96A2-FF00-D322-B339-6AC6BA519E19}"/>
            </ac:grpSpMkLst>
          </pc:grpChg>
          <pc:grpChg chg="add del mod">
            <ac:chgData name="Chuck Tomasi" userId="79514c44-a18e-4aaa-84b1-18f74099d6b1" providerId="ADAL" clId="{18B14563-CCEC-0C42-8C0A-ABD616E2CF02}" dt="2023-11-05T20:59:49.160" v="1544" actId="165"/>
            <ac:grpSpMkLst>
              <pc:docMk/>
              <pc:sldMasterMk cId="2317532505" sldId="2147483672"/>
              <pc:sldLayoutMk cId="1438527250" sldId="2147483686"/>
              <ac:grpSpMk id="1332" creationId="{0C395CF3-FBC3-7729-32BA-33440FD807C5}"/>
            </ac:grpSpMkLst>
          </pc:grpChg>
          <pc:grpChg chg="add del mod">
            <ac:chgData name="Chuck Tomasi" userId="79514c44-a18e-4aaa-84b1-18f74099d6b1" providerId="ADAL" clId="{18B14563-CCEC-0C42-8C0A-ABD616E2CF02}" dt="2023-11-06T12:33:10.502" v="2045" actId="165"/>
            <ac:grpSpMkLst>
              <pc:docMk/>
              <pc:sldMasterMk cId="2317532505" sldId="2147483672"/>
              <pc:sldLayoutMk cId="1438527250" sldId="2147483686"/>
              <ac:grpSpMk id="1333" creationId="{D4990025-F554-4BFB-F74B-7D61CAF9AEFF}"/>
            </ac:grpSpMkLst>
          </pc:grpChg>
          <pc:grpChg chg="add del mod">
            <ac:chgData name="Chuck Tomasi" userId="79514c44-a18e-4aaa-84b1-18f74099d6b1" providerId="ADAL" clId="{18B14563-CCEC-0C42-8C0A-ABD616E2CF02}" dt="2023-11-06T12:33:10.502" v="2045" actId="165"/>
            <ac:grpSpMkLst>
              <pc:docMk/>
              <pc:sldMasterMk cId="2317532505" sldId="2147483672"/>
              <pc:sldLayoutMk cId="1438527250" sldId="2147483686"/>
              <ac:grpSpMk id="1334" creationId="{EBE96E7F-06B7-040B-DAB7-EA793BC05E30}"/>
            </ac:grpSpMkLst>
          </pc:grpChg>
          <pc:grpChg chg="add mod">
            <ac:chgData name="Chuck Tomasi" userId="79514c44-a18e-4aaa-84b1-18f74099d6b1" providerId="ADAL" clId="{18B14563-CCEC-0C42-8C0A-ABD616E2CF02}" dt="2023-11-06T15:03:59.304" v="3157" actId="167"/>
            <ac:grpSpMkLst>
              <pc:docMk/>
              <pc:sldMasterMk cId="2317532505" sldId="2147483672"/>
              <pc:sldLayoutMk cId="1438527250" sldId="2147483686"/>
              <ac:grpSpMk id="1409" creationId="{1BDB503F-11BC-845D-2531-87FF23EA8BD9}"/>
            </ac:grpSpMkLst>
          </pc:grpChg>
          <pc:grpChg chg="add mod">
            <ac:chgData name="Chuck Tomasi" userId="79514c44-a18e-4aaa-84b1-18f74099d6b1" providerId="ADAL" clId="{18B14563-CCEC-0C42-8C0A-ABD616E2CF02}" dt="2023-11-06T14:58:17.063" v="3116" actId="167"/>
            <ac:grpSpMkLst>
              <pc:docMk/>
              <pc:sldMasterMk cId="2317532505" sldId="2147483672"/>
              <pc:sldLayoutMk cId="1438527250" sldId="2147483686"/>
              <ac:grpSpMk id="1410" creationId="{9D165BA0-6580-45F7-7EB0-92AE5CF45DD8}"/>
            </ac:grpSpMkLst>
          </pc:grpChg>
          <pc:grpChg chg="add mod">
            <ac:chgData name="Chuck Tomasi" userId="79514c44-a18e-4aaa-84b1-18f74099d6b1" providerId="ADAL" clId="{18B14563-CCEC-0C42-8C0A-ABD616E2CF02}" dt="2023-11-06T14:58:17.063" v="3116" actId="167"/>
            <ac:grpSpMkLst>
              <pc:docMk/>
              <pc:sldMasterMk cId="2317532505" sldId="2147483672"/>
              <pc:sldLayoutMk cId="1438527250" sldId="2147483686"/>
              <ac:grpSpMk id="1411" creationId="{DDB8E5E4-CA22-16BB-28C6-1F475CAA797A}"/>
            </ac:grpSpMkLst>
          </pc:grpChg>
          <pc:grpChg chg="add mod">
            <ac:chgData name="Chuck Tomasi" userId="79514c44-a18e-4aaa-84b1-18f74099d6b1" providerId="ADAL" clId="{18B14563-CCEC-0C42-8C0A-ABD616E2CF02}" dt="2023-11-06T14:58:17.063" v="3116" actId="167"/>
            <ac:grpSpMkLst>
              <pc:docMk/>
              <pc:sldMasterMk cId="2317532505" sldId="2147483672"/>
              <pc:sldLayoutMk cId="1438527250" sldId="2147483686"/>
              <ac:grpSpMk id="1412" creationId="{BDA0434E-EF00-5626-4FD4-A0F43A5F63EA}"/>
            </ac:grpSpMkLst>
          </pc:grpChg>
          <pc:grpChg chg="add del mod">
            <ac:chgData name="Chuck Tomasi" userId="79514c44-a18e-4aaa-84b1-18f74099d6b1" providerId="ADAL" clId="{18B14563-CCEC-0C42-8C0A-ABD616E2CF02}" dt="2023-11-06T14:53:41.367" v="3063" actId="165"/>
            <ac:grpSpMkLst>
              <pc:docMk/>
              <pc:sldMasterMk cId="2317532505" sldId="2147483672"/>
              <pc:sldLayoutMk cId="1438527250" sldId="2147483686"/>
              <ac:grpSpMk id="1413" creationId="{8780AC0D-E735-9428-3933-63A5D5B7F06E}"/>
            </ac:grpSpMkLst>
          </pc:grpChg>
          <pc:grpChg chg="add del mod">
            <ac:chgData name="Chuck Tomasi" userId="79514c44-a18e-4aaa-84b1-18f74099d6b1" providerId="ADAL" clId="{18B14563-CCEC-0C42-8C0A-ABD616E2CF02}" dt="2023-11-06T14:53:53.887" v="3067" actId="165"/>
            <ac:grpSpMkLst>
              <pc:docMk/>
              <pc:sldMasterMk cId="2317532505" sldId="2147483672"/>
              <pc:sldLayoutMk cId="1438527250" sldId="2147483686"/>
              <ac:grpSpMk id="1414" creationId="{1A3C2CA6-B97F-4E23-7E20-454A47BC57D7}"/>
            </ac:grpSpMkLst>
          </pc:grpChg>
          <pc:grpChg chg="add del mod">
            <ac:chgData name="Chuck Tomasi" userId="79514c44-a18e-4aaa-84b1-18f74099d6b1" providerId="ADAL" clId="{18B14563-CCEC-0C42-8C0A-ABD616E2CF02}" dt="2023-11-06T14:54:03.879" v="3071" actId="165"/>
            <ac:grpSpMkLst>
              <pc:docMk/>
              <pc:sldMasterMk cId="2317532505" sldId="2147483672"/>
              <pc:sldLayoutMk cId="1438527250" sldId="2147483686"/>
              <ac:grpSpMk id="1415" creationId="{A9AFB486-9B08-23A9-BE59-AA88BF64BAB7}"/>
            </ac:grpSpMkLst>
          </pc:grpChg>
          <pc:grpChg chg="add del mod">
            <ac:chgData name="Chuck Tomasi" userId="79514c44-a18e-4aaa-84b1-18f74099d6b1" providerId="ADAL" clId="{18B14563-CCEC-0C42-8C0A-ABD616E2CF02}" dt="2023-11-06T14:54:12.721" v="3074" actId="478"/>
            <ac:grpSpMkLst>
              <pc:docMk/>
              <pc:sldMasterMk cId="2317532505" sldId="2147483672"/>
              <pc:sldLayoutMk cId="1438527250" sldId="2147483686"/>
              <ac:grpSpMk id="1416" creationId="{60B866AE-AEB3-D685-2435-C77A56B41574}"/>
            </ac:grpSpMkLst>
          </pc:grpChg>
          <pc:grpChg chg="add mod">
            <ac:chgData name="Chuck Tomasi" userId="79514c44-a18e-4aaa-84b1-18f74099d6b1" providerId="ADAL" clId="{18B14563-CCEC-0C42-8C0A-ABD616E2CF02}" dt="2023-11-06T14:58:08.965" v="3115" actId="167"/>
            <ac:grpSpMkLst>
              <pc:docMk/>
              <pc:sldMasterMk cId="2317532505" sldId="2147483672"/>
              <pc:sldLayoutMk cId="1438527250" sldId="2147483686"/>
              <ac:grpSpMk id="1417" creationId="{D799264A-497B-0A34-C1B0-5262E2431B2D}"/>
            </ac:grpSpMkLst>
          </pc:grpChg>
          <pc:grpChg chg="add del mod">
            <ac:chgData name="Chuck Tomasi" userId="79514c44-a18e-4aaa-84b1-18f74099d6b1" providerId="ADAL" clId="{18B14563-CCEC-0C42-8C0A-ABD616E2CF02}" dt="2023-11-06T14:58:06.369" v="3114" actId="167"/>
            <ac:grpSpMkLst>
              <pc:docMk/>
              <pc:sldMasterMk cId="2317532505" sldId="2147483672"/>
              <pc:sldLayoutMk cId="1438527250" sldId="2147483686"/>
              <ac:grpSpMk id="1418" creationId="{53E0BA83-C2E4-49B3-BF50-D88CEE1E27F0}"/>
            </ac:grpSpMkLst>
          </pc:grpChg>
          <pc:grpChg chg="add mod">
            <ac:chgData name="Chuck Tomasi" userId="79514c44-a18e-4aaa-84b1-18f74099d6b1" providerId="ADAL" clId="{18B14563-CCEC-0C42-8C0A-ABD616E2CF02}" dt="2023-11-06T14:54:42.234" v="3079" actId="164"/>
            <ac:grpSpMkLst>
              <pc:docMk/>
              <pc:sldMasterMk cId="2317532505" sldId="2147483672"/>
              <pc:sldLayoutMk cId="1438527250" sldId="2147483686"/>
              <ac:grpSpMk id="1419" creationId="{34239B15-F660-4017-79B6-8A83D0CAB201}"/>
            </ac:grpSpMkLst>
          </pc:grpChg>
          <pc:grpChg chg="add del mod">
            <ac:chgData name="Chuck Tomasi" userId="79514c44-a18e-4aaa-84b1-18f74099d6b1" providerId="ADAL" clId="{18B14563-CCEC-0C42-8C0A-ABD616E2CF02}" dt="2023-11-06T14:55:51.657" v="3091" actId="165"/>
            <ac:grpSpMkLst>
              <pc:docMk/>
              <pc:sldMasterMk cId="2317532505" sldId="2147483672"/>
              <pc:sldLayoutMk cId="1438527250" sldId="2147483686"/>
              <ac:grpSpMk id="1420" creationId="{8F864326-105C-90A0-9734-69241F89338A}"/>
            </ac:grpSpMkLst>
          </pc:grpChg>
          <pc:grpChg chg="add mod">
            <ac:chgData name="Chuck Tomasi" userId="79514c44-a18e-4aaa-84b1-18f74099d6b1" providerId="ADAL" clId="{18B14563-CCEC-0C42-8C0A-ABD616E2CF02}" dt="2023-11-06T14:55:04.407" v="3081" actId="164"/>
            <ac:grpSpMkLst>
              <pc:docMk/>
              <pc:sldMasterMk cId="2317532505" sldId="2147483672"/>
              <pc:sldLayoutMk cId="1438527250" sldId="2147483686"/>
              <ac:grpSpMk id="1421" creationId="{05096493-BFF2-C8FA-DCFA-E2C2406ABC3B}"/>
            </ac:grpSpMkLst>
          </pc:grpChg>
          <pc:grpChg chg="add mod">
            <ac:chgData name="Chuck Tomasi" userId="79514c44-a18e-4aaa-84b1-18f74099d6b1" providerId="ADAL" clId="{18B14563-CCEC-0C42-8C0A-ABD616E2CF02}" dt="2023-11-06T14:56:00.960" v="3092" actId="164"/>
            <ac:grpSpMkLst>
              <pc:docMk/>
              <pc:sldMasterMk cId="2317532505" sldId="2147483672"/>
              <pc:sldLayoutMk cId="1438527250" sldId="2147483686"/>
              <ac:grpSpMk id="1422" creationId="{380F0D44-7A81-DDB6-1919-E6DF7448C1F3}"/>
            </ac:grpSpMkLst>
          </pc:grpChg>
          <pc:grpChg chg="del">
            <ac:chgData name="Chuck Tomasi" userId="79514c44-a18e-4aaa-84b1-18f74099d6b1" providerId="ADAL" clId="{18B14563-CCEC-0C42-8C0A-ABD616E2CF02}" dt="2023-10-18T16:48:18.394" v="289" actId="165"/>
            <ac:grpSpMkLst>
              <pc:docMk/>
              <pc:sldMasterMk cId="2317532505" sldId="2147483672"/>
              <pc:sldLayoutMk cId="1438527250" sldId="2147483686"/>
              <ac:grpSpMk id="1475" creationId="{82C36F24-8AF4-7184-9875-2C6323E8F0D3}"/>
            </ac:grpSpMkLst>
          </pc:grpChg>
          <pc:grpChg chg="del">
            <ac:chgData name="Chuck Tomasi" userId="79514c44-a18e-4aaa-84b1-18f74099d6b1" providerId="ADAL" clId="{18B14563-CCEC-0C42-8C0A-ABD616E2CF02}" dt="2023-10-18T16:47:44.853" v="285" actId="165"/>
            <ac:grpSpMkLst>
              <pc:docMk/>
              <pc:sldMasterMk cId="2317532505" sldId="2147483672"/>
              <pc:sldLayoutMk cId="1438527250" sldId="2147483686"/>
              <ac:grpSpMk id="1520" creationId="{FB1EBC87-1D72-8E69-7ED8-891CF234D835}"/>
            </ac:grpSpMkLst>
          </pc:grpChg>
          <pc:grpChg chg="del">
            <ac:chgData name="Chuck Tomasi" userId="79514c44-a18e-4aaa-84b1-18f74099d6b1" providerId="ADAL" clId="{18B14563-CCEC-0C42-8C0A-ABD616E2CF02}" dt="2023-10-18T16:47:44.853" v="285" actId="165"/>
            <ac:grpSpMkLst>
              <pc:docMk/>
              <pc:sldMasterMk cId="2317532505" sldId="2147483672"/>
              <pc:sldLayoutMk cId="1438527250" sldId="2147483686"/>
              <ac:grpSpMk id="1570" creationId="{C1EE18D0-037D-C702-A48D-B57F5C4763ED}"/>
            </ac:grpSpMkLst>
          </pc:grpChg>
          <pc:grpChg chg="del">
            <ac:chgData name="Chuck Tomasi" userId="79514c44-a18e-4aaa-84b1-18f74099d6b1" providerId="ADAL" clId="{18B14563-CCEC-0C42-8C0A-ABD616E2CF02}" dt="2023-10-18T16:48:18.394" v="289" actId="165"/>
            <ac:grpSpMkLst>
              <pc:docMk/>
              <pc:sldMasterMk cId="2317532505" sldId="2147483672"/>
              <pc:sldLayoutMk cId="1438527250" sldId="2147483686"/>
              <ac:grpSpMk id="1613" creationId="{83E1F0B1-A56F-5F88-5D30-99ABE9B18754}"/>
            </ac:grpSpMkLst>
          </pc:grpChg>
          <pc:grpChg chg="del">
            <ac:chgData name="Chuck Tomasi" userId="79514c44-a18e-4aaa-84b1-18f74099d6b1" providerId="ADAL" clId="{18B14563-CCEC-0C42-8C0A-ABD616E2CF02}" dt="2023-10-18T16:48:18.394" v="289" actId="165"/>
            <ac:grpSpMkLst>
              <pc:docMk/>
              <pc:sldMasterMk cId="2317532505" sldId="2147483672"/>
              <pc:sldLayoutMk cId="1438527250" sldId="2147483686"/>
              <ac:grpSpMk id="1692" creationId="{350FC808-BA27-86AE-2CEA-1ABC260DCA4A}"/>
            </ac:grpSpMkLst>
          </pc:grpChg>
          <pc:cxnChg chg="add del mod">
            <ac:chgData name="Chuck Tomasi" userId="79514c44-a18e-4aaa-84b1-18f74099d6b1" providerId="ADAL" clId="{18B14563-CCEC-0C42-8C0A-ABD616E2CF02}" dt="2023-11-05T20:45:56.780" v="1509" actId="21"/>
            <ac:cxnSpMkLst>
              <pc:docMk/>
              <pc:sldMasterMk cId="2317532505" sldId="2147483672"/>
              <pc:sldLayoutMk cId="1438527250" sldId="2147483686"/>
              <ac:cxnSpMk id="103" creationId="{3536947D-BE5C-2922-726F-AF9ECF561C52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6:24.931" v="3097"/>
          <pc:sldLayoutMkLst>
            <pc:docMk/>
            <pc:sldMasterMk cId="2317532505" sldId="2147483672"/>
            <pc:sldLayoutMk cId="4235989035" sldId="2147483687"/>
          </pc:sldLayoutMkLst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2" creationId="{A760E9AF-19C5-62AE-83D4-368BFCC55ECA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3" creationId="{7DEC7531-7087-B810-B90B-40B633EF3F1C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3" creationId="{A4B7E0C0-52EE-1E9F-942E-682F7EC1AA3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4" creationId="{8327B8C6-2191-9FE7-133D-09B7E9F64439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4" creationId="{BE59B5CA-ECFA-2C9A-9B8F-C3B7CD165385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5" creationId="{0A3C2835-28A3-F20A-A30C-CC3FBA3FE4AE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5" creationId="{2375E766-6016-BCB3-23A5-4522E2D59B93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6" creationId="{0849094A-B7CB-E8F9-17C3-C08F1235BB1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6" creationId="{655D85B0-A814-9687-B178-8501BA684203}"/>
            </ac:spMkLst>
          </pc:spChg>
          <pc:spChg chg="add del">
            <ac:chgData name="Chuck Tomasi" userId="79514c44-a18e-4aaa-84b1-18f74099d6b1" providerId="ADAL" clId="{18B14563-CCEC-0C42-8C0A-ABD616E2CF02}" dt="2023-10-18T15:39:34.080" v="121" actId="478"/>
            <ac:spMkLst>
              <pc:docMk/>
              <pc:sldMasterMk cId="2317532505" sldId="2147483672"/>
              <pc:sldLayoutMk cId="4235989035" sldId="2147483687"/>
              <ac:spMk id="7" creationId="{5DBC961D-11B3-FD60-DBB1-3BB5A9EF7EA8}"/>
            </ac:spMkLst>
          </pc:spChg>
          <pc:spChg chg="add mod">
            <ac:chgData name="Chuck Tomasi" userId="79514c44-a18e-4aaa-84b1-18f74099d6b1" providerId="ADAL" clId="{18B14563-CCEC-0C42-8C0A-ABD616E2CF02}" dt="2023-10-18T16:44:38.192" v="261"/>
            <ac:spMkLst>
              <pc:docMk/>
              <pc:sldMasterMk cId="2317532505" sldId="2147483672"/>
              <pc:sldLayoutMk cId="4235989035" sldId="2147483687"/>
              <ac:spMk id="7" creationId="{915B40BF-2FEB-A43C-61C7-EF23ED055EC5}"/>
            </ac:spMkLst>
          </pc:spChg>
          <pc:spChg chg="add del">
            <ac:chgData name="Chuck Tomasi" userId="79514c44-a18e-4aaa-84b1-18f74099d6b1" providerId="ADAL" clId="{18B14563-CCEC-0C42-8C0A-ABD616E2CF02}" dt="2023-10-18T15:39:34.080" v="121" actId="478"/>
            <ac:spMkLst>
              <pc:docMk/>
              <pc:sldMasterMk cId="2317532505" sldId="2147483672"/>
              <pc:sldLayoutMk cId="4235989035" sldId="2147483687"/>
              <ac:spMk id="8" creationId="{A2ACED5D-22CF-558E-0E6B-EA084D7400CA}"/>
            </ac:spMkLst>
          </pc:spChg>
          <pc:spChg chg="add mod">
            <ac:chgData name="Chuck Tomasi" userId="79514c44-a18e-4aaa-84b1-18f74099d6b1" providerId="ADAL" clId="{18B14563-CCEC-0C42-8C0A-ABD616E2CF02}" dt="2023-10-18T16:44:38.192" v="261"/>
            <ac:spMkLst>
              <pc:docMk/>
              <pc:sldMasterMk cId="2317532505" sldId="2147483672"/>
              <pc:sldLayoutMk cId="4235989035" sldId="2147483687"/>
              <ac:spMk id="8" creationId="{C759C14F-8F11-05AA-3AE6-92220E1047E2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0" creationId="{418AC4E5-385C-464A-682D-63648119473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1" creationId="{A53AC983-B41E-2ED9-9347-60E0B83B04F9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2" creationId="{E379A009-3D19-8156-14A9-169F8DF4273D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3" creationId="{8B42B23C-23F6-DB3B-D98C-030720F8AC6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13" creationId="{AF489023-59D0-AA73-AAE3-E3D302AA502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14" creationId="{37979E0B-90D9-8AC3-DAA0-ED53C3C3186D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14" creationId="{B879BDBD-36F8-0200-932E-D86B55CBCDC3}"/>
            </ac:spMkLst>
          </pc:spChg>
          <pc:spChg chg="add del mod">
            <ac:chgData name="Chuck Tomasi" userId="79514c44-a18e-4aaa-84b1-18f74099d6b1" providerId="ADAL" clId="{18B14563-CCEC-0C42-8C0A-ABD616E2CF02}" dt="2023-10-18T15:39:34.080" v="121" actId="478"/>
            <ac:spMkLst>
              <pc:docMk/>
              <pc:sldMasterMk cId="2317532505" sldId="2147483672"/>
              <pc:sldLayoutMk cId="4235989035" sldId="2147483687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0-17T15:01:49.385" v="11" actId="207"/>
            <ac:spMkLst>
              <pc:docMk/>
              <pc:sldMasterMk cId="2317532505" sldId="2147483672"/>
              <pc:sldLayoutMk cId="4235989035" sldId="2147483687"/>
              <ac:spMk id="16" creationId="{22CF1B4E-226E-71C4-746B-3114582C4537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18" creationId="{19DB7B53-406C-85F1-66E3-44D7B62A6A8F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19" creationId="{9363582E-1961-61FD-EB52-B73F5FAEEDAC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0" creationId="{BE25E32B-8A04-CDDE-3F82-8F0F64C26EE9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1" creationId="{FDB5F2D9-6664-533F-9B2D-85E6260AB112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2" creationId="{42A82BF1-8027-B5A0-0356-8DB5F8D75491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3" creationId="{4826D444-D62E-D570-DCEC-A7EE60C93766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4" creationId="{B10436A1-51F7-6ACA-EC4D-6776288A8F5B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5" creationId="{17A93703-42C0-1100-EFAC-2245F67D321B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6" creationId="{A28F2E26-7F3A-F860-0841-AD1D9071EF40}"/>
            </ac:spMkLst>
          </pc:spChg>
          <pc:spChg chg="mod">
            <ac:chgData name="Chuck Tomasi" userId="79514c44-a18e-4aaa-84b1-18f74099d6b1" providerId="ADAL" clId="{18B14563-CCEC-0C42-8C0A-ABD616E2CF02}" dt="2023-10-17T15:01:46.668" v="10" actId="207"/>
            <ac:spMkLst>
              <pc:docMk/>
              <pc:sldMasterMk cId="2317532505" sldId="2147483672"/>
              <pc:sldLayoutMk cId="4235989035" sldId="2147483687"/>
              <ac:spMk id="27" creationId="{7A094F64-D003-1C6A-E8F0-AD0663F91DCB}"/>
            </ac:spMkLst>
          </pc:spChg>
          <pc:spChg chg="mod">
            <ac:chgData name="Chuck Tomasi" userId="79514c44-a18e-4aaa-84b1-18f74099d6b1" providerId="ADAL" clId="{18B14563-CCEC-0C42-8C0A-ABD616E2CF02}" dt="2023-10-18T20:02:23.354" v="363" actId="207"/>
            <ac:spMkLst>
              <pc:docMk/>
              <pc:sldMasterMk cId="2317532505" sldId="2147483672"/>
              <pc:sldLayoutMk cId="4235989035" sldId="2147483687"/>
              <ac:spMk id="28" creationId="{04BD4BBD-B37B-AE6F-D468-5717C351CF64}"/>
            </ac:spMkLst>
          </pc:spChg>
          <pc:spChg chg="add del mod">
            <ac:chgData name="Chuck Tomasi" userId="79514c44-a18e-4aaa-84b1-18f74099d6b1" providerId="ADAL" clId="{18B14563-CCEC-0C42-8C0A-ABD616E2CF02}" dt="2023-11-05T20:34:09.294" v="1411" actId="478"/>
            <ac:spMkLst>
              <pc:docMk/>
              <pc:sldMasterMk cId="2317532505" sldId="2147483672"/>
              <pc:sldLayoutMk cId="4235989035" sldId="2147483687"/>
              <ac:spMk id="29" creationId="{3A5BC73E-8381-2FCD-CB40-CEB401851A7B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29" creationId="{F76E83A0-5D48-90F1-29A4-4A6F7FD8926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31" creationId="{9B829568-D778-DC40-D6E6-203AF4C8A97D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3" creationId="{2566CA8D-9947-DF48-C69D-B513D87BF9D6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4" creationId="{B12EEA04-0F0D-D2B7-55C5-7B68AAA09AA8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5" creationId="{E4B52290-2F91-44A3-3A41-3A573805A4BB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6" creationId="{71B6FB9B-42C6-89EA-993E-3E59BC19D9D6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7" creationId="{32C025B0-A56B-BB36-EBEB-D97E17137E81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8" creationId="{ABE8CBC9-FC8C-E7B2-0614-09D0EDA1348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39" creationId="{66D1BC68-173F-AC1B-5A1D-2C7B605BA800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0" creationId="{B2F66AAC-C9DB-3C5D-7690-64D66C9966BC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1" creationId="{06508285-0F92-1CB9-FC27-2E623751B7E6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2" creationId="{6E6D5F85-42D0-FEBB-76C8-6DA9EEF0905B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3" creationId="{7FC4C0E9-D5E6-9B5C-65B9-18188F692F91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4" creationId="{BBED75FC-020C-20B0-1271-CBD85BE38277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5" creationId="{01D1B2E2-E4F8-218D-57ED-2C39E3E0189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6" creationId="{935789D0-C595-360F-0702-78264FB5D67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7" creationId="{D5878CA3-94F8-ABC5-6808-9BAEE4C94FFB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8" creationId="{F7A0CA74-38BF-ABA1-A777-33ECB685869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49" creationId="{125157B2-117E-FAD4-D50E-81482D1B169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0" creationId="{97C33CE6-2D78-B234-BAD3-A58DE124B940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1" creationId="{F3B14186-5EE7-F2E8-C2E2-308E34E076E5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2" creationId="{508C86D4-7B44-8C9D-5A01-8F655EDE7EC9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3" creationId="{09A300CE-8FE1-3B2B-431D-5FA73BF811DC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4" creationId="{293A3BFE-B3DB-B06F-33A5-9674BB280A3C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5" creationId="{6D7C336B-308B-0568-AC46-96BA7D94C8F8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6" creationId="{7D8E0097-6667-4B52-E177-8A27DCBC82F3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7" creationId="{ED623848-B38D-4289-64A6-3A7DEAB011B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8" creationId="{EAF2464B-03ED-D951-989C-C1C5B609382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59" creationId="{ED75B22B-8CD2-2904-7416-A99185FA1D7A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0" creationId="{035E59DF-A052-CA93-CAD1-4A28F8730DC2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2" creationId="{24AC71C9-19ED-C6AB-A0EF-49DA04D22411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3" creationId="{7BBA9F94-1E46-8C47-F620-DB9581BF0BD9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4" creationId="{464DC8DE-0E97-3163-0A76-1074165C9858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5" creationId="{067446A0-90B0-8607-CF53-C0BEAF0E1DE0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6" creationId="{457ACEB1-FB59-D28A-1CC4-AD46B174027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7" creationId="{AA8B18E9-7D12-E2DE-3A93-6893C69DFAB4}"/>
            </ac:spMkLst>
          </pc:spChg>
          <pc:spChg chg="mod">
            <ac:chgData name="Chuck Tomasi" userId="79514c44-a18e-4aaa-84b1-18f74099d6b1" providerId="ADAL" clId="{18B14563-CCEC-0C42-8C0A-ABD616E2CF02}" dt="2023-11-05T20:34:03.737" v="1410"/>
            <ac:spMkLst>
              <pc:docMk/>
              <pc:sldMasterMk cId="2317532505" sldId="2147483672"/>
              <pc:sldLayoutMk cId="4235989035" sldId="2147483687"/>
              <ac:spMk id="68" creationId="{A0D83194-6A70-0B07-39E6-F5F3A025584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2" creationId="{6B84C777-7164-CCE6-3CD9-622F05D03AF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3" creationId="{8BCE7853-FB54-D347-06DC-40F488E7B2CB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4" creationId="{11F5104A-F18E-54CE-99A4-79C033A214B4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5" creationId="{8E582A55-182A-09F8-B896-C0570111EE9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6" creationId="{29863A4D-BC03-FD1F-D9A4-B9C03B11DE83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7" creationId="{AD66CF19-21DB-3C26-B9BF-6D23ADB2012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8" creationId="{C9639EB9-24E3-C44B-8F73-E95E4135C4FF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79" creationId="{1B7B9161-5331-7C34-D5C3-144B136E2AD9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0" creationId="{459DCB14-D593-4B88-58A2-48BFF38742B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1" creationId="{1E47C5EC-63AA-0456-8B52-925C6AA1E060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2" creationId="{A9F9C1EA-A3E1-7FDA-95CD-DE35AE7F517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3" creationId="{5822CF15-37AF-9454-00A9-21642D33EBA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4" creationId="{83BA7ECC-0C14-2AA8-E40E-16806901D79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5" creationId="{E0A5BB92-4C22-A0E4-99B4-F11D8D01D126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6" creationId="{EBEA568C-CC7A-F032-9B35-D304A7375B6A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7" creationId="{DA57EA19-3E48-CA31-83AF-BFB32B0EFF8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8" creationId="{A60377A5-E2D2-3500-0535-551D14EEF1B4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89" creationId="{319B29BC-FFC4-7FBF-C090-4D6BA65A396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0" creationId="{0CE962C2-DD7F-8679-E59F-E18F197452EF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1" creationId="{AABE2C47-15EE-DA38-EC46-A5E6C17F42FA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2" creationId="{5E9012F2-7983-7CA7-794A-13C3C0BAB859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2" creationId="{D6ABD067-018F-037B-2A10-C93D518D668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3" creationId="{B49CA897-681F-35E4-F788-E4CFC1C9DB5B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4" creationId="{1FA8CBD4-76BE-CEF0-3C14-C0D8A2C13F92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6:24.931" v="3097"/>
            <ac:spMkLst>
              <pc:docMk/>
              <pc:sldMasterMk cId="2317532505" sldId="2147483672"/>
              <pc:sldLayoutMk cId="4235989035" sldId="2147483687"/>
              <ac:spMk id="95" creationId="{8952D672-1084-5530-90CE-9EE40745BA23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6" creationId="{DDBE49B3-E92C-E617-5644-57FF994250C4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16:56:43.097" v="340" actId="164"/>
            <ac:spMkLst>
              <pc:docMk/>
              <pc:sldMasterMk cId="2317532505" sldId="2147483672"/>
              <pc:sldLayoutMk cId="4235989035" sldId="2147483687"/>
              <ac:spMk id="99" creationId="{A864E3CE-8363-831F-FDC1-467450300C71}"/>
            </ac:spMkLst>
          </pc:spChg>
          <pc:spChg chg="add mod">
            <ac:chgData name="Chuck Tomasi" userId="79514c44-a18e-4aaa-84b1-18f74099d6b1" providerId="ADAL" clId="{18B14563-CCEC-0C42-8C0A-ABD616E2CF02}" dt="2023-11-05T20:39:12.001" v="1469"/>
            <ac:spMkLst>
              <pc:docMk/>
              <pc:sldMasterMk cId="2317532505" sldId="2147483672"/>
              <pc:sldLayoutMk cId="4235989035" sldId="2147483687"/>
              <ac:spMk id="100" creationId="{580ED2EE-9B8C-DB0B-42F5-7F47BD2AC623}"/>
            </ac:spMkLst>
          </pc:spChg>
          <pc:grpChg chg="add mod">
            <ac:chgData name="Chuck Tomasi" userId="79514c44-a18e-4aaa-84b1-18f74099d6b1" providerId="ADAL" clId="{18B14563-CCEC-0C42-8C0A-ABD616E2CF02}" dt="2023-11-06T14:56:24.931" v="3097"/>
            <ac:grpSpMkLst>
              <pc:docMk/>
              <pc:sldMasterMk cId="2317532505" sldId="2147483672"/>
              <pc:sldLayoutMk cId="4235989035" sldId="2147483687"/>
              <ac:grpSpMk id="2" creationId="{6288257A-F526-2C39-3FBB-4A0256527551}"/>
            </ac:grpSpMkLst>
          </pc:grpChg>
          <pc:grpChg chg="add del mod">
            <ac:chgData name="Chuck Tomasi" userId="79514c44-a18e-4aaa-84b1-18f74099d6b1" providerId="ADAL" clId="{18B14563-CCEC-0C42-8C0A-ABD616E2CF02}" dt="2023-11-05T20:34:02.651" v="1409" actId="478"/>
            <ac:grpSpMkLst>
              <pc:docMk/>
              <pc:sldMasterMk cId="2317532505" sldId="2147483672"/>
              <pc:sldLayoutMk cId="4235989035" sldId="2147483687"/>
              <ac:grpSpMk id="31" creationId="{DE308EA8-76EB-5B12-077E-8E1B7D1DA7F5}"/>
            </ac:grpSpMkLst>
          </pc:grpChg>
          <pc:grpChg chg="del">
            <ac:chgData name="Chuck Tomasi" userId="79514c44-a18e-4aaa-84b1-18f74099d6b1" providerId="ADAL" clId="{18B14563-CCEC-0C42-8C0A-ABD616E2CF02}" dt="2023-10-18T16:56:01.430" v="336" actId="165"/>
            <ac:grpSpMkLst>
              <pc:docMk/>
              <pc:sldMasterMk cId="2317532505" sldId="2147483672"/>
              <pc:sldLayoutMk cId="4235989035" sldId="2147483687"/>
              <ac:grpSpMk id="32" creationId="{1BF0E95F-B356-8292-A010-84D1F9B78755}"/>
            </ac:grpSpMkLst>
          </pc:grpChg>
          <pc:grpChg chg="add del mod">
            <ac:chgData name="Chuck Tomasi" userId="79514c44-a18e-4aaa-84b1-18f74099d6b1" providerId="ADAL" clId="{18B14563-CCEC-0C42-8C0A-ABD616E2CF02}" dt="2023-11-06T14:56:24.446" v="3096" actId="478"/>
            <ac:grpSpMkLst>
              <pc:docMk/>
              <pc:sldMasterMk cId="2317532505" sldId="2147483672"/>
              <pc:sldLayoutMk cId="4235989035" sldId="2147483687"/>
              <ac:grpSpMk id="32" creationId="{70C11C31-B70B-324A-DB68-CBA9B9F2769B}"/>
            </ac:grpSpMkLst>
          </pc:grpChg>
          <pc:graphicFrameChg chg="add mod">
            <ac:chgData name="Chuck Tomasi" userId="79514c44-a18e-4aaa-84b1-18f74099d6b1" providerId="ADAL" clId="{18B14563-CCEC-0C42-8C0A-ABD616E2CF02}" dt="2023-10-18T16:44:38.192" v="261"/>
            <ac:graphicFrameMkLst>
              <pc:docMk/>
              <pc:sldMasterMk cId="2317532505" sldId="2147483672"/>
              <pc:sldLayoutMk cId="4235989035" sldId="2147483687"/>
              <ac:graphicFrameMk id="30" creationId="{CD93738F-9326-C188-7DC1-8615F6CB60A6}"/>
            </ac:graphicFrameMkLst>
          </pc:graphicFrameChg>
          <pc:graphicFrameChg chg="add del">
            <ac:chgData name="Chuck Tomasi" userId="79514c44-a18e-4aaa-84b1-18f74099d6b1" providerId="ADAL" clId="{18B14563-CCEC-0C42-8C0A-ABD616E2CF02}" dt="2023-10-18T15:39:34.080" v="121" actId="478"/>
            <ac:graphicFrameMkLst>
              <pc:docMk/>
              <pc:sldMasterMk cId="2317532505" sldId="2147483672"/>
              <pc:sldLayoutMk cId="4235989035" sldId="2147483687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38.192" v="261"/>
            <ac:picMkLst>
              <pc:docMk/>
              <pc:sldMasterMk cId="2317532505" sldId="2147483672"/>
              <pc:sldLayoutMk cId="4235989035" sldId="2147483687"/>
              <ac:picMk id="15" creationId="{DEEFF06E-90A0-14F7-EE23-912E68C003C5}"/>
            </ac:picMkLst>
          </pc:picChg>
          <pc:picChg chg="add del">
            <ac:chgData name="Chuck Tomasi" userId="79514c44-a18e-4aaa-84b1-18f74099d6b1" providerId="ADAL" clId="{18B14563-CCEC-0C42-8C0A-ABD616E2CF02}" dt="2023-10-18T15:39:34.080" v="121" actId="478"/>
            <ac:picMkLst>
              <pc:docMk/>
              <pc:sldMasterMk cId="2317532505" sldId="2147483672"/>
              <pc:sldLayoutMk cId="4235989035" sldId="2147483687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4:15.192" v="1412" actId="478"/>
            <ac:cxnSpMkLst>
              <pc:docMk/>
              <pc:sldMasterMk cId="2317532505" sldId="2147483672"/>
              <pc:sldLayoutMk cId="4235989035" sldId="2147483687"/>
              <ac:cxnSpMk id="10" creationId="{BC8E2F3F-F2BD-04C1-9656-F8A725A5912B}"/>
            </ac:cxnSpMkLst>
          </pc:cxnChg>
          <pc:cxnChg chg="del">
            <ac:chgData name="Chuck Tomasi" userId="79514c44-a18e-4aaa-84b1-18f74099d6b1" providerId="ADAL" clId="{18B14563-CCEC-0C42-8C0A-ABD616E2CF02}" dt="2023-10-18T15:39:34.080" v="121" actId="478"/>
            <ac:cxnSpMkLst>
              <pc:docMk/>
              <pc:sldMasterMk cId="2317532505" sldId="2147483672"/>
              <pc:sldLayoutMk cId="4235989035" sldId="2147483687"/>
              <ac:cxnSpMk id="10" creationId="{ED71AF66-A479-1729-3AE2-A02D913D0092}"/>
            </ac:cxnSpMkLst>
          </pc:cxnChg>
          <pc:cxnChg chg="add del mod">
            <ac:chgData name="Chuck Tomasi" userId="79514c44-a18e-4aaa-84b1-18f74099d6b1" providerId="ADAL" clId="{18B14563-CCEC-0C42-8C0A-ABD616E2CF02}" dt="2023-11-05T20:34:15.192" v="1412" actId="478"/>
            <ac:cxnSpMkLst>
              <pc:docMk/>
              <pc:sldMasterMk cId="2317532505" sldId="2147483672"/>
              <pc:sldLayoutMk cId="4235989035" sldId="2147483687"/>
              <ac:cxnSpMk id="11" creationId="{22D2ED24-13AE-2B4A-B02A-0A28A7C9E339}"/>
            </ac:cxnSpMkLst>
          </pc:cxnChg>
          <pc:cxnChg chg="del">
            <ac:chgData name="Chuck Tomasi" userId="79514c44-a18e-4aaa-84b1-18f74099d6b1" providerId="ADAL" clId="{18B14563-CCEC-0C42-8C0A-ABD616E2CF02}" dt="2023-10-18T15:39:34.080" v="121" actId="478"/>
            <ac:cxnSpMkLst>
              <pc:docMk/>
              <pc:sldMasterMk cId="2317532505" sldId="2147483672"/>
              <pc:sldLayoutMk cId="4235989035" sldId="2147483687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39:34.080" v="121" actId="478"/>
            <ac:cxnSpMkLst>
              <pc:docMk/>
              <pc:sldMasterMk cId="2317532505" sldId="2147483672"/>
              <pc:sldLayoutMk cId="4235989035" sldId="2147483687"/>
              <ac:cxnSpMk id="12" creationId="{B3ED8BC3-0A93-F648-0E98-F2D85E4A31B0}"/>
            </ac:cxnSpMkLst>
          </pc:cxnChg>
          <pc:cxnChg chg="add del mod">
            <ac:chgData name="Chuck Tomasi" userId="79514c44-a18e-4aaa-84b1-18f74099d6b1" providerId="ADAL" clId="{18B14563-CCEC-0C42-8C0A-ABD616E2CF02}" dt="2023-11-05T20:34:15.192" v="1412" actId="478"/>
            <ac:cxnSpMkLst>
              <pc:docMk/>
              <pc:sldMasterMk cId="2317532505" sldId="2147483672"/>
              <pc:sldLayoutMk cId="4235989035" sldId="2147483687"/>
              <ac:cxnSpMk id="12" creationId="{CF3A4AE5-2AD3-B321-9BE6-AD23EED6843A}"/>
            </ac:cxnSpMkLst>
          </pc:cxnChg>
          <pc:cxnChg chg="add mod">
            <ac:chgData name="Chuck Tomasi" userId="79514c44-a18e-4aaa-84b1-18f74099d6b1" providerId="ADAL" clId="{18B14563-CCEC-0C42-8C0A-ABD616E2CF02}" dt="2023-11-05T20:39:12.001" v="1469"/>
            <ac:cxnSpMkLst>
              <pc:docMk/>
              <pc:sldMasterMk cId="2317532505" sldId="2147483672"/>
              <pc:sldLayoutMk cId="4235989035" sldId="2147483687"/>
              <ac:cxnSpMk id="69" creationId="{83E1CA0A-480E-4399-E239-8D63B846C9A2}"/>
            </ac:cxnSpMkLst>
          </pc:cxnChg>
          <pc:cxnChg chg="add mod">
            <ac:chgData name="Chuck Tomasi" userId="79514c44-a18e-4aaa-84b1-18f74099d6b1" providerId="ADAL" clId="{18B14563-CCEC-0C42-8C0A-ABD616E2CF02}" dt="2023-11-05T20:39:12.001" v="1469"/>
            <ac:cxnSpMkLst>
              <pc:docMk/>
              <pc:sldMasterMk cId="2317532505" sldId="2147483672"/>
              <pc:sldLayoutMk cId="4235989035" sldId="2147483687"/>
              <ac:cxnSpMk id="70" creationId="{3000BBC4-E535-52B6-1928-E1D19E682F6F}"/>
            </ac:cxnSpMkLst>
          </pc:cxnChg>
          <pc:cxnChg chg="add mod">
            <ac:chgData name="Chuck Tomasi" userId="79514c44-a18e-4aaa-84b1-18f74099d6b1" providerId="ADAL" clId="{18B14563-CCEC-0C42-8C0A-ABD616E2CF02}" dt="2023-11-05T20:39:12.001" v="1469"/>
            <ac:cxnSpMkLst>
              <pc:docMk/>
              <pc:sldMasterMk cId="2317532505" sldId="2147483672"/>
              <pc:sldLayoutMk cId="4235989035" sldId="2147483687"/>
              <ac:cxnSpMk id="71" creationId="{F4E2A054-C309-2700-54DC-5194BC3CC122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5:31.654" v="3087"/>
          <pc:sldLayoutMkLst>
            <pc:docMk/>
            <pc:sldMasterMk cId="2317532505" sldId="2147483672"/>
            <pc:sldLayoutMk cId="1868233498" sldId="2147483688"/>
          </pc:sldLayoutMkLst>
          <pc:spChg chg="add del mod">
            <ac:chgData name="Chuck Tomasi" userId="79514c44-a18e-4aaa-84b1-18f74099d6b1" providerId="ADAL" clId="{18B14563-CCEC-0C42-8C0A-ABD616E2CF02}" dt="2023-10-18T15:43:48.591" v="155" actId="478"/>
            <ac:spMkLst>
              <pc:docMk/>
              <pc:sldMasterMk cId="2317532505" sldId="2147483672"/>
              <pc:sldLayoutMk cId="1868233498" sldId="2147483688"/>
              <ac:spMk id="2" creationId="{B0D49062-7F67-8DB8-4B32-385CB9B6CC9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" creationId="{E9D4D084-4FFE-8558-3FCB-7461745624B2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" creationId="{5797B593-3652-58B9-AF45-7D5844A6EF46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6" creationId="{251826BC-34C6-BD9D-0CA7-1DC363B7E5DF}"/>
            </ac:spMkLst>
          </pc:spChg>
          <pc:spChg chg="mod">
            <ac:chgData name="Chuck Tomasi" userId="79514c44-a18e-4aaa-84b1-18f74099d6b1" providerId="ADAL" clId="{18B14563-CCEC-0C42-8C0A-ABD616E2CF02}" dt="2023-10-18T15:34:21.697" v="102" actId="207"/>
            <ac:spMkLst>
              <pc:docMk/>
              <pc:sldMasterMk cId="2317532505" sldId="2147483672"/>
              <pc:sldLayoutMk cId="1868233498" sldId="2147483688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0-18T15:34:16.257" v="101" actId="207"/>
            <ac:spMkLst>
              <pc:docMk/>
              <pc:sldMasterMk cId="2317532505" sldId="2147483672"/>
              <pc:sldLayoutMk cId="1868233498" sldId="2147483688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0" creationId="{9DC17BD3-733B-EDB2-FDFE-B0E2C0BBB42F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1" creationId="{11032494-1BE8-B84F-0CF6-85791A4C524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2" creationId="{00E6A2A2-1BE0-93E5-FCB6-3739A4810DE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3" creationId="{00E56CF7-390F-635D-C885-5DDF352D5FD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4" creationId="{8491D9DE-5AB8-3319-0629-4FB0BFFF7E9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15" creationId="{4F165B99-07B3-1A5E-95B7-8F2A676B1292}"/>
            </ac:spMkLst>
          </pc:spChg>
          <pc:spChg chg="del mod">
            <ac:chgData name="Chuck Tomasi" userId="79514c44-a18e-4aaa-84b1-18f74099d6b1" providerId="ADAL" clId="{18B14563-CCEC-0C42-8C0A-ABD616E2CF02}" dt="2023-11-05T20:34:20.196" v="1413" actId="478"/>
            <ac:spMkLst>
              <pc:docMk/>
              <pc:sldMasterMk cId="2317532505" sldId="2147483672"/>
              <pc:sldLayoutMk cId="1868233498" sldId="2147483688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6" creationId="{4BE93BFF-4961-C963-90C0-D616C282A87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7" creationId="{B099B10B-AA34-9FA6-6D5C-D0608042F11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9" creationId="{36447709-2C20-B17B-F780-31E59116EBC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0" creationId="{02081DDA-02F2-2A80-0945-EBC6DEDA2EE9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1" creationId="{8700D76E-0C8C-C12C-6AE4-1631143D9BA4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2" creationId="{1574B6E8-6321-3132-8C17-E1108942706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3" creationId="{F4A0C263-842E-3889-16A4-7E7799432DFF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4" creationId="{49C66803-F2A8-9002-B7C2-139345F3A27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5" creationId="{0580C3B0-B12B-EB84-F27E-0151F0472F6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6" creationId="{1A5CAACB-7A41-846D-B582-6ADB8371DDDD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7" creationId="{58238A8A-A91C-E726-19ED-0764CF842C7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8" creationId="{F2E276DB-8350-3C6B-C747-879CB7F417BB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29" creationId="{786B8105-3807-F353-6BB1-DCC1C5104606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1" creationId="{BE3B2079-54DF-DD0B-86BA-BA0772D3C1E4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2" creationId="{A506249C-3C99-550E-6750-61BE2065336D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3" creationId="{D6A278E6-3887-7247-7C68-5E5171995F0F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4" creationId="{82F87261-847B-3386-5850-E671025D4D11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5" creationId="{29E5C07A-C82A-3DAA-C6CB-3A9D754B3A85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6" creationId="{12AC906B-ABB6-46E1-F940-F43CE4E876EC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7" creationId="{2109BD98-3BFA-FE13-0B67-9E5B9F99879E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8" creationId="{91EFD75E-4042-1ABD-70CA-6AFE584F676B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39" creationId="{813D07B2-CF11-A92A-3BF6-14A9A3000AFC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40" creationId="{04BDFFCD-1EBF-6CC0-70B9-0620C4CC7677}"/>
            </ac:spMkLst>
          </pc:spChg>
          <pc:spChg chg="mod">
            <ac:chgData name="Chuck Tomasi" userId="79514c44-a18e-4aaa-84b1-18f74099d6b1" providerId="ADAL" clId="{18B14563-CCEC-0C42-8C0A-ABD616E2CF02}" dt="2023-10-17T15:01:38.729" v="9" actId="207"/>
            <ac:spMkLst>
              <pc:docMk/>
              <pc:sldMasterMk cId="2317532505" sldId="2147483672"/>
              <pc:sldLayoutMk cId="1868233498" sldId="2147483688"/>
              <ac:spMk id="41" creationId="{47A0B24A-9980-F277-D32D-706D7A2AB401}"/>
            </ac:spMkLst>
          </pc:spChg>
          <pc:spChg chg="mod">
            <ac:chgData name="Chuck Tomasi" userId="79514c44-a18e-4aaa-84b1-18f74099d6b1" providerId="ADAL" clId="{18B14563-CCEC-0C42-8C0A-ABD616E2CF02}" dt="2023-10-18T20:02:10.748" v="361" actId="207"/>
            <ac:spMkLst>
              <pc:docMk/>
              <pc:sldMasterMk cId="2317532505" sldId="2147483672"/>
              <pc:sldLayoutMk cId="1868233498" sldId="2147483688"/>
              <ac:spMk id="42" creationId="{8AF40D9F-C58B-2CF1-4CE5-2840CB94126B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3" creationId="{9F7830F9-9337-B277-3955-078BF3A9475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4" creationId="{5069012E-24DA-22D1-DA83-0F8D0074BC3F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5" creationId="{C584CB05-97EA-563E-8F2F-0E90C4DC268F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6" creationId="{FD26B023-BC61-EFD6-3557-8780D6E97ED3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7" creationId="{8F4A17C9-BC31-4521-3D53-3F9759C870E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8" creationId="{54E6AA81-A0F6-C2E6-3F94-C2DBB4225292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49" creationId="{F62D86BB-F836-8363-D77E-A3D08FCB933C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0" creationId="{ABBC5CDD-D0BF-58D2-D3C7-21BD66A341E6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1" creationId="{A1E31438-6919-226E-B1B9-58CD14855AB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2" creationId="{DC71E453-1E9D-1DCB-237B-85F1145F8850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3" creationId="{24013971-B1B2-C2EB-4118-2E7EC9B76C00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4" creationId="{0A83A985-255B-EBC6-88A9-41096EE83EFC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5" creationId="{27C7E913-4473-3B53-DDFA-733FAE70A5C0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6" creationId="{4752845F-01CC-552A-C797-4DD9CADA247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8" creationId="{AEAC6CDE-327C-37DE-195A-EE00A5B5B71C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59" creationId="{E6A2DE67-0017-756A-7633-AF222B96800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60" creationId="{5C0B113E-22F9-723B-F662-57FFB9BD2C1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2" creationId="{19331534-1525-96E3-14A1-0008ABD5B72E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2" creationId="{530C0D0A-3582-EF2A-16A3-1AF55359EC4F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3" creationId="{5AC7007A-F942-6E10-4D2C-322DFD52A81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3" creationId="{E7E43E98-557A-3287-4C18-243608A05A9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4" creationId="{1A46259F-0CF5-AAC4-61B9-3BB25C56746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4" creationId="{E31D4646-54D4-A19F-9E9E-FDBBBA37348C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5" creationId="{B3CEA4A8-9D77-449E-B353-3C135087329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5" creationId="{D8469CA5-630C-2451-D785-D3A6E395A2B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6" creationId="{032326A9-F392-F97C-E867-C289FA3788D2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6" creationId="{79E2BDA1-85C7-818E-ABC0-C8042850C12A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7" creationId="{38421F4F-5A26-3375-89DD-A67109091783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7" creationId="{3D4DA251-2873-A1F6-4823-B652EE82C1E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8" creationId="{0E6C93CE-53FA-D0F0-381F-E9C50EDC40E6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8" creationId="{548CAC03-5836-90FD-875E-ABED7E2682F9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69" creationId="{3695C0AA-66A1-D718-AA2A-8203E77E2240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0" creationId="{046B4447-C597-90C8-C9EA-56D8C8C0196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1" creationId="{F32201FA-0905-13FD-7986-911FF5755B5F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2" creationId="{BD78854C-09BB-5B0D-EF17-011C0E8C22A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3" creationId="{9410CEBC-CD77-E956-1F4E-73B51792DD7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4" creationId="{EBAF0CAB-2888-1423-6A68-D0664D6CFB7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5" creationId="{F905BCC8-F412-0470-1CF5-24D85FACB410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6" creationId="{C37D9CF5-DE00-6043-628C-0C4D9B56EFAD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7" creationId="{6E630F98-2ED3-C1DA-457F-E23A713072DE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8" creationId="{7C07F447-1787-014D-5404-CF182DC19BE4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79" creationId="{CC821083-DB67-9D43-371E-B392DFC4CA0B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0" creationId="{31E5D741-3A02-19D8-2990-6EC5D8D439B3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1" creationId="{6E2D0C32-E1E2-787D-5857-E753547BBCA6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2" creationId="{A2FD1F99-4532-690D-C0ED-0F47D50A257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3" creationId="{2EF0F33E-C34C-F61C-A7BF-A803B38FDC3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4" creationId="{2DE4CFF4-108F-3154-E64F-E0E0DB026067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5" creationId="{A346CC9F-0F76-09CD-B90D-336D28AB4326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6" creationId="{05EB893A-2C36-2046-4004-4F04407CFE5A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7" creationId="{952C7F46-E06C-A145-290A-AD07675B5D9A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8" creationId="{326700A0-84FB-A9BE-419E-05AAE1F3C66B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89" creationId="{CAC15084-5C60-5432-3344-F83106C7CD6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0" creationId="{CD036659-8338-643C-2AD7-71A36A8B1C5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1" creationId="{B8E8F40F-7368-97E3-B798-725A367911A6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2" creationId="{422504A2-FE10-65A0-92AB-4D97B6404D9B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3" creationId="{52B369FC-221D-5A31-D3E4-65293DEF9E3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4" creationId="{DC4A6C14-C7B9-A8AF-B680-4122EE4853B5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5" creationId="{C3AFC91C-5D54-8743-82F0-1A50C2A6A979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6" creationId="{58294BF6-E11C-70E2-E667-BDB0B0A39EF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7" creationId="{59DCC914-7D07-5FE0-7149-9C2A1D64A98C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8" creationId="{DAACC38D-9B06-3696-CBA7-3286B6CCEB5B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18B14563-CCEC-0C42-8C0A-ABD616E2CF02}" dt="2023-11-06T14:55:31.654" v="3087"/>
            <ac:spMkLst>
              <pc:docMk/>
              <pc:sldMasterMk cId="2317532505" sldId="2147483672"/>
              <pc:sldLayoutMk cId="1868233498" sldId="2147483688"/>
              <ac:spMk id="99" creationId="{E3E909F5-F59C-E615-9BB5-5675E672D319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16:32:29.863" v="188" actId="164"/>
            <ac:spMkLst>
              <pc:docMk/>
              <pc:sldMasterMk cId="2317532505" sldId="2147483672"/>
              <pc:sldLayoutMk cId="1868233498" sldId="2147483688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4" creationId="{7BF0CE2B-04AA-7D5E-903A-1662DD8E2AE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5" creationId="{E837261F-383F-C675-F048-B9D50919454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6" creationId="{9D87FF6D-1355-8B49-1495-9F5B58EC1F11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7" creationId="{FF40DC42-B6C8-3799-1877-43C0F2FC82B8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8" creationId="{5B1A29A6-4DA1-F453-3535-45331FEDB615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09" creationId="{CD9AC121-761B-9E9E-38AE-98723A2F927A}"/>
            </ac:spMkLst>
          </pc:spChg>
          <pc:spChg chg="mod">
            <ac:chgData name="Chuck Tomasi" userId="79514c44-a18e-4aaa-84b1-18f74099d6b1" providerId="ADAL" clId="{18B14563-CCEC-0C42-8C0A-ABD616E2CF02}" dt="2023-11-05T20:33:16.973" v="1404"/>
            <ac:spMkLst>
              <pc:docMk/>
              <pc:sldMasterMk cId="2317532505" sldId="2147483672"/>
              <pc:sldLayoutMk cId="1868233498" sldId="2147483688"/>
              <ac:spMk id="110" creationId="{A0A6668E-C833-5A62-266D-B94BD31505EB}"/>
            </ac:spMkLst>
          </pc:spChg>
          <pc:spChg chg="add mod">
            <ac:chgData name="Chuck Tomasi" userId="79514c44-a18e-4aaa-84b1-18f74099d6b1" providerId="ADAL" clId="{18B14563-CCEC-0C42-8C0A-ABD616E2CF02}" dt="2023-11-05T20:39:18.091" v="1470"/>
            <ac:spMkLst>
              <pc:docMk/>
              <pc:sldMasterMk cId="2317532505" sldId="2147483672"/>
              <pc:sldLayoutMk cId="1868233498" sldId="2147483688"/>
              <ac:spMk id="114" creationId="{7BF5BBC9-0086-590A-8C20-BF1B9CA64121}"/>
            </ac:spMkLst>
          </pc:spChg>
          <pc:grpChg chg="add mod">
            <ac:chgData name="Chuck Tomasi" userId="79514c44-a18e-4aaa-84b1-18f74099d6b1" providerId="ADAL" clId="{18B14563-CCEC-0C42-8C0A-ABD616E2CF02}" dt="2023-11-06T14:55:31.654" v="3087"/>
            <ac:grpSpMkLst>
              <pc:docMk/>
              <pc:sldMasterMk cId="2317532505" sldId="2147483672"/>
              <pc:sldLayoutMk cId="1868233498" sldId="2147483688"/>
              <ac:grpSpMk id="2" creationId="{3FCB277D-410E-CC99-1BD0-C011F0D0636A}"/>
            </ac:grpSpMkLst>
          </pc:grpChg>
          <pc:grpChg chg="add del mod">
            <ac:chgData name="Chuck Tomasi" userId="79514c44-a18e-4aaa-84b1-18f74099d6b1" providerId="ADAL" clId="{18B14563-CCEC-0C42-8C0A-ABD616E2CF02}" dt="2023-11-05T20:33:16.061" v="1403" actId="478"/>
            <ac:grpSpMkLst>
              <pc:docMk/>
              <pc:sldMasterMk cId="2317532505" sldId="2147483672"/>
              <pc:sldLayoutMk cId="1868233498" sldId="2147483688"/>
              <ac:grpSpMk id="2" creationId="{5D58ACF0-0688-6C0F-85CA-79B476225DFA}"/>
            </ac:grpSpMkLst>
          </pc:grpChg>
          <pc:grpChg chg="add mod">
            <ac:chgData name="Chuck Tomasi" userId="79514c44-a18e-4aaa-84b1-18f74099d6b1" providerId="ADAL" clId="{18B14563-CCEC-0C42-8C0A-ABD616E2CF02}" dt="2023-10-18T16:07:58.028" v="183" actId="164"/>
            <ac:grpSpMkLst>
              <pc:docMk/>
              <pc:sldMasterMk cId="2317532505" sldId="2147483672"/>
              <pc:sldLayoutMk cId="1868233498" sldId="2147483688"/>
              <ac:grpSpMk id="3" creationId="{7594B51F-C056-D8B8-B205-157A184D1D91}"/>
            </ac:grpSpMkLst>
          </pc:grpChg>
          <pc:grpChg chg="add del mod">
            <ac:chgData name="Chuck Tomasi" userId="79514c44-a18e-4aaa-84b1-18f74099d6b1" providerId="ADAL" clId="{18B14563-CCEC-0C42-8C0A-ABD616E2CF02}" dt="2023-11-06T14:55:31.175" v="3086" actId="478"/>
            <ac:grpSpMkLst>
              <pc:docMk/>
              <pc:sldMasterMk cId="2317532505" sldId="2147483672"/>
              <pc:sldLayoutMk cId="1868233498" sldId="2147483688"/>
              <ac:grpSpMk id="3" creationId="{7C7399AD-80CF-5017-2222-39DBF82D0838}"/>
            </ac:grpSpMkLst>
          </pc:grpChg>
          <pc:grpChg chg="del mod">
            <ac:chgData name="Chuck Tomasi" userId="79514c44-a18e-4aaa-84b1-18f74099d6b1" providerId="ADAL" clId="{18B14563-CCEC-0C42-8C0A-ABD616E2CF02}" dt="2023-10-18T15:30:05.452" v="79" actId="165"/>
            <ac:grpSpMkLst>
              <pc:docMk/>
              <pc:sldMasterMk cId="2317532505" sldId="2147483672"/>
              <pc:sldLayoutMk cId="1868233498" sldId="2147483688"/>
              <ac:grpSpMk id="5" creationId="{97763D14-0419-BCA8-0555-ADBA803CD1BF}"/>
            </ac:grpSpMkLst>
          </pc:grpChg>
          <pc:graphicFrameChg chg="mod modGraphic">
            <ac:chgData name="Chuck Tomasi" userId="79514c44-a18e-4aaa-84b1-18f74099d6b1" providerId="ADAL" clId="{18B14563-CCEC-0C42-8C0A-ABD616E2CF02}" dt="2023-10-18T15:50:28.993" v="181" actId="12385"/>
            <ac:graphicFrameMkLst>
              <pc:docMk/>
              <pc:sldMasterMk cId="2317532505" sldId="2147483672"/>
              <pc:sldLayoutMk cId="1868233498" sldId="2147483688"/>
              <ac:graphicFrameMk id="18" creationId="{46D120DF-9099-220A-1D9A-51D2DDBD2AF9}"/>
            </ac:graphicFrameMkLst>
          </pc:graphicFrameChg>
          <pc:picChg chg="mod">
            <ac:chgData name="Chuck Tomasi" userId="79514c44-a18e-4aaa-84b1-18f74099d6b1" providerId="ADAL" clId="{18B14563-CCEC-0C42-8C0A-ABD616E2CF02}" dt="2023-10-18T15:33:09.855" v="93" actId="207"/>
            <ac:picMkLst>
              <pc:docMk/>
              <pc:sldMasterMk cId="2317532505" sldId="2147483672"/>
              <pc:sldLayoutMk cId="1868233498" sldId="2147483688"/>
              <ac:picMk id="57" creationId="{69324FBE-DFBA-F6D2-1011-D622F337C1F6}"/>
            </ac:picMkLst>
          </pc:picChg>
          <pc:cxnChg chg="del mod">
            <ac:chgData name="Chuck Tomasi" userId="79514c44-a18e-4aaa-84b1-18f74099d6b1" providerId="ADAL" clId="{18B14563-CCEC-0C42-8C0A-ABD616E2CF02}" dt="2023-11-05T20:34:23.540" v="1414" actId="478"/>
            <ac:cxnSpMkLst>
              <pc:docMk/>
              <pc:sldMasterMk cId="2317532505" sldId="2147483672"/>
              <pc:sldLayoutMk cId="1868233498" sldId="2147483688"/>
              <ac:cxnSpMk id="10" creationId="{ED71AF66-A479-1729-3AE2-A02D913D0092}"/>
            </ac:cxnSpMkLst>
          </pc:cxnChg>
          <pc:cxnChg chg="del mod">
            <ac:chgData name="Chuck Tomasi" userId="79514c44-a18e-4aaa-84b1-18f74099d6b1" providerId="ADAL" clId="{18B14563-CCEC-0C42-8C0A-ABD616E2CF02}" dt="2023-11-05T20:34:23.540" v="1414" actId="478"/>
            <ac:cxnSpMkLst>
              <pc:docMk/>
              <pc:sldMasterMk cId="2317532505" sldId="2147483672"/>
              <pc:sldLayoutMk cId="1868233498" sldId="2147483688"/>
              <ac:cxnSpMk id="11" creationId="{2A705A15-9213-0DA9-A1F3-33FEDE57631F}"/>
            </ac:cxnSpMkLst>
          </pc:cxnChg>
          <pc:cxnChg chg="del mod">
            <ac:chgData name="Chuck Tomasi" userId="79514c44-a18e-4aaa-84b1-18f74099d6b1" providerId="ADAL" clId="{18B14563-CCEC-0C42-8C0A-ABD616E2CF02}" dt="2023-11-05T20:34:23.540" v="1414" actId="478"/>
            <ac:cxnSpMkLst>
              <pc:docMk/>
              <pc:sldMasterMk cId="2317532505" sldId="2147483672"/>
              <pc:sldLayoutMk cId="1868233498" sldId="2147483688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18.091" v="1470"/>
            <ac:cxnSpMkLst>
              <pc:docMk/>
              <pc:sldMasterMk cId="2317532505" sldId="2147483672"/>
              <pc:sldLayoutMk cId="1868233498" sldId="2147483688"/>
              <ac:cxnSpMk id="111" creationId="{1DCBA711-89DA-ACAD-3B18-53B2DAAD2E59}"/>
            </ac:cxnSpMkLst>
          </pc:cxnChg>
          <pc:cxnChg chg="add mod">
            <ac:chgData name="Chuck Tomasi" userId="79514c44-a18e-4aaa-84b1-18f74099d6b1" providerId="ADAL" clId="{18B14563-CCEC-0C42-8C0A-ABD616E2CF02}" dt="2023-11-05T20:39:18.091" v="1470"/>
            <ac:cxnSpMkLst>
              <pc:docMk/>
              <pc:sldMasterMk cId="2317532505" sldId="2147483672"/>
              <pc:sldLayoutMk cId="1868233498" sldId="2147483688"/>
              <ac:cxnSpMk id="112" creationId="{AD252284-A9C3-ECC3-8D12-6D974E767280}"/>
            </ac:cxnSpMkLst>
          </pc:cxnChg>
          <pc:cxnChg chg="add mod">
            <ac:chgData name="Chuck Tomasi" userId="79514c44-a18e-4aaa-84b1-18f74099d6b1" providerId="ADAL" clId="{18B14563-CCEC-0C42-8C0A-ABD616E2CF02}" dt="2023-11-05T20:39:18.091" v="1470"/>
            <ac:cxnSpMkLst>
              <pc:docMk/>
              <pc:sldMasterMk cId="2317532505" sldId="2147483672"/>
              <pc:sldLayoutMk cId="1868233498" sldId="2147483688"/>
              <ac:cxnSpMk id="113" creationId="{1DF6D175-0593-18B7-431C-65CAC0B64A33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5T20:46:02.683" v="1510"/>
          <pc:sldLayoutMkLst>
            <pc:docMk/>
            <pc:sldMasterMk cId="2317532505" sldId="2147483672"/>
            <pc:sldLayoutMk cId="721314834" sldId="2147483689"/>
          </pc:sldLayoutMkLst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2" creationId="{C6614C5F-A601-17A0-C32C-9C138F37BBB9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3" creationId="{FDD96ED0-F21B-D60A-DB7D-F5279C120E64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4" creationId="{4CBF3DDD-8342-1FD0-79DE-B12DFDF8CF74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5" creationId="{6CF675D3-5F94-C7FD-089A-0282E5B647BA}"/>
            </ac:spMkLst>
          </pc:spChg>
          <pc:spChg chg="add mod">
            <ac:chgData name="Chuck Tomasi" userId="79514c44-a18e-4aaa-84b1-18f74099d6b1" providerId="ADAL" clId="{18B14563-CCEC-0C42-8C0A-ABD616E2CF02}" dt="2023-11-05T20:44:40.813" v="1503"/>
            <ac:spMkLst>
              <pc:docMk/>
              <pc:sldMasterMk cId="2317532505" sldId="2147483672"/>
              <pc:sldLayoutMk cId="721314834" sldId="2147483689"/>
              <ac:spMk id="5" creationId="{C25C1339-77FB-15D6-6057-3D65C16D7D23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6" creationId="{22D9BFB1-EAB4-76B9-754F-BEDBC0DAA871}"/>
            </ac:spMkLst>
          </pc:spChg>
          <pc:spChg chg="add mod">
            <ac:chgData name="Chuck Tomasi" userId="79514c44-a18e-4aaa-84b1-18f74099d6b1" providerId="ADAL" clId="{18B14563-CCEC-0C42-8C0A-ABD616E2CF02}" dt="2023-11-05T20:44:40.813" v="1503"/>
            <ac:spMkLst>
              <pc:docMk/>
              <pc:sldMasterMk cId="2317532505" sldId="2147483672"/>
              <pc:sldLayoutMk cId="721314834" sldId="2147483689"/>
              <ac:spMk id="6" creationId="{90C739F0-598E-A42B-466B-215D4C44A8F4}"/>
            </ac:spMkLst>
          </pc:spChg>
          <pc:spChg chg="del">
            <ac:chgData name="Chuck Tomasi" userId="79514c44-a18e-4aaa-84b1-18f74099d6b1" providerId="ADAL" clId="{18B14563-CCEC-0C42-8C0A-ABD616E2CF02}" dt="2023-11-05T20:44:25.643" v="1502" actId="478"/>
            <ac:spMkLst>
              <pc:docMk/>
              <pc:sldMasterMk cId="2317532505" sldId="2147483672"/>
              <pc:sldLayoutMk cId="721314834" sldId="2147483689"/>
              <ac:spMk id="7" creationId="{5DBC961D-11B3-FD60-DBB1-3BB5A9EF7EA8}"/>
            </ac:spMkLst>
          </pc:spChg>
          <pc:spChg chg="del">
            <ac:chgData name="Chuck Tomasi" userId="79514c44-a18e-4aaa-84b1-18f74099d6b1" providerId="ADAL" clId="{18B14563-CCEC-0C42-8C0A-ABD616E2CF02}" dt="2023-11-05T20:44:25.643" v="1502" actId="478"/>
            <ac:spMkLst>
              <pc:docMk/>
              <pc:sldMasterMk cId="2317532505" sldId="2147483672"/>
              <pc:sldLayoutMk cId="721314834" sldId="2147483689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5T20:45:01.322" v="1506" actId="1076"/>
            <ac:spMkLst>
              <pc:docMk/>
              <pc:sldMasterMk cId="2317532505" sldId="2147483672"/>
              <pc:sldLayoutMk cId="721314834" sldId="2147483689"/>
              <ac:spMk id="9" creationId="{8F26C48C-2135-733D-8E9A-C81BAEE655C3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3" creationId="{31348F76-0A6E-E5DF-87BC-D6E57210DAC0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4" creationId="{8D91FC3B-64DB-D5B0-7C9C-E0D5FAAF30F5}"/>
            </ac:spMkLst>
          </pc:spChg>
          <pc:spChg chg="del">
            <ac:chgData name="Chuck Tomasi" userId="79514c44-a18e-4aaa-84b1-18f74099d6b1" providerId="ADAL" clId="{18B14563-CCEC-0C42-8C0A-ABD616E2CF02}" dt="2023-11-05T20:44:16.129" v="1500" actId="478"/>
            <ac:spMkLst>
              <pc:docMk/>
              <pc:sldMasterMk cId="2317532505" sldId="2147483672"/>
              <pc:sldLayoutMk cId="721314834" sldId="2147483689"/>
              <ac:spMk id="15" creationId="{B887D142-1913-4AF5-FE7C-F7D25A54E51A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0" creationId="{87595656-9F38-729D-FF6B-775ED69A045E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1" creationId="{1A770C96-E244-4D5F-E801-4241796BD8D0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2" creationId="{EA491B5A-80CB-FF54-0979-D306FF542352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3" creationId="{D4102571-B694-1D72-B9FE-6C89E5132356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4" creationId="{44F83D9F-93CC-121A-7DC8-7C1CC9298874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5" creationId="{C56962A3-C632-E101-0D6A-B7870747C9FC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6" creationId="{4498D68E-11DF-9424-08D1-3356F9F89DCB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7" creationId="{51508351-DE4A-DF54-D805-098EC16DB616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28" creationId="{39647AE0-B423-3BE4-E52B-D0A77D7F1C7D}"/>
            </ac:spMkLst>
          </pc:spChg>
          <pc:spChg chg="add del mod">
            <ac:chgData name="Chuck Tomasi" userId="79514c44-a18e-4aaa-84b1-18f74099d6b1" providerId="ADAL" clId="{18B14563-CCEC-0C42-8C0A-ABD616E2CF02}" dt="2023-10-18T20:04:08.824" v="378" actId="478"/>
            <ac:spMkLst>
              <pc:docMk/>
              <pc:sldMasterMk cId="2317532505" sldId="2147483672"/>
              <pc:sldLayoutMk cId="721314834" sldId="2147483689"/>
              <ac:spMk id="29" creationId="{3698627E-704E-8148-E6F3-2B6E4E0B38C0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30" creationId="{9BF0EC87-76C5-0D00-EC86-0515E315D024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31" creationId="{38F9D9B2-7CBC-0F16-4FD4-B1B887917862}"/>
            </ac:spMkLst>
          </pc:spChg>
          <pc:spChg chg="add mod">
            <ac:chgData name="Chuck Tomasi" userId="79514c44-a18e-4aaa-84b1-18f74099d6b1" providerId="ADAL" clId="{18B14563-CCEC-0C42-8C0A-ABD616E2CF02}" dt="2023-10-18T20:03:52.783" v="377"/>
            <ac:spMkLst>
              <pc:docMk/>
              <pc:sldMasterMk cId="2317532505" sldId="2147483672"/>
              <pc:sldLayoutMk cId="721314834" sldId="2147483689"/>
              <ac:spMk id="32" creationId="{B0557D14-8E77-724C-4C92-329F11B8FCB6}"/>
            </ac:spMkLst>
          </pc:spChg>
          <pc:spChg chg="add mod">
            <ac:chgData name="Chuck Tomasi" userId="79514c44-a18e-4aaa-84b1-18f74099d6b1" providerId="ADAL" clId="{18B14563-CCEC-0C42-8C0A-ABD616E2CF02}" dt="2023-10-18T20:04:09.184" v="379"/>
            <ac:spMkLst>
              <pc:docMk/>
              <pc:sldMasterMk cId="2317532505" sldId="2147483672"/>
              <pc:sldLayoutMk cId="721314834" sldId="2147483689"/>
              <ac:spMk id="33" creationId="{963B3C76-8467-B1D8-DF59-20BBB2089302}"/>
            </ac:spMkLst>
          </pc:spChg>
          <pc:spChg chg="add mod">
            <ac:chgData name="Chuck Tomasi" userId="79514c44-a18e-4aaa-84b1-18f74099d6b1" providerId="ADAL" clId="{18B14563-CCEC-0C42-8C0A-ABD616E2CF02}" dt="2023-11-05T20:44:40.813" v="1503"/>
            <ac:spMkLst>
              <pc:docMk/>
              <pc:sldMasterMk cId="2317532505" sldId="2147483672"/>
              <pc:sldLayoutMk cId="721314834" sldId="2147483689"/>
              <ac:spMk id="34" creationId="{F2FEACC3-DE15-7B8B-6312-DE6810724C06}"/>
            </ac:spMkLst>
          </pc:spChg>
          <pc:spChg chg="add mod">
            <ac:chgData name="Chuck Tomasi" userId="79514c44-a18e-4aaa-84b1-18f74099d6b1" providerId="ADAL" clId="{18B14563-CCEC-0C42-8C0A-ABD616E2CF02}" dt="2023-11-05T20:45:02.594" v="1507"/>
            <ac:spMkLst>
              <pc:docMk/>
              <pc:sldMasterMk cId="2317532505" sldId="2147483672"/>
              <pc:sldLayoutMk cId="721314834" sldId="2147483689"/>
              <ac:spMk id="35" creationId="{5A423255-B52D-BBEB-716B-EFD0181505E5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58" creationId="{EB6EB10B-5DEA-02D9-DAFD-5D43D0401EC5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59" creationId="{773A1F4F-C8CA-2E91-A41C-F4B66CBEDD16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60" creationId="{C727999F-69F6-AD0E-9251-9D563CABA89B}"/>
            </ac:spMkLst>
          </pc:spChg>
          <pc:spChg chg="del">
            <ac:chgData name="Chuck Tomasi" userId="79514c44-a18e-4aaa-84b1-18f74099d6b1" providerId="ADAL" clId="{18B14563-CCEC-0C42-8C0A-ABD616E2CF02}" dt="2023-11-05T20:44:57.870" v="1504" actId="478"/>
            <ac:spMkLst>
              <pc:docMk/>
              <pc:sldMasterMk cId="2317532505" sldId="2147483672"/>
              <pc:sldLayoutMk cId="721314834" sldId="2147483689"/>
              <ac:spMk id="61" creationId="{36010B8B-F055-2546-BA80-996D78F9494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2" creationId="{530C0D0A-3582-EF2A-16A3-1AF55359EC4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3" creationId="{5AC7007A-F942-6E10-4D2C-322DFD52A81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4" creationId="{1A46259F-0CF5-AAC4-61B9-3BB25C56746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5" creationId="{D8469CA5-630C-2451-D785-D3A6E395A2B6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6" creationId="{79E2BDA1-85C7-818E-ABC0-C8042850C12A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7" creationId="{3D4DA251-2873-A1F6-4823-B652EE82C1E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8" creationId="{548CAC03-5836-90FD-875E-ABED7E2682F9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69" creationId="{75E73A34-112A-4509-BD56-AB05CEC1101A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0" creationId="{3BD7514F-5007-0F31-8E30-07DDE1C9C1A5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1" creationId="{A7D8F075-5DFF-E0E2-8E46-5E090754489B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2" creationId="{7EEE19D6-8D07-9A6D-DCF4-4D9746DD2C86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3" creationId="{25557BFC-CC5A-9246-9ED2-51F509E7F24C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4" creationId="{2AEE3FED-9CC0-D879-8033-57B345C67E3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5" creationId="{F6ADC88E-7D74-D06A-913C-90B80F8F8AC3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6" creationId="{39057BE4-4A14-C583-1A35-1679B477B8C6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7" creationId="{57449914-5AB7-93D4-9BE9-05F11287C58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8" creationId="{6FB3669F-C823-7567-0D76-923CBBF18A72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79" creationId="{7896325F-686A-A3F8-0937-1CC5F77511A4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0" creationId="{668364D4-D28B-67BF-FFA8-6C1BFE9B61AE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1" creationId="{E4834572-1043-D02A-0D02-297B3D1430B2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2" creationId="{21409725-1A4A-61DC-997F-4CF88803D3F4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3" creationId="{A0E23BB7-06A5-B32F-C8FE-C2612660B9A3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4" creationId="{13DB703F-57A4-588A-79F9-5C68D37E6F0D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5" creationId="{BB310D02-7D43-9AC8-01C1-FC158A63A40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6" creationId="{3F75CE51-6D03-4B59-C31D-C2E19ACE8CD5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7" creationId="{2D693C16-F92E-D1FE-5F63-646FED261870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8" creationId="{110119AF-E795-4E56-563D-CA59AF7BF2B0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89" creationId="{F8535587-63C0-6355-051D-13C2D77CD3F5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0" creationId="{8263724F-C0DC-AD32-BDDD-70512AB1DF8C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1" creationId="{0C6A6E98-A259-7F8D-388D-DDEA67E4FC1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2" creationId="{D6ABD067-018F-037B-2A10-C93D518D6688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3" creationId="{9D5AAAFC-C3E7-FAB3-A3A4-CF8973F7D05A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4" creationId="{A7D64750-0013-16DD-B17C-1028602F5D9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5" creationId="{76D2E330-99E2-01B8-3283-2E8DCC425B40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6" creationId="{DDBE49B3-E92C-E617-5644-57FF994250C4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7" creationId="{C5EC94ED-3618-FC7B-3C4B-6090CD70C14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8" creationId="{D68F4D7E-E8BC-566C-0005-9907D4BC5788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99" creationId="{A864E3CE-8363-831F-FDC1-467450300C71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0" creationId="{33299F23-EBD9-45D5-F809-1307E43E5417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1" creationId="{DAD416B8-D98D-FBF1-B5A6-CE2C6819301F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2" creationId="{0378AD10-0523-F032-12EF-F9A532AA89E7}"/>
            </ac:spMkLst>
          </pc:spChg>
          <pc:spChg chg="del">
            <ac:chgData name="Chuck Tomasi" userId="79514c44-a18e-4aaa-84b1-18f74099d6b1" providerId="ADAL" clId="{18B14563-CCEC-0C42-8C0A-ABD616E2CF02}" dt="2023-11-05T20:44:08.097" v="1499" actId="478"/>
            <ac:spMkLst>
              <pc:docMk/>
              <pc:sldMasterMk cId="2317532505" sldId="2147483672"/>
              <pc:sldLayoutMk cId="721314834" sldId="2147483689"/>
              <ac:spMk id="103" creationId="{F8D23A68-6976-5019-95B6-8403F4B66EB9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04" creationId="{80068C50-53E0-6F95-FB63-297B8A700AD8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05" creationId="{2C2ADADF-568B-133A-63E6-EEB3D8FD8262}"/>
            </ac:spMkLst>
          </pc:spChg>
          <pc:spChg chg="del">
            <ac:chgData name="Chuck Tomasi" userId="79514c44-a18e-4aaa-84b1-18f74099d6b1" providerId="ADAL" clId="{18B14563-CCEC-0C42-8C0A-ABD616E2CF02}" dt="2023-10-18T20:03:52.335" v="376" actId="478"/>
            <ac:spMkLst>
              <pc:docMk/>
              <pc:sldMasterMk cId="2317532505" sldId="2147483672"/>
              <pc:sldLayoutMk cId="721314834" sldId="2147483689"/>
              <ac:spMk id="106" creationId="{7599C612-8AAF-5B47-2222-B46A9AD9148E}"/>
            </ac:spMkLst>
          </pc:spChg>
          <pc:graphicFrameChg chg="add mod">
            <ac:chgData name="Chuck Tomasi" userId="79514c44-a18e-4aaa-84b1-18f74099d6b1" providerId="ADAL" clId="{18B14563-CCEC-0C42-8C0A-ABD616E2CF02}" dt="2023-11-05T20:44:40.813" v="1503"/>
            <ac:graphicFrameMkLst>
              <pc:docMk/>
              <pc:sldMasterMk cId="2317532505" sldId="2147483672"/>
              <pc:sldLayoutMk cId="721314834" sldId="2147483689"/>
              <ac:graphicFrameMk id="29" creationId="{67ED8157-F958-497C-D636-AC1A5EFA6458}"/>
            </ac:graphicFrameMkLst>
          </pc:graphicFrameChg>
          <pc:graphicFrameChg chg="del">
            <ac:chgData name="Chuck Tomasi" userId="79514c44-a18e-4aaa-84b1-18f74099d6b1" providerId="ADAL" clId="{18B14563-CCEC-0C42-8C0A-ABD616E2CF02}" dt="2023-11-05T20:44:25.643" v="1502" actId="478"/>
            <ac:graphicFrameMkLst>
              <pc:docMk/>
              <pc:sldMasterMk cId="2317532505" sldId="2147483672"/>
              <pc:sldLayoutMk cId="721314834" sldId="2147483689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1-05T20:45:02.594" v="1507"/>
            <ac:picMkLst>
              <pc:docMk/>
              <pc:sldMasterMk cId="2317532505" sldId="2147483672"/>
              <pc:sldLayoutMk cId="721314834" sldId="2147483689"/>
              <ac:picMk id="36" creationId="{7680D0B3-82D6-F9CD-3C40-F9E0E73D712A}"/>
            </ac:picMkLst>
          </pc:picChg>
          <pc:picChg chg="del">
            <ac:chgData name="Chuck Tomasi" userId="79514c44-a18e-4aaa-84b1-18f74099d6b1" providerId="ADAL" clId="{18B14563-CCEC-0C42-8C0A-ABD616E2CF02}" dt="2023-11-05T20:44:57.870" v="1504" actId="478"/>
            <ac:picMkLst>
              <pc:docMk/>
              <pc:sldMasterMk cId="2317532505" sldId="2147483672"/>
              <pc:sldLayoutMk cId="721314834" sldId="2147483689"/>
              <ac:picMk id="57" creationId="{69324FBE-DFBA-F6D2-1011-D622F337C1F6}"/>
            </ac:picMkLst>
          </pc:picChg>
          <pc:cxnChg chg="add mod">
            <ac:chgData name="Chuck Tomasi" userId="79514c44-a18e-4aaa-84b1-18f74099d6b1" providerId="ADAL" clId="{18B14563-CCEC-0C42-8C0A-ABD616E2CF02}" dt="2023-11-05T20:43:47.698" v="1498"/>
            <ac:cxnSpMkLst>
              <pc:docMk/>
              <pc:sldMasterMk cId="2317532505" sldId="2147483672"/>
              <pc:sldLayoutMk cId="721314834" sldId="2147483689"/>
              <ac:cxnSpMk id="2" creationId="{DEBB936F-D2A9-0B29-1D09-1E4023D9884E}"/>
            </ac:cxnSpMkLst>
          </pc:cxnChg>
          <pc:cxnChg chg="add mod">
            <ac:chgData name="Chuck Tomasi" userId="79514c44-a18e-4aaa-84b1-18f74099d6b1" providerId="ADAL" clId="{18B14563-CCEC-0C42-8C0A-ABD616E2CF02}" dt="2023-11-05T20:43:47.698" v="1498"/>
            <ac:cxnSpMkLst>
              <pc:docMk/>
              <pc:sldMasterMk cId="2317532505" sldId="2147483672"/>
              <pc:sldLayoutMk cId="721314834" sldId="2147483689"/>
              <ac:cxnSpMk id="3" creationId="{3CA5E4ED-309A-DE95-E12B-C6F611F49C44}"/>
            </ac:cxnSpMkLst>
          </pc:cxnChg>
          <pc:cxnChg chg="add mod">
            <ac:chgData name="Chuck Tomasi" userId="79514c44-a18e-4aaa-84b1-18f74099d6b1" providerId="ADAL" clId="{18B14563-CCEC-0C42-8C0A-ABD616E2CF02}" dt="2023-11-05T20:43:47.698" v="1498"/>
            <ac:cxnSpMkLst>
              <pc:docMk/>
              <pc:sldMasterMk cId="2317532505" sldId="2147483672"/>
              <pc:sldLayoutMk cId="721314834" sldId="2147483689"/>
              <ac:cxnSpMk id="4" creationId="{39DE01AE-3615-61E5-A32D-5C9990E1896B}"/>
            </ac:cxnSpMkLst>
          </pc:cxnChg>
          <pc:cxnChg chg="del">
            <ac:chgData name="Chuck Tomasi" userId="79514c44-a18e-4aaa-84b1-18f74099d6b1" providerId="ADAL" clId="{18B14563-CCEC-0C42-8C0A-ABD616E2CF02}" dt="2023-11-05T20:44:20.553" v="1501" actId="478"/>
            <ac:cxnSpMkLst>
              <pc:docMk/>
              <pc:sldMasterMk cId="2317532505" sldId="2147483672"/>
              <pc:sldLayoutMk cId="721314834" sldId="2147483689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1-05T20:44:20.553" v="1501" actId="478"/>
            <ac:cxnSpMkLst>
              <pc:docMk/>
              <pc:sldMasterMk cId="2317532505" sldId="2147483672"/>
              <pc:sldLayoutMk cId="721314834" sldId="2147483689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1-05T20:44:20.553" v="1501" actId="478"/>
            <ac:cxnSpMkLst>
              <pc:docMk/>
              <pc:sldMasterMk cId="2317532505" sldId="2147483672"/>
              <pc:sldLayoutMk cId="721314834" sldId="2147483689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44:40.813" v="1503"/>
            <ac:cxnSpMkLst>
              <pc:docMk/>
              <pc:sldMasterMk cId="2317532505" sldId="2147483672"/>
              <pc:sldLayoutMk cId="721314834" sldId="2147483689"/>
              <ac:cxnSpMk id="13" creationId="{9FBA0BC9-DB22-82BF-1466-89562CDD4D5F}"/>
            </ac:cxnSpMkLst>
          </pc:cxnChg>
          <pc:cxnChg chg="add mod">
            <ac:chgData name="Chuck Tomasi" userId="79514c44-a18e-4aaa-84b1-18f74099d6b1" providerId="ADAL" clId="{18B14563-CCEC-0C42-8C0A-ABD616E2CF02}" dt="2023-11-05T20:44:40.813" v="1503"/>
            <ac:cxnSpMkLst>
              <pc:docMk/>
              <pc:sldMasterMk cId="2317532505" sldId="2147483672"/>
              <pc:sldLayoutMk cId="721314834" sldId="2147483689"/>
              <ac:cxnSpMk id="14" creationId="{8B5F0A59-12B8-90C7-565C-16910E2CC079}"/>
            </ac:cxnSpMkLst>
          </pc:cxnChg>
          <pc:cxnChg chg="del">
            <ac:chgData name="Chuck Tomasi" userId="79514c44-a18e-4aaa-84b1-18f74099d6b1" providerId="ADAL" clId="{18B14563-CCEC-0C42-8C0A-ABD616E2CF02}" dt="2023-11-05T20:43:47.031" v="1497" actId="478"/>
            <ac:cxnSpMkLst>
              <pc:docMk/>
              <pc:sldMasterMk cId="2317532505" sldId="2147483672"/>
              <pc:sldLayoutMk cId="721314834" sldId="2147483689"/>
              <ac:cxnSpMk id="16" creationId="{20B77250-94A5-364E-4174-69F8979AB556}"/>
            </ac:cxnSpMkLst>
          </pc:cxnChg>
          <pc:cxnChg chg="del">
            <ac:chgData name="Chuck Tomasi" userId="79514c44-a18e-4aaa-84b1-18f74099d6b1" providerId="ADAL" clId="{18B14563-CCEC-0C42-8C0A-ABD616E2CF02}" dt="2023-11-05T20:43:47.031" v="1497" actId="478"/>
            <ac:cxnSpMkLst>
              <pc:docMk/>
              <pc:sldMasterMk cId="2317532505" sldId="2147483672"/>
              <pc:sldLayoutMk cId="721314834" sldId="2147483689"/>
              <ac:cxnSpMk id="17" creationId="{1112DE92-7A2E-95F6-F878-071B33D7F113}"/>
            </ac:cxnSpMkLst>
          </pc:cxnChg>
          <pc:cxnChg chg="del">
            <ac:chgData name="Chuck Tomasi" userId="79514c44-a18e-4aaa-84b1-18f74099d6b1" providerId="ADAL" clId="{18B14563-CCEC-0C42-8C0A-ABD616E2CF02}" dt="2023-11-05T20:43:47.031" v="1497" actId="478"/>
            <ac:cxnSpMkLst>
              <pc:docMk/>
              <pc:sldMasterMk cId="2317532505" sldId="2147483672"/>
              <pc:sldLayoutMk cId="721314834" sldId="2147483689"/>
              <ac:cxnSpMk id="18" creationId="{D9738E36-4CDD-AB68-E870-72CB54B609D5}"/>
            </ac:cxnSpMkLst>
          </pc:cxnChg>
          <pc:cxnChg chg="add mod">
            <ac:chgData name="Chuck Tomasi" userId="79514c44-a18e-4aaa-84b1-18f74099d6b1" providerId="ADAL" clId="{18B14563-CCEC-0C42-8C0A-ABD616E2CF02}" dt="2023-11-05T20:44:40.813" v="1503"/>
            <ac:cxnSpMkLst>
              <pc:docMk/>
              <pc:sldMasterMk cId="2317532505" sldId="2147483672"/>
              <pc:sldLayoutMk cId="721314834" sldId="2147483689"/>
              <ac:cxnSpMk id="19" creationId="{3F21EE6C-0334-01B1-2B0E-AA65888DA81E}"/>
            </ac:cxnSpMkLst>
          </pc:cxnChg>
          <pc:cxnChg chg="del">
            <ac:chgData name="Chuck Tomasi" userId="79514c44-a18e-4aaa-84b1-18f74099d6b1" providerId="ADAL" clId="{18B14563-CCEC-0C42-8C0A-ABD616E2CF02}" dt="2023-10-18T20:03:52.335" v="376" actId="478"/>
            <ac:cxnSpMkLst>
              <pc:docMk/>
              <pc:sldMasterMk cId="2317532505" sldId="2147483672"/>
              <pc:sldLayoutMk cId="721314834" sldId="2147483689"/>
              <ac:cxnSpMk id="19" creationId="{CD676A72-E4C6-6D94-E841-073ECFDD94E0}"/>
            </ac:cxnSpMkLst>
          </pc:cxnChg>
          <pc:cxnChg chg="add mod">
            <ac:chgData name="Chuck Tomasi" userId="79514c44-a18e-4aaa-84b1-18f74099d6b1" providerId="ADAL" clId="{18B14563-CCEC-0C42-8C0A-ABD616E2CF02}" dt="2023-11-05T20:46:02.683" v="1510"/>
            <ac:cxnSpMkLst>
              <pc:docMk/>
              <pc:sldMasterMk cId="2317532505" sldId="2147483672"/>
              <pc:sldLayoutMk cId="721314834" sldId="2147483689"/>
              <ac:cxnSpMk id="37" creationId="{7C88DAC3-7C82-7A6B-A114-FDC3FFB11A0E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7:21.057" v="3107" actId="1076"/>
          <pc:sldLayoutMkLst>
            <pc:docMk/>
            <pc:sldMasterMk cId="2317532505" sldId="2147483672"/>
            <pc:sldLayoutMk cId="3561885276" sldId="2147483690"/>
          </pc:sldLayoutMkLst>
          <pc:spChg chg="add mod">
            <ac:chgData name="Chuck Tomasi" userId="79514c44-a18e-4aaa-84b1-18f74099d6b1" providerId="ADAL" clId="{18B14563-CCEC-0C42-8C0A-ABD616E2CF02}" dt="2023-10-18T16:44:46.288" v="263"/>
            <ac:spMkLst>
              <pc:docMk/>
              <pc:sldMasterMk cId="2317532505" sldId="2147483672"/>
              <pc:sldLayoutMk cId="3561885276" sldId="2147483690"/>
              <ac:spMk id="2" creationId="{DA478619-8D8D-8118-4645-8C4DD76641BF}"/>
            </ac:spMkLst>
          </pc:spChg>
          <pc:spChg chg="add mod">
            <ac:chgData name="Chuck Tomasi" userId="79514c44-a18e-4aaa-84b1-18f74099d6b1" providerId="ADAL" clId="{18B14563-CCEC-0C42-8C0A-ABD616E2CF02}" dt="2023-10-18T16:44:46.288" v="263"/>
            <ac:spMkLst>
              <pc:docMk/>
              <pc:sldMasterMk cId="2317532505" sldId="2147483672"/>
              <pc:sldLayoutMk cId="3561885276" sldId="2147483690"/>
              <ac:spMk id="3" creationId="{9544F7DB-8CE6-5933-BAAD-C9F1E13A8ACD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5" creationId="{BFF2059A-8405-44F2-5818-6D5D679A590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5" creationId="{E199B33F-517C-55D1-5DB4-295F5828462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6" creationId="{3D7D238F-77EC-D158-25BD-2103F968897B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6" creationId="{3E80C942-7F95-F3DB-194B-AAC4B2CBFA7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" creationId="{5A234246-E4ED-A31D-E349-D2E59A44F675}"/>
            </ac:spMkLst>
          </pc:spChg>
          <pc:spChg chg="del mod">
            <ac:chgData name="Chuck Tomasi" userId="79514c44-a18e-4aaa-84b1-18f74099d6b1" providerId="ADAL" clId="{18B14563-CCEC-0C42-8C0A-ABD616E2CF02}" dt="2023-10-18T15:40:16.924" v="125" actId="478"/>
            <ac:spMkLst>
              <pc:docMk/>
              <pc:sldMasterMk cId="2317532505" sldId="2147483672"/>
              <pc:sldLayoutMk cId="3561885276" sldId="2147483690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" creationId="{2CCCCDCA-AC1C-1D38-9F9F-7905E3A286FC}"/>
            </ac:spMkLst>
          </pc:spChg>
          <pc:spChg chg="del">
            <ac:chgData name="Chuck Tomasi" userId="79514c44-a18e-4aaa-84b1-18f74099d6b1" providerId="ADAL" clId="{18B14563-CCEC-0C42-8C0A-ABD616E2CF02}" dt="2023-10-18T15:40:16.924" v="125" actId="478"/>
            <ac:spMkLst>
              <pc:docMk/>
              <pc:sldMasterMk cId="2317532505" sldId="2147483672"/>
              <pc:sldLayoutMk cId="3561885276" sldId="2147483690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8T15:40:07.170" v="124" actId="1076"/>
            <ac:spMkLst>
              <pc:docMk/>
              <pc:sldMasterMk cId="2317532505" sldId="2147483672"/>
              <pc:sldLayoutMk cId="3561885276" sldId="2147483690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5:01.819" v="1420" actId="478"/>
            <ac:spMkLst>
              <pc:docMk/>
              <pc:sldMasterMk cId="2317532505" sldId="2147483672"/>
              <pc:sldLayoutMk cId="3561885276" sldId="2147483690"/>
              <ac:spMk id="11" creationId="{171E268D-9E33-0018-119D-C0AFB6A2D10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1" creationId="{1E87EE33-5D23-8B86-1614-1F456B130779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3" creationId="{0D33A9AD-85E1-0AEE-1697-DE00558CD99F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3" creationId="{41CD8559-0654-EA56-9B1C-3888D72AD56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4" creationId="{8465A63A-892B-8915-D648-93FDC5412EB0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4" creationId="{ABD0625F-E28B-19B0-6E05-42E5C88D70D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5" creationId="{203B3BB0-9FBD-9602-576F-22353960F075}"/>
            </ac:spMkLst>
          </pc:spChg>
          <pc:spChg chg="del mod">
            <ac:chgData name="Chuck Tomasi" userId="79514c44-a18e-4aaa-84b1-18f74099d6b1" providerId="ADAL" clId="{18B14563-CCEC-0C42-8C0A-ABD616E2CF02}" dt="2023-10-18T15:40:16.924" v="125" actId="478"/>
            <ac:spMkLst>
              <pc:docMk/>
              <pc:sldMasterMk cId="2317532505" sldId="2147483672"/>
              <pc:sldLayoutMk cId="3561885276" sldId="2147483690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6" creationId="{11C2BB92-CF93-BEC6-6666-E75FFB62231D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16" creationId="{3663DCCF-65D2-71E1-8433-AF5758B2CC0C}"/>
            </ac:spMkLst>
          </pc:spChg>
          <pc:spChg chg="mod">
            <ac:chgData name="Chuck Tomasi" userId="79514c44-a18e-4aaa-84b1-18f74099d6b1" providerId="ADAL" clId="{18B14563-CCEC-0C42-8C0A-ABD616E2CF02}" dt="2023-10-17T15:02:15.617" v="15" actId="207"/>
            <ac:spMkLst>
              <pc:docMk/>
              <pc:sldMasterMk cId="2317532505" sldId="2147483672"/>
              <pc:sldLayoutMk cId="3561885276" sldId="2147483690"/>
              <ac:spMk id="18" creationId="{7086D1F4-3BEF-CA57-87B4-C1E6A31E0355}"/>
            </ac:spMkLst>
          </pc:spChg>
          <pc:spChg chg="mod">
            <ac:chgData name="Chuck Tomasi" userId="79514c44-a18e-4aaa-84b1-18f74099d6b1" providerId="ADAL" clId="{18B14563-CCEC-0C42-8C0A-ABD616E2CF02}" dt="2023-10-17T15:02:15.617" v="15" actId="207"/>
            <ac:spMkLst>
              <pc:docMk/>
              <pc:sldMasterMk cId="2317532505" sldId="2147483672"/>
              <pc:sldLayoutMk cId="3561885276" sldId="2147483690"/>
              <ac:spMk id="19" creationId="{3489C14A-45F6-749B-90D2-FEA886B7F2CD}"/>
            </ac:spMkLst>
          </pc:spChg>
          <pc:spChg chg="mod">
            <ac:chgData name="Chuck Tomasi" userId="79514c44-a18e-4aaa-84b1-18f74099d6b1" providerId="ADAL" clId="{18B14563-CCEC-0C42-8C0A-ABD616E2CF02}" dt="2023-10-17T15:02:15.617" v="15" actId="207"/>
            <ac:spMkLst>
              <pc:docMk/>
              <pc:sldMasterMk cId="2317532505" sldId="2147483672"/>
              <pc:sldLayoutMk cId="3561885276" sldId="2147483690"/>
              <ac:spMk id="20" creationId="{CF2437EF-0698-E2A9-6077-69D084E4BCC5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2" creationId="{3E19807A-1236-E0AF-F7D0-06648FA79FA9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3" creationId="{E8CA8D95-0A77-B65E-AEE3-C0BCF4A9F372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4" creationId="{2FF61E90-BAC4-750C-3F56-A00B7707E677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5" creationId="{B407D8BB-EFAB-A2CC-F3D4-25204BCC1CF3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6" creationId="{A666D380-1FA7-0978-44D5-17DC7C41632D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7" creationId="{88540530-9CD1-3443-BDD1-7D512DCAF58F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8" creationId="{6CF80287-13BF-21FC-F85F-D9268D360938}"/>
            </ac:spMkLst>
          </pc:spChg>
          <pc:spChg chg="mod">
            <ac:chgData name="Chuck Tomasi" userId="79514c44-a18e-4aaa-84b1-18f74099d6b1" providerId="ADAL" clId="{18B14563-CCEC-0C42-8C0A-ABD616E2CF02}" dt="2023-10-17T15:02:11.714" v="14" actId="207"/>
            <ac:spMkLst>
              <pc:docMk/>
              <pc:sldMasterMk cId="2317532505" sldId="2147483672"/>
              <pc:sldLayoutMk cId="3561885276" sldId="2147483690"/>
              <ac:spMk id="29" creationId="{6D47C443-29BB-FADE-EE7B-0E315468225C}"/>
            </ac:spMkLst>
          </pc:spChg>
          <pc:spChg chg="mod">
            <ac:chgData name="Chuck Tomasi" userId="79514c44-a18e-4aaa-84b1-18f74099d6b1" providerId="ADAL" clId="{18B14563-CCEC-0C42-8C0A-ABD616E2CF02}" dt="2023-10-18T20:02:47.447" v="367" actId="207"/>
            <ac:spMkLst>
              <pc:docMk/>
              <pc:sldMasterMk cId="2317532505" sldId="2147483672"/>
              <pc:sldLayoutMk cId="3561885276" sldId="2147483690"/>
              <ac:spMk id="30" creationId="{3663F227-1C75-D42B-FF1F-735057D34F7A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31" creationId="{03E93B6B-69D1-46B5-7B2E-179BA486464E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31" creationId="{46CC00D9-22DB-91E8-BB28-DC88BD68A75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32" creationId="{27DA654C-6E20-7EFC-A536-8FAE7C3EA4D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32" creationId="{DE270D00-6B2E-B5C3-F99E-D051716D0BE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33" creationId="{5C260C9C-F24B-54CB-244C-9DE0165A9FB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33" creationId="{60B8FEAE-FB72-63B4-7FCE-3C50BF04532E}"/>
            </ac:spMkLst>
          </pc:spChg>
          <pc:spChg chg="add mod">
            <ac:chgData name="Chuck Tomasi" userId="79514c44-a18e-4aaa-84b1-18f74099d6b1" providerId="ADAL" clId="{18B14563-CCEC-0C42-8C0A-ABD616E2CF02}" dt="2023-11-05T20:39:04.019" v="1467"/>
            <ac:spMkLst>
              <pc:docMk/>
              <pc:sldMasterMk cId="2317532505" sldId="2147483672"/>
              <pc:sldLayoutMk cId="3561885276" sldId="2147483690"/>
              <ac:spMk id="36" creationId="{B8174AA4-2F27-354A-66F2-FEB0C0D2D0A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38" creationId="{E2464E01-41AE-CBCB-4FB5-3A684A25462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39" creationId="{CCD807D2-DD0C-80DE-A45C-14F199D56093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0" creationId="{1D30BF20-6C5E-7F9C-4C56-7362C6460CB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1" creationId="{9DC58F36-DDA3-F252-402E-50EFD04AE870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2" creationId="{9814CD6E-AF07-D9F6-8547-9B9F582645C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3" creationId="{82BCA931-C7E0-3CE5-1BCF-8ED36C05FF9E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4" creationId="{9CEE7C18-6CEA-14A6-6BC6-F4FA8119C8F6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5" creationId="{0A764CA9-9245-2E6B-EA94-41637B28D26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6" creationId="{45D4CBBB-30D7-9D1E-2852-BEB36FB75B0F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7" creationId="{150F4E52-9C8A-D3BC-66CD-2272F5269FB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8" creationId="{2050C013-06D4-4AD2-9F10-62F0A049034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49" creationId="{933325CC-377F-8BB4-74E9-45EFAC36F435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0" creationId="{0DCDE5FC-5F88-4581-2EF6-E5F2FF89EF46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1" creationId="{7C8E832E-5941-FBBC-BA94-2AB4959A84F2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2" creationId="{DA160E34-2B51-C521-9D83-1E11FE4E226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3" creationId="{FC743C0C-692E-9A57-57AD-FA040FA7DF1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4" creationId="{5364E646-B727-C4F2-0021-26B35013D21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5" creationId="{9F058CEA-0AC8-3CD4-8A89-A17EB97613D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6" creationId="{87A284D9-CE99-EC2D-1CEC-2BC7C2A67515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7" creationId="{BC4346B9-C81B-062D-0D30-CED55B8759D6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8" creationId="{9ADA265B-6151-3F70-D9CC-6ED69B8AA810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59" creationId="{CE19D59A-D103-0D5D-EC49-C949C246BCF5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0" creationId="{CDAF3598-10BF-938A-5754-12FC0511983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2" creationId="{0A2095B1-0ADF-525C-9A73-E0D5442A160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3" creationId="{F629197A-766A-6B5F-E21E-1A7BA5CCD71C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4" creationId="{7FCE7B1A-CA4D-B863-648B-DDBC38EE206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5" creationId="{AFDB7517-AB0C-04F1-8537-361C6F9C2741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6" creationId="{AEC8F4A3-09E3-218C-F108-1EEAAF806FF9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7" creationId="{33821D4A-DC98-30AD-2C73-162669A10B09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68" creationId="{05689C11-98FA-A07D-36FF-9D00A447646C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69" creationId="{314217AC-E01D-0F85-DCF0-DE931790990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70" creationId="{60060898-334F-5D6B-9CF3-A19DB1A15245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1" creationId="{AB7CA2A7-2C1A-DEE3-0C08-33A550B570DC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2" creationId="{42988296-0B32-6B7F-01D7-0B4026148C6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3" creationId="{3DCDBF4B-7E99-886F-8672-1BEC9DD480E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4" creationId="{C5494DF1-4A60-AFB6-D87E-E642E7C885E9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5" creationId="{D9A08442-C1C7-3DE2-157E-98AC0E41453E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6" creationId="{59446BA0-5E17-3421-5EF0-5E051ADD0C20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7" creationId="{C269B144-9B10-0067-AF3B-85003E0AAEF8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8" creationId="{CC8A3286-4015-FA19-7C3F-79B3F1462F9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79" creationId="{BE5A1C28-5AD4-073D-92EF-0FBFACF57B17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0" creationId="{EED53D63-0ECF-E5E8-C098-A87621AEB00A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1" creationId="{730F8029-275D-D613-65C9-CD8BA891405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2" creationId="{BB359801-AB8C-5529-6D1C-D582A1531B0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3" creationId="{A0E23BB7-06A5-B32F-C8FE-C2612660B9A3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3" creationId="{EF398A7D-EDC8-AA33-847B-88C963FC157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4" creationId="{65AEC48A-EDDE-2C7E-3480-9407DE52834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5" creationId="{6A07E99E-5DD0-35A3-F6FF-324DE0249785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6" creationId="{91FC6A2D-1F35-78B1-6757-137D3763F57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7" creationId="{A2AD7D6F-B1CF-4B99-4A6A-F67FAD155E50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8" creationId="{13AF8609-F9F1-1C37-3D59-0FA1BE5C8E13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89" creationId="{AAE1910E-90E1-24D0-2DBA-064FD4F10321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0" creationId="{59936655-9556-EE66-EC97-CC03760016B6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1" creationId="{4BBDC22C-F475-8E50-0270-52CD9718903B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2" creationId="{B5BD4652-517A-37BD-05B3-C0F3756A3CD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3" creationId="{890598AC-0E6A-7BEB-3353-AA194BE32CC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4" creationId="{B66C1B3F-6FA0-01EF-282C-CBD2714E567B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5" creationId="{CFEA3AE2-AB48-69F7-077A-F1441A1F943A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6" creationId="{61194414-CA68-EAD0-E659-A0F7A0CFEB2C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7" creationId="{46A9C5E2-BCDC-2386-D904-3E6AF9575389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8" creationId="{455A5B3A-51E0-BE0F-B511-6602177A1CC8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99" creationId="{A864E3CE-8363-831F-FDC1-467450300C71}"/>
            </ac:spMkLst>
          </pc:spChg>
          <pc:spChg chg="mod">
            <ac:chgData name="Chuck Tomasi" userId="79514c44-a18e-4aaa-84b1-18f74099d6b1" providerId="ADAL" clId="{18B14563-CCEC-0C42-8C0A-ABD616E2CF02}" dt="2023-11-06T14:57:14.273" v="3105"/>
            <ac:spMkLst>
              <pc:docMk/>
              <pc:sldMasterMk cId="2317532505" sldId="2147483672"/>
              <pc:sldLayoutMk cId="3561885276" sldId="2147483690"/>
              <ac:spMk id="99" creationId="{EFAF1687-8F19-A154-94F1-3811168C4832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0:50.628" v="356" actId="164"/>
            <ac:spMkLst>
              <pc:docMk/>
              <pc:sldMasterMk cId="2317532505" sldId="2147483672"/>
              <pc:sldLayoutMk cId="3561885276" sldId="2147483690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4" creationId="{51A85BBC-4037-2EB6-E03C-FD547561E257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5" creationId="{615A60E2-BDC6-0131-60EC-7A6C4FE63FE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6" creationId="{AF3899D0-0575-3039-F13F-1EF9F2820B0D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7" creationId="{5F889A18-6F04-6664-7ABE-BA06AF617C7F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8" creationId="{E7C127CD-87C0-4D7B-350B-F7885278993C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09" creationId="{28FCC519-6D45-3B88-7D2F-470007005AA0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0" creationId="{44243817-0591-B322-C9B5-1D9EDFBCD33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1" creationId="{4608347C-98D0-9235-037A-500A470035B4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2" creationId="{D6EBFA16-EDD9-CE8A-3EB2-A0A888EF1B2B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3" creationId="{FE08BD8F-AAE3-9F9E-F327-FF681744278E}"/>
            </ac:spMkLst>
          </pc:spChg>
          <pc:spChg chg="mod">
            <ac:chgData name="Chuck Tomasi" userId="79514c44-a18e-4aaa-84b1-18f74099d6b1" providerId="ADAL" clId="{18B14563-CCEC-0C42-8C0A-ABD616E2CF02}" dt="2023-11-05T20:41:41.877" v="1480"/>
            <ac:spMkLst>
              <pc:docMk/>
              <pc:sldMasterMk cId="2317532505" sldId="2147483672"/>
              <pc:sldLayoutMk cId="3561885276" sldId="2147483690"/>
              <ac:spMk id="114" creationId="{153376B0-445C-3F46-366F-CB3CB244DDF0}"/>
            </ac:spMkLst>
          </pc:spChg>
          <pc:grpChg chg="add mod">
            <ac:chgData name="Chuck Tomasi" userId="79514c44-a18e-4aaa-84b1-18f74099d6b1" providerId="ADAL" clId="{18B14563-CCEC-0C42-8C0A-ABD616E2CF02}" dt="2023-11-06T14:57:21.057" v="3107" actId="1076"/>
            <ac:grpSpMkLst>
              <pc:docMk/>
              <pc:sldMasterMk cId="2317532505" sldId="2147483672"/>
              <pc:sldLayoutMk cId="3561885276" sldId="2147483690"/>
              <ac:grpSpMk id="4" creationId="{E97EED18-868C-038F-9E38-6900BD20B7E2}"/>
            </ac:grpSpMkLst>
          </pc:grpChg>
          <pc:grpChg chg="add del mod">
            <ac:chgData name="Chuck Tomasi" userId="79514c44-a18e-4aaa-84b1-18f74099d6b1" providerId="ADAL" clId="{18B14563-CCEC-0C42-8C0A-ABD616E2CF02}" dt="2023-11-05T20:34:58.602" v="1419" actId="478"/>
            <ac:grpSpMkLst>
              <pc:docMk/>
              <pc:sldMasterMk cId="2317532505" sldId="2147483672"/>
              <pc:sldLayoutMk cId="3561885276" sldId="2147483690"/>
              <ac:grpSpMk id="15" creationId="{2A157C17-FC5C-3FC7-ED26-C19345624392}"/>
            </ac:grpSpMkLst>
          </pc:grpChg>
          <pc:grpChg chg="del">
            <ac:chgData name="Chuck Tomasi" userId="79514c44-a18e-4aaa-84b1-18f74099d6b1" providerId="ADAL" clId="{18B14563-CCEC-0C42-8C0A-ABD616E2CF02}" dt="2023-10-18T20:00:07.426" v="352" actId="165"/>
            <ac:grpSpMkLst>
              <pc:docMk/>
              <pc:sldMasterMk cId="2317532505" sldId="2147483672"/>
              <pc:sldLayoutMk cId="3561885276" sldId="2147483690"/>
              <ac:grpSpMk id="35" creationId="{5D783442-17BB-680F-63F0-0F0194B4E525}"/>
            </ac:grpSpMkLst>
          </pc:grpChg>
          <pc:grpChg chg="add del mod">
            <ac:chgData name="Chuck Tomasi" userId="79514c44-a18e-4aaa-84b1-18f74099d6b1" providerId="ADAL" clId="{18B14563-CCEC-0C42-8C0A-ABD616E2CF02}" dt="2023-11-06T14:57:13.714" v="3104" actId="478"/>
            <ac:grpSpMkLst>
              <pc:docMk/>
              <pc:sldMasterMk cId="2317532505" sldId="2147483672"/>
              <pc:sldLayoutMk cId="3561885276" sldId="2147483690"/>
              <ac:grpSpMk id="37" creationId="{DD1AA312-ACC7-6B38-A222-572C7C16083E}"/>
            </ac:grpSpMkLst>
          </pc:grpChg>
          <pc:graphicFrameChg chg="add mod">
            <ac:chgData name="Chuck Tomasi" userId="79514c44-a18e-4aaa-84b1-18f74099d6b1" providerId="ADAL" clId="{18B14563-CCEC-0C42-8C0A-ABD616E2CF02}" dt="2023-10-18T16:44:46.288" v="263"/>
            <ac:graphicFrameMkLst>
              <pc:docMk/>
              <pc:sldMasterMk cId="2317532505" sldId="2147483672"/>
              <pc:sldLayoutMk cId="3561885276" sldId="2147483690"/>
              <ac:graphicFrameMk id="12" creationId="{950EC12F-E497-B819-D34F-44350A0DC485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0:16.924" v="125" actId="478"/>
            <ac:graphicFrameMkLst>
              <pc:docMk/>
              <pc:sldMasterMk cId="2317532505" sldId="2147483672"/>
              <pc:sldLayoutMk cId="3561885276" sldId="2147483690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46.288" v="263"/>
            <ac:picMkLst>
              <pc:docMk/>
              <pc:sldMasterMk cId="2317532505" sldId="2147483672"/>
              <pc:sldLayoutMk cId="3561885276" sldId="2147483690"/>
              <ac:picMk id="10" creationId="{33E45923-839C-E8BA-DC7F-7E898B3D5A20}"/>
            </ac:picMkLst>
          </pc:picChg>
          <pc:picChg chg="del">
            <ac:chgData name="Chuck Tomasi" userId="79514c44-a18e-4aaa-84b1-18f74099d6b1" providerId="ADAL" clId="{18B14563-CCEC-0C42-8C0A-ABD616E2CF02}" dt="2023-10-18T15:40:16.924" v="125" actId="478"/>
            <ac:picMkLst>
              <pc:docMk/>
              <pc:sldMasterMk cId="2317532505" sldId="2147483672"/>
              <pc:sldLayoutMk cId="3561885276" sldId="2147483690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5:01.819" v="1420" actId="478"/>
            <ac:cxnSpMkLst>
              <pc:docMk/>
              <pc:sldMasterMk cId="2317532505" sldId="2147483672"/>
              <pc:sldLayoutMk cId="3561885276" sldId="2147483690"/>
              <ac:cxnSpMk id="4" creationId="{DC6E1D26-ECF0-539F-AEF3-2E1D425B84D4}"/>
            </ac:cxnSpMkLst>
          </pc:cxnChg>
          <pc:cxnChg chg="add del mod">
            <ac:chgData name="Chuck Tomasi" userId="79514c44-a18e-4aaa-84b1-18f74099d6b1" providerId="ADAL" clId="{18B14563-CCEC-0C42-8C0A-ABD616E2CF02}" dt="2023-11-05T20:35:01.819" v="1420" actId="478"/>
            <ac:cxnSpMkLst>
              <pc:docMk/>
              <pc:sldMasterMk cId="2317532505" sldId="2147483672"/>
              <pc:sldLayoutMk cId="3561885276" sldId="2147483690"/>
              <ac:cxnSpMk id="7" creationId="{65A9A6F9-CDD4-DB89-319C-7363C7ED16BA}"/>
            </ac:cxnSpMkLst>
          </pc:cxnChg>
          <pc:cxnChg chg="add del mod">
            <ac:chgData name="Chuck Tomasi" userId="79514c44-a18e-4aaa-84b1-18f74099d6b1" providerId="ADAL" clId="{18B14563-CCEC-0C42-8C0A-ABD616E2CF02}" dt="2023-11-05T20:35:01.819" v="1420" actId="478"/>
            <ac:cxnSpMkLst>
              <pc:docMk/>
              <pc:sldMasterMk cId="2317532505" sldId="2147483672"/>
              <pc:sldLayoutMk cId="3561885276" sldId="2147483690"/>
              <ac:cxnSpMk id="8" creationId="{F2AAF67F-84F2-A9B3-A7EF-09F72ECEAF42}"/>
            </ac:cxnSpMkLst>
          </pc:cxnChg>
          <pc:cxnChg chg="del mod">
            <ac:chgData name="Chuck Tomasi" userId="79514c44-a18e-4aaa-84b1-18f74099d6b1" providerId="ADAL" clId="{18B14563-CCEC-0C42-8C0A-ABD616E2CF02}" dt="2023-10-18T15:40:16.924" v="125" actId="478"/>
            <ac:cxnSpMkLst>
              <pc:docMk/>
              <pc:sldMasterMk cId="2317532505" sldId="2147483672"/>
              <pc:sldLayoutMk cId="3561885276" sldId="2147483690"/>
              <ac:cxnSpMk id="10" creationId="{ED71AF66-A479-1729-3AE2-A02D913D0092}"/>
            </ac:cxnSpMkLst>
          </pc:cxnChg>
          <pc:cxnChg chg="del mod">
            <ac:chgData name="Chuck Tomasi" userId="79514c44-a18e-4aaa-84b1-18f74099d6b1" providerId="ADAL" clId="{18B14563-CCEC-0C42-8C0A-ABD616E2CF02}" dt="2023-10-18T15:40:16.924" v="125" actId="478"/>
            <ac:cxnSpMkLst>
              <pc:docMk/>
              <pc:sldMasterMk cId="2317532505" sldId="2147483672"/>
              <pc:sldLayoutMk cId="3561885276" sldId="2147483690"/>
              <ac:cxnSpMk id="11" creationId="{2A705A15-9213-0DA9-A1F3-33FEDE57631F}"/>
            </ac:cxnSpMkLst>
          </pc:cxnChg>
          <pc:cxnChg chg="del mod">
            <ac:chgData name="Chuck Tomasi" userId="79514c44-a18e-4aaa-84b1-18f74099d6b1" providerId="ADAL" clId="{18B14563-CCEC-0C42-8C0A-ABD616E2CF02}" dt="2023-10-18T15:40:16.924" v="125" actId="478"/>
            <ac:cxnSpMkLst>
              <pc:docMk/>
              <pc:sldMasterMk cId="2317532505" sldId="2147483672"/>
              <pc:sldLayoutMk cId="3561885276" sldId="2147483690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04.019" v="1467"/>
            <ac:cxnSpMkLst>
              <pc:docMk/>
              <pc:sldMasterMk cId="2317532505" sldId="2147483672"/>
              <pc:sldLayoutMk cId="3561885276" sldId="2147483690"/>
              <ac:cxnSpMk id="17" creationId="{4A6C913B-99A1-A86B-32D0-2B2B2BB5104D}"/>
            </ac:cxnSpMkLst>
          </pc:cxnChg>
          <pc:cxnChg chg="add mod">
            <ac:chgData name="Chuck Tomasi" userId="79514c44-a18e-4aaa-84b1-18f74099d6b1" providerId="ADAL" clId="{18B14563-CCEC-0C42-8C0A-ABD616E2CF02}" dt="2023-11-05T20:39:04.019" v="1467"/>
            <ac:cxnSpMkLst>
              <pc:docMk/>
              <pc:sldMasterMk cId="2317532505" sldId="2147483672"/>
              <pc:sldLayoutMk cId="3561885276" sldId="2147483690"/>
              <ac:cxnSpMk id="34" creationId="{167A4F1F-4899-2C81-0B7C-825A9D957589}"/>
            </ac:cxnSpMkLst>
          </pc:cxnChg>
          <pc:cxnChg chg="add mod">
            <ac:chgData name="Chuck Tomasi" userId="79514c44-a18e-4aaa-84b1-18f74099d6b1" providerId="ADAL" clId="{18B14563-CCEC-0C42-8C0A-ABD616E2CF02}" dt="2023-11-05T20:39:04.019" v="1467"/>
            <ac:cxnSpMkLst>
              <pc:docMk/>
              <pc:sldMasterMk cId="2317532505" sldId="2147483672"/>
              <pc:sldLayoutMk cId="3561885276" sldId="2147483690"/>
              <ac:cxnSpMk id="35" creationId="{32403279-74FC-5EED-AC98-3304343E9A70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7:57.660" v="3113"/>
          <pc:sldLayoutMkLst>
            <pc:docMk/>
            <pc:sldMasterMk cId="2317532505" sldId="2147483672"/>
            <pc:sldLayoutMk cId="2765756988" sldId="2147483691"/>
          </pc:sldLayoutMkLst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2" creationId="{2DA0D9DB-C8B8-C6A4-750C-0435A4B2DFA9}"/>
            </ac:spMkLst>
          </pc:spChg>
          <pc:spChg chg="add mod">
            <ac:chgData name="Chuck Tomasi" userId="79514c44-a18e-4aaa-84b1-18f74099d6b1" providerId="ADAL" clId="{18B14563-CCEC-0C42-8C0A-ABD616E2CF02}" dt="2023-10-18T16:44:49.597" v="264"/>
            <ac:spMkLst>
              <pc:docMk/>
              <pc:sldMasterMk cId="2317532505" sldId="2147483672"/>
              <pc:sldLayoutMk cId="2765756988" sldId="2147483691"/>
              <ac:spMk id="3" creationId="{4B7C11EB-78A8-D7B6-B94E-2FE13CE0B2B9}"/>
            </ac:spMkLst>
          </pc:spChg>
          <pc:spChg chg="add mod">
            <ac:chgData name="Chuck Tomasi" userId="79514c44-a18e-4aaa-84b1-18f74099d6b1" providerId="ADAL" clId="{18B14563-CCEC-0C42-8C0A-ABD616E2CF02}" dt="2023-10-18T16:44:49.597" v="264"/>
            <ac:spMkLst>
              <pc:docMk/>
              <pc:sldMasterMk cId="2317532505" sldId="2147483672"/>
              <pc:sldLayoutMk cId="2765756988" sldId="2147483691"/>
              <ac:spMk id="4" creationId="{D500881E-DE0B-D737-66BB-4B490AF7995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5" creationId="{38C2EC66-FA42-C4A7-3C4F-CDD025DFAE3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6" creationId="{3FD256E2-E8D5-28E5-96B3-509CEA99E9A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6" creationId="{A51B584A-F169-3531-52B3-B231F6874DA1}"/>
            </ac:spMkLst>
          </pc:spChg>
          <pc:spChg chg="del">
            <ac:chgData name="Chuck Tomasi" userId="79514c44-a18e-4aaa-84b1-18f74099d6b1" providerId="ADAL" clId="{18B14563-CCEC-0C42-8C0A-ABD616E2CF02}" dt="2023-10-18T15:40:30.363" v="126" actId="478"/>
            <ac:spMkLst>
              <pc:docMk/>
              <pc:sldMasterMk cId="2317532505" sldId="2147483672"/>
              <pc:sldLayoutMk cId="2765756988" sldId="2147483691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" creationId="{EFB178E9-6B36-4AEF-BCF1-B31BF2368393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" creationId="{5EB47432-CA07-39FF-F908-56D558DED149}"/>
            </ac:spMkLst>
          </pc:spChg>
          <pc:spChg chg="del">
            <ac:chgData name="Chuck Tomasi" userId="79514c44-a18e-4aaa-84b1-18f74099d6b1" providerId="ADAL" clId="{18B14563-CCEC-0C42-8C0A-ABD616E2CF02}" dt="2023-10-18T15:40:30.363" v="126" actId="478"/>
            <ac:spMkLst>
              <pc:docMk/>
              <pc:sldMasterMk cId="2317532505" sldId="2147483672"/>
              <pc:sldLayoutMk cId="2765756988" sldId="2147483691"/>
              <ac:spMk id="8" creationId="{A2ACED5D-22CF-558E-0E6B-EA084D7400CA}"/>
            </ac:spMkLst>
          </pc:spChg>
          <pc:spChg chg="add del mod">
            <ac:chgData name="Chuck Tomasi" userId="79514c44-a18e-4aaa-84b1-18f74099d6b1" providerId="ADAL" clId="{18B14563-CCEC-0C42-8C0A-ABD616E2CF02}" dt="2023-11-05T20:36:14.038" v="1423" actId="478"/>
            <ac:spMkLst>
              <pc:docMk/>
              <pc:sldMasterMk cId="2317532505" sldId="2147483672"/>
              <pc:sldLayoutMk cId="2765756988" sldId="2147483691"/>
              <ac:spMk id="11" creationId="{1211E1C8-E70A-77BB-D5DC-3ED63A0981BD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1" creationId="{25E10364-EC1D-6019-D856-0D51027A987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3" creationId="{696771CD-1CA0-2142-A81E-2530E7E64AD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4" creationId="{0DB7B0F6-1165-C334-E4A1-A6F242FC2AE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4" creationId="{669C63D6-F7EF-4265-AE89-0650815D1B0D}"/>
            </ac:spMkLst>
          </pc:spChg>
          <pc:spChg chg="del">
            <ac:chgData name="Chuck Tomasi" userId="79514c44-a18e-4aaa-84b1-18f74099d6b1" providerId="ADAL" clId="{18B14563-CCEC-0C42-8C0A-ABD616E2CF02}" dt="2023-10-18T15:40:30.363" v="126" actId="478"/>
            <ac:spMkLst>
              <pc:docMk/>
              <pc:sldMasterMk cId="2317532505" sldId="2147483672"/>
              <pc:sldLayoutMk cId="2765756988" sldId="2147483691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16" creationId="{92B58B70-FF5E-AD6C-0A4D-BFA05401F8AC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6" creationId="{B700D232-170E-B0C6-6217-0AD129B4B9CE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17" creationId="{F4D1C33F-E48D-C734-F72D-3A66A73F67DB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18" creationId="{5911BE24-DBDD-4BC5-B697-C2622F5113C3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19" creationId="{20B529E4-D6A9-786B-FF97-B93078C82568}"/>
            </ac:spMkLst>
          </pc:spChg>
          <pc:spChg chg="mod">
            <ac:chgData name="Chuck Tomasi" userId="79514c44-a18e-4aaa-84b1-18f74099d6b1" providerId="ADAL" clId="{18B14563-CCEC-0C42-8C0A-ABD616E2CF02}" dt="2023-10-17T15:02:26.781" v="17" actId="207"/>
            <ac:spMkLst>
              <pc:docMk/>
              <pc:sldMasterMk cId="2317532505" sldId="2147483672"/>
              <pc:sldLayoutMk cId="2765756988" sldId="2147483691"/>
              <ac:spMk id="20" creationId="{5922D0E9-E6C6-83EA-9D43-D6158D29E15C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2" creationId="{190DEAB1-B56B-7538-4EFD-540FAE36629C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3" creationId="{02071BAB-88A7-63E6-1A8D-B05C5442A48E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4" creationId="{A25BAC6B-3FB0-6F9F-91DC-C8E4B451F98D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5" creationId="{4EDA45C3-A8C2-B998-6C2B-9231CB6DA33D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6" creationId="{84814D1E-BA1E-9D61-090F-9024D26F060F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7" creationId="{1650EE13-629B-AA73-61B0-47DD2CC8B60C}"/>
            </ac:spMkLst>
          </pc:spChg>
          <pc:spChg chg="mod">
            <ac:chgData name="Chuck Tomasi" userId="79514c44-a18e-4aaa-84b1-18f74099d6b1" providerId="ADAL" clId="{18B14563-CCEC-0C42-8C0A-ABD616E2CF02}" dt="2023-10-17T15:02:22.352" v="16" actId="207"/>
            <ac:spMkLst>
              <pc:docMk/>
              <pc:sldMasterMk cId="2317532505" sldId="2147483672"/>
              <pc:sldLayoutMk cId="2765756988" sldId="2147483691"/>
              <ac:spMk id="28" creationId="{6F5C1E3C-7154-588C-906D-D4CF412EF3D7}"/>
            </ac:spMkLst>
          </pc:spChg>
          <pc:spChg chg="mod">
            <ac:chgData name="Chuck Tomasi" userId="79514c44-a18e-4aaa-84b1-18f74099d6b1" providerId="ADAL" clId="{18B14563-CCEC-0C42-8C0A-ABD616E2CF02}" dt="2023-10-18T20:02:53.955" v="368" actId="207"/>
            <ac:spMkLst>
              <pc:docMk/>
              <pc:sldMasterMk cId="2317532505" sldId="2147483672"/>
              <pc:sldLayoutMk cId="2765756988" sldId="2147483691"/>
              <ac:spMk id="29" creationId="{5ADC171D-8508-5A54-6C42-C260313477E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0" creationId="{35EB49DD-9517-CC63-4DD4-5D736D36FD9C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0" creationId="{A5A77697-E254-55B3-BC5B-8B929F810A6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1" creationId="{037F05C8-0A7A-D84F-D5E5-74D07A45A5F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1" creationId="{BA786DA9-698D-474B-56DE-C545894EE20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2" creationId="{7F951B38-2254-CDA2-CCC1-F176E3A7824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2" creationId="{800E5F99-7699-F119-D6A7-416DE4D7662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3" creationId="{5064D13E-2D48-3C09-BBF5-2966EE9261BD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3" creationId="{F302D010-F38B-0862-7C6C-BFE15A1586B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4" creationId="{1EA37532-1464-4C2B-9336-C97E3636820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4" creationId="{384E5252-5937-BEB7-8619-71FB8DD34995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5" creationId="{50AF177B-95E2-1976-89C3-210E92FBFDC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5" creationId="{6DF89D9F-C5D6-EDDB-F822-2AE9A4D9017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6" creationId="{56BA3AF4-9759-0F37-AF14-CE79CC3F923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6" creationId="{F88FFA97-2E2A-879A-A3E4-C35795B9BEBA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7" creationId="{80E9BE21-9A5F-04EB-D040-D1746168EF5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7" creationId="{FE6830C7-562D-EC2E-5068-1A12514D662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8" creationId="{3B74286D-CC58-F7F9-9394-CC49A90A2FA0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8" creationId="{94A009B9-C52C-6D69-A21E-90986483702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39" creationId="{3613A3E4-989B-347E-6C6C-4723A91BC9E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39" creationId="{D93B44D4-9384-AE47-C4AF-9546467142A0}"/>
            </ac:spMkLst>
          </pc:spChg>
          <pc:spChg chg="add mod">
            <ac:chgData name="Chuck Tomasi" userId="79514c44-a18e-4aaa-84b1-18f74099d6b1" providerId="ADAL" clId="{18B14563-CCEC-0C42-8C0A-ABD616E2CF02}" dt="2023-11-05T20:39:01.314" v="1466"/>
            <ac:spMkLst>
              <pc:docMk/>
              <pc:sldMasterMk cId="2317532505" sldId="2147483672"/>
              <pc:sldLayoutMk cId="2765756988" sldId="2147483691"/>
              <ac:spMk id="42" creationId="{66B41F3A-F128-8FAF-890B-1456E132C7F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4" creationId="{1557F965-423F-61BC-C1A8-7597B4B18D9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5" creationId="{F6FCCFE8-1125-E555-8373-1A70FD4386EC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6" creationId="{A83C3891-4291-117C-64D6-65C2E445BC0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7" creationId="{40DB8562-C8AE-3D2A-67D5-A1229684097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8" creationId="{415C61B8-89CB-9184-479D-FADF97A0D572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49" creationId="{A129995C-C15D-98A1-C5D5-6961FEF3C8A5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0" creationId="{8DA96D22-6E5E-C4AC-EAA2-B06A23A9FD3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1" creationId="{5F984064-DC4D-CAD6-8C0F-8B2B512B99C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2" creationId="{C499CE6B-597A-7D8D-F563-CCB98774B969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3" creationId="{AA675E95-D285-8135-5C2E-A5CCE80F89E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4" creationId="{990F9040-117E-D750-4D43-BBD907A0B56F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5" creationId="{E9B7A17E-A429-5705-754B-1E26658A0F4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6" creationId="{03E4F97D-5BB3-6A43-C41B-3AE1354A0CA2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7" creationId="{6F9E42A4-9DC7-D421-620A-BF4FB8E63026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8" creationId="{09515754-5CDB-19B0-3087-3E5B57BA59B9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59" creationId="{808ACB52-7180-325B-0ADC-BBCB74039AAC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0" creationId="{A091FF50-7680-65E1-FF91-DF9B9D63B44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2" creationId="{D2E3562A-F481-E342-3618-9C11A9EC82D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3" creationId="{7585223E-8DCC-C95B-B02C-FA3F20E4BE3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4" creationId="{9B3DD41C-1ABA-D382-A488-87D3B735F22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5" creationId="{AC5BD5B9-208C-D8AC-D00B-C7FC65441ABE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6" creationId="{132A459E-0BCB-981B-8BE9-9E24708B553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7" creationId="{54146714-4A2C-FF09-A408-761A00199E95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68" creationId="{70014A13-680C-9C3D-33A9-73B644F5FB5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69" creationId="{87C90C5D-CE3D-3235-3705-ED117FDBB23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0" creationId="{99ED2AAD-FCD3-FF04-D9DB-283BBB1D054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1" creationId="{0A67A509-52DB-A68C-E83A-230AB82D1ADC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2" creationId="{6AB86AF2-BF73-07F6-0342-E9C3E4595FC0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3" creationId="{7F2F8EC9-DDCA-9066-95B2-735BBE94C00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4" creationId="{3FC4C38F-F19F-A686-CE4A-2152BA3B892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5" creationId="{648EC57D-1DFE-4A21-288C-308ED926B970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6" creationId="{4513BA17-B133-3EDA-B027-C01EE32E158D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7" creationId="{1298C858-F30B-1C6C-A24A-112000249A2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8" creationId="{2A1694F5-46FC-320F-4FE2-D7A6083ACD9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79" creationId="{71554019-E3D1-BB20-3B36-5855FD17DB3D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0" creationId="{44657562-9F8F-847D-A41A-56F532605A4D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1" creationId="{866C118C-906F-F517-2C50-4AFD8F31688E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2" creationId="{696B537A-89F2-CCAD-AE71-E50089AE6D1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3" creationId="{4EB86E1E-56E3-F8A2-EBF3-01D9F52AC60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4" creationId="{4C6020AB-FFAF-D9FE-DA1B-91B5A91B77D9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5" creationId="{682A710E-7E24-CC7D-B179-56E3EF8138EE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6" creationId="{1F5E45C7-F3EB-BA22-11D4-4697E3B1E52E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7" creationId="{B316600F-1E78-5B77-AE88-18A25797783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8" creationId="{20CBC4BE-7539-742E-A072-A7553FF20B9B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89" creationId="{878FCF75-9F77-6CA9-7135-D432BBB32B5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0" creationId="{C8ADA833-72A5-A7EB-134C-64873647D964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1" creationId="{1DA5FD9A-32DA-2995-CEFD-4C659A18915E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2" creationId="{CA2981B1-B62E-CA76-7A80-5867AB8FE626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3" creationId="{9574D2B0-50F7-9429-611A-8B849FF88B2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4" creationId="{2FF03D32-7C8A-69BE-7469-A07131F4D4DA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5" creationId="{7D24EE81-D6D9-0DA9-8204-700EC95CB7AA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6" creationId="{E9D1C7BA-541F-B1F5-6C5A-074CE037BCB9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7" creationId="{C1674144-466E-0F7B-EB92-2314338AF268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8" creationId="{28F906FF-BD13-8945-31B2-BB85C92F087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4:57:57.660" v="3113"/>
            <ac:spMkLst>
              <pc:docMk/>
              <pc:sldMasterMk cId="2317532505" sldId="2147483672"/>
              <pc:sldLayoutMk cId="2765756988" sldId="2147483691"/>
              <ac:spMk id="99" creationId="{1B50F17B-E519-20EA-366D-F93CC41056B9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5:28.033" v="384" actId="164"/>
            <ac:spMkLst>
              <pc:docMk/>
              <pc:sldMasterMk cId="2317532505" sldId="2147483672"/>
              <pc:sldLayoutMk cId="2765756988" sldId="2147483691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4" creationId="{C3FB6AC4-A799-9983-0BE7-D58CF9C4CCF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5" creationId="{20F8BC39-3C90-1A90-5C09-23BDA9CEEAE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6" creationId="{B1A80C6E-E380-486F-CFD1-8470BB8D6EE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7" creationId="{824DDEF3-31FE-8669-38F3-D5F0EFBC18E5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8" creationId="{236FFC2F-C011-87E1-6952-9B63EB92B23F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09" creationId="{FD8CF6F0-6474-858B-91AA-3A344A80BEB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0" creationId="{D68BD7A5-8167-9AC5-D02B-07026879968C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1" creationId="{3C1A5321-A843-AF3C-34B4-2A4E72EA6ACF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2" creationId="{584DCCB8-4E20-D6BE-CBCA-D659B11104F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3" creationId="{B0FAB8E6-9CF0-F0CB-3922-7C7701655ECB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4" creationId="{1A1603E2-8F77-6DC9-43A2-39E2D39FF4A8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5" creationId="{FBC935C8-93A7-BD8C-6E62-0ED168C64E76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6" creationId="{3AF146D3-E581-E30F-3AB1-3E4F7A788BF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7" creationId="{A59AC965-5870-B97B-2362-D0C2C706559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8" creationId="{BA48B6F7-5997-0219-1231-2B60402B3C93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19" creationId="{C9001945-DCDC-3C9E-84EE-3DAD85D5AC46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0" creationId="{B075F005-1358-B009-51CF-0009D9DFE500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1" creationId="{CFA0F6D1-219B-0572-F95A-1231C33A434A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2" creationId="{D52D831A-EEB7-FE87-1E70-5E4E2CCCEA6A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3" creationId="{D8A51CD8-7B8E-BE01-FCA5-C291A85EBB81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4" creationId="{EF754820-6EB4-9B0E-98CA-440FD2974F9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5" creationId="{707BE29D-2534-D33F-3C8C-0D5DE37246C7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6" creationId="{C34DBAAE-39B8-7818-6428-2BB2E5C37334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7" creationId="{6670CC26-F3B6-1840-166A-14A0DCF7AC0D}"/>
            </ac:spMkLst>
          </pc:spChg>
          <pc:spChg chg="mod">
            <ac:chgData name="Chuck Tomasi" userId="79514c44-a18e-4aaa-84b1-18f74099d6b1" providerId="ADAL" clId="{18B14563-CCEC-0C42-8C0A-ABD616E2CF02}" dt="2023-11-05T20:42:12.428" v="1484"/>
            <ac:spMkLst>
              <pc:docMk/>
              <pc:sldMasterMk cId="2317532505" sldId="2147483672"/>
              <pc:sldLayoutMk cId="2765756988" sldId="2147483691"/>
              <ac:spMk id="128" creationId="{0431F881-9F24-6BF2-A3E4-D6FF20A38320}"/>
            </ac:spMkLst>
          </pc:spChg>
          <pc:grpChg chg="add mod">
            <ac:chgData name="Chuck Tomasi" userId="79514c44-a18e-4aaa-84b1-18f74099d6b1" providerId="ADAL" clId="{18B14563-CCEC-0C42-8C0A-ABD616E2CF02}" dt="2023-11-06T14:57:57.660" v="3113"/>
            <ac:grpSpMkLst>
              <pc:docMk/>
              <pc:sldMasterMk cId="2317532505" sldId="2147483672"/>
              <pc:sldLayoutMk cId="2765756988" sldId="2147483691"/>
              <ac:grpSpMk id="2" creationId="{940B192F-1576-25DF-0F3C-AC89B0B5BD93}"/>
            </ac:grpSpMkLst>
          </pc:grpChg>
          <pc:grpChg chg="add del mod">
            <ac:chgData name="Chuck Tomasi" userId="79514c44-a18e-4aaa-84b1-18f74099d6b1" providerId="ADAL" clId="{18B14563-CCEC-0C42-8C0A-ABD616E2CF02}" dt="2023-11-05T20:35:12.341" v="1422" actId="478"/>
            <ac:grpSpMkLst>
              <pc:docMk/>
              <pc:sldMasterMk cId="2317532505" sldId="2147483672"/>
              <pc:sldLayoutMk cId="2765756988" sldId="2147483691"/>
              <ac:grpSpMk id="13" creationId="{16440854-512B-EA98-A543-F1CB44E4E341}"/>
            </ac:grpSpMkLst>
          </pc:grpChg>
          <pc:grpChg chg="del">
            <ac:chgData name="Chuck Tomasi" userId="79514c44-a18e-4aaa-84b1-18f74099d6b1" providerId="ADAL" clId="{18B14563-CCEC-0C42-8C0A-ABD616E2CF02}" dt="2023-10-18T20:04:33.746" v="380" actId="165"/>
            <ac:grpSpMkLst>
              <pc:docMk/>
              <pc:sldMasterMk cId="2317532505" sldId="2147483672"/>
              <pc:sldLayoutMk cId="2765756988" sldId="2147483691"/>
              <ac:grpSpMk id="40" creationId="{C7206D11-35BD-4778-942C-94F41F51C5F6}"/>
            </ac:grpSpMkLst>
          </pc:grpChg>
          <pc:grpChg chg="add del mod">
            <ac:chgData name="Chuck Tomasi" userId="79514c44-a18e-4aaa-84b1-18f74099d6b1" providerId="ADAL" clId="{18B14563-CCEC-0C42-8C0A-ABD616E2CF02}" dt="2023-11-06T14:57:32.533" v="3109" actId="478"/>
            <ac:grpSpMkLst>
              <pc:docMk/>
              <pc:sldMasterMk cId="2317532505" sldId="2147483672"/>
              <pc:sldLayoutMk cId="2765756988" sldId="2147483691"/>
              <ac:grpSpMk id="43" creationId="{32E86F4D-B826-FA9C-DBFF-20C596386C53}"/>
            </ac:grpSpMkLst>
          </pc:grpChg>
          <pc:graphicFrameChg chg="add mod">
            <ac:chgData name="Chuck Tomasi" userId="79514c44-a18e-4aaa-84b1-18f74099d6b1" providerId="ADAL" clId="{18B14563-CCEC-0C42-8C0A-ABD616E2CF02}" dt="2023-10-18T16:44:49.597" v="264"/>
            <ac:graphicFrameMkLst>
              <pc:docMk/>
              <pc:sldMasterMk cId="2317532505" sldId="2147483672"/>
              <pc:sldLayoutMk cId="2765756988" sldId="2147483691"/>
              <ac:graphicFrameMk id="12" creationId="{AF124C6E-BDFF-C7CB-6151-A802199337E3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0:30.363" v="126" actId="478"/>
            <ac:graphicFrameMkLst>
              <pc:docMk/>
              <pc:sldMasterMk cId="2317532505" sldId="2147483672"/>
              <pc:sldLayoutMk cId="2765756988" sldId="2147483691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49.597" v="264"/>
            <ac:picMkLst>
              <pc:docMk/>
              <pc:sldMasterMk cId="2317532505" sldId="2147483672"/>
              <pc:sldLayoutMk cId="2765756988" sldId="2147483691"/>
              <ac:picMk id="10" creationId="{91515214-40AE-B41D-461E-C050859D099B}"/>
            </ac:picMkLst>
          </pc:picChg>
          <pc:picChg chg="del">
            <ac:chgData name="Chuck Tomasi" userId="79514c44-a18e-4aaa-84b1-18f74099d6b1" providerId="ADAL" clId="{18B14563-CCEC-0C42-8C0A-ABD616E2CF02}" dt="2023-10-18T15:40:30.363" v="126" actId="478"/>
            <ac:picMkLst>
              <pc:docMk/>
              <pc:sldMasterMk cId="2317532505" sldId="2147483672"/>
              <pc:sldLayoutMk cId="2765756988" sldId="2147483691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6:14.038" v="1423" actId="478"/>
            <ac:cxnSpMkLst>
              <pc:docMk/>
              <pc:sldMasterMk cId="2317532505" sldId="2147483672"/>
              <pc:sldLayoutMk cId="2765756988" sldId="2147483691"/>
              <ac:cxnSpMk id="5" creationId="{6611F4C0-0AF7-B717-E546-3916DBEAB58B}"/>
            </ac:cxnSpMkLst>
          </pc:cxnChg>
          <pc:cxnChg chg="add del mod">
            <ac:chgData name="Chuck Tomasi" userId="79514c44-a18e-4aaa-84b1-18f74099d6b1" providerId="ADAL" clId="{18B14563-CCEC-0C42-8C0A-ABD616E2CF02}" dt="2023-11-05T20:36:14.038" v="1423" actId="478"/>
            <ac:cxnSpMkLst>
              <pc:docMk/>
              <pc:sldMasterMk cId="2317532505" sldId="2147483672"/>
              <pc:sldLayoutMk cId="2765756988" sldId="2147483691"/>
              <ac:cxnSpMk id="7" creationId="{37F571F9-A888-0E86-C962-BC2EA4B10BAA}"/>
            </ac:cxnSpMkLst>
          </pc:cxnChg>
          <pc:cxnChg chg="add del mod">
            <ac:chgData name="Chuck Tomasi" userId="79514c44-a18e-4aaa-84b1-18f74099d6b1" providerId="ADAL" clId="{18B14563-CCEC-0C42-8C0A-ABD616E2CF02}" dt="2023-11-05T20:36:14.038" v="1423" actId="478"/>
            <ac:cxnSpMkLst>
              <pc:docMk/>
              <pc:sldMasterMk cId="2317532505" sldId="2147483672"/>
              <pc:sldLayoutMk cId="2765756988" sldId="2147483691"/>
              <ac:cxnSpMk id="8" creationId="{7FB87D2D-272C-8D61-C59F-B3999C48ECD0}"/>
            </ac:cxnSpMkLst>
          </pc:cxnChg>
          <pc:cxnChg chg="del">
            <ac:chgData name="Chuck Tomasi" userId="79514c44-a18e-4aaa-84b1-18f74099d6b1" providerId="ADAL" clId="{18B14563-CCEC-0C42-8C0A-ABD616E2CF02}" dt="2023-10-18T15:40:30.363" v="126" actId="478"/>
            <ac:cxnSpMkLst>
              <pc:docMk/>
              <pc:sldMasterMk cId="2317532505" sldId="2147483672"/>
              <pc:sldLayoutMk cId="2765756988" sldId="2147483691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0:30.363" v="126" actId="478"/>
            <ac:cxnSpMkLst>
              <pc:docMk/>
              <pc:sldMasterMk cId="2317532505" sldId="2147483672"/>
              <pc:sldLayoutMk cId="2765756988" sldId="2147483691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0:30.363" v="126" actId="478"/>
            <ac:cxnSpMkLst>
              <pc:docMk/>
              <pc:sldMasterMk cId="2317532505" sldId="2147483672"/>
              <pc:sldLayoutMk cId="2765756988" sldId="2147483691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9:01.314" v="1466"/>
            <ac:cxnSpMkLst>
              <pc:docMk/>
              <pc:sldMasterMk cId="2317532505" sldId="2147483672"/>
              <pc:sldLayoutMk cId="2765756988" sldId="2147483691"/>
              <ac:cxnSpMk id="15" creationId="{488D07D6-A9C4-5E9C-902C-EC2429E629DC}"/>
            </ac:cxnSpMkLst>
          </pc:cxnChg>
          <pc:cxnChg chg="add mod">
            <ac:chgData name="Chuck Tomasi" userId="79514c44-a18e-4aaa-84b1-18f74099d6b1" providerId="ADAL" clId="{18B14563-CCEC-0C42-8C0A-ABD616E2CF02}" dt="2023-11-05T20:39:01.314" v="1466"/>
            <ac:cxnSpMkLst>
              <pc:docMk/>
              <pc:sldMasterMk cId="2317532505" sldId="2147483672"/>
              <pc:sldLayoutMk cId="2765756988" sldId="2147483691"/>
              <ac:cxnSpMk id="40" creationId="{D9522643-F9E8-EB42-CE46-175BF8177DBC}"/>
            </ac:cxnSpMkLst>
          </pc:cxnChg>
          <pc:cxnChg chg="add mod">
            <ac:chgData name="Chuck Tomasi" userId="79514c44-a18e-4aaa-84b1-18f74099d6b1" providerId="ADAL" clId="{18B14563-CCEC-0C42-8C0A-ABD616E2CF02}" dt="2023-11-05T20:39:01.314" v="1466"/>
            <ac:cxnSpMkLst>
              <pc:docMk/>
              <pc:sldMasterMk cId="2317532505" sldId="2147483672"/>
              <pc:sldLayoutMk cId="2765756988" sldId="2147483691"/>
              <ac:cxnSpMk id="41" creationId="{8FF71A48-6087-2CE5-B4EB-532BE84C7666}"/>
            </ac:cxnSpMkLst>
          </pc:cxnChg>
          <pc:cxnChg chg="add del mod">
            <ac:chgData name="Chuck Tomasi" userId="79514c44-a18e-4aaa-84b1-18f74099d6b1" providerId="ADAL" clId="{18B14563-CCEC-0C42-8C0A-ABD616E2CF02}" dt="2023-11-05T20:43:34.508" v="1496" actId="21"/>
            <ac:cxnSpMkLst>
              <pc:docMk/>
              <pc:sldMasterMk cId="2317532505" sldId="2147483672"/>
              <pc:sldLayoutMk cId="2765756988" sldId="2147483691"/>
              <ac:cxnSpMk id="129" creationId="{2C5F2E06-0F18-C9CF-6C39-C934B5F4021E}"/>
            </ac:cxnSpMkLst>
          </pc:cxnChg>
          <pc:cxnChg chg="add del mod">
            <ac:chgData name="Chuck Tomasi" userId="79514c44-a18e-4aaa-84b1-18f74099d6b1" providerId="ADAL" clId="{18B14563-CCEC-0C42-8C0A-ABD616E2CF02}" dt="2023-11-05T20:43:34.508" v="1496" actId="21"/>
            <ac:cxnSpMkLst>
              <pc:docMk/>
              <pc:sldMasterMk cId="2317532505" sldId="2147483672"/>
              <pc:sldLayoutMk cId="2765756988" sldId="2147483691"/>
              <ac:cxnSpMk id="130" creationId="{9BBA3901-9D28-F753-8836-7836E77AC18F}"/>
            </ac:cxnSpMkLst>
          </pc:cxnChg>
          <pc:cxnChg chg="add del mod">
            <ac:chgData name="Chuck Tomasi" userId="79514c44-a18e-4aaa-84b1-18f74099d6b1" providerId="ADAL" clId="{18B14563-CCEC-0C42-8C0A-ABD616E2CF02}" dt="2023-11-05T20:43:34.508" v="1496" actId="21"/>
            <ac:cxnSpMkLst>
              <pc:docMk/>
              <pc:sldMasterMk cId="2317532505" sldId="2147483672"/>
              <pc:sldLayoutMk cId="2765756988" sldId="2147483691"/>
              <ac:cxnSpMk id="131" creationId="{1FCD356A-3BBC-10BF-084B-031CAAA98589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4:59:43.578" v="3124"/>
          <pc:sldLayoutMkLst>
            <pc:docMk/>
            <pc:sldMasterMk cId="2317532505" sldId="2147483672"/>
            <pc:sldLayoutMk cId="3115124350" sldId="2147483692"/>
          </pc:sldLayoutMkLst>
          <pc:spChg chg="add mod">
            <ac:chgData name="Chuck Tomasi" userId="79514c44-a18e-4aaa-84b1-18f74099d6b1" providerId="ADAL" clId="{18B14563-CCEC-0C42-8C0A-ABD616E2CF02}" dt="2023-10-18T16:44:52.334" v="265"/>
            <ac:spMkLst>
              <pc:docMk/>
              <pc:sldMasterMk cId="2317532505" sldId="2147483672"/>
              <pc:sldLayoutMk cId="3115124350" sldId="2147483692"/>
              <ac:spMk id="2" creationId="{1259FEEC-3F95-E4E9-74AC-3C2E48FF3FB9}"/>
            </ac:spMkLst>
          </pc:spChg>
          <pc:spChg chg="add mod">
            <ac:chgData name="Chuck Tomasi" userId="79514c44-a18e-4aaa-84b1-18f74099d6b1" providerId="ADAL" clId="{18B14563-CCEC-0C42-8C0A-ABD616E2CF02}" dt="2023-10-18T16:44:52.334" v="265"/>
            <ac:spMkLst>
              <pc:docMk/>
              <pc:sldMasterMk cId="2317532505" sldId="2147483672"/>
              <pc:sldLayoutMk cId="3115124350" sldId="2147483692"/>
              <ac:spMk id="3" creationId="{FC068A60-F67B-A976-1297-933CA24586B4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5" creationId="{6AED29C7-3DC6-C512-A023-333AE2B82DD3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5" creationId="{A52ADCCA-0FA8-3EB4-AFA5-4041602A53E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6" creationId="{6B2A8962-307F-2AA5-2F3E-C12EA54E5845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6" creationId="{825D1A09-5825-CC42-D368-67ABE092B4CB}"/>
            </ac:spMkLst>
          </pc:spChg>
          <pc:spChg chg="del">
            <ac:chgData name="Chuck Tomasi" userId="79514c44-a18e-4aaa-84b1-18f74099d6b1" providerId="ADAL" clId="{18B14563-CCEC-0C42-8C0A-ABD616E2CF02}" dt="2023-10-18T15:40:38.657" v="127" actId="478"/>
            <ac:spMkLst>
              <pc:docMk/>
              <pc:sldMasterMk cId="2317532505" sldId="2147483672"/>
              <pc:sldLayoutMk cId="3115124350" sldId="2147483692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" creationId="{F30391F1-E7F5-8BDF-9A29-EDB652CD7F5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" creationId="{708AA5A4-BFD3-5B4D-67DA-B6D0126995F4}"/>
            </ac:spMkLst>
          </pc:spChg>
          <pc:spChg chg="del mod">
            <ac:chgData name="Chuck Tomasi" userId="79514c44-a18e-4aaa-84b1-18f74099d6b1" providerId="ADAL" clId="{18B14563-CCEC-0C42-8C0A-ABD616E2CF02}" dt="2023-10-18T15:40:41.841" v="129" actId="478"/>
            <ac:spMkLst>
              <pc:docMk/>
              <pc:sldMasterMk cId="2317532505" sldId="2147483672"/>
              <pc:sldLayoutMk cId="3115124350" sldId="2147483692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4:59:31.782" v="0" actId="207"/>
            <ac:spMkLst>
              <pc:docMk/>
              <pc:sldMasterMk cId="2317532505" sldId="2147483672"/>
              <pc:sldLayoutMk cId="3115124350" sldId="2147483692"/>
              <ac:spMk id="9" creationId="{8F26C48C-2135-733D-8E9A-C81BAEE655C3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1" creationId="{3902B606-7389-A5B0-4717-1FCFA95CEDD6}"/>
            </ac:spMkLst>
          </pc:spChg>
          <pc:spChg chg="add del mod">
            <ac:chgData name="Chuck Tomasi" userId="79514c44-a18e-4aaa-84b1-18f74099d6b1" providerId="ADAL" clId="{18B14563-CCEC-0C42-8C0A-ABD616E2CF02}" dt="2023-11-05T20:36:25.895" v="1426" actId="478"/>
            <ac:spMkLst>
              <pc:docMk/>
              <pc:sldMasterMk cId="2317532505" sldId="2147483672"/>
              <pc:sldLayoutMk cId="3115124350" sldId="2147483692"/>
              <ac:spMk id="11" creationId="{D244EB74-A221-5A7D-2D42-3F93F062B70A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3" creationId="{200ECCE7-2BB9-AFD2-0057-F9A451C0D9D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3" creationId="{D2B2347E-50F3-1E1C-BD13-81730DDC1ACE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4" creationId="{9A5806E5-E142-88BA-2351-5C7ADEB883D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4" creationId="{B590F77B-E861-AE8A-34F3-66A232726BBB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15" creationId="{6DF66457-9AA3-ACD0-0FC2-B545CE012228}"/>
            </ac:spMkLst>
          </pc:spChg>
          <pc:spChg chg="del">
            <ac:chgData name="Chuck Tomasi" userId="79514c44-a18e-4aaa-84b1-18f74099d6b1" providerId="ADAL" clId="{18B14563-CCEC-0C42-8C0A-ABD616E2CF02}" dt="2023-10-18T15:40:38.657" v="127" actId="478"/>
            <ac:spMkLst>
              <pc:docMk/>
              <pc:sldMasterMk cId="2317532505" sldId="2147483672"/>
              <pc:sldLayoutMk cId="3115124350" sldId="2147483692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17" creationId="{FB0E7333-B517-32D5-995C-AEBBE16CA0AE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18" creationId="{FA1C6755-AC0C-A8F3-1CD2-A017054213D4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19" creationId="{F785CE28-4760-E43C-A23C-F2FB723E2351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20" creationId="{D153D046-D2AF-D3C0-0AF0-D995193AC422}"/>
            </ac:spMkLst>
          </pc:spChg>
          <pc:spChg chg="mod">
            <ac:chgData name="Chuck Tomasi" userId="79514c44-a18e-4aaa-84b1-18f74099d6b1" providerId="ADAL" clId="{18B14563-CCEC-0C42-8C0A-ABD616E2CF02}" dt="2023-10-17T15:02:37.687" v="19" actId="207"/>
            <ac:spMkLst>
              <pc:docMk/>
              <pc:sldMasterMk cId="2317532505" sldId="2147483672"/>
              <pc:sldLayoutMk cId="3115124350" sldId="2147483692"/>
              <ac:spMk id="21" creationId="{3AE2F322-F830-EBC0-AEC1-98A1A6EBA3A7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3" creationId="{E309E29C-77A1-5F26-954B-7A510962F57C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4" creationId="{2A9CEDFD-AB8C-8A95-6BB8-0C371EE21C0A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5" creationId="{26581F8C-F4A5-6F60-FDFC-958F9C5FEDCB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6" creationId="{2D2006BA-353A-F947-5BF3-8E94AE1D569D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7" creationId="{C0783C50-94D6-C63F-8341-ABAFDE6FA736}"/>
            </ac:spMkLst>
          </pc:spChg>
          <pc:spChg chg="mod">
            <ac:chgData name="Chuck Tomasi" userId="79514c44-a18e-4aaa-84b1-18f74099d6b1" providerId="ADAL" clId="{18B14563-CCEC-0C42-8C0A-ABD616E2CF02}" dt="2023-10-17T15:02:33.956" v="18" actId="207"/>
            <ac:spMkLst>
              <pc:docMk/>
              <pc:sldMasterMk cId="2317532505" sldId="2147483672"/>
              <pc:sldLayoutMk cId="3115124350" sldId="2147483692"/>
              <ac:spMk id="28" creationId="{2A1E753C-B23D-C35E-8DB2-00447F1C86EA}"/>
            </ac:spMkLst>
          </pc:spChg>
          <pc:spChg chg="mod">
            <ac:chgData name="Chuck Tomasi" userId="79514c44-a18e-4aaa-84b1-18f74099d6b1" providerId="ADAL" clId="{18B14563-CCEC-0C42-8C0A-ABD616E2CF02}" dt="2023-10-18T20:02:59.980" v="369" actId="207"/>
            <ac:spMkLst>
              <pc:docMk/>
              <pc:sldMasterMk cId="2317532505" sldId="2147483672"/>
              <pc:sldLayoutMk cId="3115124350" sldId="2147483692"/>
              <ac:spMk id="29" creationId="{95B53127-23D3-0B40-0A0F-254820ACF1E2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30" creationId="{D5DB2516-AC41-1353-F60A-6200FBBB2546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30" creationId="{EC44CD10-88E1-9407-4A41-F69229DB8B1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31" creationId="{4AA8C40B-9AA3-EA7B-C9AB-27820D1EF02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31" creationId="{A1A070FA-8EA0-3518-387B-5886488E7E6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32" creationId="{8C3A3D3E-836C-8636-EA87-7B0110D653C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32" creationId="{EA7CFB57-AC85-1A8D-F2BD-1044F2EDD22E}"/>
            </ac:spMkLst>
          </pc:spChg>
          <pc:spChg chg="add mod">
            <ac:chgData name="Chuck Tomasi" userId="79514c44-a18e-4aaa-84b1-18f74099d6b1" providerId="ADAL" clId="{18B14563-CCEC-0C42-8C0A-ABD616E2CF02}" dt="2023-11-05T20:38:58.460" v="1465"/>
            <ac:spMkLst>
              <pc:docMk/>
              <pc:sldMasterMk cId="2317532505" sldId="2147483672"/>
              <pc:sldLayoutMk cId="3115124350" sldId="2147483692"/>
              <ac:spMk id="35" creationId="{60F87344-8247-D022-1A4A-64DC98AB7D7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37" creationId="{241E4121-2FF8-3202-9C89-73DC4982653C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38" creationId="{BEDA7FA2-F01D-383E-7DB5-B633EA1E3EDE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39" creationId="{77B103D5-755A-C08E-1406-193265A3F8E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40" creationId="{A41D89C8-0170-9B07-158D-9DB03844E29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40" creationId="{A7CFCA0C-57C2-EEB2-78FF-B4CEEAB8CFC4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1" creationId="{BA87AF92-BD27-E267-247A-213C8850371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2" creationId="{6E666118-0F8D-8115-B210-57371556BE40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3" creationId="{F156030F-7645-08C6-88F3-9623454691B5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4" creationId="{C3427239-E85E-EC28-AE8F-30355AAA8F2D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5" creationId="{DA625B9E-2773-AAD5-C8F3-881ADCD15F68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6" creationId="{6889C0C0-C24F-1BF5-6FB3-B9D26A31D28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7" creationId="{D565E81E-F04D-4E2E-8468-B6549A4BC0F6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8" creationId="{7CDCF163-2BEA-459F-A846-1EEE3F0924F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49" creationId="{56284269-9A92-2D33-114C-8872D31F50E2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0" creationId="{EF4F8B73-2D80-B90F-0AAB-6BAF344DC352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1" creationId="{5015FAD4-FE0F-1BD2-7DDA-659ADF6C8366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2" creationId="{BDE6E262-A3C2-B43A-56EE-769F98E56065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3" creationId="{F350EBD6-EF14-C0D9-A512-F2F822854EF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4" creationId="{37DC6E00-3ECD-2D67-59B4-95615185437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5" creationId="{19CF7E75-64CF-9C58-0111-94BF2C409850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6" creationId="{1DB07EF1-9377-609A-5FE9-BFD5F00F68D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7" creationId="{89EF293E-8FE7-1FF8-A773-08113114580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8" creationId="{817A289A-480F-561A-2820-CDD8BB4AF35A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59" creationId="{2B81A6A1-9F10-D0F3-52DA-60DFAE4E64A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0" creationId="{A8C8B8D3-40DF-BAE1-ED1F-3BC41E5CEA1B}"/>
            </ac:spMkLst>
          </pc:spChg>
          <pc:spChg chg="mod">
            <ac:chgData name="Chuck Tomasi" userId="79514c44-a18e-4aaa-84b1-18f74099d6b1" providerId="ADAL" clId="{18B14563-CCEC-0C42-8C0A-ABD616E2CF02}" dt="2023-10-18T15:41:01.308" v="132" actId="207"/>
            <ac:spMkLst>
              <pc:docMk/>
              <pc:sldMasterMk cId="2317532505" sldId="2147483672"/>
              <pc:sldLayoutMk cId="3115124350" sldId="2147483692"/>
              <ac:spMk id="61" creationId="{36010B8B-F055-2546-BA80-996D78F9494F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2" creationId="{F04B2261-6899-1E26-4AE5-9D033D8754AC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3" creationId="{E805821F-5D5E-8CEA-B9B7-45D94253C8CD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4" creationId="{30BC1B22-5EB3-AE5D-2525-35B6873FFCFF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5" creationId="{D23C7914-F615-4F87-91B6-908D30958702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6" creationId="{B6EE9FF6-D5E6-FF03-7C15-A603F2E28C03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7" creationId="{2F9C22EF-1C17-DBF7-5780-267AB5D7F3E0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68" creationId="{519AB018-1ED4-6F5F-1800-777D1451FE40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69" creationId="{9C72BBB8-4AA1-53B3-4C24-8B1C2EFDC74C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0" creationId="{198F8DFF-8A0A-94F3-6331-951E79F3482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1" creationId="{80CB51BB-B7F0-02D8-B4EC-3C002152194A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72" creationId="{4549D3E8-A7F5-A4F0-B530-B5B24C0DAF10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3" creationId="{A27D8C74-6112-D5EA-4A41-F85C4F1C021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4" creationId="{1B912A08-0D36-5B51-B12F-89A1654BAF6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5" creationId="{A4B157DE-973C-FDA6-0DA7-FCA4086EAC1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6" creationId="{E1B4224A-D56C-AC3B-2328-00B336FC6393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7" creationId="{DB776542-E89D-E578-2819-6CF573B3141C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8" creationId="{936CF23B-BF52-C8FD-2D1E-342F112599A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79" creationId="{1D4FCDD2-0345-432A-BEBF-AEF3903AD8BB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0" creationId="{DB4EE47A-852D-407E-3709-157D800EC44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1" creationId="{2F9D782F-60EB-5906-2C89-35F8314151F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2" creationId="{7F57C747-60A9-065A-2C84-4DE896217B39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3" creationId="{06853828-F011-C8BE-0AFB-797F5DE8FCEF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4" creationId="{53ECF9D6-AFA4-5241-B061-05D34C738C4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5" creationId="{2C7D4949-F0BA-1014-792C-D955B3DFD7B9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6" creationId="{122C9B2E-5209-656A-4EE9-976369B0D414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7" creationId="{700A26D2-E2AB-185E-9388-B00C7704B10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8" creationId="{13C07DED-227F-1503-AEB2-5064ED828E1B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89" creationId="{4DE96D30-0FD7-2AE4-5DCA-C4B9AAB5FDD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0" creationId="{DC082C18-F680-84D7-05BC-532A056DFF0A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1" creationId="{84D95A24-2E05-110C-A210-9B9287FBD242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2" creationId="{869C8947-956B-0B2C-0C7E-85442FECDBB6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3" creationId="{5151E5A4-B210-99BB-5D14-E171F5A41ABE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4" creationId="{8CDF7D05-12FE-0B43-1812-C20FDF69DF16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4" creationId="{A7D64750-0013-16DD-B17C-1028602F5D9F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5" creationId="{B62848AE-5A36-D16F-1FAE-0A46A5ACBF65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6" creationId="{A08A7F50-B3D7-0ED1-95AA-C36AE33E5588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7" creationId="{71975B35-D0E0-C3C6-D424-05654487B52C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8" creationId="{77CB13BC-4829-255F-18F3-6471FC7A16C2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4:59:43.578" v="3124"/>
            <ac:spMkLst>
              <pc:docMk/>
              <pc:sldMasterMk cId="2317532505" sldId="2147483672"/>
              <pc:sldLayoutMk cId="3115124350" sldId="2147483692"/>
              <ac:spMk id="99" creationId="{5B1D153D-4FD4-40CD-69E2-70B2B52DF320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6:51.744" v="391" actId="164"/>
            <ac:spMkLst>
              <pc:docMk/>
              <pc:sldMasterMk cId="2317532505" sldId="2147483672"/>
              <pc:sldLayoutMk cId="3115124350" sldId="2147483692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4" creationId="{C4964E0B-1F27-F007-130F-8153A0B9BC93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5" creationId="{E7C70AAA-14DD-D914-61CB-3A662CB995D5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6" creationId="{A365BDE8-AA93-FA6B-E099-51560DCEA3EC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7" creationId="{0A826A22-3C6E-7E39-9E92-9B466347144E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8" creationId="{BBE23B68-D863-1BF9-CAA0-A31D30F4A2FD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09" creationId="{29FC20D5-9AD7-A1C2-1C77-0CBEF5D54A0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0" creationId="{94BC9DB4-EC89-A980-79DD-BC359BD53501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1" creationId="{9850B02A-6D2E-2FCC-9C78-D5B91CF22A2E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2" creationId="{4DCB7867-FA38-F065-8D17-D304992832C7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3" creationId="{A256CCB0-6C8F-6117-8EEB-16048890AE6B}"/>
            </ac:spMkLst>
          </pc:spChg>
          <pc:spChg chg="mod">
            <ac:chgData name="Chuck Tomasi" userId="79514c44-a18e-4aaa-84b1-18f74099d6b1" providerId="ADAL" clId="{18B14563-CCEC-0C42-8C0A-ABD616E2CF02}" dt="2023-11-05T20:48:12.855" v="1525"/>
            <ac:spMkLst>
              <pc:docMk/>
              <pc:sldMasterMk cId="2317532505" sldId="2147483672"/>
              <pc:sldLayoutMk cId="3115124350" sldId="2147483692"/>
              <ac:spMk id="114" creationId="{8532C81A-50A3-4F32-ACF5-4245E600AB6E}"/>
            </ac:spMkLst>
          </pc:spChg>
          <pc:grpChg chg="add mod">
            <ac:chgData name="Chuck Tomasi" userId="79514c44-a18e-4aaa-84b1-18f74099d6b1" providerId="ADAL" clId="{18B14563-CCEC-0C42-8C0A-ABD616E2CF02}" dt="2023-11-06T14:59:43.578" v="3124"/>
            <ac:grpSpMkLst>
              <pc:docMk/>
              <pc:sldMasterMk cId="2317532505" sldId="2147483672"/>
              <pc:sldLayoutMk cId="3115124350" sldId="2147483692"/>
              <ac:grpSpMk id="4" creationId="{43536991-326F-AD7C-3B1F-D9F13948F51A}"/>
            </ac:grpSpMkLst>
          </pc:grpChg>
          <pc:grpChg chg="add del mod">
            <ac:chgData name="Chuck Tomasi" userId="79514c44-a18e-4aaa-84b1-18f74099d6b1" providerId="ADAL" clId="{18B14563-CCEC-0C42-8C0A-ABD616E2CF02}" dt="2023-11-05T20:36:27.185" v="1427" actId="478"/>
            <ac:grpSpMkLst>
              <pc:docMk/>
              <pc:sldMasterMk cId="2317532505" sldId="2147483672"/>
              <pc:sldLayoutMk cId="3115124350" sldId="2147483692"/>
              <ac:grpSpMk id="15" creationId="{E3C54ABA-26B7-81B8-4B59-49BC3E8653F8}"/>
            </ac:grpSpMkLst>
          </pc:grpChg>
          <pc:grpChg chg="del">
            <ac:chgData name="Chuck Tomasi" userId="79514c44-a18e-4aaa-84b1-18f74099d6b1" providerId="ADAL" clId="{18B14563-CCEC-0C42-8C0A-ABD616E2CF02}" dt="2023-10-18T20:06:00.991" v="386" actId="165"/>
            <ac:grpSpMkLst>
              <pc:docMk/>
              <pc:sldMasterMk cId="2317532505" sldId="2147483672"/>
              <pc:sldLayoutMk cId="3115124350" sldId="2147483692"/>
              <ac:grpSpMk id="16" creationId="{4AE60D4B-7701-5E8F-EFD2-41C712628D81}"/>
            </ac:grpSpMkLst>
          </pc:grpChg>
          <pc:grpChg chg="add del mod">
            <ac:chgData name="Chuck Tomasi" userId="79514c44-a18e-4aaa-84b1-18f74099d6b1" providerId="ADAL" clId="{18B14563-CCEC-0C42-8C0A-ABD616E2CF02}" dt="2023-11-06T14:59:43.162" v="3123" actId="478"/>
            <ac:grpSpMkLst>
              <pc:docMk/>
              <pc:sldMasterMk cId="2317532505" sldId="2147483672"/>
              <pc:sldLayoutMk cId="3115124350" sldId="2147483692"/>
              <ac:grpSpMk id="36" creationId="{FC4E8D5C-7CF5-6E9F-6D2F-5DD399EE6B79}"/>
            </ac:grpSpMkLst>
          </pc:grpChg>
          <pc:graphicFrameChg chg="add mod">
            <ac:chgData name="Chuck Tomasi" userId="79514c44-a18e-4aaa-84b1-18f74099d6b1" providerId="ADAL" clId="{18B14563-CCEC-0C42-8C0A-ABD616E2CF02}" dt="2023-10-18T16:44:52.334" v="265"/>
            <ac:graphicFrameMkLst>
              <pc:docMk/>
              <pc:sldMasterMk cId="2317532505" sldId="2147483672"/>
              <pc:sldLayoutMk cId="3115124350" sldId="2147483692"/>
              <ac:graphicFrameMk id="12" creationId="{5FDF3EA1-AB49-B74B-3662-86BD149865FF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0:48.735" v="131" actId="478"/>
            <ac:graphicFrameMkLst>
              <pc:docMk/>
              <pc:sldMasterMk cId="2317532505" sldId="2147483672"/>
              <pc:sldLayoutMk cId="3115124350" sldId="2147483692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4:52.334" v="265"/>
            <ac:picMkLst>
              <pc:docMk/>
              <pc:sldMasterMk cId="2317532505" sldId="2147483672"/>
              <pc:sldLayoutMk cId="3115124350" sldId="2147483692"/>
              <ac:picMk id="10" creationId="{B10FCA86-49A6-A089-C654-B945E306C7BA}"/>
            </ac:picMkLst>
          </pc:picChg>
          <pc:picChg chg="del">
            <ac:chgData name="Chuck Tomasi" userId="79514c44-a18e-4aaa-84b1-18f74099d6b1" providerId="ADAL" clId="{18B14563-CCEC-0C42-8C0A-ABD616E2CF02}" dt="2023-10-18T15:40:38.657" v="127" actId="478"/>
            <ac:picMkLst>
              <pc:docMk/>
              <pc:sldMasterMk cId="2317532505" sldId="2147483672"/>
              <pc:sldLayoutMk cId="3115124350" sldId="2147483692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6:30.582" v="1428" actId="478"/>
            <ac:cxnSpMkLst>
              <pc:docMk/>
              <pc:sldMasterMk cId="2317532505" sldId="2147483672"/>
              <pc:sldLayoutMk cId="3115124350" sldId="2147483692"/>
              <ac:cxnSpMk id="4" creationId="{03F97EE0-1897-DB9B-066D-DC85AF885BE4}"/>
            </ac:cxnSpMkLst>
          </pc:cxnChg>
          <pc:cxnChg chg="add del mod">
            <ac:chgData name="Chuck Tomasi" userId="79514c44-a18e-4aaa-84b1-18f74099d6b1" providerId="ADAL" clId="{18B14563-CCEC-0C42-8C0A-ABD616E2CF02}" dt="2023-11-05T20:36:30.582" v="1428" actId="478"/>
            <ac:cxnSpMkLst>
              <pc:docMk/>
              <pc:sldMasterMk cId="2317532505" sldId="2147483672"/>
              <pc:sldLayoutMk cId="3115124350" sldId="2147483692"/>
              <ac:cxnSpMk id="7" creationId="{98067018-FB99-A00F-CE3B-D9C24C5EC34C}"/>
            </ac:cxnSpMkLst>
          </pc:cxnChg>
          <pc:cxnChg chg="add del mod">
            <ac:chgData name="Chuck Tomasi" userId="79514c44-a18e-4aaa-84b1-18f74099d6b1" providerId="ADAL" clId="{18B14563-CCEC-0C42-8C0A-ABD616E2CF02}" dt="2023-11-05T20:36:30.582" v="1428" actId="478"/>
            <ac:cxnSpMkLst>
              <pc:docMk/>
              <pc:sldMasterMk cId="2317532505" sldId="2147483672"/>
              <pc:sldLayoutMk cId="3115124350" sldId="2147483692"/>
              <ac:cxnSpMk id="8" creationId="{EA9971BE-3F1E-294F-B084-9387140EE5DE}"/>
            </ac:cxnSpMkLst>
          </pc:cxnChg>
          <pc:cxnChg chg="del">
            <ac:chgData name="Chuck Tomasi" userId="79514c44-a18e-4aaa-84b1-18f74099d6b1" providerId="ADAL" clId="{18B14563-CCEC-0C42-8C0A-ABD616E2CF02}" dt="2023-10-18T15:40:45.567" v="130" actId="478"/>
            <ac:cxnSpMkLst>
              <pc:docMk/>
              <pc:sldMasterMk cId="2317532505" sldId="2147483672"/>
              <pc:sldLayoutMk cId="3115124350" sldId="2147483692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0:45.567" v="130" actId="478"/>
            <ac:cxnSpMkLst>
              <pc:docMk/>
              <pc:sldMasterMk cId="2317532505" sldId="2147483672"/>
              <pc:sldLayoutMk cId="3115124350" sldId="2147483692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0:45.567" v="130" actId="478"/>
            <ac:cxnSpMkLst>
              <pc:docMk/>
              <pc:sldMasterMk cId="2317532505" sldId="2147483672"/>
              <pc:sldLayoutMk cId="3115124350" sldId="2147483692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58.460" v="1465"/>
            <ac:cxnSpMkLst>
              <pc:docMk/>
              <pc:sldMasterMk cId="2317532505" sldId="2147483672"/>
              <pc:sldLayoutMk cId="3115124350" sldId="2147483692"/>
              <ac:cxnSpMk id="16" creationId="{30C14812-7F09-5870-6988-62FC42269661}"/>
            </ac:cxnSpMkLst>
          </pc:cxnChg>
          <pc:cxnChg chg="add mod">
            <ac:chgData name="Chuck Tomasi" userId="79514c44-a18e-4aaa-84b1-18f74099d6b1" providerId="ADAL" clId="{18B14563-CCEC-0C42-8C0A-ABD616E2CF02}" dt="2023-11-05T20:38:58.460" v="1465"/>
            <ac:cxnSpMkLst>
              <pc:docMk/>
              <pc:sldMasterMk cId="2317532505" sldId="2147483672"/>
              <pc:sldLayoutMk cId="3115124350" sldId="2147483692"/>
              <ac:cxnSpMk id="33" creationId="{DCC2EADD-5F51-03D8-0667-7E3E88F97EB0}"/>
            </ac:cxnSpMkLst>
          </pc:cxnChg>
          <pc:cxnChg chg="add mod">
            <ac:chgData name="Chuck Tomasi" userId="79514c44-a18e-4aaa-84b1-18f74099d6b1" providerId="ADAL" clId="{18B14563-CCEC-0C42-8C0A-ABD616E2CF02}" dt="2023-11-05T20:38:58.460" v="1465"/>
            <ac:cxnSpMkLst>
              <pc:docMk/>
              <pc:sldMasterMk cId="2317532505" sldId="2147483672"/>
              <pc:sldLayoutMk cId="3115124350" sldId="2147483692"/>
              <ac:cxnSpMk id="34" creationId="{84FADB96-0EAB-7BF1-BC58-DA562DFEFE7D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1:21.251" v="3140"/>
          <pc:sldLayoutMkLst>
            <pc:docMk/>
            <pc:sldMasterMk cId="2317532505" sldId="2147483672"/>
            <pc:sldLayoutMk cId="2576591510" sldId="2147483693"/>
          </pc:sldLayoutMkLst>
          <pc:spChg chg="add mod">
            <ac:chgData name="Chuck Tomasi" userId="79514c44-a18e-4aaa-84b1-18f74099d6b1" providerId="ADAL" clId="{18B14563-CCEC-0C42-8C0A-ABD616E2CF02}" dt="2023-10-18T16:45:12.327" v="268" actId="1036"/>
            <ac:spMkLst>
              <pc:docMk/>
              <pc:sldMasterMk cId="2317532505" sldId="2147483672"/>
              <pc:sldLayoutMk cId="2576591510" sldId="2147483693"/>
              <ac:spMk id="2" creationId="{E3987741-CC13-CED0-5CD9-08809E22219F}"/>
            </ac:spMkLst>
          </pc:spChg>
          <pc:spChg chg="add mod">
            <ac:chgData name="Chuck Tomasi" userId="79514c44-a18e-4aaa-84b1-18f74099d6b1" providerId="ADAL" clId="{18B14563-CCEC-0C42-8C0A-ABD616E2CF02}" dt="2023-10-18T16:45:12.327" v="268" actId="1036"/>
            <ac:spMkLst>
              <pc:docMk/>
              <pc:sldMasterMk cId="2317532505" sldId="2147483672"/>
              <pc:sldLayoutMk cId="2576591510" sldId="2147483693"/>
              <ac:spMk id="3" creationId="{581343DE-A9A9-3F68-0983-60ED4D06DBCD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5" creationId="{7A535C8C-1C4E-B456-F4E0-6219F77B113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5" creationId="{C635E264-31B2-7EB5-7013-9E9E2784F7E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6" creationId="{317E559D-1C6A-2452-19FE-DA9157800C6D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6" creationId="{F3AC3F6C-78EA-789A-E6F0-A543D88B3ABF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" creationId="{59D69F18-2B88-1C75-440E-446CBB574775}"/>
            </ac:spMkLst>
          </pc:spChg>
          <pc:spChg chg="del">
            <ac:chgData name="Chuck Tomasi" userId="79514c44-a18e-4aaa-84b1-18f74099d6b1" providerId="ADAL" clId="{18B14563-CCEC-0C42-8C0A-ABD616E2CF02}" dt="2023-10-18T15:41:46.291" v="134" actId="478"/>
            <ac:spMkLst>
              <pc:docMk/>
              <pc:sldMasterMk cId="2317532505" sldId="2147483672"/>
              <pc:sldLayoutMk cId="2576591510" sldId="2147483693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" creationId="{3E72582E-1B99-444E-AFEB-714F9FBC64FC}"/>
            </ac:spMkLst>
          </pc:spChg>
          <pc:spChg chg="del">
            <ac:chgData name="Chuck Tomasi" userId="79514c44-a18e-4aaa-84b1-18f74099d6b1" providerId="ADAL" clId="{18B14563-CCEC-0C42-8C0A-ABD616E2CF02}" dt="2023-10-18T15:41:48.887" v="135" actId="478"/>
            <ac:spMkLst>
              <pc:docMk/>
              <pc:sldMasterMk cId="2317532505" sldId="2147483672"/>
              <pc:sldLayoutMk cId="2576591510" sldId="2147483693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4:59:44.525" v="1" actId="207"/>
            <ac:spMkLst>
              <pc:docMk/>
              <pc:sldMasterMk cId="2317532505" sldId="2147483672"/>
              <pc:sldLayoutMk cId="2576591510" sldId="2147483693"/>
              <ac:spMk id="9" creationId="{8F26C48C-2135-733D-8E9A-C81BAEE655C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1" creationId="{0F559DB3-1F54-2FAD-1716-044689FE5F1D}"/>
            </ac:spMkLst>
          </pc:spChg>
          <pc:spChg chg="add del mod">
            <ac:chgData name="Chuck Tomasi" userId="79514c44-a18e-4aaa-84b1-18f74099d6b1" providerId="ADAL" clId="{18B14563-CCEC-0C42-8C0A-ABD616E2CF02}" dt="2023-11-05T20:36:49.684" v="1431" actId="478"/>
            <ac:spMkLst>
              <pc:docMk/>
              <pc:sldMasterMk cId="2317532505" sldId="2147483672"/>
              <pc:sldLayoutMk cId="2576591510" sldId="2147483693"/>
              <ac:spMk id="11" creationId="{BC49C5F7-DFF4-7D05-8ADE-10F5AFEB20D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3" creationId="{4E088943-989C-A06E-402B-7159381532B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3" creationId="{C37C9FC0-BAA7-A920-3109-92F5CD74E9F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4" creationId="{0C03EF37-2C81-4A3C-493F-19E5E7F7A306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4" creationId="{3C8FB205-67B5-C606-2057-D329DC62D4C7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5" creationId="{B25F0162-B7D7-6618-A400-F95BDD98446C}"/>
            </ac:spMkLst>
          </pc:spChg>
          <pc:spChg chg="del">
            <ac:chgData name="Chuck Tomasi" userId="79514c44-a18e-4aaa-84b1-18f74099d6b1" providerId="ADAL" clId="{18B14563-CCEC-0C42-8C0A-ABD616E2CF02}" dt="2023-10-18T15:41:46.291" v="134" actId="478"/>
            <ac:spMkLst>
              <pc:docMk/>
              <pc:sldMasterMk cId="2317532505" sldId="2147483672"/>
              <pc:sldLayoutMk cId="2576591510" sldId="2147483693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6" creationId="{84BE2964-A7C4-F2DA-6AB0-E571A6E61F3D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6" creationId="{CF7A88AB-3B3B-358E-0089-22BDA3956C95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7" creationId="{4BFDF7A0-5E30-98D6-5828-A353BF9C0E09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7" creationId="{D9CE9BB9-4D3E-BC94-2112-0EC4A61A54A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18" creationId="{18B63E8B-32C4-D1EA-C145-47B2369E18A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8" creationId="{7FD25731-6B39-4745-20F6-64084BE78777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19" creationId="{0A728EC5-E897-7D0F-08CF-16107CBFC191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0" creationId="{E5BCE0FE-93AA-640C-4E7B-007945727080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1" creationId="{0DE364BF-9C83-0093-23B5-1BF1C4A202F7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2" creationId="{473953B3-94AB-A67C-0B03-BA948A394330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3" creationId="{97338F9B-ECFC-DD81-53B2-BEDEDE96AE43}"/>
            </ac:spMkLst>
          </pc:spChg>
          <pc:spChg chg="mod">
            <ac:chgData name="Chuck Tomasi" userId="79514c44-a18e-4aaa-84b1-18f74099d6b1" providerId="ADAL" clId="{18B14563-CCEC-0C42-8C0A-ABD616E2CF02}" dt="2023-10-17T15:02:47.271" v="21" actId="207"/>
            <ac:spMkLst>
              <pc:docMk/>
              <pc:sldMasterMk cId="2317532505" sldId="2147483672"/>
              <pc:sldLayoutMk cId="2576591510" sldId="2147483693"/>
              <ac:spMk id="24" creationId="{63A0084D-794A-622E-2E71-D2CED5749CEE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6" creationId="{9F5E1743-9069-E932-F3F7-87CB2C465647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7" creationId="{96AD76CD-5DDB-6BAC-EB0D-4B70C1B9EBA0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8" creationId="{7838765C-A3D3-1F22-AED9-B5B8449022F7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29" creationId="{4E6228A5-942D-BE4E-765B-74A810232B2B}"/>
            </ac:spMkLst>
          </pc:spChg>
          <pc:spChg chg="mod">
            <ac:chgData name="Chuck Tomasi" userId="79514c44-a18e-4aaa-84b1-18f74099d6b1" providerId="ADAL" clId="{18B14563-CCEC-0C42-8C0A-ABD616E2CF02}" dt="2023-10-17T15:02:43.620" v="20" actId="207"/>
            <ac:spMkLst>
              <pc:docMk/>
              <pc:sldMasterMk cId="2317532505" sldId="2147483672"/>
              <pc:sldLayoutMk cId="2576591510" sldId="2147483693"/>
              <ac:spMk id="30" creationId="{86FC5D11-F2DA-832E-BF67-F365BCE6EA90}"/>
            </ac:spMkLst>
          </pc:spChg>
          <pc:spChg chg="mod">
            <ac:chgData name="Chuck Tomasi" userId="79514c44-a18e-4aaa-84b1-18f74099d6b1" providerId="ADAL" clId="{18B14563-CCEC-0C42-8C0A-ABD616E2CF02}" dt="2023-10-18T20:03:05.969" v="370" actId="207"/>
            <ac:spMkLst>
              <pc:docMk/>
              <pc:sldMasterMk cId="2317532505" sldId="2147483672"/>
              <pc:sldLayoutMk cId="2576591510" sldId="2147483693"/>
              <ac:spMk id="31" creationId="{12F23B6D-3A97-DCBA-0185-A82990F2D5C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32" creationId="{053163B0-19C7-091D-C7DF-5996159C6789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32" creationId="{EAEFF07C-5E0E-1FBB-4AA6-3C909F65C399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33" creationId="{97DEA7E6-B441-1014-8FEB-94338B52377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33" creationId="{CD8F3C47-27AA-E92D-54C3-FDBD2D8788A7}"/>
            </ac:spMkLst>
          </pc:spChg>
          <pc:spChg chg="add mod">
            <ac:chgData name="Chuck Tomasi" userId="79514c44-a18e-4aaa-84b1-18f74099d6b1" providerId="ADAL" clId="{18B14563-CCEC-0C42-8C0A-ABD616E2CF02}" dt="2023-11-05T20:38:55.511" v="1464"/>
            <ac:spMkLst>
              <pc:docMk/>
              <pc:sldMasterMk cId="2317532505" sldId="2147483672"/>
              <pc:sldLayoutMk cId="2576591510" sldId="2147483693"/>
              <ac:spMk id="37" creationId="{AB9C30D7-0282-7B3E-FB97-1CA594B61DA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39" creationId="{2DEB30A6-31E4-6E8D-5311-FF456D10426C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0" creationId="{5677ACA8-824D-12E9-BE96-05443C10A0E7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1" creationId="{F07E091A-7664-19CC-4B6C-C45A5A9D933C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2" creationId="{F00E4E1F-51C5-F9AF-501D-FFA6EB46B26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3" creationId="{4F94A3B1-B8CD-C4A6-1671-F168452ED996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4" creationId="{CABA391A-FFFF-BE05-C710-796D6DF18FD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5" creationId="{26B75C36-11D5-5C97-3988-6354BBAF567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6" creationId="{4AD66C51-5DA3-A957-2449-786522D5622E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7" creationId="{5734E0D5-483A-B439-1636-4671F1DE2BA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8" creationId="{FE517267-AC9E-A879-287F-E32A6A599E28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49" creationId="{EB6F0AA5-BA19-AFBC-A483-322EEAD11B7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0" creationId="{47294D08-4DE6-3D94-6D32-F6D11B1C520E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1" creationId="{BF0940D0-3A54-1175-54AF-5F43484F31EA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2" creationId="{CF4E4993-516F-01A3-BE7A-C496F4BF347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3" creationId="{7D6BC653-EBD6-6761-432C-E3FB9C4FA76E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4" creationId="{1504CDAD-96A0-EBDF-0A5B-83D63ACDDB77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5" creationId="{EF636A35-2211-A9F7-DD7B-D5D6D83F52F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6" creationId="{194FF354-5F04-FBFD-B6DD-9C9D314A8C30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7" creationId="{2006CFBD-6BDE-50D1-86D6-72CB7AE00785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8" creationId="{6D961764-9F8A-BC7F-CE1B-1B3E873B09D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59" creationId="{9432CCB4-6CFC-6181-91EC-474135FAB4C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0" creationId="{B15BD044-71A4-EF3E-96DC-CA4BED2A2C0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2" creationId="{B0ED3243-F90F-B2C0-BF0E-82595AFE2250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3" creationId="{07EF875F-1B56-17EB-0257-C004B05B9E38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4" creationId="{37DAC8F7-34A9-9564-38BC-785B055554B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5" creationId="{1CC02A81-E805-3800-B836-479FA7EFB386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6" creationId="{4CE43860-3FE9-E431-8F98-B1FC507457C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7" creationId="{B1EA69EE-7821-D42D-418C-D600FC22C019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68" creationId="{8B64ABF3-66E0-F851-78E4-0841AE89560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69" creationId="{DCF57DDA-7DD3-E710-8798-5A8813485024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0" creationId="{BB03B98A-D930-EE05-2007-96EC7AD84B0B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1" creationId="{5D1121D9-AAD2-1F3F-3E71-81E60F75945D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1" creationId="{A7D8F075-5DFF-E0E2-8E46-5E090754489B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2" creationId="{8FDCBC68-F0B7-3C10-DC4A-80334FB131F3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73" creationId="{E89CFFE7-DFAC-927C-6644-79DE98AE9FB4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74" creationId="{56627788-F20A-9AE9-1897-4E2FCD02724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5" creationId="{4351E1AD-6979-434A-CE55-6DD0B7DFC27A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6" creationId="{32F51489-538B-EDFD-452C-37299499A6C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7" creationId="{AE9A48D4-BCD9-E7D8-A41B-DC6C58D2BF19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8" creationId="{19FDCF5C-7F15-7279-53D2-4F32620959AB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8" creationId="{6FB3669F-C823-7567-0D76-923CBBF18A7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79" creationId="{9FBC6452-FBD9-391C-EA75-D4BBB9E14D0C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0" creationId="{3F763C86-02FA-CD60-9F8F-9A21F3D73034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0" creationId="{668364D4-D28B-67BF-FFA8-6C1BFE9B61AE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1" creationId="{EB736C84-4608-E143-BD1E-06959660616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2" creationId="{7BA88931-ABAC-D430-8CB7-F7C7700BA4B2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3" creationId="{71662446-D7AE-FA68-0C62-A0716029106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4" creationId="{A400D21E-084A-D403-B966-CDC2CEF535E6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5" creationId="{33F7D83C-A4AA-9A00-D31C-C20BD5805F8A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6" creationId="{697B545A-A66A-BF9E-BA6E-CA14D3EC8E93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7" creationId="{165BBEC7-BC4E-07DE-7180-F2901B6109C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7" creationId="{2D693C16-F92E-D1FE-5F63-646FED26187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8" creationId="{E4FC4332-48D8-16FF-AF98-DC3480626B6B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89" creationId="{4C7EC973-DA06-ACB5-5DE0-749F2246C81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0" creationId="{B4A5C59A-E352-7292-22C6-78A756D9A015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1" creationId="{CD824A74-3B1B-8157-12F3-09D72B2799B4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2" creationId="{DE9C6500-119E-68C1-5661-60EF28F39D09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3" creationId="{8B7EC601-2336-5682-E481-226D0C55ADA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4" creationId="{161810D2-1A34-0D34-BFC9-DBF0DF476A7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5" creationId="{54BF9BCA-E789-9C92-A6F7-D50ED76E8A0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5" creationId="{76D2E330-99E2-01B8-3283-2E8DCC425B40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6" creationId="{EA5B8B31-7261-498A-8DE8-888B21CE0AFB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7" creationId="{4C16AE2F-1770-8E91-560B-1C5A0EF20556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8" creationId="{9BB33B28-A2F0-92DC-343B-38142D4E9E9C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5:01:21.251" v="3140"/>
            <ac:spMkLst>
              <pc:docMk/>
              <pc:sldMasterMk cId="2317532505" sldId="2147483672"/>
              <pc:sldLayoutMk cId="2576591510" sldId="2147483693"/>
              <ac:spMk id="99" creationId="{74777247-5039-9B8D-7954-EC4BF338E262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8:09.071" v="397" actId="164"/>
            <ac:spMkLst>
              <pc:docMk/>
              <pc:sldMasterMk cId="2317532505" sldId="2147483672"/>
              <pc:sldLayoutMk cId="2576591510" sldId="2147483693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4" creationId="{2D6F6D61-3322-3AB6-AB13-0AA30D1F208D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5" creationId="{313E6F86-ED6C-93A1-411C-C2AB100EE08F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6" creationId="{050F8663-EB41-3154-0CEF-9965AB933089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7" creationId="{0CC8B89C-CCC5-F261-1548-947BFE6E9C27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8" creationId="{D5726B7B-4E1E-4581-DA5E-EF22C546FA08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09" creationId="{32E119FA-1B8C-CE9F-D975-86B414B87BF3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0" creationId="{5CD5C9A8-E968-B323-3428-05D4AC3737A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1" creationId="{9524D6D0-836F-975A-B1A2-ADC5B856E666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2" creationId="{AB4F0B68-0CEC-195D-111A-D6708253D8A2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3" creationId="{BBF7DDDF-2E1B-24E0-D378-9710152A8911}"/>
            </ac:spMkLst>
          </pc:spChg>
          <pc:spChg chg="mod">
            <ac:chgData name="Chuck Tomasi" userId="79514c44-a18e-4aaa-84b1-18f74099d6b1" providerId="ADAL" clId="{18B14563-CCEC-0C42-8C0A-ABD616E2CF02}" dt="2023-11-05T20:48:03.380" v="1524"/>
            <ac:spMkLst>
              <pc:docMk/>
              <pc:sldMasterMk cId="2317532505" sldId="2147483672"/>
              <pc:sldLayoutMk cId="2576591510" sldId="2147483693"/>
              <ac:spMk id="114" creationId="{BBED47AA-8D32-B65C-DEF9-12712A486D16}"/>
            </ac:spMkLst>
          </pc:spChg>
          <pc:grpChg chg="add mod">
            <ac:chgData name="Chuck Tomasi" userId="79514c44-a18e-4aaa-84b1-18f74099d6b1" providerId="ADAL" clId="{18B14563-CCEC-0C42-8C0A-ABD616E2CF02}" dt="2023-11-06T15:01:21.251" v="3140"/>
            <ac:grpSpMkLst>
              <pc:docMk/>
              <pc:sldMasterMk cId="2317532505" sldId="2147483672"/>
              <pc:sldLayoutMk cId="2576591510" sldId="2147483693"/>
              <ac:grpSpMk id="4" creationId="{199F0DC1-F165-2407-AC38-DC5E6C2D6DA6}"/>
            </ac:grpSpMkLst>
          </pc:grpChg>
          <pc:grpChg chg="add del mod">
            <ac:chgData name="Chuck Tomasi" userId="79514c44-a18e-4aaa-84b1-18f74099d6b1" providerId="ADAL" clId="{18B14563-CCEC-0C42-8C0A-ABD616E2CF02}" dt="2023-11-05T20:36:39.113" v="1430" actId="478"/>
            <ac:grpSpMkLst>
              <pc:docMk/>
              <pc:sldMasterMk cId="2317532505" sldId="2147483672"/>
              <pc:sldLayoutMk cId="2576591510" sldId="2147483693"/>
              <ac:grpSpMk id="15" creationId="{56103388-1FB1-3336-97C4-E01487EA3BAE}"/>
            </ac:grpSpMkLst>
          </pc:grpChg>
          <pc:grpChg chg="del">
            <ac:chgData name="Chuck Tomasi" userId="79514c44-a18e-4aaa-84b1-18f74099d6b1" providerId="ADAL" clId="{18B14563-CCEC-0C42-8C0A-ABD616E2CF02}" dt="2023-10-18T20:07:21.363" v="393" actId="165"/>
            <ac:grpSpMkLst>
              <pc:docMk/>
              <pc:sldMasterMk cId="2317532505" sldId="2147483672"/>
              <pc:sldLayoutMk cId="2576591510" sldId="2147483693"/>
              <ac:grpSpMk id="35" creationId="{5BB0FE25-9A0F-5D12-AC40-6894034CE3B4}"/>
            </ac:grpSpMkLst>
          </pc:grpChg>
          <pc:grpChg chg="add del mod">
            <ac:chgData name="Chuck Tomasi" userId="79514c44-a18e-4aaa-84b1-18f74099d6b1" providerId="ADAL" clId="{18B14563-CCEC-0C42-8C0A-ABD616E2CF02}" dt="2023-11-06T15:00:08.344" v="3126" actId="478"/>
            <ac:grpSpMkLst>
              <pc:docMk/>
              <pc:sldMasterMk cId="2317532505" sldId="2147483672"/>
              <pc:sldLayoutMk cId="2576591510" sldId="2147483693"/>
              <ac:grpSpMk id="38" creationId="{47242014-4AE8-4A61-7F26-D32C18BF3830}"/>
            </ac:grpSpMkLst>
          </pc:grpChg>
          <pc:graphicFrameChg chg="add mod">
            <ac:chgData name="Chuck Tomasi" userId="79514c44-a18e-4aaa-84b1-18f74099d6b1" providerId="ADAL" clId="{18B14563-CCEC-0C42-8C0A-ABD616E2CF02}" dt="2023-10-18T16:45:12.327" v="268" actId="1036"/>
            <ac:graphicFrameMkLst>
              <pc:docMk/>
              <pc:sldMasterMk cId="2317532505" sldId="2147483672"/>
              <pc:sldLayoutMk cId="2576591510" sldId="2147483693"/>
              <ac:graphicFrameMk id="12" creationId="{5E721EEC-14E2-AC4B-4B51-99FFAF612440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1:48.887" v="135" actId="478"/>
            <ac:graphicFrameMkLst>
              <pc:docMk/>
              <pc:sldMasterMk cId="2317532505" sldId="2147483672"/>
              <pc:sldLayoutMk cId="2576591510" sldId="2147483693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12.327" v="268" actId="1036"/>
            <ac:picMkLst>
              <pc:docMk/>
              <pc:sldMasterMk cId="2317532505" sldId="2147483672"/>
              <pc:sldLayoutMk cId="2576591510" sldId="2147483693"/>
              <ac:picMk id="10" creationId="{4DA826D4-F1B2-7C47-ED24-775EF104133E}"/>
            </ac:picMkLst>
          </pc:picChg>
          <pc:picChg chg="del">
            <ac:chgData name="Chuck Tomasi" userId="79514c44-a18e-4aaa-84b1-18f74099d6b1" providerId="ADAL" clId="{18B14563-CCEC-0C42-8C0A-ABD616E2CF02}" dt="2023-10-18T15:41:40.316" v="133" actId="478"/>
            <ac:picMkLst>
              <pc:docMk/>
              <pc:sldMasterMk cId="2317532505" sldId="2147483672"/>
              <pc:sldLayoutMk cId="2576591510" sldId="2147483693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6:49.684" v="1431" actId="478"/>
            <ac:cxnSpMkLst>
              <pc:docMk/>
              <pc:sldMasterMk cId="2317532505" sldId="2147483672"/>
              <pc:sldLayoutMk cId="2576591510" sldId="2147483693"/>
              <ac:cxnSpMk id="4" creationId="{9D518010-1565-C3B7-5A40-D7ECEA9550F5}"/>
            </ac:cxnSpMkLst>
          </pc:cxnChg>
          <pc:cxnChg chg="add del mod">
            <ac:chgData name="Chuck Tomasi" userId="79514c44-a18e-4aaa-84b1-18f74099d6b1" providerId="ADAL" clId="{18B14563-CCEC-0C42-8C0A-ABD616E2CF02}" dt="2023-11-05T20:36:49.684" v="1431" actId="478"/>
            <ac:cxnSpMkLst>
              <pc:docMk/>
              <pc:sldMasterMk cId="2317532505" sldId="2147483672"/>
              <pc:sldLayoutMk cId="2576591510" sldId="2147483693"/>
              <ac:cxnSpMk id="7" creationId="{8B223985-E825-99E9-14B8-D68DD5373586}"/>
            </ac:cxnSpMkLst>
          </pc:cxnChg>
          <pc:cxnChg chg="add del mod">
            <ac:chgData name="Chuck Tomasi" userId="79514c44-a18e-4aaa-84b1-18f74099d6b1" providerId="ADAL" clId="{18B14563-CCEC-0C42-8C0A-ABD616E2CF02}" dt="2023-11-05T20:36:49.684" v="1431" actId="478"/>
            <ac:cxnSpMkLst>
              <pc:docMk/>
              <pc:sldMasterMk cId="2317532505" sldId="2147483672"/>
              <pc:sldLayoutMk cId="2576591510" sldId="2147483693"/>
              <ac:cxnSpMk id="8" creationId="{9165671B-FABB-F8A9-CF16-694135C195A2}"/>
            </ac:cxnSpMkLst>
          </pc:cxnChg>
          <pc:cxnChg chg="del">
            <ac:chgData name="Chuck Tomasi" userId="79514c44-a18e-4aaa-84b1-18f74099d6b1" providerId="ADAL" clId="{18B14563-CCEC-0C42-8C0A-ABD616E2CF02}" dt="2023-10-18T15:41:46.291" v="134" actId="478"/>
            <ac:cxnSpMkLst>
              <pc:docMk/>
              <pc:sldMasterMk cId="2317532505" sldId="2147483672"/>
              <pc:sldLayoutMk cId="2576591510" sldId="2147483693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1:46.291" v="134" actId="478"/>
            <ac:cxnSpMkLst>
              <pc:docMk/>
              <pc:sldMasterMk cId="2317532505" sldId="2147483672"/>
              <pc:sldLayoutMk cId="2576591510" sldId="2147483693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1:46.291" v="134" actId="478"/>
            <ac:cxnSpMkLst>
              <pc:docMk/>
              <pc:sldMasterMk cId="2317532505" sldId="2147483672"/>
              <pc:sldLayoutMk cId="2576591510" sldId="2147483693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55.511" v="1464"/>
            <ac:cxnSpMkLst>
              <pc:docMk/>
              <pc:sldMasterMk cId="2317532505" sldId="2147483672"/>
              <pc:sldLayoutMk cId="2576591510" sldId="2147483693"/>
              <ac:cxnSpMk id="34" creationId="{89C5E7CE-75F0-F75A-52C8-6E6A90288BCA}"/>
            </ac:cxnSpMkLst>
          </pc:cxnChg>
          <pc:cxnChg chg="add mod">
            <ac:chgData name="Chuck Tomasi" userId="79514c44-a18e-4aaa-84b1-18f74099d6b1" providerId="ADAL" clId="{18B14563-CCEC-0C42-8C0A-ABD616E2CF02}" dt="2023-11-05T20:38:55.511" v="1464"/>
            <ac:cxnSpMkLst>
              <pc:docMk/>
              <pc:sldMasterMk cId="2317532505" sldId="2147483672"/>
              <pc:sldLayoutMk cId="2576591510" sldId="2147483693"/>
              <ac:cxnSpMk id="35" creationId="{B1A33ACC-154C-E2DA-170A-D81A9985B2CA}"/>
            </ac:cxnSpMkLst>
          </pc:cxnChg>
          <pc:cxnChg chg="add mod">
            <ac:chgData name="Chuck Tomasi" userId="79514c44-a18e-4aaa-84b1-18f74099d6b1" providerId="ADAL" clId="{18B14563-CCEC-0C42-8C0A-ABD616E2CF02}" dt="2023-11-05T20:38:55.511" v="1464"/>
            <ac:cxnSpMkLst>
              <pc:docMk/>
              <pc:sldMasterMk cId="2317532505" sldId="2147483672"/>
              <pc:sldLayoutMk cId="2576591510" sldId="2147483693"/>
              <ac:cxnSpMk id="36" creationId="{BA4BD730-B381-102A-66F2-A9A706A459A7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2:03.100" v="3144"/>
          <pc:sldLayoutMkLst>
            <pc:docMk/>
            <pc:sldMasterMk cId="2317532505" sldId="2147483672"/>
            <pc:sldLayoutMk cId="609928305" sldId="2147483694"/>
          </pc:sldLayoutMkLst>
          <pc:spChg chg="add mod">
            <ac:chgData name="Chuck Tomasi" userId="79514c44-a18e-4aaa-84b1-18f74099d6b1" providerId="ADAL" clId="{18B14563-CCEC-0C42-8C0A-ABD616E2CF02}" dt="2023-10-18T16:45:16.007" v="269"/>
            <ac:spMkLst>
              <pc:docMk/>
              <pc:sldMasterMk cId="2317532505" sldId="2147483672"/>
              <pc:sldLayoutMk cId="609928305" sldId="2147483694"/>
              <ac:spMk id="2" creationId="{38C30831-069E-08EB-BD6B-8DB77B54C783}"/>
            </ac:spMkLst>
          </pc:spChg>
          <pc:spChg chg="add mod">
            <ac:chgData name="Chuck Tomasi" userId="79514c44-a18e-4aaa-84b1-18f74099d6b1" providerId="ADAL" clId="{18B14563-CCEC-0C42-8C0A-ABD616E2CF02}" dt="2023-10-18T16:45:16.007" v="269"/>
            <ac:spMkLst>
              <pc:docMk/>
              <pc:sldMasterMk cId="2317532505" sldId="2147483672"/>
              <pc:sldLayoutMk cId="609928305" sldId="2147483694"/>
              <ac:spMk id="3" creationId="{E6D5EA12-FC23-2775-CAE4-B7024B504D2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5" creationId="{685DD585-8439-ABC5-F948-F450ABB34E4E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5" creationId="{6F972AE8-BC07-2B3F-19F7-AE8673CFC00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6" creationId="{045F5DF7-EB89-6651-084B-0E153B6713A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6" creationId="{F63FD0C1-5EE0-47E5-EF41-EAB6B1724C2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" creationId="{159BA68F-106D-08F3-C70E-4ACEE7D6257D}"/>
            </ac:spMkLst>
          </pc:spChg>
          <pc:spChg chg="del mod">
            <ac:chgData name="Chuck Tomasi" userId="79514c44-a18e-4aaa-84b1-18f74099d6b1" providerId="ADAL" clId="{18B14563-CCEC-0C42-8C0A-ABD616E2CF02}" dt="2023-10-18T15:42:05.607" v="139" actId="478"/>
            <ac:spMkLst>
              <pc:docMk/>
              <pc:sldMasterMk cId="2317532505" sldId="2147483672"/>
              <pc:sldLayoutMk cId="609928305" sldId="2147483694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" creationId="{5252AA95-E325-B0F2-0CE1-CA80D10F630B}"/>
            </ac:spMkLst>
          </pc:spChg>
          <pc:spChg chg="del">
            <ac:chgData name="Chuck Tomasi" userId="79514c44-a18e-4aaa-84b1-18f74099d6b1" providerId="ADAL" clId="{18B14563-CCEC-0C42-8C0A-ABD616E2CF02}" dt="2023-10-18T15:42:10.743" v="140" actId="478"/>
            <ac:spMkLst>
              <pc:docMk/>
              <pc:sldMasterMk cId="2317532505" sldId="2147483672"/>
              <pc:sldLayoutMk cId="609928305" sldId="2147483694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4:59:56.009" v="2" actId="207"/>
            <ac:spMkLst>
              <pc:docMk/>
              <pc:sldMasterMk cId="2317532505" sldId="2147483672"/>
              <pc:sldLayoutMk cId="609928305" sldId="2147483694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7:05.186" v="1434" actId="478"/>
            <ac:spMkLst>
              <pc:docMk/>
              <pc:sldMasterMk cId="2317532505" sldId="2147483672"/>
              <pc:sldLayoutMk cId="609928305" sldId="2147483694"/>
              <ac:spMk id="11" creationId="{A1571579-389E-77AA-9E48-FCBF27083EB9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1" creationId="{B07F5907-11D8-02FB-6AB6-79A95671AC0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3" creationId="{9237E231-98D3-CDAE-2CB8-5D12E6FA26C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3" creationId="{CC79BCBD-F13E-A61A-6178-17D477A86E8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4" creationId="{479B6934-D32B-D1C2-16A0-D5F9A3CCF8D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4" creationId="{761BC0E1-E98E-7EED-6953-D7A4563C66C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5" creationId="{9CE602AB-8C55-8998-587F-258983D7110D}"/>
            </ac:spMkLst>
          </pc:spChg>
          <pc:spChg chg="del">
            <ac:chgData name="Chuck Tomasi" userId="79514c44-a18e-4aaa-84b1-18f74099d6b1" providerId="ADAL" clId="{18B14563-CCEC-0C42-8C0A-ABD616E2CF02}" dt="2023-10-18T15:42:02.708" v="138" actId="478"/>
            <ac:spMkLst>
              <pc:docMk/>
              <pc:sldMasterMk cId="2317532505" sldId="2147483672"/>
              <pc:sldLayoutMk cId="609928305" sldId="2147483694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16" creationId="{12F5147F-C20D-F188-E39F-A893BA91125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6" creationId="{4A6568E1-D777-5A96-5977-E73E6A33A262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17" creationId="{E91468B7-66B6-4D98-6AA8-B9D7A4B703FF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18" creationId="{477DA1D2-5A1D-A376-1342-4E29755B1EA5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19" creationId="{1A69343C-C27A-C851-A522-ED5E5F912B4A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0" creationId="{69CD187C-0A69-1420-08B5-16F0067DE6D4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1" creationId="{FBEB6526-539D-0C85-A590-14F887282A8A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2" creationId="{9FC0E66E-1E6E-C769-1C46-5876AEFF4C74}"/>
            </ac:spMkLst>
          </pc:spChg>
          <pc:spChg chg="mod">
            <ac:chgData name="Chuck Tomasi" userId="79514c44-a18e-4aaa-84b1-18f74099d6b1" providerId="ADAL" clId="{18B14563-CCEC-0C42-8C0A-ABD616E2CF02}" dt="2023-10-17T15:03:03.871" v="23" actId="207"/>
            <ac:spMkLst>
              <pc:docMk/>
              <pc:sldMasterMk cId="2317532505" sldId="2147483672"/>
              <pc:sldLayoutMk cId="609928305" sldId="2147483694"/>
              <ac:spMk id="23" creationId="{BC25F2DA-7EB8-1484-52A0-334DCFEB9830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5" creationId="{AE0C47D5-C4C6-74CE-75C1-3EEA559A17A9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6" creationId="{DBF09DC4-243B-B92B-5CE2-9E4EE243D93D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7" creationId="{ED849A87-A013-6C6B-B577-4BA3A301C155}"/>
            </ac:spMkLst>
          </pc:spChg>
          <pc:spChg chg="mod">
            <ac:chgData name="Chuck Tomasi" userId="79514c44-a18e-4aaa-84b1-18f74099d6b1" providerId="ADAL" clId="{18B14563-CCEC-0C42-8C0A-ABD616E2CF02}" dt="2023-10-17T15:02:53.855" v="22" actId="207"/>
            <ac:spMkLst>
              <pc:docMk/>
              <pc:sldMasterMk cId="2317532505" sldId="2147483672"/>
              <pc:sldLayoutMk cId="609928305" sldId="2147483694"/>
              <ac:spMk id="28" creationId="{99E87CC6-D73F-CA86-63EE-BA00E287F8C8}"/>
            </ac:spMkLst>
          </pc:spChg>
          <pc:spChg chg="mod">
            <ac:chgData name="Chuck Tomasi" userId="79514c44-a18e-4aaa-84b1-18f74099d6b1" providerId="ADAL" clId="{18B14563-CCEC-0C42-8C0A-ABD616E2CF02}" dt="2023-10-18T20:03:11.529" v="371" actId="207"/>
            <ac:spMkLst>
              <pc:docMk/>
              <pc:sldMasterMk cId="2317532505" sldId="2147483672"/>
              <pc:sldLayoutMk cId="609928305" sldId="2147483694"/>
              <ac:spMk id="29" creationId="{D5FF9625-0FF3-DEE0-0442-0401097C026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0" creationId="{5714EDB9-A803-E2FB-BDD7-49F8F10B6C6C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0" creationId="{9052D487-0166-03DA-BE4A-68E3E8AC7BC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1" creationId="{BACEA4CA-C9D8-443A-1F64-3CAE7D40CA6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1" creationId="{CB08F92C-C838-579F-A956-653F6905B8AC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2" creationId="{2BECB4D9-7868-FF35-3EBC-1B2A9293427C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2" creationId="{DC7BD3F7-C9C1-F6C3-DD99-B29D2DCBD31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4" creationId="{2E4EDCAB-2F3E-31A8-488F-8ECAFF4594C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4" creationId="{C97027B4-5125-741D-92CC-AC103D8F89D6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5" creationId="{00898F5B-8795-0F51-3B9E-0263843D93E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5" creationId="{AA52B26F-BD6B-8980-194C-86F45177811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6" creationId="{1A4A6217-C297-BEA2-81C5-01837C02C2E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6" creationId="{DD3F0C13-1DC6-DB2F-7B2E-254546AA29E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7" creationId="{A055B093-5FD8-FA91-8D3D-21068083B12B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7" creationId="{B0CAF423-BA00-F6AF-A3F5-C01E4320BFE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8" creationId="{81CAC6EF-80D4-F74D-4EE9-30DE7BBD780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8" creationId="{CD6B68D7-E8DB-EECE-4FF0-BB6F56B225F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39" creationId="{01BE469D-3A35-E747-9C1A-6D6EC4FA9C0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39" creationId="{0522E15B-C9A2-653F-D51E-1E2E542390DA}"/>
            </ac:spMkLst>
          </pc:spChg>
          <pc:spChg chg="add mod">
            <ac:chgData name="Chuck Tomasi" userId="79514c44-a18e-4aaa-84b1-18f74099d6b1" providerId="ADAL" clId="{18B14563-CCEC-0C42-8C0A-ABD616E2CF02}" dt="2023-11-05T20:38:52.544" v="1463"/>
            <ac:spMkLst>
              <pc:docMk/>
              <pc:sldMasterMk cId="2317532505" sldId="2147483672"/>
              <pc:sldLayoutMk cId="609928305" sldId="2147483694"/>
              <ac:spMk id="42" creationId="{E7B738DF-6631-B591-8DE1-863010CD256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43" creationId="{7B5E64E7-F68C-FF5F-DE31-5A4F13AFDA3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44" creationId="{296E8010-A0AB-9769-3FFC-37CF67CE0F4D}"/>
            </ac:spMkLst>
          </pc:spChg>
          <pc:spChg chg="add del">
            <ac:chgData name="Chuck Tomasi" userId="79514c44-a18e-4aaa-84b1-18f74099d6b1" providerId="ADAL" clId="{18B14563-CCEC-0C42-8C0A-ABD616E2CF02}" dt="2023-11-05T20:49:03.272" v="1530" actId="22"/>
            <ac:spMkLst>
              <pc:docMk/>
              <pc:sldMasterMk cId="2317532505" sldId="2147483672"/>
              <pc:sldLayoutMk cId="609928305" sldId="2147483694"/>
              <ac:spMk id="44" creationId="{AA4CD9ED-8789-7E9C-89B3-FD675B514E21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6" creationId="{1BFDF56D-CC0E-B38D-33C0-E035D02C368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7" creationId="{0C4A8C1E-2673-7F59-DB7A-03FF3762257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8" creationId="{BFF3D3B7-2B2F-B7CE-61F5-FC7008A17DD6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49" creationId="{5F0900BB-99E7-27CC-E53A-6192ED54DF8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0" creationId="{3ACA184F-41A6-6F15-C129-BCDD91F0AD6A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1" creationId="{300D3DA3-4BB4-22B6-D907-DF6A213DBB3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2" creationId="{2D7AD741-549E-1D55-B310-3D79785FCDC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3" creationId="{3186738F-DAC0-9A22-151C-5014EDC4D35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4" creationId="{D1CF3ADE-A824-7B65-A46C-B46E41280A3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5" creationId="{0D01405E-E977-A05D-C2B3-BA4B96EF848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6" creationId="{FB1F6DCE-7E34-7469-2483-584753F407D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7" creationId="{31AD43CC-ABA2-FAB3-50EE-0E27B3B9BCE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8" creationId="{42D4BE82-7055-A0AC-05AA-3B47B7B620F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59" creationId="{9ECD1E2B-4248-C9C9-3F09-E62D2BB1E8A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0" creationId="{D0B106CD-B093-8397-0DD7-A0217A0197A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2" creationId="{0A1062B7-DBF0-E229-D5DF-F5BE3CE48C10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3" creationId="{3A89AD49-ED7E-04AC-08DA-D81B7DDC40C3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4" creationId="{BC45B89E-BB03-696B-82A0-BD193F7612A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5" creationId="{B4ACF6EC-CBE9-9107-BEEE-A95818F4B9F6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6" creationId="{C4A5D645-61D9-2ADD-9BBD-B289138178D0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7" creationId="{2FF2EE75-3CDA-42F6-4700-D976F42654DB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68" creationId="{79E2764E-72C6-B41A-1418-428FB2F2819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69" creationId="{14C50FAC-FD3F-DFA9-E906-554A3A82D67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69" creationId="{75E73A34-112A-4509-BD56-AB05CEC1101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0" creationId="{C8B4AACC-D814-A76F-E476-54EA3351C76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1" creationId="{9092DF2F-A30E-2248-C97C-D1F3128830B4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2" creationId="{02D24228-FAF9-557A-10D1-808FB15032A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3" creationId="{EE1AF49D-3012-3FDC-0D84-6889C317AE0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4" creationId="{338AA4C6-9C15-1FA4-D93E-06583E17CE9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5" creationId="{90B6DA19-5E0B-F263-968D-43B606C12EA3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6" creationId="{20FAF0D3-434B-BA28-99EA-DDF8CC48AF8E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6" creationId="{39057BE4-4A14-C583-1A35-1679B477B8C6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7" creationId="{57449914-5AB7-93D4-9BE9-05F11287C58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7" creationId="{D5DB912F-2425-C7CE-82BF-EF06FD34E9B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8" creationId="{E17EB719-DF90-398C-D3CA-C953C8857C4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79" creationId="{30209C88-EEC0-E7DB-BF43-01B96D49A865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79" creationId="{7896325F-686A-A3F8-0937-1CC5F77511A4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0" creationId="{FFF2BAD1-04F8-C878-67DE-172764F01FE7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1" creationId="{27D05A8E-A8D0-DF37-EF73-B130CE88C8E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2" creationId="{25E2FA02-D630-5AC3-E4FE-60087D16A6C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3" creationId="{3D7C55E4-A39A-264D-161B-E172634EFE05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4" creationId="{BCC61676-21B9-ED90-5B31-DDA29A8F1A8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5" creationId="{33633180-CE04-3CD5-D04B-5BB22B4A5132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6" creationId="{A8BE72FE-B23E-3B32-0F8C-F4BD65E2505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7" creationId="{8A50468D-5B16-1222-13CE-2229C279C57E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8" creationId="{3B09EFEC-7103-38B3-372A-0B55BD09494D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89" creationId="{0D9DF300-B9A7-CD46-4CF4-20BF5ACAEFD9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0" creationId="{08B38F34-3C12-616B-E84C-12A69839F608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1" creationId="{16927FAF-C10E-9564-605B-E62CA89F3B1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2" creationId="{C3FA88C7-0AEB-1FF9-7445-937A3049F820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3" creationId="{1EDFB6E2-F848-F552-3E9E-C22355AF95E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4" creationId="{46810A08-6189-7974-BF6D-E48F45CBE08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5" creationId="{04EC0984-9708-0EEB-669A-5FD61026507D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6" creationId="{25D9532C-8D72-5548-C1EE-61ECD7AB341A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5:02:03.100" v="3144"/>
            <ac:spMkLst>
              <pc:docMk/>
              <pc:sldMasterMk cId="2317532505" sldId="2147483672"/>
              <pc:sldLayoutMk cId="609928305" sldId="2147483694"/>
              <ac:spMk id="97" creationId="{7399CECD-93BD-E05D-800D-3F3A3EF85FC8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7" creationId="{C5EC94ED-3618-FC7B-3C4B-6090CD70C14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8" creationId="{D68F4D7E-E8BC-566C-0005-9907D4BC5788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09:25.884" v="405" actId="164"/>
            <ac:spMkLst>
              <pc:docMk/>
              <pc:sldMasterMk cId="2317532505" sldId="2147483672"/>
              <pc:sldLayoutMk cId="609928305" sldId="2147483694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4" creationId="{A94D40DA-CD50-8B6B-CA7E-3075EE33B8C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5" creationId="{BECB862E-6385-7305-C3C6-210A721B89D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6" creationId="{BEE8BC44-4C9F-9B62-7181-85B1713440AC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7" creationId="{66734CED-963D-D33E-1EC1-734B4D2D7CF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8" creationId="{9BABE3E3-A1D4-7C37-3B31-67498B2BE10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09" creationId="{C6F1D364-2BCA-7CDB-C20A-31D4813C2A7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0" creationId="{506FDA2F-2AD6-6214-74D3-F69F5085865C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1" creationId="{D43A1F4E-2E99-D798-AEBF-CFF3AF98A7AE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2" creationId="{1C674698-FFC7-8807-5191-AA0238BF0FA5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3" creationId="{C61576EC-6A38-D1F1-AB9D-ED5D5E2C79C8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4" creationId="{C580D8F3-17F9-22A1-DB09-7C6D9EA4F906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5" creationId="{0AF6391B-D76B-A1ED-6D74-13969010E1E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6" creationId="{F03A8ABC-5A8C-DAF2-310A-2E9D08A9FBF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7" creationId="{6C057BE3-BC3D-E31B-72D4-49952B948552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8" creationId="{F66FCD91-D196-114A-EF81-E44402922DAC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19" creationId="{FB9463E6-40E6-1D5A-E046-07B77AE2EE6A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0" creationId="{8A1E668E-69EB-2241-8B60-4EFB13BBD63D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1" creationId="{A6AF49B5-A84F-81B9-F832-A269B4CE259A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2" creationId="{B3D0B1E3-C81A-148B-E09E-F0EEA4FD2264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3" creationId="{C14BCCE3-48E6-6837-7C64-C9117E3DC85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4" creationId="{808D96EC-710A-5842-2E46-73A7EC91968F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5" creationId="{2FE97536-3209-2653-4FE3-BCC650506F51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6" creationId="{90BBD80B-835B-2C8D-ADCA-EE05D1536D9D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7" creationId="{130315FD-18F1-B242-44C6-D2B955C5C027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8" creationId="{BC59B06A-1CC4-A2B2-5BDF-33DC863FE7B9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29" creationId="{5A290595-64D7-AA66-D2C5-111CFBAF7D28}"/>
            </ac:spMkLst>
          </pc:spChg>
          <pc:spChg chg="mod">
            <ac:chgData name="Chuck Tomasi" userId="79514c44-a18e-4aaa-84b1-18f74099d6b1" providerId="ADAL" clId="{18B14563-CCEC-0C42-8C0A-ABD616E2CF02}" dt="2023-11-05T20:49:11.083" v="1531"/>
            <ac:spMkLst>
              <pc:docMk/>
              <pc:sldMasterMk cId="2317532505" sldId="2147483672"/>
              <pc:sldLayoutMk cId="609928305" sldId="2147483694"/>
              <ac:spMk id="130" creationId="{404BB544-A68E-C1D8-BFA8-7635827741E8}"/>
            </ac:spMkLst>
          </pc:spChg>
          <pc:grpChg chg="add mod">
            <ac:chgData name="Chuck Tomasi" userId="79514c44-a18e-4aaa-84b1-18f74099d6b1" providerId="ADAL" clId="{18B14563-CCEC-0C42-8C0A-ABD616E2CF02}" dt="2023-11-06T15:02:03.100" v="3144"/>
            <ac:grpSpMkLst>
              <pc:docMk/>
              <pc:sldMasterMk cId="2317532505" sldId="2147483672"/>
              <pc:sldLayoutMk cId="609928305" sldId="2147483694"/>
              <ac:grpSpMk id="4" creationId="{FB7D2B12-60E7-B3E5-5880-A27C2FFD18EA}"/>
            </ac:grpSpMkLst>
          </pc:grpChg>
          <pc:grpChg chg="add del mod">
            <ac:chgData name="Chuck Tomasi" userId="79514c44-a18e-4aaa-84b1-18f74099d6b1" providerId="ADAL" clId="{18B14563-CCEC-0C42-8C0A-ABD616E2CF02}" dt="2023-11-05T20:37:01.583" v="1433" actId="478"/>
            <ac:grpSpMkLst>
              <pc:docMk/>
              <pc:sldMasterMk cId="2317532505" sldId="2147483672"/>
              <pc:sldLayoutMk cId="609928305" sldId="2147483694"/>
              <ac:grpSpMk id="15" creationId="{13A76BD3-614C-32B6-654C-F303D2EAAA1D}"/>
            </ac:grpSpMkLst>
          </pc:grpChg>
          <pc:grpChg chg="del">
            <ac:chgData name="Chuck Tomasi" userId="79514c44-a18e-4aaa-84b1-18f74099d6b1" providerId="ADAL" clId="{18B14563-CCEC-0C42-8C0A-ABD616E2CF02}" dt="2023-10-18T20:08:33.514" v="399" actId="165"/>
            <ac:grpSpMkLst>
              <pc:docMk/>
              <pc:sldMasterMk cId="2317532505" sldId="2147483672"/>
              <pc:sldLayoutMk cId="609928305" sldId="2147483694"/>
              <ac:grpSpMk id="33" creationId="{23F3ACBE-8DB0-2183-1B57-C9BF66167086}"/>
            </ac:grpSpMkLst>
          </pc:grpChg>
          <pc:grpChg chg="add del mod">
            <ac:chgData name="Chuck Tomasi" userId="79514c44-a18e-4aaa-84b1-18f74099d6b1" providerId="ADAL" clId="{18B14563-CCEC-0C42-8C0A-ABD616E2CF02}" dt="2023-11-06T15:00:17.050" v="3128" actId="478"/>
            <ac:grpSpMkLst>
              <pc:docMk/>
              <pc:sldMasterMk cId="2317532505" sldId="2147483672"/>
              <pc:sldLayoutMk cId="609928305" sldId="2147483694"/>
              <ac:grpSpMk id="45" creationId="{BAA73EB9-C387-1022-89DB-02592B9F1E09}"/>
            </ac:grpSpMkLst>
          </pc:grpChg>
          <pc:graphicFrameChg chg="add mod">
            <ac:chgData name="Chuck Tomasi" userId="79514c44-a18e-4aaa-84b1-18f74099d6b1" providerId="ADAL" clId="{18B14563-CCEC-0C42-8C0A-ABD616E2CF02}" dt="2023-10-18T16:45:16.007" v="269"/>
            <ac:graphicFrameMkLst>
              <pc:docMk/>
              <pc:sldMasterMk cId="2317532505" sldId="2147483672"/>
              <pc:sldLayoutMk cId="609928305" sldId="2147483694"/>
              <ac:graphicFrameMk id="12" creationId="{D5C21A38-D197-4D46-451E-35F50454336E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2:13.591" v="141" actId="478"/>
            <ac:graphicFrameMkLst>
              <pc:docMk/>
              <pc:sldMasterMk cId="2317532505" sldId="2147483672"/>
              <pc:sldLayoutMk cId="609928305" sldId="2147483694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16.007" v="269"/>
            <ac:picMkLst>
              <pc:docMk/>
              <pc:sldMasterMk cId="2317532505" sldId="2147483672"/>
              <pc:sldLayoutMk cId="609928305" sldId="2147483694"/>
              <ac:picMk id="10" creationId="{0077B1AD-C9D2-1C1D-41F1-4B70F0FA6BE3}"/>
            </ac:picMkLst>
          </pc:picChg>
          <pc:picChg chg="del">
            <ac:chgData name="Chuck Tomasi" userId="79514c44-a18e-4aaa-84b1-18f74099d6b1" providerId="ADAL" clId="{18B14563-CCEC-0C42-8C0A-ABD616E2CF02}" dt="2023-10-18T15:41:54.235" v="136" actId="478"/>
            <ac:picMkLst>
              <pc:docMk/>
              <pc:sldMasterMk cId="2317532505" sldId="2147483672"/>
              <pc:sldLayoutMk cId="609928305" sldId="2147483694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05.186" v="1434" actId="478"/>
            <ac:cxnSpMkLst>
              <pc:docMk/>
              <pc:sldMasterMk cId="2317532505" sldId="2147483672"/>
              <pc:sldLayoutMk cId="609928305" sldId="2147483694"/>
              <ac:cxnSpMk id="4" creationId="{87424F7C-1B00-1A13-AE04-46F3B08EEF23}"/>
            </ac:cxnSpMkLst>
          </pc:cxnChg>
          <pc:cxnChg chg="add del mod">
            <ac:chgData name="Chuck Tomasi" userId="79514c44-a18e-4aaa-84b1-18f74099d6b1" providerId="ADAL" clId="{18B14563-CCEC-0C42-8C0A-ABD616E2CF02}" dt="2023-11-05T20:37:05.186" v="1434" actId="478"/>
            <ac:cxnSpMkLst>
              <pc:docMk/>
              <pc:sldMasterMk cId="2317532505" sldId="2147483672"/>
              <pc:sldLayoutMk cId="609928305" sldId="2147483694"/>
              <ac:cxnSpMk id="7" creationId="{AB42EF80-ED71-5D3F-E58C-20B0CA3B8348}"/>
            </ac:cxnSpMkLst>
          </pc:cxnChg>
          <pc:cxnChg chg="add del mod">
            <ac:chgData name="Chuck Tomasi" userId="79514c44-a18e-4aaa-84b1-18f74099d6b1" providerId="ADAL" clId="{18B14563-CCEC-0C42-8C0A-ABD616E2CF02}" dt="2023-11-05T20:37:05.186" v="1434" actId="478"/>
            <ac:cxnSpMkLst>
              <pc:docMk/>
              <pc:sldMasterMk cId="2317532505" sldId="2147483672"/>
              <pc:sldLayoutMk cId="609928305" sldId="2147483694"/>
              <ac:cxnSpMk id="8" creationId="{D4090CD6-4881-C7FA-9FA3-DAAC8737736F}"/>
            </ac:cxnSpMkLst>
          </pc:cxnChg>
          <pc:cxnChg chg="del">
            <ac:chgData name="Chuck Tomasi" userId="79514c44-a18e-4aaa-84b1-18f74099d6b1" providerId="ADAL" clId="{18B14563-CCEC-0C42-8C0A-ABD616E2CF02}" dt="2023-10-18T15:42:10.743" v="140" actId="478"/>
            <ac:cxnSpMkLst>
              <pc:docMk/>
              <pc:sldMasterMk cId="2317532505" sldId="2147483672"/>
              <pc:sldLayoutMk cId="609928305" sldId="2147483694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2:10.743" v="140" actId="478"/>
            <ac:cxnSpMkLst>
              <pc:docMk/>
              <pc:sldMasterMk cId="2317532505" sldId="2147483672"/>
              <pc:sldLayoutMk cId="609928305" sldId="2147483694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2:10.743" v="140" actId="478"/>
            <ac:cxnSpMkLst>
              <pc:docMk/>
              <pc:sldMasterMk cId="2317532505" sldId="2147483672"/>
              <pc:sldLayoutMk cId="609928305" sldId="2147483694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52.544" v="1463"/>
            <ac:cxnSpMkLst>
              <pc:docMk/>
              <pc:sldMasterMk cId="2317532505" sldId="2147483672"/>
              <pc:sldLayoutMk cId="609928305" sldId="2147483694"/>
              <ac:cxnSpMk id="33" creationId="{BF4218B7-597A-D628-FD41-1B8328C5BC19}"/>
            </ac:cxnSpMkLst>
          </pc:cxnChg>
          <pc:cxnChg chg="add mod">
            <ac:chgData name="Chuck Tomasi" userId="79514c44-a18e-4aaa-84b1-18f74099d6b1" providerId="ADAL" clId="{18B14563-CCEC-0C42-8C0A-ABD616E2CF02}" dt="2023-11-05T20:38:52.544" v="1463"/>
            <ac:cxnSpMkLst>
              <pc:docMk/>
              <pc:sldMasterMk cId="2317532505" sldId="2147483672"/>
              <pc:sldLayoutMk cId="609928305" sldId="2147483694"/>
              <ac:cxnSpMk id="40" creationId="{C31838D8-3BCA-CBF9-0537-CB64150A6832}"/>
            </ac:cxnSpMkLst>
          </pc:cxnChg>
          <pc:cxnChg chg="add mod">
            <ac:chgData name="Chuck Tomasi" userId="79514c44-a18e-4aaa-84b1-18f74099d6b1" providerId="ADAL" clId="{18B14563-CCEC-0C42-8C0A-ABD616E2CF02}" dt="2023-11-05T20:38:52.544" v="1463"/>
            <ac:cxnSpMkLst>
              <pc:docMk/>
              <pc:sldMasterMk cId="2317532505" sldId="2147483672"/>
              <pc:sldLayoutMk cId="609928305" sldId="2147483694"/>
              <ac:cxnSpMk id="41" creationId="{AD50BA10-15C1-C257-7C9B-59B7C9963960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2:38.172" v="3148"/>
          <pc:sldLayoutMkLst>
            <pc:docMk/>
            <pc:sldMasterMk cId="2317532505" sldId="2147483672"/>
            <pc:sldLayoutMk cId="832540068" sldId="2147483695"/>
          </pc:sldLayoutMkLst>
          <pc:spChg chg="add mod">
            <ac:chgData name="Chuck Tomasi" userId="79514c44-a18e-4aaa-84b1-18f74099d6b1" providerId="ADAL" clId="{18B14563-CCEC-0C42-8C0A-ABD616E2CF02}" dt="2023-10-18T16:45:18.490" v="270"/>
            <ac:spMkLst>
              <pc:docMk/>
              <pc:sldMasterMk cId="2317532505" sldId="2147483672"/>
              <pc:sldLayoutMk cId="832540068" sldId="2147483695"/>
              <ac:spMk id="2" creationId="{AA962C64-FC23-864F-84CB-1F41AD6F9DA9}"/>
            </ac:spMkLst>
          </pc:spChg>
          <pc:spChg chg="add mod">
            <ac:chgData name="Chuck Tomasi" userId="79514c44-a18e-4aaa-84b1-18f74099d6b1" providerId="ADAL" clId="{18B14563-CCEC-0C42-8C0A-ABD616E2CF02}" dt="2023-10-18T16:45:18.490" v="270"/>
            <ac:spMkLst>
              <pc:docMk/>
              <pc:sldMasterMk cId="2317532505" sldId="2147483672"/>
              <pc:sldLayoutMk cId="832540068" sldId="2147483695"/>
              <ac:spMk id="3" creationId="{FFCBDDD2-92A1-756C-4C6B-D3DF836BFCF6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5" creationId="{BC931333-F48E-6E9D-79C8-7BEDFDE0910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5" creationId="{CF80AD8F-C7A3-292C-F655-FA480306CDE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6" creationId="{5C67FDDB-E787-DBA5-16B0-72DB9F42812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6" creationId="{D2D4EA13-203C-FE3B-12A4-CB1628FD46E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" creationId="{59690B51-B0C6-EF7F-DB2E-AB7D179DD777}"/>
            </ac:spMkLst>
          </pc:spChg>
          <pc:spChg chg="del">
            <ac:chgData name="Chuck Tomasi" userId="79514c44-a18e-4aaa-84b1-18f74099d6b1" providerId="ADAL" clId="{18B14563-CCEC-0C42-8C0A-ABD616E2CF02}" dt="2023-10-18T15:42:47.408" v="143" actId="478"/>
            <ac:spMkLst>
              <pc:docMk/>
              <pc:sldMasterMk cId="2317532505" sldId="2147483672"/>
              <pc:sldLayoutMk cId="832540068" sldId="2147483695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" creationId="{38AA5E6E-A5B3-4A47-A722-00971C173807}"/>
            </ac:spMkLst>
          </pc:spChg>
          <pc:spChg chg="del">
            <ac:chgData name="Chuck Tomasi" userId="79514c44-a18e-4aaa-84b1-18f74099d6b1" providerId="ADAL" clId="{18B14563-CCEC-0C42-8C0A-ABD616E2CF02}" dt="2023-10-18T15:42:47.408" v="143" actId="478"/>
            <ac:spMkLst>
              <pc:docMk/>
              <pc:sldMasterMk cId="2317532505" sldId="2147483672"/>
              <pc:sldLayoutMk cId="832540068" sldId="2147483695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5:00:01.792" v="3" actId="207"/>
            <ac:spMkLst>
              <pc:docMk/>
              <pc:sldMasterMk cId="2317532505" sldId="2147483672"/>
              <pc:sldLayoutMk cId="832540068" sldId="2147483695"/>
              <ac:spMk id="9" creationId="{8F26C48C-2135-733D-8E9A-C81BAEE655C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1" creationId="{851CF6B2-FEEF-1811-A0BC-80E3285C9602}"/>
            </ac:spMkLst>
          </pc:spChg>
          <pc:spChg chg="add del mod">
            <ac:chgData name="Chuck Tomasi" userId="79514c44-a18e-4aaa-84b1-18f74099d6b1" providerId="ADAL" clId="{18B14563-CCEC-0C42-8C0A-ABD616E2CF02}" dt="2023-11-05T20:37:15.464" v="1437" actId="478"/>
            <ac:spMkLst>
              <pc:docMk/>
              <pc:sldMasterMk cId="2317532505" sldId="2147483672"/>
              <pc:sldLayoutMk cId="832540068" sldId="2147483695"/>
              <ac:spMk id="11" creationId="{9F98078F-E56E-76B2-0ED4-43D627EAEB0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3" creationId="{17A7F194-0459-7ECC-A059-DCBA8426F38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3" creationId="{EB9DEE6D-0D49-0EF4-F05C-3E4E412BB914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4" creationId="{C0BDF360-C497-7ADC-D4C6-E1653D2FEDB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4" creationId="{E1323543-EC8B-731D-08B9-8A884BBC25BB}"/>
            </ac:spMkLst>
          </pc:spChg>
          <pc:spChg chg="del">
            <ac:chgData name="Chuck Tomasi" userId="79514c44-a18e-4aaa-84b1-18f74099d6b1" providerId="ADAL" clId="{18B14563-CCEC-0C42-8C0A-ABD616E2CF02}" dt="2023-10-18T15:42:47.408" v="143" actId="478"/>
            <ac:spMkLst>
              <pc:docMk/>
              <pc:sldMasterMk cId="2317532505" sldId="2147483672"/>
              <pc:sldLayoutMk cId="832540068" sldId="2147483695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5" creationId="{DBE02B43-A551-1D65-681B-003A1211C7B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6" creationId="{50A20C50-CE18-10DC-62AD-29EDA0EB106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16" creationId="{9E7F1BA2-7CFD-0E12-8E31-3B99F8C658AB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17" creationId="{DF9BCF25-01BE-0DBD-73DD-36D281EBB1EC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18" creationId="{27304AAC-F3D0-F5D1-36BB-317EE06F8036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19" creationId="{F00D1E28-8B37-EF95-FFF3-190F8B59DAFE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0" creationId="{045D0490-21E2-15EB-E4DF-CF0A06394314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1" creationId="{A688A324-E32D-033F-EB5C-39F92E011C9C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2" creationId="{0DD9EC29-9E6D-58FB-61E4-71B72FFD7163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3" creationId="{9CB6C9C5-ABEF-60CA-0358-2FC45F3B4AB5}"/>
            </ac:spMkLst>
          </pc:spChg>
          <pc:spChg chg="mod">
            <ac:chgData name="Chuck Tomasi" userId="79514c44-a18e-4aaa-84b1-18f74099d6b1" providerId="ADAL" clId="{18B14563-CCEC-0C42-8C0A-ABD616E2CF02}" dt="2023-10-17T15:03:45.427" v="25" actId="207"/>
            <ac:spMkLst>
              <pc:docMk/>
              <pc:sldMasterMk cId="2317532505" sldId="2147483672"/>
              <pc:sldLayoutMk cId="832540068" sldId="2147483695"/>
              <ac:spMk id="24" creationId="{416479C9-0DB2-A21E-ACAC-F4489E89E041}"/>
            </ac:spMkLst>
          </pc:spChg>
          <pc:spChg chg="mod">
            <ac:chgData name="Chuck Tomasi" userId="79514c44-a18e-4aaa-84b1-18f74099d6b1" providerId="ADAL" clId="{18B14563-CCEC-0C42-8C0A-ABD616E2CF02}" dt="2023-10-17T15:03:33.905" v="24" actId="207"/>
            <ac:spMkLst>
              <pc:docMk/>
              <pc:sldMasterMk cId="2317532505" sldId="2147483672"/>
              <pc:sldLayoutMk cId="832540068" sldId="2147483695"/>
              <ac:spMk id="26" creationId="{4C7B8F49-C37B-4D73-FADF-7AA5236D1B87}"/>
            </ac:spMkLst>
          </pc:spChg>
          <pc:spChg chg="mod">
            <ac:chgData name="Chuck Tomasi" userId="79514c44-a18e-4aaa-84b1-18f74099d6b1" providerId="ADAL" clId="{18B14563-CCEC-0C42-8C0A-ABD616E2CF02}" dt="2023-10-17T15:03:33.905" v="24" actId="207"/>
            <ac:spMkLst>
              <pc:docMk/>
              <pc:sldMasterMk cId="2317532505" sldId="2147483672"/>
              <pc:sldLayoutMk cId="832540068" sldId="2147483695"/>
              <ac:spMk id="27" creationId="{F88DE58A-51A7-8642-A08E-5F8F5E002C18}"/>
            </ac:spMkLst>
          </pc:spChg>
          <pc:spChg chg="mod">
            <ac:chgData name="Chuck Tomasi" userId="79514c44-a18e-4aaa-84b1-18f74099d6b1" providerId="ADAL" clId="{18B14563-CCEC-0C42-8C0A-ABD616E2CF02}" dt="2023-10-17T15:03:33.905" v="24" actId="207"/>
            <ac:spMkLst>
              <pc:docMk/>
              <pc:sldMasterMk cId="2317532505" sldId="2147483672"/>
              <pc:sldLayoutMk cId="832540068" sldId="2147483695"/>
              <ac:spMk id="28" creationId="{74BBA778-428C-E259-451B-66AAF3A0C85C}"/>
            </ac:spMkLst>
          </pc:spChg>
          <pc:spChg chg="mod">
            <ac:chgData name="Chuck Tomasi" userId="79514c44-a18e-4aaa-84b1-18f74099d6b1" providerId="ADAL" clId="{18B14563-CCEC-0C42-8C0A-ABD616E2CF02}" dt="2023-10-18T20:03:17.288" v="372" actId="207"/>
            <ac:spMkLst>
              <pc:docMk/>
              <pc:sldMasterMk cId="2317532505" sldId="2147483672"/>
              <pc:sldLayoutMk cId="832540068" sldId="2147483695"/>
              <ac:spMk id="29" creationId="{76578143-EFD2-A549-E2AE-675B7D184B4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30" creationId="{176BD5B7-48E1-667F-15FC-4F130F7E5A6E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30" creationId="{8FC117B6-766D-37B1-5283-1D84AE2FB093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31" creationId="{1F112EF5-AE20-AE42-9842-D26F530EE6C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31" creationId="{7BDC66D3-A75A-DE22-212D-C150AAD0ADDE}"/>
            </ac:spMkLst>
          </pc:spChg>
          <pc:spChg chg="add mod">
            <ac:chgData name="Chuck Tomasi" userId="79514c44-a18e-4aaa-84b1-18f74099d6b1" providerId="ADAL" clId="{18B14563-CCEC-0C42-8C0A-ABD616E2CF02}" dt="2023-11-05T20:38:49.480" v="1462"/>
            <ac:spMkLst>
              <pc:docMk/>
              <pc:sldMasterMk cId="2317532505" sldId="2147483672"/>
              <pc:sldLayoutMk cId="832540068" sldId="2147483695"/>
              <ac:spMk id="35" creationId="{6699166E-34AD-1C44-7405-CDCCDF2DABAD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37" creationId="{9E484988-B5A0-71C3-C4B1-D8021F9BEED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38" creationId="{488536A6-CB31-B0B0-6450-A8FFAACA681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39" creationId="{517F12C7-A0A2-B591-31FD-BE2915A48A52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0" creationId="{C0300E46-11A2-3DEB-4D2F-2580C30CCD52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1" creationId="{21B1D7DF-038C-027F-43E7-E556D1EB98B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2" creationId="{333572FB-1BD4-0729-815E-A4F3171FB4C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3" creationId="{4456AF30-6607-EC9B-4EA2-E10E83F4206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4" creationId="{431DBC94-AF6F-FD82-85D5-1EF3B18B043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5" creationId="{DC68EBD5-C743-DAED-D9B8-BF8299F2A82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6" creationId="{0B1AB700-9DB1-EE3A-4EF6-A9899AE3F4A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7" creationId="{D03F4A0C-A15D-F4CB-9716-2F367651418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8" creationId="{03EF147C-F67E-ED11-5C54-2F6DBAF904F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49" creationId="{BC087E35-21E6-1B71-2359-7C7F6ABB754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0" creationId="{A3CB4C06-F16B-A228-C825-4829169B4D5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1" creationId="{2F86E7A5-E2AA-48C7-2B78-3149EE87827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2" creationId="{05D6E423-1FD1-798F-5D7F-B7742A807E5B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3" creationId="{BB27E1B7-A449-FBAD-1562-8CE2C755D830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4" creationId="{627A547D-B760-3269-FF98-89E6891244E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5" creationId="{D28FDCB9-99A7-846C-62C6-DDDF0E95368F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6" creationId="{E53E620F-DE3C-8879-C1F5-1CE9AA712B35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7" creationId="{3C463C5A-BE28-D48E-9689-E6293619F77E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8" creationId="{457AAFC9-C56D-9CAC-4555-EFC1FFCEA603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59" creationId="{812451AC-F429-D75A-3E37-42C37C91361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0" creationId="{963E121D-B3D2-ED76-3DA5-75F127F46BF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2" creationId="{8FE17325-E637-39A2-C707-C688297EDAF0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3" creationId="{A970E67C-9946-4CF9-C175-2A6C8072EC24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4" creationId="{AD91740C-98E3-252E-F49A-2F8B7C65B5B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5" creationId="{B1680B25-F5D6-7423-679F-F8170E4BE708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6" creationId="{8AA31498-155E-1FC4-2C4D-95B2C029D851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7" creationId="{1F3A7F05-0F9A-AD56-057A-5C7CB4EFC110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68" creationId="{0E18FEFC-513B-A1DE-DC45-29C69A6B505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69" creationId="{8F5C4401-1732-83DB-F9F8-C5055CFFA34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0" creationId="{3BD7514F-5007-0F31-8E30-07DDE1C9C1A5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0" creationId="{6223850A-29F7-9075-AA4F-921904BADC3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1" creationId="{E08A1215-124A-B064-CC99-8C98504B0FB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2" creationId="{4A94E79D-1CBA-57FC-4A6C-B31EA06B7AC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2" creationId="{7EEE19D6-8D07-9A6D-DCF4-4D9746DD2C8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3" creationId="{BB918503-C1D6-0620-3281-B50D61503DE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4" creationId="{E6A0ACF7-D2E5-F55C-A82A-2FB5658CFB16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5" creationId="{7A47616C-67A0-1ED9-ECF0-741285C8DB4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5" creationId="{F6ADC88E-7D74-D06A-913C-90B80F8F8AC3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6" creationId="{F0EF3D23-6E9C-55F7-C62B-1FBAEBE51D65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7" creationId="{2AADC51C-6F8D-F400-971F-C180466554F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8" creationId="{850B2829-C933-CBCA-F261-EEE030268E3B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79" creationId="{F565C3B4-4B77-EFC8-0120-AA4EE827C6D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0" creationId="{2B673EEE-B04A-5357-8A6B-879A957B35A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1" creationId="{50C376B8-1CC7-A7F2-D6CF-8210A22CB98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1" creationId="{E4834572-1043-D02A-0D02-297B3D1430B2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2" creationId="{6A7E38DF-6D32-F418-A7C6-9D298C24E40C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3" creationId="{859F7063-2ADF-0750-0850-66C5A186A86D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4" creationId="{515E76F0-7ECA-DBDB-F608-BEF12AD26F2F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5" creationId="{A3A213E1-9304-D43C-4A53-8489C814ABF8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5" creationId="{BB310D02-7D43-9AC8-01C1-FC158A63A40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6" creationId="{2FF0310A-CBC2-0C29-9A46-BFD55C8704D9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6" creationId="{3F75CE51-6D03-4B59-C31D-C2E19ACE8CD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7" creationId="{F38D54C8-5379-C5D8-9E3F-7A1207DE5EFC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8" creationId="{F3A8625D-0715-F1F1-9A11-460E062CCAD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89" creationId="{F02D0920-B163-04AC-1593-1D004B22C39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89" creationId="{F8535587-63C0-6355-051D-13C2D77CD3F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0" creationId="{8263724F-C0DC-AD32-BDDD-70512AB1DF8C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0" creationId="{8ECD98C9-AAE4-EBDE-43A4-58AB74E9D55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1" creationId="{EFB9EBE9-0499-0948-C1C7-AF2A5FEDEF1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2" creationId="{F2B6DC31-4986-8C20-A619-EFBEDF334BA3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3" creationId="{66312A3C-307B-56B3-B0F8-93D65DB4E01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3" creationId="{9D5AAAFC-C3E7-FAB3-A3A4-CF8973F7D05A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4" creationId="{F2A859B4-B15F-2EA5-5CB6-34F6872ABB44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5" creationId="{D9FDE4F4-1688-3A4E-5F12-513E66FD94FF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6" creationId="{CCA6136C-9581-9701-E095-B21199DC4788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7" creationId="{96D54E48-7946-EFF0-7AAF-C239CE39B9C7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8" creationId="{61C67898-72ED-92F6-A99E-564830A39375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5:02:38.172" v="3148"/>
            <ac:spMkLst>
              <pc:docMk/>
              <pc:sldMasterMk cId="2317532505" sldId="2147483672"/>
              <pc:sldLayoutMk cId="832540068" sldId="2147483695"/>
              <ac:spMk id="99" creationId="{58E4A2B7-49CE-7A64-C4FC-BAF919B672C6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0" creationId="{33299F23-EBD9-45D5-F809-1307E43E5417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2" creationId="{0378AD10-0523-F032-12EF-F9A532AA89E7}"/>
            </ac:spMkLst>
          </pc:spChg>
          <pc:spChg chg="mod topLvl">
            <ac:chgData name="Chuck Tomasi" userId="79514c44-a18e-4aaa-84b1-18f74099d6b1" providerId="ADAL" clId="{18B14563-CCEC-0C42-8C0A-ABD616E2CF02}" dt="2023-10-18T20:10:57.651" v="411" actId="164"/>
            <ac:spMkLst>
              <pc:docMk/>
              <pc:sldMasterMk cId="2317532505" sldId="2147483672"/>
              <pc:sldLayoutMk cId="832540068" sldId="2147483695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4" creationId="{06DFA4CE-180C-C3E7-B4F5-07BA09224935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5" creationId="{AB3669EB-1CCB-1180-FBF4-C85AC0C2C5CD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6" creationId="{D1955905-5EE8-2EED-F31B-E747B5A21426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7" creationId="{1FC7B65D-F64B-D7CF-5A8E-EF2F31CAE57D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8" creationId="{B8A38435-B4B5-737D-BABC-A0D10C7D6DBC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09" creationId="{5E90EB32-32F0-2B5D-ADCF-C753EF156CD7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0" creationId="{D4B28BE7-FF00-B2B8-3996-B7435B59AEE9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1" creationId="{E16D65E9-45A3-A1A0-E20A-1B1E8DBF0A64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2" creationId="{115BDE67-076A-1999-59A7-947E95B6A51A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3" creationId="{CF9C2DC7-A739-6BA2-47BA-DEBCE9A8C692}"/>
            </ac:spMkLst>
          </pc:spChg>
          <pc:spChg chg="mod">
            <ac:chgData name="Chuck Tomasi" userId="79514c44-a18e-4aaa-84b1-18f74099d6b1" providerId="ADAL" clId="{18B14563-CCEC-0C42-8C0A-ABD616E2CF02}" dt="2023-11-05T20:49:43.681" v="1535"/>
            <ac:spMkLst>
              <pc:docMk/>
              <pc:sldMasterMk cId="2317532505" sldId="2147483672"/>
              <pc:sldLayoutMk cId="832540068" sldId="2147483695"/>
              <ac:spMk id="114" creationId="{FE418726-315D-5A83-711F-4A92BDADA9D8}"/>
            </ac:spMkLst>
          </pc:spChg>
          <pc:grpChg chg="add mod">
            <ac:chgData name="Chuck Tomasi" userId="79514c44-a18e-4aaa-84b1-18f74099d6b1" providerId="ADAL" clId="{18B14563-CCEC-0C42-8C0A-ABD616E2CF02}" dt="2023-11-06T15:02:38.172" v="3148"/>
            <ac:grpSpMkLst>
              <pc:docMk/>
              <pc:sldMasterMk cId="2317532505" sldId="2147483672"/>
              <pc:sldLayoutMk cId="832540068" sldId="2147483695"/>
              <ac:grpSpMk id="4" creationId="{704F38BA-CFCB-5436-FA21-48E40C6B0121}"/>
            </ac:grpSpMkLst>
          </pc:grpChg>
          <pc:grpChg chg="add del mod">
            <ac:chgData name="Chuck Tomasi" userId="79514c44-a18e-4aaa-84b1-18f74099d6b1" providerId="ADAL" clId="{18B14563-CCEC-0C42-8C0A-ABD616E2CF02}" dt="2023-11-05T20:37:12.632" v="1436" actId="478"/>
            <ac:grpSpMkLst>
              <pc:docMk/>
              <pc:sldMasterMk cId="2317532505" sldId="2147483672"/>
              <pc:sldLayoutMk cId="832540068" sldId="2147483695"/>
              <ac:grpSpMk id="15" creationId="{B81AFA15-2A88-8E7A-404D-E0D66D9D714F}"/>
            </ac:grpSpMkLst>
          </pc:grpChg>
          <pc:grpChg chg="del">
            <ac:chgData name="Chuck Tomasi" userId="79514c44-a18e-4aaa-84b1-18f74099d6b1" providerId="ADAL" clId="{18B14563-CCEC-0C42-8C0A-ABD616E2CF02}" dt="2023-10-18T20:10:12.826" v="407" actId="165"/>
            <ac:grpSpMkLst>
              <pc:docMk/>
              <pc:sldMasterMk cId="2317532505" sldId="2147483672"/>
              <pc:sldLayoutMk cId="832540068" sldId="2147483695"/>
              <ac:grpSpMk id="35" creationId="{B5642D0F-9174-4837-424C-D99DE8ECC218}"/>
            </ac:grpSpMkLst>
          </pc:grpChg>
          <pc:grpChg chg="add del mod">
            <ac:chgData name="Chuck Tomasi" userId="79514c44-a18e-4aaa-84b1-18f74099d6b1" providerId="ADAL" clId="{18B14563-CCEC-0C42-8C0A-ABD616E2CF02}" dt="2023-11-06T15:00:25.228" v="3130" actId="478"/>
            <ac:grpSpMkLst>
              <pc:docMk/>
              <pc:sldMasterMk cId="2317532505" sldId="2147483672"/>
              <pc:sldLayoutMk cId="832540068" sldId="2147483695"/>
              <ac:grpSpMk id="36" creationId="{5814E5BF-986D-8116-4112-CA882CCCE7BB}"/>
            </ac:grpSpMkLst>
          </pc:grpChg>
          <pc:graphicFrameChg chg="add mod">
            <ac:chgData name="Chuck Tomasi" userId="79514c44-a18e-4aaa-84b1-18f74099d6b1" providerId="ADAL" clId="{18B14563-CCEC-0C42-8C0A-ABD616E2CF02}" dt="2023-10-18T16:45:18.490" v="270"/>
            <ac:graphicFrameMkLst>
              <pc:docMk/>
              <pc:sldMasterMk cId="2317532505" sldId="2147483672"/>
              <pc:sldLayoutMk cId="832540068" sldId="2147483695"/>
              <ac:graphicFrameMk id="12" creationId="{9D615241-5BD8-CD81-9497-236F1C2E6948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2:47.408" v="143" actId="478"/>
            <ac:graphicFrameMkLst>
              <pc:docMk/>
              <pc:sldMasterMk cId="2317532505" sldId="2147483672"/>
              <pc:sldLayoutMk cId="832540068" sldId="2147483695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18.490" v="270"/>
            <ac:picMkLst>
              <pc:docMk/>
              <pc:sldMasterMk cId="2317532505" sldId="2147483672"/>
              <pc:sldLayoutMk cId="832540068" sldId="2147483695"/>
              <ac:picMk id="10" creationId="{87A2CFE6-EE9F-EC57-BB15-5CB47940D94D}"/>
            </ac:picMkLst>
          </pc:picChg>
          <pc:picChg chg="del">
            <ac:chgData name="Chuck Tomasi" userId="79514c44-a18e-4aaa-84b1-18f74099d6b1" providerId="ADAL" clId="{18B14563-CCEC-0C42-8C0A-ABD616E2CF02}" dt="2023-10-18T15:42:37.921" v="142" actId="478"/>
            <ac:picMkLst>
              <pc:docMk/>
              <pc:sldMasterMk cId="2317532505" sldId="2147483672"/>
              <pc:sldLayoutMk cId="832540068" sldId="2147483695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15.464" v="1437" actId="478"/>
            <ac:cxnSpMkLst>
              <pc:docMk/>
              <pc:sldMasterMk cId="2317532505" sldId="2147483672"/>
              <pc:sldLayoutMk cId="832540068" sldId="2147483695"/>
              <ac:cxnSpMk id="4" creationId="{B3D7EAB0-63FF-65AD-DE68-BE5D2043955C}"/>
            </ac:cxnSpMkLst>
          </pc:cxnChg>
          <pc:cxnChg chg="add del mod">
            <ac:chgData name="Chuck Tomasi" userId="79514c44-a18e-4aaa-84b1-18f74099d6b1" providerId="ADAL" clId="{18B14563-CCEC-0C42-8C0A-ABD616E2CF02}" dt="2023-11-05T20:37:15.464" v="1437" actId="478"/>
            <ac:cxnSpMkLst>
              <pc:docMk/>
              <pc:sldMasterMk cId="2317532505" sldId="2147483672"/>
              <pc:sldLayoutMk cId="832540068" sldId="2147483695"/>
              <ac:cxnSpMk id="7" creationId="{E95A3423-5242-5C9A-8667-8D6D1FB23472}"/>
            </ac:cxnSpMkLst>
          </pc:cxnChg>
          <pc:cxnChg chg="add del mod">
            <ac:chgData name="Chuck Tomasi" userId="79514c44-a18e-4aaa-84b1-18f74099d6b1" providerId="ADAL" clId="{18B14563-CCEC-0C42-8C0A-ABD616E2CF02}" dt="2023-11-05T20:37:15.464" v="1437" actId="478"/>
            <ac:cxnSpMkLst>
              <pc:docMk/>
              <pc:sldMasterMk cId="2317532505" sldId="2147483672"/>
              <pc:sldLayoutMk cId="832540068" sldId="2147483695"/>
              <ac:cxnSpMk id="8" creationId="{58952D57-25FE-7EAD-FE36-D4E20064D834}"/>
            </ac:cxnSpMkLst>
          </pc:cxnChg>
          <pc:cxnChg chg="del">
            <ac:chgData name="Chuck Tomasi" userId="79514c44-a18e-4aaa-84b1-18f74099d6b1" providerId="ADAL" clId="{18B14563-CCEC-0C42-8C0A-ABD616E2CF02}" dt="2023-10-18T15:42:47.408" v="143" actId="478"/>
            <ac:cxnSpMkLst>
              <pc:docMk/>
              <pc:sldMasterMk cId="2317532505" sldId="2147483672"/>
              <pc:sldLayoutMk cId="832540068" sldId="2147483695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2:47.408" v="143" actId="478"/>
            <ac:cxnSpMkLst>
              <pc:docMk/>
              <pc:sldMasterMk cId="2317532505" sldId="2147483672"/>
              <pc:sldLayoutMk cId="832540068" sldId="2147483695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2:47.408" v="143" actId="478"/>
            <ac:cxnSpMkLst>
              <pc:docMk/>
              <pc:sldMasterMk cId="2317532505" sldId="2147483672"/>
              <pc:sldLayoutMk cId="832540068" sldId="2147483695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49.480" v="1462"/>
            <ac:cxnSpMkLst>
              <pc:docMk/>
              <pc:sldMasterMk cId="2317532505" sldId="2147483672"/>
              <pc:sldLayoutMk cId="832540068" sldId="2147483695"/>
              <ac:cxnSpMk id="32" creationId="{74F34558-8C0A-FFAE-86AD-0C408955DC1E}"/>
            </ac:cxnSpMkLst>
          </pc:cxnChg>
          <pc:cxnChg chg="add mod">
            <ac:chgData name="Chuck Tomasi" userId="79514c44-a18e-4aaa-84b1-18f74099d6b1" providerId="ADAL" clId="{18B14563-CCEC-0C42-8C0A-ABD616E2CF02}" dt="2023-11-05T20:38:49.480" v="1462"/>
            <ac:cxnSpMkLst>
              <pc:docMk/>
              <pc:sldMasterMk cId="2317532505" sldId="2147483672"/>
              <pc:sldLayoutMk cId="832540068" sldId="2147483695"/>
              <ac:cxnSpMk id="33" creationId="{437E820C-88F6-DF4E-3A62-7772CF0A192E}"/>
            </ac:cxnSpMkLst>
          </pc:cxnChg>
          <pc:cxnChg chg="add mod">
            <ac:chgData name="Chuck Tomasi" userId="79514c44-a18e-4aaa-84b1-18f74099d6b1" providerId="ADAL" clId="{18B14563-CCEC-0C42-8C0A-ABD616E2CF02}" dt="2023-11-05T20:38:49.480" v="1462"/>
            <ac:cxnSpMkLst>
              <pc:docMk/>
              <pc:sldMasterMk cId="2317532505" sldId="2147483672"/>
              <pc:sldLayoutMk cId="832540068" sldId="2147483695"/>
              <ac:cxnSpMk id="34" creationId="{32577E57-CC51-DA55-6C35-9E27B0AD4EA7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3:15.988" v="3152"/>
          <pc:sldLayoutMkLst>
            <pc:docMk/>
            <pc:sldMasterMk cId="2317532505" sldId="2147483672"/>
            <pc:sldLayoutMk cId="3996452978" sldId="2147483696"/>
          </pc:sldLayoutMkLst>
          <pc:spChg chg="add mod">
            <ac:chgData name="Chuck Tomasi" userId="79514c44-a18e-4aaa-84b1-18f74099d6b1" providerId="ADAL" clId="{18B14563-CCEC-0C42-8C0A-ABD616E2CF02}" dt="2023-10-18T16:45:20.768" v="271"/>
            <ac:spMkLst>
              <pc:docMk/>
              <pc:sldMasterMk cId="2317532505" sldId="2147483672"/>
              <pc:sldLayoutMk cId="3996452978" sldId="2147483696"/>
              <ac:spMk id="2" creationId="{6B7E2FA5-3D03-A177-4703-B2D1EBFB75EA}"/>
            </ac:spMkLst>
          </pc:spChg>
          <pc:spChg chg="add mod">
            <ac:chgData name="Chuck Tomasi" userId="79514c44-a18e-4aaa-84b1-18f74099d6b1" providerId="ADAL" clId="{18B14563-CCEC-0C42-8C0A-ABD616E2CF02}" dt="2023-10-18T16:45:20.768" v="271"/>
            <ac:spMkLst>
              <pc:docMk/>
              <pc:sldMasterMk cId="2317532505" sldId="2147483672"/>
              <pc:sldLayoutMk cId="3996452978" sldId="2147483696"/>
              <ac:spMk id="3" creationId="{D4702A0E-37C6-FD68-55AE-D6B493DB0C79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5" creationId="{092FD26F-672C-3605-1BB1-D350997A7C2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5" creationId="{7624EC55-CED2-0EE2-FC6D-08AB6E58E2F5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6" creationId="{3CC69632-AB18-3524-A201-AE869432C4D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6" creationId="{C49C199B-8DC9-186D-04DB-229A311471E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" creationId="{3D0571FF-618E-51B2-B6F1-B1121A1A3403}"/>
            </ac:spMkLst>
          </pc:spChg>
          <pc:spChg chg="del">
            <ac:chgData name="Chuck Tomasi" userId="79514c44-a18e-4aaa-84b1-18f74099d6b1" providerId="ADAL" clId="{18B14563-CCEC-0C42-8C0A-ABD616E2CF02}" dt="2023-10-18T15:43:01.739" v="146" actId="478"/>
            <ac:spMkLst>
              <pc:docMk/>
              <pc:sldMasterMk cId="2317532505" sldId="2147483672"/>
              <pc:sldLayoutMk cId="3996452978" sldId="2147483696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" creationId="{75B86D4F-0225-D536-23D3-D86B41DCA905}"/>
            </ac:spMkLst>
          </pc:spChg>
          <pc:spChg chg="del">
            <ac:chgData name="Chuck Tomasi" userId="79514c44-a18e-4aaa-84b1-18f74099d6b1" providerId="ADAL" clId="{18B14563-CCEC-0C42-8C0A-ABD616E2CF02}" dt="2023-10-18T15:42:58.441" v="145" actId="478"/>
            <ac:spMkLst>
              <pc:docMk/>
              <pc:sldMasterMk cId="2317532505" sldId="2147483672"/>
              <pc:sldLayoutMk cId="3996452978" sldId="2147483696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5:00:10.392" v="4" actId="207"/>
            <ac:spMkLst>
              <pc:docMk/>
              <pc:sldMasterMk cId="2317532505" sldId="2147483672"/>
              <pc:sldLayoutMk cId="3996452978" sldId="2147483696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7:27.595" v="1440" actId="478"/>
            <ac:spMkLst>
              <pc:docMk/>
              <pc:sldMasterMk cId="2317532505" sldId="2147483672"/>
              <pc:sldLayoutMk cId="3996452978" sldId="2147483696"/>
              <ac:spMk id="11" creationId="{5D40DE50-0E16-5E38-F782-A51B796D808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1" creationId="{7CB59182-A674-6A11-0B7F-3D19F415F2E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3" creationId="{63035B9A-B292-6881-5CB7-F42CCBA0FFEF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3" creationId="{7D7E3946-7C43-EC7A-65E7-411C148B0DD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4" creationId="{8EABF494-5076-A79C-DFCF-91C99D41BA1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4" creationId="{9DF140EC-1994-F216-FB6C-A985D61AADA7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5" creationId="{055BB8CE-5AFA-ECB2-50BC-13083BE2AED5}"/>
            </ac:spMkLst>
          </pc:spChg>
          <pc:spChg chg="del">
            <ac:chgData name="Chuck Tomasi" userId="79514c44-a18e-4aaa-84b1-18f74099d6b1" providerId="ADAL" clId="{18B14563-CCEC-0C42-8C0A-ABD616E2CF02}" dt="2023-10-18T15:42:58.441" v="145" actId="478"/>
            <ac:spMkLst>
              <pc:docMk/>
              <pc:sldMasterMk cId="2317532505" sldId="2147483672"/>
              <pc:sldLayoutMk cId="3996452978" sldId="2147483696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16" creationId="{8B9064D3-E1DE-6A80-99E8-98D0780AA5E8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6" creationId="{97DB1F03-B844-6A98-1823-56778B8AF850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17" creationId="{67349A12-FAED-A487-1252-CD895AE78194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18" creationId="{9DB3C976-9CB0-C28A-1D3F-560708524CB9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19" creationId="{D5C2EAC5-3E39-09A9-5D4B-0D3276EDC367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0" creationId="{973D7060-42BB-2E15-09D7-57757B3B67BE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1" creationId="{77DCB60A-CA4D-2C39-4F9A-429725443FF4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2" creationId="{EAAFE29C-6468-8950-99AE-9777DFE80E41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3" creationId="{12FA8995-3240-749E-E1BF-0729860E7770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4" creationId="{434F4C7D-3D40-01C5-2026-C913F58D3E9C}"/>
            </ac:spMkLst>
          </pc:spChg>
          <pc:spChg chg="mod">
            <ac:chgData name="Chuck Tomasi" userId="79514c44-a18e-4aaa-84b1-18f74099d6b1" providerId="ADAL" clId="{18B14563-CCEC-0C42-8C0A-ABD616E2CF02}" dt="2023-10-17T15:03:57.608" v="27" actId="207"/>
            <ac:spMkLst>
              <pc:docMk/>
              <pc:sldMasterMk cId="2317532505" sldId="2147483672"/>
              <pc:sldLayoutMk cId="3996452978" sldId="2147483696"/>
              <ac:spMk id="25" creationId="{28047B87-8447-B4DD-9F82-5C663653EDB7}"/>
            </ac:spMkLst>
          </pc:spChg>
          <pc:spChg chg="mod">
            <ac:chgData name="Chuck Tomasi" userId="79514c44-a18e-4aaa-84b1-18f74099d6b1" providerId="ADAL" clId="{18B14563-CCEC-0C42-8C0A-ABD616E2CF02}" dt="2023-10-17T15:03:51.255" v="26" actId="207"/>
            <ac:spMkLst>
              <pc:docMk/>
              <pc:sldMasterMk cId="2317532505" sldId="2147483672"/>
              <pc:sldLayoutMk cId="3996452978" sldId="2147483696"/>
              <ac:spMk id="27" creationId="{E87F0B85-D1E8-B9D8-73C1-7A22356A3AEF}"/>
            </ac:spMkLst>
          </pc:spChg>
          <pc:spChg chg="mod">
            <ac:chgData name="Chuck Tomasi" userId="79514c44-a18e-4aaa-84b1-18f74099d6b1" providerId="ADAL" clId="{18B14563-CCEC-0C42-8C0A-ABD616E2CF02}" dt="2023-10-17T15:03:51.255" v="26" actId="207"/>
            <ac:spMkLst>
              <pc:docMk/>
              <pc:sldMasterMk cId="2317532505" sldId="2147483672"/>
              <pc:sldLayoutMk cId="3996452978" sldId="2147483696"/>
              <ac:spMk id="28" creationId="{9195025D-A0BE-CD26-BAB0-A2C1B62DE691}"/>
            </ac:spMkLst>
          </pc:spChg>
          <pc:spChg chg="mod">
            <ac:chgData name="Chuck Tomasi" userId="79514c44-a18e-4aaa-84b1-18f74099d6b1" providerId="ADAL" clId="{18B14563-CCEC-0C42-8C0A-ABD616E2CF02}" dt="2023-10-18T20:03:22.656" v="373" actId="207"/>
            <ac:spMkLst>
              <pc:docMk/>
              <pc:sldMasterMk cId="2317532505" sldId="2147483672"/>
              <pc:sldLayoutMk cId="3996452978" sldId="2147483696"/>
              <ac:spMk id="29" creationId="{6064A4F7-6D06-3D25-8C3A-8EE3B5F45C50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30" creationId="{7A86048C-56E1-8143-C453-18AAF72C82A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30" creationId="{E9B3719B-DB8C-9096-8640-5C398508D28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31" creationId="{43BB7EED-980C-0A7C-1AA0-21E649B04A0B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31" creationId="{98D266A9-2423-3B75-9231-3B4B33AC2C00}"/>
            </ac:spMkLst>
          </pc:spChg>
          <pc:spChg chg="add mod">
            <ac:chgData name="Chuck Tomasi" userId="79514c44-a18e-4aaa-84b1-18f74099d6b1" providerId="ADAL" clId="{18B14563-CCEC-0C42-8C0A-ABD616E2CF02}" dt="2023-11-05T20:38:45.917" v="1461"/>
            <ac:spMkLst>
              <pc:docMk/>
              <pc:sldMasterMk cId="2317532505" sldId="2147483672"/>
              <pc:sldLayoutMk cId="3996452978" sldId="2147483696"/>
              <ac:spMk id="35" creationId="{EF14C0C1-5953-F141-FD27-D7091143C07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37" creationId="{C1505457-E08F-4358-F806-ED551AD11F74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38" creationId="{D70EFE50-1021-EF8D-F1CF-BB247DF8E36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39" creationId="{6F32D819-7D15-5342-EF44-8EC73FF6B28D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0" creationId="{331FD88E-59C2-B167-A5F9-C380A82AD75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1" creationId="{674D23D4-BA9B-EA23-6AA0-3FFE636C580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2" creationId="{1C6ED955-3497-8681-44C8-7D51191FCDA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3" creationId="{59C4F59D-7398-E2E5-C3A9-A056BB5109A4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4" creationId="{D10EB5D8-E04C-A533-533B-51AD1F563AC7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5" creationId="{593B5590-8939-B9D6-8CE6-E4A17564394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6" creationId="{C5FFD546-3D2D-AD21-C009-CA50B31CA5EB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7" creationId="{B329741A-C207-8B50-8C2F-C896D7493313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8" creationId="{37410B57-B66E-7A3C-5823-18C9E5A79CE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49" creationId="{3D9F6A47-45C0-9D90-F7AD-940483F9A491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0" creationId="{1D970BCE-A8F8-A694-4974-85EF00A9E45B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1" creationId="{A2A72CD6-A76D-4D4C-B430-6411FE3CBAA3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2" creationId="{25B40E07-243A-82A2-2E1B-B6F113AD9985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3" creationId="{E48983BA-C0FE-542F-AA5C-6C68EC82A492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4" creationId="{0A7BA2E2-763E-405E-5DFF-9B98C2ABBBC7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5" creationId="{C872D0B2-558D-F188-8D2A-AD4F10B3B902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6" creationId="{55B24163-7354-EB67-E2B6-B855FE268B75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7" creationId="{94740E77-167E-6EFA-6E35-453B818D678F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8" creationId="{082D2CA8-FD2A-7024-4404-7DBABDB9D2F0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59" creationId="{089C0794-F7CE-9642-BAD1-D1C7E39C3026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0" creationId="{BE4CE59C-88FF-2010-3508-B0E2DB630B9D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2" creationId="{B71D36AE-6F2A-D635-8396-A73939F61F9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3" creationId="{5218E487-E2CA-79CF-D4ED-A4D5C33193C1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4" creationId="{478FB6C4-348B-A617-B530-CECD739D9E31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5" creationId="{4435E6BD-E004-91CD-D0B8-E74377A34C6E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6" creationId="{4D799012-AF38-26AC-376E-41C852736E43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7" creationId="{ECEA2BFC-16C7-9BE8-81B3-926B27CF778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68" creationId="{18AED77A-0FA2-B2EE-F5F9-C7203B2DB439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69" creationId="{25E4109C-B340-38DF-6568-3DBEC99AF16B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69" creationId="{75E73A34-112A-4509-BD56-AB05CEC1101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0" creationId="{39EC13C1-FD86-143E-E704-A3F89711F1D7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0" creationId="{3BD7514F-5007-0F31-8E30-07DDE1C9C1A5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1" creationId="{A7D8F075-5DFF-E0E2-8E46-5E090754489B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1" creationId="{EC96B476-9E6F-B439-A8B0-32D1E4548044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2" creationId="{7EEE19D6-8D07-9A6D-DCF4-4D9746DD2C86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2" creationId="{94F49B51-1FAB-A404-F6A5-1B9A972365F6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3" creationId="{25557BFC-CC5A-9246-9ED2-51F509E7F24C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3" creationId="{ED07360A-809D-AA00-CAF9-E2540E0AFC07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4" creationId="{1D81A851-923E-2527-D4AF-9A4CCDD75ADA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4" creationId="{2AEE3FED-9CC0-D879-8033-57B345C67E3E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5" creationId="{C3C7DACE-75D2-F45B-0A78-AC10E222E3F8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5" creationId="{F6ADC88E-7D74-D06A-913C-90B80F8F8AC3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6" creationId="{08FE40DC-AA7A-97F3-F963-A4A01C8FE2AF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6" creationId="{39057BE4-4A14-C583-1A35-1679B477B8C6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7" creationId="{382B0D12-0667-9BC1-21D1-0327B1E5B6FD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7" creationId="{57449914-5AB7-93D4-9BE9-05F11287C58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8" creationId="{6FB3669F-C823-7567-0D76-923CBBF18A72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8" creationId="{ACCBB781-10AD-0E02-9B16-A270D774823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79" creationId="{01D5E660-B3D6-1379-4D04-CB9A86BA9F8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79" creationId="{7896325F-686A-A3F8-0937-1CC5F77511A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0" creationId="{176587D8-17CA-E3F7-E49A-ABA1AA37A93A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0" creationId="{668364D4-D28B-67BF-FFA8-6C1BFE9B61AE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1" creationId="{D9A69E7F-B066-94F7-2DEE-653103A8119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1" creationId="{E4834572-1043-D02A-0D02-297B3D1430B2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2" creationId="{09C21539-D8B6-90F3-0EC8-DD5D2F8716A2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2" creationId="{21409725-1A4A-61DC-997F-4CF88803D3F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3" creationId="{6DB4216C-F296-298A-8435-4585FEDE18F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3" creationId="{A0E23BB7-06A5-B32F-C8FE-C2612660B9A3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4" creationId="{13DB703F-57A4-588A-79F9-5C68D37E6F0D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4" creationId="{D0475142-1C00-3C0A-66CF-2340911DAE56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5" creationId="{6AD44F16-705C-F0D4-9344-BD6E772BE7E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5" creationId="{BB310D02-7D43-9AC8-01C1-FC158A63A40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6" creationId="{3F75CE51-6D03-4B59-C31D-C2E19ACE8CD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6" creationId="{D8C13397-5E51-7D25-9F79-53420B10A79D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7" creationId="{2D693C16-F92E-D1FE-5F63-646FED261870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7" creationId="{D2413810-C1F7-1927-B1B7-7C9A3E463BD7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8" creationId="{110119AF-E795-4E56-563D-CA59AF7BF2B0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8" creationId="{BBC1E900-AA29-3CBC-BB45-01A080F625CD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89" creationId="{1FEB95D5-BD17-B3E4-CD9D-E800A5AB6140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89" creationId="{F8535587-63C0-6355-051D-13C2D77CD3F5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0" creationId="{3BCDB441-3114-E5DD-8DBF-FF88B90CBFE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0" creationId="{8263724F-C0DC-AD32-BDDD-70512AB1DF8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1" creationId="{0C6A6E98-A259-7F8D-388D-DDEA67E4FC11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1" creationId="{7BF10830-F605-0A00-29D6-CD3F5BC4D7C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2" creationId="{D6ABD067-018F-037B-2A10-C93D518D668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2" creationId="{DFA7BD15-20F7-02A8-5B17-A28C4EA4EE9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3" creationId="{9D5AAAFC-C3E7-FAB3-A3A4-CF8973F7D05A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3" creationId="{D33577F2-EF6C-FB39-B04F-C08D2D50CB9A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4" creationId="{A7D64750-0013-16DD-B17C-1028602F5D9F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4" creationId="{E595C20C-A836-DBA3-04A4-40F672BF17C9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5" creationId="{76D2E330-99E2-01B8-3283-2E8DCC425B40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5" creationId="{AB7AEF95-A28D-8849-3505-5E654F33A2F1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6" creationId="{C718D5E3-BC8E-0EB4-DDCF-B94EE1C3B90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6" creationId="{DDBE49B3-E92C-E617-5644-57FF994250C4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7" creationId="{57D8E86A-E162-FE48-A0B5-B516E4E46012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7" creationId="{C5EC94ED-3618-FC7B-3C4B-6090CD70C141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8" creationId="{B7CA84BF-ACEF-4D90-81F7-7CEFD760F214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8" creationId="{D68F4D7E-E8BC-566C-0005-9907D4BC5788}"/>
            </ac:spMkLst>
          </pc:spChg>
          <pc:spChg chg="mod">
            <ac:chgData name="Chuck Tomasi" userId="79514c44-a18e-4aaa-84b1-18f74099d6b1" providerId="ADAL" clId="{18B14563-CCEC-0C42-8C0A-ABD616E2CF02}" dt="2023-11-06T12:12:11.193" v="1938"/>
            <ac:spMkLst>
              <pc:docMk/>
              <pc:sldMasterMk cId="2317532505" sldId="2147483672"/>
              <pc:sldLayoutMk cId="3996452978" sldId="2147483696"/>
              <ac:spMk id="99" creationId="{391379DB-7B96-A9C6-4B06-EF8DFA8C2E3E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99" creationId="{A864E3CE-8363-831F-FDC1-467450300C71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0" creationId="{33299F23-EBD9-45D5-F809-1307E43E541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01" creationId="{10EBA75A-A602-A439-13ED-680258E81CD5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1" creationId="{DAD416B8-D98D-FBF1-B5A6-CE2C6819301F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2" creationId="{0378AD10-0523-F032-12EF-F9A532AA89E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02" creationId="{F17C112C-8FC6-78F4-800A-C660CD52536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03" creationId="{6F26AA5B-5680-E78D-2EC4-2DB88B33810C}"/>
            </ac:spMkLst>
          </pc:spChg>
          <pc:spChg chg="mod topLvl">
            <ac:chgData name="Chuck Tomasi" userId="79514c44-a18e-4aaa-84b1-18f74099d6b1" providerId="ADAL" clId="{18B14563-CCEC-0C42-8C0A-ABD616E2CF02}" dt="2023-10-18T20:12:00.558" v="417" actId="164"/>
            <ac:spMkLst>
              <pc:docMk/>
              <pc:sldMasterMk cId="2317532505" sldId="2147483672"/>
              <pc:sldLayoutMk cId="3996452978" sldId="2147483696"/>
              <ac:spMk id="103" creationId="{F8D23A68-6976-5019-95B6-8403F4B66EB9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4" creationId="{37EA131B-584B-1748-529C-617E45E26B80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5" creationId="{F5D9E615-71B9-AAAD-D5F4-007A1F0BE4C7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6" creationId="{416419E4-AD69-96FE-A176-EEAA39537AFA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7" creationId="{15CB1A89-14E7-7582-B646-AFACE55A081B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8" creationId="{DFB13673-DEFF-BAE2-F76D-2E33586C5305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09" creationId="{39B6C623-5786-7EEF-334E-9A24FF3971CF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0" creationId="{26758432-3A13-33AF-D549-9C3011D97E5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1" creationId="{A6DE46F0-8402-2314-09B9-36200F1A0458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2" creationId="{6467179A-76FF-2019-F466-EF9264368DAC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3" creationId="{A59E150F-09DF-3A7A-CA2F-C669AEB1F78D}"/>
            </ac:spMkLst>
          </pc:spChg>
          <pc:spChg chg="mod">
            <ac:chgData name="Chuck Tomasi" userId="79514c44-a18e-4aaa-84b1-18f74099d6b1" providerId="ADAL" clId="{18B14563-CCEC-0C42-8C0A-ABD616E2CF02}" dt="2023-11-05T20:50:18.846" v="1539"/>
            <ac:spMkLst>
              <pc:docMk/>
              <pc:sldMasterMk cId="2317532505" sldId="2147483672"/>
              <pc:sldLayoutMk cId="3996452978" sldId="2147483696"/>
              <ac:spMk id="114" creationId="{E7757C76-C760-0C7D-E56B-11C36D655A4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5" creationId="{69DB1CE7-D02A-074C-7BEE-BB6B69150450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6" creationId="{A384EBF5-C6D6-7360-447F-CFCF7B2945D6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7" creationId="{7989293E-5863-7CE4-2727-0CCF2D24B31A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8" creationId="{96B0562F-D766-DB0E-55E4-3C88FBBA517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19" creationId="{9033345D-7412-E79B-AE97-FD373061738E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0" creationId="{5CD89BBD-D230-FEB7-77A5-63AD75301B99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1" creationId="{DCAD9285-9450-757A-2BD2-5B5C1F8BC69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2" creationId="{B9224CC7-CDEC-1056-4FB4-89A8DAB72CE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3" creationId="{0887A2D3-9DFB-F30F-68D7-EFC1BC6AD7F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4" creationId="{BF70ED27-CC4D-6C8C-8340-151DB7A2B070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5" creationId="{C178468C-9855-5F5A-B856-C06F93EEC08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6" creationId="{A47B173F-086C-063F-4C42-13221B1EEC63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7" creationId="{BA3FBC72-A287-9B12-EC86-018F29669C5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8" creationId="{F1C5C56A-5379-A3A2-E070-C90D1720A33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29" creationId="{69AAD3C0-719F-9AC1-ED42-C6A95CCA406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0" creationId="{7155EA64-20AF-8A89-2A45-E181AEAC439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1" creationId="{7F60E0BA-190B-F70E-4BDF-127E390BBDE6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2" creationId="{F8237172-078A-6407-5128-ABDF928396E3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3" creationId="{76311461-0AFE-55D7-1213-8A3E0197CB6D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4" creationId="{B4EC6434-F7D2-228E-AAE5-F7CCE7E7318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5" creationId="{B90DCAB4-6463-857D-F4AA-64A3390BF6F7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6" creationId="{50BB806D-0FB7-697B-4043-21E516E1CEE5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7" creationId="{3B8716A5-9F8E-03AA-E20A-7612D81BEDA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8" creationId="{B8FDE67B-886D-7263-68D5-867B70D304C4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39" creationId="{0555607F-04A2-9ABE-CCF6-6C1499844AC4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0" creationId="{EF8EAC92-5C29-E949-D3F6-7A9D0030732D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1" creationId="{2B030F50-02A7-3BAF-2EE7-C2171F36F228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2" creationId="{1E2072D7-8695-CDBA-CE14-42B4C689CD18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3" creationId="{E08061CD-FAD6-7C0D-690E-408FE8FB2ACE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4" creationId="{E65DEE5E-6F81-822D-A79E-D2C279ABE48C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5" creationId="{83F1F9A9-AAC3-6555-2D09-9760375EA11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6" creationId="{1C807AFE-2A65-795C-6637-1ACAF2889BAF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7" creationId="{F0B80A18-6263-4E26-3CEE-1DCA695CD91B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8" creationId="{DE348FF1-26AB-9FF1-B465-27BD0E310BC0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49" creationId="{A5FF5A49-960A-69DF-0F00-F8ECA496F54E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0" creationId="{F02315B8-1165-005A-35A2-2AEA67942029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1" creationId="{CD79E726-E38D-C1B3-3483-88FA313A76E4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2" creationId="{EA197218-4FDF-5E9A-1162-9B0E6A5A8472}"/>
            </ac:spMkLst>
          </pc:spChg>
          <pc:spChg chg="mod">
            <ac:chgData name="Chuck Tomasi" userId="79514c44-a18e-4aaa-84b1-18f74099d6b1" providerId="ADAL" clId="{18B14563-CCEC-0C42-8C0A-ABD616E2CF02}" dt="2023-11-06T15:03:15.988" v="3152"/>
            <ac:spMkLst>
              <pc:docMk/>
              <pc:sldMasterMk cId="2317532505" sldId="2147483672"/>
              <pc:sldLayoutMk cId="3996452978" sldId="2147483696"/>
              <ac:spMk id="153" creationId="{A01353C5-46A9-9B3A-2E48-C318979CC659}"/>
            </ac:spMkLst>
          </pc:spChg>
          <pc:grpChg chg="add del mod">
            <ac:chgData name="Chuck Tomasi" userId="79514c44-a18e-4aaa-84b1-18f74099d6b1" providerId="ADAL" clId="{18B14563-CCEC-0C42-8C0A-ABD616E2CF02}" dt="2023-11-06T15:00:37.735" v="3132" actId="478"/>
            <ac:grpSpMkLst>
              <pc:docMk/>
              <pc:sldMasterMk cId="2317532505" sldId="2147483672"/>
              <pc:sldLayoutMk cId="3996452978" sldId="2147483696"/>
              <ac:grpSpMk id="4" creationId="{A071F300-4E3B-8427-E79C-BA931BF96114}"/>
            </ac:grpSpMkLst>
          </pc:grpChg>
          <pc:grpChg chg="add del mod">
            <ac:chgData name="Chuck Tomasi" userId="79514c44-a18e-4aaa-84b1-18f74099d6b1" providerId="ADAL" clId="{18B14563-CCEC-0C42-8C0A-ABD616E2CF02}" dt="2023-11-05T20:37:22.983" v="1439" actId="478"/>
            <ac:grpSpMkLst>
              <pc:docMk/>
              <pc:sldMasterMk cId="2317532505" sldId="2147483672"/>
              <pc:sldLayoutMk cId="3996452978" sldId="2147483696"/>
              <ac:grpSpMk id="15" creationId="{B6686F0E-3B92-104C-6FCD-BFA80900EE08}"/>
            </ac:grpSpMkLst>
          </pc:grpChg>
          <pc:grpChg chg="del">
            <ac:chgData name="Chuck Tomasi" userId="79514c44-a18e-4aaa-84b1-18f74099d6b1" providerId="ADAL" clId="{18B14563-CCEC-0C42-8C0A-ABD616E2CF02}" dt="2023-10-18T20:11:20.691" v="413" actId="165"/>
            <ac:grpSpMkLst>
              <pc:docMk/>
              <pc:sldMasterMk cId="2317532505" sldId="2147483672"/>
              <pc:sldLayoutMk cId="3996452978" sldId="2147483696"/>
              <ac:grpSpMk id="34" creationId="{86F26583-B3F8-223C-68EB-9F12A95D93D8}"/>
            </ac:grpSpMkLst>
          </pc:grpChg>
          <pc:grpChg chg="add del mod">
            <ac:chgData name="Chuck Tomasi" userId="79514c44-a18e-4aaa-84b1-18f74099d6b1" providerId="ADAL" clId="{18B14563-CCEC-0C42-8C0A-ABD616E2CF02}" dt="2023-11-06T12:12:17.135" v="1939" actId="478"/>
            <ac:grpSpMkLst>
              <pc:docMk/>
              <pc:sldMasterMk cId="2317532505" sldId="2147483672"/>
              <pc:sldLayoutMk cId="3996452978" sldId="2147483696"/>
              <ac:grpSpMk id="36" creationId="{3C10E633-26B0-0747-3C15-BF8339702380}"/>
            </ac:grpSpMkLst>
          </pc:grpChg>
          <pc:grpChg chg="add mod">
            <ac:chgData name="Chuck Tomasi" userId="79514c44-a18e-4aaa-84b1-18f74099d6b1" providerId="ADAL" clId="{18B14563-CCEC-0C42-8C0A-ABD616E2CF02}" dt="2023-11-06T15:03:15.988" v="3152"/>
            <ac:grpSpMkLst>
              <pc:docMk/>
              <pc:sldMasterMk cId="2317532505" sldId="2147483672"/>
              <pc:sldLayoutMk cId="3996452978" sldId="2147483696"/>
              <ac:grpSpMk id="100" creationId="{53A34BE9-FB4C-C3D2-1B73-D14ACFA394E8}"/>
            </ac:grpSpMkLst>
          </pc:grpChg>
          <pc:graphicFrameChg chg="add mod">
            <ac:chgData name="Chuck Tomasi" userId="79514c44-a18e-4aaa-84b1-18f74099d6b1" providerId="ADAL" clId="{18B14563-CCEC-0C42-8C0A-ABD616E2CF02}" dt="2023-10-18T16:45:20.768" v="271"/>
            <ac:graphicFrameMkLst>
              <pc:docMk/>
              <pc:sldMasterMk cId="2317532505" sldId="2147483672"/>
              <pc:sldLayoutMk cId="3996452978" sldId="2147483696"/>
              <ac:graphicFrameMk id="12" creationId="{AA97E898-0BB5-4012-8B75-1DE0F087B783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3:04.273" v="147" actId="478"/>
            <ac:graphicFrameMkLst>
              <pc:docMk/>
              <pc:sldMasterMk cId="2317532505" sldId="2147483672"/>
              <pc:sldLayoutMk cId="3996452978" sldId="2147483696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20.768" v="271"/>
            <ac:picMkLst>
              <pc:docMk/>
              <pc:sldMasterMk cId="2317532505" sldId="2147483672"/>
              <pc:sldLayoutMk cId="3996452978" sldId="2147483696"/>
              <ac:picMk id="10" creationId="{A9B1E6C2-0257-67FF-391D-2EEC4FCD25A5}"/>
            </ac:picMkLst>
          </pc:picChg>
          <pc:picChg chg="del">
            <ac:chgData name="Chuck Tomasi" userId="79514c44-a18e-4aaa-84b1-18f74099d6b1" providerId="ADAL" clId="{18B14563-CCEC-0C42-8C0A-ABD616E2CF02}" dt="2023-10-18T15:42:52.643" v="144" actId="478"/>
            <ac:picMkLst>
              <pc:docMk/>
              <pc:sldMasterMk cId="2317532505" sldId="2147483672"/>
              <pc:sldLayoutMk cId="3996452978" sldId="2147483696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27.595" v="1440" actId="478"/>
            <ac:cxnSpMkLst>
              <pc:docMk/>
              <pc:sldMasterMk cId="2317532505" sldId="2147483672"/>
              <pc:sldLayoutMk cId="3996452978" sldId="2147483696"/>
              <ac:cxnSpMk id="4" creationId="{5C9F8682-B814-6823-828F-0AF8991A1786}"/>
            </ac:cxnSpMkLst>
          </pc:cxnChg>
          <pc:cxnChg chg="add del mod">
            <ac:chgData name="Chuck Tomasi" userId="79514c44-a18e-4aaa-84b1-18f74099d6b1" providerId="ADAL" clId="{18B14563-CCEC-0C42-8C0A-ABD616E2CF02}" dt="2023-11-05T20:37:27.595" v="1440" actId="478"/>
            <ac:cxnSpMkLst>
              <pc:docMk/>
              <pc:sldMasterMk cId="2317532505" sldId="2147483672"/>
              <pc:sldLayoutMk cId="3996452978" sldId="2147483696"/>
              <ac:cxnSpMk id="7" creationId="{75F7B63F-F0BA-C4AC-8EE3-74A854010084}"/>
            </ac:cxnSpMkLst>
          </pc:cxnChg>
          <pc:cxnChg chg="add del mod">
            <ac:chgData name="Chuck Tomasi" userId="79514c44-a18e-4aaa-84b1-18f74099d6b1" providerId="ADAL" clId="{18B14563-CCEC-0C42-8C0A-ABD616E2CF02}" dt="2023-11-05T20:37:27.595" v="1440" actId="478"/>
            <ac:cxnSpMkLst>
              <pc:docMk/>
              <pc:sldMasterMk cId="2317532505" sldId="2147483672"/>
              <pc:sldLayoutMk cId="3996452978" sldId="2147483696"/>
              <ac:cxnSpMk id="8" creationId="{22E603C4-8FDC-C869-14DB-2EC44A926116}"/>
            </ac:cxnSpMkLst>
          </pc:cxnChg>
          <pc:cxnChg chg="del">
            <ac:chgData name="Chuck Tomasi" userId="79514c44-a18e-4aaa-84b1-18f74099d6b1" providerId="ADAL" clId="{18B14563-CCEC-0C42-8C0A-ABD616E2CF02}" dt="2023-10-18T15:42:58.441" v="145" actId="478"/>
            <ac:cxnSpMkLst>
              <pc:docMk/>
              <pc:sldMasterMk cId="2317532505" sldId="2147483672"/>
              <pc:sldLayoutMk cId="3996452978" sldId="2147483696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2:58.441" v="145" actId="478"/>
            <ac:cxnSpMkLst>
              <pc:docMk/>
              <pc:sldMasterMk cId="2317532505" sldId="2147483672"/>
              <pc:sldLayoutMk cId="3996452978" sldId="2147483696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2:58.441" v="145" actId="478"/>
            <ac:cxnSpMkLst>
              <pc:docMk/>
              <pc:sldMasterMk cId="2317532505" sldId="2147483672"/>
              <pc:sldLayoutMk cId="3996452978" sldId="2147483696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45.917" v="1461"/>
            <ac:cxnSpMkLst>
              <pc:docMk/>
              <pc:sldMasterMk cId="2317532505" sldId="2147483672"/>
              <pc:sldLayoutMk cId="3996452978" sldId="2147483696"/>
              <ac:cxnSpMk id="32" creationId="{11CC4153-DB61-4BFC-B99A-757E1704DC8C}"/>
            </ac:cxnSpMkLst>
          </pc:cxnChg>
          <pc:cxnChg chg="add mod">
            <ac:chgData name="Chuck Tomasi" userId="79514c44-a18e-4aaa-84b1-18f74099d6b1" providerId="ADAL" clId="{18B14563-CCEC-0C42-8C0A-ABD616E2CF02}" dt="2023-11-05T20:38:45.917" v="1461"/>
            <ac:cxnSpMkLst>
              <pc:docMk/>
              <pc:sldMasterMk cId="2317532505" sldId="2147483672"/>
              <pc:sldLayoutMk cId="3996452978" sldId="2147483696"/>
              <ac:cxnSpMk id="33" creationId="{520B791B-52CC-740D-564C-F6BB599A0F97}"/>
            </ac:cxnSpMkLst>
          </pc:cxnChg>
          <pc:cxnChg chg="add mod">
            <ac:chgData name="Chuck Tomasi" userId="79514c44-a18e-4aaa-84b1-18f74099d6b1" providerId="ADAL" clId="{18B14563-CCEC-0C42-8C0A-ABD616E2CF02}" dt="2023-11-05T20:38:45.917" v="1461"/>
            <ac:cxnSpMkLst>
              <pc:docMk/>
              <pc:sldMasterMk cId="2317532505" sldId="2147483672"/>
              <pc:sldLayoutMk cId="3996452978" sldId="2147483696"/>
              <ac:cxnSpMk id="34" creationId="{FF7120A6-03CF-853D-B008-E6A5F8F4CA71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3:47.317" v="3156"/>
          <pc:sldLayoutMkLst>
            <pc:docMk/>
            <pc:sldMasterMk cId="2317532505" sldId="2147483672"/>
            <pc:sldLayoutMk cId="4272125660" sldId="2147483697"/>
          </pc:sldLayoutMkLst>
          <pc:spChg chg="add mod">
            <ac:chgData name="Chuck Tomasi" userId="79514c44-a18e-4aaa-84b1-18f74099d6b1" providerId="ADAL" clId="{18B14563-CCEC-0C42-8C0A-ABD616E2CF02}" dt="2023-10-18T16:45:23.129" v="272"/>
            <ac:spMkLst>
              <pc:docMk/>
              <pc:sldMasterMk cId="2317532505" sldId="2147483672"/>
              <pc:sldLayoutMk cId="4272125660" sldId="2147483697"/>
              <ac:spMk id="2" creationId="{02BF71E9-F5FA-2778-CCB1-79A785C30639}"/>
            </ac:spMkLst>
          </pc:spChg>
          <pc:spChg chg="add mod">
            <ac:chgData name="Chuck Tomasi" userId="79514c44-a18e-4aaa-84b1-18f74099d6b1" providerId="ADAL" clId="{18B14563-CCEC-0C42-8C0A-ABD616E2CF02}" dt="2023-10-18T16:45:23.129" v="272"/>
            <ac:spMkLst>
              <pc:docMk/>
              <pc:sldMasterMk cId="2317532505" sldId="2147483672"/>
              <pc:sldLayoutMk cId="4272125660" sldId="2147483697"/>
              <ac:spMk id="3" creationId="{C5984B23-EE03-3BCD-615B-542666D67D15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" creationId="{70EEB88D-B1A4-D2E2-8009-2314423384EA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" creationId="{ED675720-4490-1EF5-38F9-0B866A1AB43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6" creationId="{5F22178A-3FE7-B1F5-667F-94A9FE7CE8E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6" creationId="{E3DD5D1F-DA95-770E-4730-DFAB55D273B9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7" creationId="{5ADBDC38-BA6B-189C-01F3-D66797EB4DC8}"/>
            </ac:spMkLst>
          </pc:spChg>
          <pc:spChg chg="del">
            <ac:chgData name="Chuck Tomasi" userId="79514c44-a18e-4aaa-84b1-18f74099d6b1" providerId="ADAL" clId="{18B14563-CCEC-0C42-8C0A-ABD616E2CF02}" dt="2023-10-18T15:43:10.726" v="149" actId="478"/>
            <ac:spMkLst>
              <pc:docMk/>
              <pc:sldMasterMk cId="2317532505" sldId="2147483672"/>
              <pc:sldLayoutMk cId="4272125660" sldId="2147483697"/>
              <ac:spMk id="7" creationId="{5DBC961D-11B3-FD60-DBB1-3BB5A9EF7EA8}"/>
            </ac:spMkLst>
          </pc:spChg>
          <pc:spChg chg="del">
            <ac:chgData name="Chuck Tomasi" userId="79514c44-a18e-4aaa-84b1-18f74099d6b1" providerId="ADAL" clId="{18B14563-CCEC-0C42-8C0A-ABD616E2CF02}" dt="2023-10-18T15:43:18.756" v="151" actId="478"/>
            <ac:spMkLst>
              <pc:docMk/>
              <pc:sldMasterMk cId="2317532505" sldId="2147483672"/>
              <pc:sldLayoutMk cId="4272125660" sldId="2147483697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8" creationId="{E681269C-4E5F-646C-B041-78ED5752C284}"/>
            </ac:spMkLst>
          </pc:spChg>
          <pc:spChg chg="mod">
            <ac:chgData name="Chuck Tomasi" userId="79514c44-a18e-4aaa-84b1-18f74099d6b1" providerId="ADAL" clId="{18B14563-CCEC-0C42-8C0A-ABD616E2CF02}" dt="2023-10-17T15:00:17.307" v="5" actId="207"/>
            <ac:spMkLst>
              <pc:docMk/>
              <pc:sldMasterMk cId="2317532505" sldId="2147483672"/>
              <pc:sldLayoutMk cId="4272125660" sldId="2147483697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20:37:40.300" v="1443" actId="478"/>
            <ac:spMkLst>
              <pc:docMk/>
              <pc:sldMasterMk cId="2317532505" sldId="2147483672"/>
              <pc:sldLayoutMk cId="4272125660" sldId="2147483697"/>
              <ac:spMk id="11" creationId="{083CEDE4-97F3-CD99-BAEC-DF8297C4CCE8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1" creationId="{EBA3BD15-E083-8599-514E-1E3FA9DB9A0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3" creationId="{DC98A74F-CC5C-F7AA-A09C-7A4A17979E75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3" creationId="{EF26864C-59F7-3EFE-1A1B-047C9E33038F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4" creationId="{2EF37113-8094-BFC1-5D8A-E3371318088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4" creationId="{3BE50F76-0DC3-EAE7-12C4-B00E5530021D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5" creationId="{2FAEE063-528C-BB9B-F749-78A9202C2383}"/>
            </ac:spMkLst>
          </pc:spChg>
          <pc:spChg chg="del">
            <ac:chgData name="Chuck Tomasi" userId="79514c44-a18e-4aaa-84b1-18f74099d6b1" providerId="ADAL" clId="{18B14563-CCEC-0C42-8C0A-ABD616E2CF02}" dt="2023-10-18T15:43:15.519" v="150" actId="478"/>
            <ac:spMkLst>
              <pc:docMk/>
              <pc:sldMasterMk cId="2317532505" sldId="2147483672"/>
              <pc:sldLayoutMk cId="4272125660" sldId="2147483697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8" creationId="{AD67F422-5921-4B0F-A1CF-E2FE0D585AD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8" creationId="{CB839E29-581F-A7FF-D3B8-3AC9CB53A85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19" creationId="{4156D166-93D1-DAF8-4294-2586F32C6318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19" creationId="{897B9F03-9703-F681-7F02-D46A8EAFEB8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0" creationId="{2614E0E5-50DA-D8CC-5467-3735646C0E2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0" creationId="{F04D8C98-5900-5296-E51B-073B2ECA202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1" creationId="{38174428-F4F1-7D8E-20B8-CBCEF7062F6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1" creationId="{F16C12CE-DC2D-E189-6D1A-6C4DE61785F4}"/>
            </ac:spMkLst>
          </pc:spChg>
          <pc:spChg chg="add mod">
            <ac:chgData name="Chuck Tomasi" userId="79514c44-a18e-4aaa-84b1-18f74099d6b1" providerId="ADAL" clId="{18B14563-CCEC-0C42-8C0A-ABD616E2CF02}" dt="2023-11-05T20:38:42.347" v="1460"/>
            <ac:spMkLst>
              <pc:docMk/>
              <pc:sldMasterMk cId="2317532505" sldId="2147483672"/>
              <pc:sldLayoutMk cId="4272125660" sldId="2147483697"/>
              <ac:spMk id="23" creationId="{2BCF69F3-F1BC-CF9A-0C1D-171DB632937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5" creationId="{2A9DE4E2-BF20-2C66-96BF-E54A127E8CE0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5" creationId="{F2D408CC-F1E6-4F8E-AD63-6A4016D68580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6" creationId="{1A7A4C7C-D570-0F07-4A8B-4FECF5669D8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6" creationId="{7B091E05-8598-EA26-1A2C-78312847AF0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7" creationId="{78C09E29-7B85-2259-D93C-067A16B017EC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7" creationId="{FA94D10B-02F8-1FDD-11B3-894BD798F14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8" creationId="{41B966A8-4A1B-88D4-BDCA-2662C4E9256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8" creationId="{EF281AFB-B367-3C19-A9FA-298F06CFCFD1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29" creationId="{580B7920-D127-E13D-832D-1B5173519254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29" creationId="{E163AF7A-73BE-69FF-C7CF-18213C398EF3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0" creationId="{65637F29-D482-DB43-4801-F76AB71040F5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0" creationId="{7B75F64A-A60E-8585-3E2F-D54AB3D3B3D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1" creationId="{164DFC34-C17A-CE7C-BAB5-A1637744E54A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1" creationId="{A48DB22C-00A0-EE5B-85C8-92F3B274F633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2" creationId="{03A92D06-1092-054B-DC01-5CE47396EBF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2" creationId="{FDD9A84E-87C1-C064-FAD8-C28F38E0227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3" creationId="{D359C59B-32F1-3333-6824-C3459136C8C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3" creationId="{D85C1C5F-66A7-CCF1-7683-74FDA02D300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4" creationId="{79CEECDC-9A52-3E5A-CEE5-49AB04F26F5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4" creationId="{CEAE6894-8E26-EB81-6022-24D6F7B582D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5" creationId="{4852C33E-0D06-7313-C34F-A4541AFC4891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5" creationId="{7411BB9E-1CFB-C14F-A48A-8494C605C7E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6" creationId="{5E249138-3DB3-14F6-C1E3-ADE88E9F8AFC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6" creationId="{9E56E016-4832-EEAD-7673-6D0623700EFF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7" creationId="{09652DB2-7CC6-5FB1-C47C-BCE34F996A7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7" creationId="{F06AF3C7-D73A-DB83-D91E-10EBA044E26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8" creationId="{7B81BBB4-B8CE-ECA9-71BA-51E7710DF76C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8" creationId="{C22B54FC-C0DC-E63F-CA94-B23F58DAFB2B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39" creationId="{C962F751-A2C0-E322-87CD-67132E2564F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39" creationId="{DDE45651-B8B5-3D3D-3018-9B562C765721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0" creationId="{2466FAC7-9B13-9355-2A23-FFABE1579BEE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0" creationId="{5B4945E5-6BD0-71E0-BCC0-202298B81B1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1" creationId="{50FFDEF3-C551-DE4D-822D-8A8CCD83CE37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1" creationId="{B446F624-F7B6-569B-E1D3-C89E4203BDA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2" creationId="{092B65DE-41BB-C762-8C9A-F5646858858E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2" creationId="{BD2C642E-A918-F78C-1137-95C96886D5C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3" creationId="{C7E5F94B-F28D-022F-33F5-5FF7F8C7B95E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3" creationId="{E8B021C3-99EF-5C4C-511B-0F20D8D20A6D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4" creationId="{7811A0E8-5971-9765-6E44-73B0612C32E9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4" creationId="{A5B9FACF-E0FC-E876-98BF-FB9EB4E7E09A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5" creationId="{5D635B7C-5C01-FFF6-CE42-B11DF07D052F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5" creationId="{BDEB3B20-3514-A4C8-F657-2659C26F7194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6" creationId="{22E1D103-C2D1-7C51-4B9E-98A16D919CF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6" creationId="{93AEC111-3435-D0F3-BC85-061C918F3FA2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7" creationId="{0D4CB099-7FB5-17B3-6941-20675F5410CF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7" creationId="{F0F0B5CE-0629-13F4-0150-5BE8CD1879FE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8" creationId="{046060BC-31B7-6AE9-9AA1-147B6252A57A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8" creationId="{793353C5-9FA7-18CE-D6B9-613171CC63F4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49" creationId="{045E1790-51AB-4F1D-2BAB-27394575D8FB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49" creationId="{22EBE1EF-9B60-2227-6018-1D310B4F5740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0" creationId="{A330296F-15F3-3FAB-55E9-B0D77614DBCF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0" creationId="{D368A6DE-2AB3-E340-4557-C3D431690EBD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1" creationId="{5F12B1BC-EE33-E3DD-2562-010EA63C8C0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1" creationId="{E9A86A3F-6B79-A99F-4875-EAC869E80246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2" creationId="{8A76ACD8-6499-F65A-7AFE-68D99DCC3032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2" creationId="{B4CE13E1-115B-ECD3-AB1E-91CD58BD96F7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3" creationId="{59EA6585-C554-9872-4410-1D436AB1D5C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3" creationId="{F653FBDC-DF3D-C03E-0660-E565198EE1D0}"/>
            </ac:spMkLst>
          </pc:spChg>
          <pc:spChg chg="mod">
            <ac:chgData name="Chuck Tomasi" userId="79514c44-a18e-4aaa-84b1-18f74099d6b1" providerId="ADAL" clId="{18B14563-CCEC-0C42-8C0A-ABD616E2CF02}" dt="2023-11-06T12:11:22.085" v="1930"/>
            <ac:spMkLst>
              <pc:docMk/>
              <pc:sldMasterMk cId="2317532505" sldId="2147483672"/>
              <pc:sldLayoutMk cId="4272125660" sldId="2147483697"/>
              <ac:spMk id="54" creationId="{A539BCE7-5103-2F33-2296-EE16558EAAF6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4" creationId="{FE4EBEA2-B3AC-26DA-5164-19CFFE7F859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55" creationId="{2F550C97-2961-ED71-D085-E04A93BBB0A9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56" creationId="{53E1E986-96D2-07F5-4E99-DB3D0D03672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57" creationId="{B6454717-FB0E-E6B9-E3C1-688DFE477FA8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8" creationId="{39F18801-81D0-B07F-94EB-3F5E86ED2793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59" creationId="{2EC7CB71-BE7F-2232-6230-3D2F26133AC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59" creationId="{315378C5-781B-C1FF-A25E-E5E47E554005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60" creationId="{32DBC079-D79E-13E8-DD42-34A120C5B9E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60" creationId="{F81DD5E5-8E7C-7ECC-9F2F-7FAC34C1AD21}"/>
            </ac:spMkLst>
          </pc:spChg>
          <pc:spChg chg="mod topLvl">
            <ac:chgData name="Chuck Tomasi" userId="79514c44-a18e-4aaa-84b1-18f74099d6b1" providerId="ADAL" clId="{18B14563-CCEC-0C42-8C0A-ABD616E2CF02}" dt="2023-10-18T20:13:20.362" v="423" actId="164"/>
            <ac:spMkLst>
              <pc:docMk/>
              <pc:sldMasterMk cId="2317532505" sldId="2147483672"/>
              <pc:sldLayoutMk cId="4272125660" sldId="2147483697"/>
              <ac:spMk id="62" creationId="{0F3EFB37-FCDD-86C0-5AEE-CEAEF40E427F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62" creationId="{98E781AC-27DD-5D11-DB2A-70C9B94E684E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3" creationId="{C25BFE35-48CB-6400-E2A4-F4F153474059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4" creationId="{9F0D3AB9-1890-E856-22AA-645B487E74DD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5" creationId="{BC746E96-FE2E-7E74-243B-D1F84364B31F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6" creationId="{12F9D321-85C0-1A5A-AC0B-ACF6EAD68788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7" creationId="{000613FC-8536-2CE9-3755-70358C2398ED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8" creationId="{3558727E-8ECF-C847-77B3-47D83B726AE0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69" creationId="{730CB4A2-412D-C106-62FA-8DA5859B266B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70" creationId="{9BBEB85A-EA9B-7E0B-7D01-151F0EB95E43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71" creationId="{BA5CD53E-A0A9-B1D0-622B-8038BE6F456B}"/>
            </ac:spMkLst>
          </pc:spChg>
          <pc:spChg chg="mod">
            <ac:chgData name="Chuck Tomasi" userId="79514c44-a18e-4aaa-84b1-18f74099d6b1" providerId="ADAL" clId="{18B14563-CCEC-0C42-8C0A-ABD616E2CF02}" dt="2023-10-17T15:04:08.009" v="29" actId="207"/>
            <ac:spMkLst>
              <pc:docMk/>
              <pc:sldMasterMk cId="2317532505" sldId="2147483672"/>
              <pc:sldLayoutMk cId="4272125660" sldId="2147483697"/>
              <ac:spMk id="72" creationId="{7EA0FEEF-AE0A-05EE-8CB9-AE5BBA24006F}"/>
            </ac:spMkLst>
          </pc:spChg>
          <pc:spChg chg="mod">
            <ac:chgData name="Chuck Tomasi" userId="79514c44-a18e-4aaa-84b1-18f74099d6b1" providerId="ADAL" clId="{18B14563-CCEC-0C42-8C0A-ABD616E2CF02}" dt="2023-10-17T15:04:04.075" v="28" actId="207"/>
            <ac:spMkLst>
              <pc:docMk/>
              <pc:sldMasterMk cId="2317532505" sldId="2147483672"/>
              <pc:sldLayoutMk cId="4272125660" sldId="2147483697"/>
              <ac:spMk id="74" creationId="{941DF1CA-B48E-4C8B-7566-713C579CAD8C}"/>
            </ac:spMkLst>
          </pc:spChg>
          <pc:spChg chg="mod">
            <ac:chgData name="Chuck Tomasi" userId="79514c44-a18e-4aaa-84b1-18f74099d6b1" providerId="ADAL" clId="{18B14563-CCEC-0C42-8C0A-ABD616E2CF02}" dt="2023-10-18T20:03:28.434" v="374" actId="207"/>
            <ac:spMkLst>
              <pc:docMk/>
              <pc:sldMasterMk cId="2317532505" sldId="2147483672"/>
              <pc:sldLayoutMk cId="4272125660" sldId="2147483697"/>
              <ac:spMk id="75" creationId="{143F046F-34C9-7C74-3B04-214DA7408D0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6" creationId="{0EF21C9E-CF33-567B-A6B6-9A08B760DF4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7" creationId="{93439F3A-F03B-669A-F703-4E391A370E1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8" creationId="{328DE566-222E-C20E-F91B-831726A653A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79" creationId="{46023374-60DD-E693-AF91-74F6BA0E7BF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0" creationId="{4D94FE95-1F76-B35C-8D72-48562085A584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1" creationId="{5CF0BA61-8A56-67E8-3C69-CB4F8BEBC952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2" creationId="{45CB9DFF-1E65-E17F-3ED3-32B164CD1E3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3" creationId="{883FA82A-110A-76AC-8ED7-497554D443BD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4" creationId="{8260E9B4-E3C9-0C57-B9FE-6101DD2CEA7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5" creationId="{77849390-DC8E-18F0-A75D-2B4589AF8257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6" creationId="{3F689BEB-BB2F-AF64-5E6A-AE360DD01D12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7" creationId="{3AC579CB-7EC5-B883-B28E-12629E3E0B3C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8" creationId="{AF61B63B-CFAA-FF36-442F-280C9B7680A7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89" creationId="{4985F1D3-E015-D3E8-9F5A-B50F8F53FA6F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0" creationId="{1C8AD3B1-81FE-9703-1E2B-5E8C07E708C7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1" creationId="{47829B0B-98FA-5187-59C8-7AEB566F26D9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2" creationId="{9710350C-E1F2-9976-E54B-2E02FCD69B6C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3" creationId="{00F01EFE-BF0B-2280-B5CA-5B0FF158327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4" creationId="{25DC78EA-8FE7-834F-CA82-D314E0217CC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5" creationId="{F1631B31-681C-B0E3-85A9-5EEB7FC3C1B1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6" creationId="{37248C1D-D100-87E5-1BB8-1798CAEF4295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7" creationId="{2093F871-7B21-41ED-530B-9EF76CE578E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8" creationId="{BFE77665-AD30-779E-2B22-A17FAC2BF35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99" creationId="{626EF704-3AED-B4FA-6566-CFB203DC267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0" creationId="{2E541F00-A2F8-EB38-53EA-952D18BC3700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1" creationId="{8249C943-BB43-7859-27E9-FAE9744AE39B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2" creationId="{C04974FC-1AC3-ACA4-A337-F72DFEE2844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3" creationId="{B7B79C48-7694-EC50-67C6-56E4301288FE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4" creationId="{D88BC1C2-5250-66E6-6CD8-FC537D67FED4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5" creationId="{14202916-2002-4E98-E33F-68778E59AA58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6" creationId="{A2312045-AAC8-B3C0-75B2-7EA7F3866DB5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7" creationId="{7AEC7FEB-677E-8A04-A076-6A7BA31ECB60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8" creationId="{14DD2D8D-6D05-C006-DD1E-B3588145BD98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09" creationId="{1BC1978C-DBF4-3B39-DBBB-1270F2333B54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0" creationId="{BD1B4A2A-13B6-2891-22E2-887D75593B26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1" creationId="{8EC727C0-4C97-2333-A14D-7F6003C50C4C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2" creationId="{05F971A0-B786-9829-7E9C-F617E2DAA7A3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3" creationId="{BB8C62B8-1DB7-3B03-8C2B-355590336C85}"/>
            </ac:spMkLst>
          </pc:spChg>
          <pc:spChg chg="mod">
            <ac:chgData name="Chuck Tomasi" userId="79514c44-a18e-4aaa-84b1-18f74099d6b1" providerId="ADAL" clId="{18B14563-CCEC-0C42-8C0A-ABD616E2CF02}" dt="2023-11-05T20:51:11.041" v="1543"/>
            <ac:spMkLst>
              <pc:docMk/>
              <pc:sldMasterMk cId="2317532505" sldId="2147483672"/>
              <pc:sldLayoutMk cId="4272125660" sldId="2147483697"/>
              <ac:spMk id="114" creationId="{B328CF01-40C1-2176-0C04-55179920B368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5" creationId="{404042B3-5154-4EA6-96E0-A29C467865ED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6" creationId="{96DA4408-3C3E-DA35-41E8-B1FE3FEF9A5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7" creationId="{6280DB3B-906C-1B7F-CE36-21BA07EA5C8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8" creationId="{5740EEF4-731D-220E-4C6D-7DFD2FD8169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19" creationId="{A23974D5-BE5A-A593-3F5F-11F15668429D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0" creationId="{20933BC5-0B87-AC1A-3A9B-C1B12EBFD8EE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1" creationId="{06CD7380-8F9F-8A24-EAB9-37E123F66455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2" creationId="{A422818C-38A3-B1A4-03E1-B66F587529C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3" creationId="{8D7D6609-7C8A-5522-EFD5-D86B95EA42E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4" creationId="{DA606B98-5A46-DBF5-40F0-8FFC6B95CE1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5" creationId="{FEDAC8CD-4322-6A48-857B-6D6524BBACA1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6" creationId="{C237D840-94D5-9ACC-B98E-442FAAB384A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7" creationId="{27F429EF-DFEC-97EB-001F-22A1F0643C2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8" creationId="{22C0431B-DA8D-DD68-53E5-819238BCC67E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29" creationId="{67D32DE4-F889-3BC0-9549-13F8EF7B881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0" creationId="{E78EB9A6-002A-E7E5-1E6D-5EEF652BD12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1" creationId="{401E11AD-A30A-E115-DB83-814082FD3CE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2" creationId="{33F568C5-8BB2-081F-26E5-1FD072A7C48B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3" creationId="{21ED4F0B-6088-A7C0-BEA7-B9A8B80E04F3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4" creationId="{FEC78965-5584-7518-DC3C-238A3D3DDCD4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5" creationId="{6B756A70-C8BB-E85F-69CC-B1D5F67CD291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6" creationId="{D93800BF-2D8F-5030-4CEB-3180B4F7A7A0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7" creationId="{18A75149-4FEC-9788-3284-9032F7F5310D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8" creationId="{1BA68F8D-FCAD-A885-E581-6C6E699C7265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39" creationId="{3661D425-69E6-395A-6E5A-88CC5A24CB68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0" creationId="{A895839D-3DD9-DEC2-FEDD-F4A271B9648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1" creationId="{B63EEE00-D9E7-50CD-E17B-4228003AEB0E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2" creationId="{A468D095-4FB3-C210-CC5B-E6B75E823D2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3" creationId="{355DF7F8-0A68-299E-B1EA-C2F19FFFAABA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4" creationId="{36E7ABF9-0592-E574-0873-586800A66B99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5" creationId="{684A3DB0-968F-2379-224A-30735AFCF66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6" creationId="{DB7596AC-E692-FAAF-BA3E-E77F08044ED7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7" creationId="{ECAC3C03-EBA6-F74C-790E-1BC77AA5FF7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8" creationId="{23FE8B1D-7210-1FA5-1B27-332F2ADB9F80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49" creationId="{68E4715B-6566-13BF-9CFA-6B997995A8A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0" creationId="{8FC1F6EB-181F-1A97-323A-73ABE7068772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1" creationId="{33838CE0-18B6-78D0-900F-75800D26D10A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2" creationId="{FC13859C-6434-85BC-EE8D-9D271B9F0B1C}"/>
            </ac:spMkLst>
          </pc:spChg>
          <pc:spChg chg="mod">
            <ac:chgData name="Chuck Tomasi" userId="79514c44-a18e-4aaa-84b1-18f74099d6b1" providerId="ADAL" clId="{18B14563-CCEC-0C42-8C0A-ABD616E2CF02}" dt="2023-11-06T12:11:43.983" v="1935"/>
            <ac:spMkLst>
              <pc:docMk/>
              <pc:sldMasterMk cId="2317532505" sldId="2147483672"/>
              <pc:sldLayoutMk cId="4272125660" sldId="2147483697"/>
              <ac:spMk id="153" creationId="{5CC4412C-281D-0C84-83F1-FF7CB888BEF2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5" creationId="{4176B710-63B7-A007-D55F-AC6F831720C9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6" creationId="{54857BB0-8B74-3766-B9BF-E5F9AC894158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7" creationId="{63A5E28D-09DB-37D7-86DA-F79C695C732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8" creationId="{F9820312-C218-A4EA-1EA1-9313C21D9FB3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59" creationId="{24B06746-3040-90AE-78E6-19E82E9F7A41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0" creationId="{50382A13-9284-00D7-7619-5FC1D7EE92E0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1" creationId="{6678985E-E984-7794-12CE-FC6E7892375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2" creationId="{CDF86A07-5929-862C-89D7-B7C6C3251B59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3" creationId="{02BD7209-A03D-F4AF-F13C-FAEE3FA6B4C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4" creationId="{F23C30DA-4E84-2D8A-B3D7-EEEE1458CD3F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5" creationId="{1BD40A26-5027-B0CD-7289-E6F84495CE4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6" creationId="{21748A10-2EA7-AE87-244B-80EE541666D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7" creationId="{5F7AEE12-6619-F5F6-6FEB-AEC37FAD228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8" creationId="{2A44F679-4624-3069-1018-F3D41DFDF43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69" creationId="{6B2F1A45-5E6D-ED3D-73DB-A970F89B0D55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0" creationId="{35757972-35F4-572D-591B-1D55A90D80CD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1" creationId="{7D8435B3-00D1-E9A7-02F2-C0B93CB4D62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2" creationId="{5D55D082-B22D-33F8-46AC-3D9634B0784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3" creationId="{EFE93E04-279B-1BB5-5201-9A1C0AE192A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4" creationId="{AE130424-BC3A-F118-189B-DFE74198186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5" creationId="{BCBDA3F4-129A-4523-328D-00AC8741C3C6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6" creationId="{1835A438-D5C3-DBC0-5F43-B8D49F339F1C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7" creationId="{DB265F95-EAFF-8BE8-FF49-4058E49986FC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8" creationId="{85D24680-65CC-E4CC-0720-06E8DCF4C59F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79" creationId="{66119B84-37E0-6905-2698-0A0A22479AC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0" creationId="{268810C0-58E8-5454-3C32-0AC33DD4885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1" creationId="{B974D9DA-AC58-F944-B464-0098A6EFEF9A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2" creationId="{F03BBA2C-6BEE-959B-FBBA-DA53D671C20D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3" creationId="{FD18CBBE-9F80-455A-3CE3-1B321C3DA1FA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4" creationId="{F9212408-7A1F-CDDD-EF28-52C3058090B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5" creationId="{3A97C975-ECF9-DCAC-F041-775BCF1BFE2B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6" creationId="{4CE388C1-C12A-43F6-D55E-72CCDDFCF07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7" creationId="{1C087E4B-898D-6BC8-A057-0987FD4B9855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8" creationId="{6D461661-E64D-4325-A121-D012888C0A04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89" creationId="{3EE2EA86-B625-A5FB-A9E9-D557D1DEA6CD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0" creationId="{F00D8F11-B9B0-2E8D-A5B9-CA2DEB6B9527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1" creationId="{5FD9C55B-69F2-0D01-ECBD-711CD1289914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2" creationId="{CA6C8123-E3AE-54DA-B87F-57308271E6AE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3" creationId="{EA715A7C-4E9C-C4D6-BFA6-7288B1728B3F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4" creationId="{BABA64C9-7BFD-5AAE-FC5B-2D52ACE75A1C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5" creationId="{47D45E6B-5692-09E1-ED2B-C415CE89E172}"/>
            </ac:spMkLst>
          </pc:spChg>
          <pc:spChg chg="mod">
            <ac:chgData name="Chuck Tomasi" userId="79514c44-a18e-4aaa-84b1-18f74099d6b1" providerId="ADAL" clId="{18B14563-CCEC-0C42-8C0A-ABD616E2CF02}" dt="2023-11-06T15:03:47.317" v="3156"/>
            <ac:spMkLst>
              <pc:docMk/>
              <pc:sldMasterMk cId="2317532505" sldId="2147483672"/>
              <pc:sldLayoutMk cId="4272125660" sldId="2147483697"/>
              <ac:spMk id="196" creationId="{415F3B32-BD93-E9BC-2C14-534C77B444BC}"/>
            </ac:spMkLst>
          </pc:spChg>
          <pc:grpChg chg="add del mod">
            <ac:chgData name="Chuck Tomasi" userId="79514c44-a18e-4aaa-84b1-18f74099d6b1" providerId="ADAL" clId="{18B14563-CCEC-0C42-8C0A-ABD616E2CF02}" dt="2023-11-06T12:11:41.678" v="1933" actId="21"/>
            <ac:grpSpMkLst>
              <pc:docMk/>
              <pc:sldMasterMk cId="2317532505" sldId="2147483672"/>
              <pc:sldLayoutMk cId="4272125660" sldId="2147483697"/>
              <ac:grpSpMk id="4" creationId="{F3185650-787E-FC1C-7E53-77CD80FA38DC}"/>
            </ac:grpSpMkLst>
          </pc:grpChg>
          <pc:grpChg chg="add del mod">
            <ac:chgData name="Chuck Tomasi" userId="79514c44-a18e-4aaa-84b1-18f74099d6b1" providerId="ADAL" clId="{18B14563-CCEC-0C42-8C0A-ABD616E2CF02}" dt="2023-11-05T20:37:37.481" v="1442" actId="478"/>
            <ac:grpSpMkLst>
              <pc:docMk/>
              <pc:sldMasterMk cId="2317532505" sldId="2147483672"/>
              <pc:sldLayoutMk cId="4272125660" sldId="2147483697"/>
              <ac:grpSpMk id="15" creationId="{45679DDB-A049-B5DB-F4D4-A43E10CD2484}"/>
            </ac:grpSpMkLst>
          </pc:grpChg>
          <pc:grpChg chg="add del mod">
            <ac:chgData name="Chuck Tomasi" userId="79514c44-a18e-4aaa-84b1-18f74099d6b1" providerId="ADAL" clId="{18B14563-CCEC-0C42-8C0A-ABD616E2CF02}" dt="2023-11-06T12:11:43.096" v="1934" actId="478"/>
            <ac:grpSpMkLst>
              <pc:docMk/>
              <pc:sldMasterMk cId="2317532505" sldId="2147483672"/>
              <pc:sldLayoutMk cId="4272125660" sldId="2147483697"/>
              <ac:grpSpMk id="24" creationId="{196A9050-C6C6-2C6E-FDC3-E2DC30752B4C}"/>
            </ac:grpSpMkLst>
          </pc:grpChg>
          <pc:grpChg chg="add del mod">
            <ac:chgData name="Chuck Tomasi" userId="79514c44-a18e-4aaa-84b1-18f74099d6b1" providerId="ADAL" clId="{18B14563-CCEC-0C42-8C0A-ABD616E2CF02}" dt="2023-11-06T15:00:44.595" v="3134" actId="478"/>
            <ac:grpSpMkLst>
              <pc:docMk/>
              <pc:sldMasterMk cId="2317532505" sldId="2147483672"/>
              <pc:sldLayoutMk cId="4272125660" sldId="2147483697"/>
              <ac:grpSpMk id="58" creationId="{6D047F23-EBFC-F452-DDBC-FD8A25C4F013}"/>
            </ac:grpSpMkLst>
          </pc:grpChg>
          <pc:grpChg chg="del">
            <ac:chgData name="Chuck Tomasi" userId="79514c44-a18e-4aaa-84b1-18f74099d6b1" providerId="ADAL" clId="{18B14563-CCEC-0C42-8C0A-ABD616E2CF02}" dt="2023-10-18T20:12:41.181" v="419" actId="165"/>
            <ac:grpSpMkLst>
              <pc:docMk/>
              <pc:sldMasterMk cId="2317532505" sldId="2147483672"/>
              <pc:sldLayoutMk cId="4272125660" sldId="2147483697"/>
              <ac:grpSpMk id="83" creationId="{C5FCA504-D488-0EAC-051E-22430531EE97}"/>
            </ac:grpSpMkLst>
          </pc:grpChg>
          <pc:grpChg chg="add mod">
            <ac:chgData name="Chuck Tomasi" userId="79514c44-a18e-4aaa-84b1-18f74099d6b1" providerId="ADAL" clId="{18B14563-CCEC-0C42-8C0A-ABD616E2CF02}" dt="2023-11-06T15:03:47.317" v="3156"/>
            <ac:grpSpMkLst>
              <pc:docMk/>
              <pc:sldMasterMk cId="2317532505" sldId="2147483672"/>
              <pc:sldLayoutMk cId="4272125660" sldId="2147483697"/>
              <ac:grpSpMk id="154" creationId="{4E69385F-A35F-9EA5-F9CE-47239BD706C4}"/>
            </ac:grpSpMkLst>
          </pc:grpChg>
          <pc:graphicFrameChg chg="add mod">
            <ac:chgData name="Chuck Tomasi" userId="79514c44-a18e-4aaa-84b1-18f74099d6b1" providerId="ADAL" clId="{18B14563-CCEC-0C42-8C0A-ABD616E2CF02}" dt="2023-10-18T16:45:23.129" v="272"/>
            <ac:graphicFrameMkLst>
              <pc:docMk/>
              <pc:sldMasterMk cId="2317532505" sldId="2147483672"/>
              <pc:sldLayoutMk cId="4272125660" sldId="2147483697"/>
              <ac:graphicFrameMk id="12" creationId="{DBDFEB54-D30D-93A6-4255-CFB176AFAB7A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3:18.756" v="151" actId="478"/>
            <ac:graphicFrameMkLst>
              <pc:docMk/>
              <pc:sldMasterMk cId="2317532505" sldId="2147483672"/>
              <pc:sldLayoutMk cId="4272125660" sldId="2147483697"/>
              <ac:graphicFrameMk id="80" creationId="{1BCAE38B-6203-5E3B-F9E6-9DD03EC7038F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23.129" v="272"/>
            <ac:picMkLst>
              <pc:docMk/>
              <pc:sldMasterMk cId="2317532505" sldId="2147483672"/>
              <pc:sldLayoutMk cId="4272125660" sldId="2147483697"/>
              <ac:picMk id="10" creationId="{3FA8BD0F-0A15-4288-F49C-6060B0F53F00}"/>
            </ac:picMkLst>
          </pc:picChg>
          <pc:picChg chg="del">
            <ac:chgData name="Chuck Tomasi" userId="79514c44-a18e-4aaa-84b1-18f74099d6b1" providerId="ADAL" clId="{18B14563-CCEC-0C42-8C0A-ABD616E2CF02}" dt="2023-10-18T15:43:07.429" v="148" actId="478"/>
            <ac:picMkLst>
              <pc:docMk/>
              <pc:sldMasterMk cId="2317532505" sldId="2147483672"/>
              <pc:sldLayoutMk cId="4272125660" sldId="2147483697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20:37:40.300" v="1443" actId="478"/>
            <ac:cxnSpMkLst>
              <pc:docMk/>
              <pc:sldMasterMk cId="2317532505" sldId="2147483672"/>
              <pc:sldLayoutMk cId="4272125660" sldId="2147483697"/>
              <ac:cxnSpMk id="4" creationId="{AF62B6AC-F951-6BA4-252E-40D69587428B}"/>
            </ac:cxnSpMkLst>
          </pc:cxnChg>
          <pc:cxnChg chg="add del mod">
            <ac:chgData name="Chuck Tomasi" userId="79514c44-a18e-4aaa-84b1-18f74099d6b1" providerId="ADAL" clId="{18B14563-CCEC-0C42-8C0A-ABD616E2CF02}" dt="2023-11-05T20:37:40.300" v="1443" actId="478"/>
            <ac:cxnSpMkLst>
              <pc:docMk/>
              <pc:sldMasterMk cId="2317532505" sldId="2147483672"/>
              <pc:sldLayoutMk cId="4272125660" sldId="2147483697"/>
              <ac:cxnSpMk id="7" creationId="{43684F5E-6CE6-9D5D-980A-A22B95535E7D}"/>
            </ac:cxnSpMkLst>
          </pc:cxnChg>
          <pc:cxnChg chg="add del mod">
            <ac:chgData name="Chuck Tomasi" userId="79514c44-a18e-4aaa-84b1-18f74099d6b1" providerId="ADAL" clId="{18B14563-CCEC-0C42-8C0A-ABD616E2CF02}" dt="2023-11-05T20:37:40.300" v="1443" actId="478"/>
            <ac:cxnSpMkLst>
              <pc:docMk/>
              <pc:sldMasterMk cId="2317532505" sldId="2147483672"/>
              <pc:sldLayoutMk cId="4272125660" sldId="2147483697"/>
              <ac:cxnSpMk id="8" creationId="{96B61241-96C0-8BCE-2D5B-53C7C89E2E56}"/>
            </ac:cxnSpMkLst>
          </pc:cxnChg>
          <pc:cxnChg chg="del">
            <ac:chgData name="Chuck Tomasi" userId="79514c44-a18e-4aaa-84b1-18f74099d6b1" providerId="ADAL" clId="{18B14563-CCEC-0C42-8C0A-ABD616E2CF02}" dt="2023-10-18T15:43:15.519" v="150" actId="478"/>
            <ac:cxnSpMkLst>
              <pc:docMk/>
              <pc:sldMasterMk cId="2317532505" sldId="2147483672"/>
              <pc:sldLayoutMk cId="4272125660" sldId="2147483697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3:15.519" v="150" actId="478"/>
            <ac:cxnSpMkLst>
              <pc:docMk/>
              <pc:sldMasterMk cId="2317532505" sldId="2147483672"/>
              <pc:sldLayoutMk cId="4272125660" sldId="2147483697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3:15.519" v="150" actId="478"/>
            <ac:cxnSpMkLst>
              <pc:docMk/>
              <pc:sldMasterMk cId="2317532505" sldId="2147483672"/>
              <pc:sldLayoutMk cId="4272125660" sldId="2147483697"/>
              <ac:cxnSpMk id="12" creationId="{B3ED8BC3-0A93-F648-0E98-F2D85E4A31B0}"/>
            </ac:cxnSpMkLst>
          </pc:cxnChg>
          <pc:cxnChg chg="add mod">
            <ac:chgData name="Chuck Tomasi" userId="79514c44-a18e-4aaa-84b1-18f74099d6b1" providerId="ADAL" clId="{18B14563-CCEC-0C42-8C0A-ABD616E2CF02}" dt="2023-11-05T20:38:42.347" v="1460"/>
            <ac:cxnSpMkLst>
              <pc:docMk/>
              <pc:sldMasterMk cId="2317532505" sldId="2147483672"/>
              <pc:sldLayoutMk cId="4272125660" sldId="2147483697"/>
              <ac:cxnSpMk id="16" creationId="{8BFE9659-6FF5-CA85-8CEA-7B503024269A}"/>
            </ac:cxnSpMkLst>
          </pc:cxnChg>
          <pc:cxnChg chg="add mod">
            <ac:chgData name="Chuck Tomasi" userId="79514c44-a18e-4aaa-84b1-18f74099d6b1" providerId="ADAL" clId="{18B14563-CCEC-0C42-8C0A-ABD616E2CF02}" dt="2023-11-05T20:38:42.347" v="1460"/>
            <ac:cxnSpMkLst>
              <pc:docMk/>
              <pc:sldMasterMk cId="2317532505" sldId="2147483672"/>
              <pc:sldLayoutMk cId="4272125660" sldId="2147483697"/>
              <ac:cxnSpMk id="17" creationId="{04C7765E-3BBC-DB7E-762C-5DDE6AEB3D98}"/>
            </ac:cxnSpMkLst>
          </pc:cxnChg>
          <pc:cxnChg chg="add mod">
            <ac:chgData name="Chuck Tomasi" userId="79514c44-a18e-4aaa-84b1-18f74099d6b1" providerId="ADAL" clId="{18B14563-CCEC-0C42-8C0A-ABD616E2CF02}" dt="2023-11-05T20:38:42.347" v="1460"/>
            <ac:cxnSpMkLst>
              <pc:docMk/>
              <pc:sldMasterMk cId="2317532505" sldId="2147483672"/>
              <pc:sldLayoutMk cId="4272125660" sldId="2147483697"/>
              <ac:cxnSpMk id="22" creationId="{782D1BF9-5119-DD7E-38C5-450BFBDEB61D}"/>
            </ac:cxnSpMkLst>
          </pc:cxnChg>
        </pc:sldLayoutChg>
        <pc:sldLayoutChg chg="addSp delSp modSp mod">
          <pc:chgData name="Chuck Tomasi" userId="79514c44-a18e-4aaa-84b1-18f74099d6b1" providerId="ADAL" clId="{18B14563-CCEC-0C42-8C0A-ABD616E2CF02}" dt="2023-11-06T15:04:20.864" v="3161"/>
          <pc:sldLayoutMkLst>
            <pc:docMk/>
            <pc:sldMasterMk cId="2317532505" sldId="2147483672"/>
            <pc:sldLayoutMk cId="1463208559" sldId="2147483698"/>
          </pc:sldLayoutMkLst>
          <pc:spChg chg="add mod">
            <ac:chgData name="Chuck Tomasi" userId="79514c44-a18e-4aaa-84b1-18f74099d6b1" providerId="ADAL" clId="{18B14563-CCEC-0C42-8C0A-ABD616E2CF02}" dt="2023-10-18T16:45:25.183" v="273"/>
            <ac:spMkLst>
              <pc:docMk/>
              <pc:sldMasterMk cId="2317532505" sldId="2147483672"/>
              <pc:sldLayoutMk cId="1463208559" sldId="2147483698"/>
              <ac:spMk id="2" creationId="{DE961DCD-2E1C-BA20-100F-401EC39C8D26}"/>
            </ac:spMkLst>
          </pc:spChg>
          <pc:spChg chg="add mod">
            <ac:chgData name="Chuck Tomasi" userId="79514c44-a18e-4aaa-84b1-18f74099d6b1" providerId="ADAL" clId="{18B14563-CCEC-0C42-8C0A-ABD616E2CF02}" dt="2023-10-18T16:45:25.183" v="273"/>
            <ac:spMkLst>
              <pc:docMk/>
              <pc:sldMasterMk cId="2317532505" sldId="2147483672"/>
              <pc:sldLayoutMk cId="1463208559" sldId="2147483698"/>
              <ac:spMk id="3" creationId="{6B08F0E8-4CF2-DC96-3F3C-183D07FE45BC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" creationId="{64C4B51D-B067-2A8F-9901-9348BADC79D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6" creationId="{1F4102D5-3793-591A-7D2E-8A221092E4A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6" creationId="{FFD92864-DD2E-A5F7-597D-FFADF1F50E0A}"/>
            </ac:spMkLst>
          </pc:spChg>
          <pc:spChg chg="del">
            <ac:chgData name="Chuck Tomasi" userId="79514c44-a18e-4aaa-84b1-18f74099d6b1" providerId="ADAL" clId="{18B14563-CCEC-0C42-8C0A-ABD616E2CF02}" dt="2023-10-18T15:43:32.174" v="154" actId="478"/>
            <ac:spMkLst>
              <pc:docMk/>
              <pc:sldMasterMk cId="2317532505" sldId="2147483672"/>
              <pc:sldLayoutMk cId="1463208559" sldId="2147483698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0-17T15:00:23.962" v="6" actId="207"/>
            <ac:spMkLst>
              <pc:docMk/>
              <pc:sldMasterMk cId="2317532505" sldId="2147483672"/>
              <pc:sldLayoutMk cId="1463208559" sldId="2147483698"/>
              <ac:spMk id="9" creationId="{8F26C48C-2135-733D-8E9A-C81BAEE655C3}"/>
            </ac:spMkLst>
          </pc:spChg>
          <pc:spChg chg="add del mod">
            <ac:chgData name="Chuck Tomasi" userId="79514c44-a18e-4aaa-84b1-18f74099d6b1" providerId="ADAL" clId="{18B14563-CCEC-0C42-8C0A-ABD616E2CF02}" dt="2023-11-05T13:40:41.565" v="610" actId="21"/>
            <ac:spMkLst>
              <pc:docMk/>
              <pc:sldMasterMk cId="2317532505" sldId="2147483672"/>
              <pc:sldLayoutMk cId="1463208559" sldId="2147483698"/>
              <ac:spMk id="12" creationId="{4FE2D8B7-737E-AFD8-98D4-DE7D22D71F5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2" creationId="{75FF9A24-F6F3-9243-7E57-910FEFE79061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13" creationId="{34442F46-C1C1-1A4E-9E09-A8A07FA99074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3" creationId="{B6A435A0-D15A-212A-CE96-037AC00A148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4" creationId="{0FE0F470-0F54-B688-D1A5-B04C9D3E46E5}"/>
            </ac:spMkLst>
          </pc:spChg>
          <pc:spChg chg="del">
            <ac:chgData name="Chuck Tomasi" userId="79514c44-a18e-4aaa-84b1-18f74099d6b1" providerId="ADAL" clId="{18B14563-CCEC-0C42-8C0A-ABD616E2CF02}" dt="2023-10-18T15:43:32.174" v="154" actId="478"/>
            <ac:spMkLst>
              <pc:docMk/>
              <pc:sldMasterMk cId="2317532505" sldId="2147483672"/>
              <pc:sldLayoutMk cId="1463208559" sldId="2147483698"/>
              <ac:spMk id="15" creationId="{B887D142-1913-4AF5-FE7C-F7D25A54E51A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16" creationId="{15F8882B-B3F0-6747-BA54-35E70888564F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6" creationId="{84410D24-DEAC-F2BB-719F-605DA72858B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7" creationId="{CE4D8CF0-AAE8-5DE7-942F-7763C8C441C3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8" creationId="{7C4ADB1E-CD6C-FA88-2CF6-FB95B9FA861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19" creationId="{42F23C13-CFC5-99C6-51DA-BC596C57D2DD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0" creationId="{D4390E44-792C-DB30-957A-A7D94DF50208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1" creationId="{CDB572C4-FD41-F4D7-2515-20CEDC1252EC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1" creationId="{DFEFF42C-8881-63A8-D25E-F05852D51AE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2" creationId="{5444CDAF-EEDD-6F66-DB8A-9F78F6025762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2" creationId="{60A7A3FE-F9C1-13BD-DAFB-E5B511913B5A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3" creationId="{2524B9EF-F5DD-744D-2EDD-7BB834F5DBB8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3" creationId="{E8076AD0-2F22-864D-BF92-31F696F2170F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4" creationId="{1522228A-F914-8D86-0012-16B802F321FC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4" creationId="{15369899-F2F5-53CB-491F-8C896D3A6EC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5" creationId="{3532165F-57C5-0F7B-FEC6-08E1CDB3563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5" creationId="{90E2FA05-D017-53DE-2679-8725D0D1B1E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6" creationId="{9BD7E0B3-F1E2-BE22-874F-025246A2B93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6" creationId="{F9AE8006-069A-4EF0-042B-C78381DDE429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7" creationId="{0AB75619-51FB-26FD-1EF2-621311C6E92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7" creationId="{56CD59BC-048A-F66F-11CC-018EB4D60F0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8" creationId="{83C85508-7D3E-4A60-F9FA-79F64B14AD0D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8" creationId="{CC320744-EC93-F6AD-92DA-A27CAEDD11D8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29" creationId="{46605ADC-D329-72A9-CD44-883E1AD72F73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29" creationId="{5D19CB28-031A-233F-C112-7623AEC366F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0" creationId="{6FAFC3E4-EB3F-CA4A-17D6-4E6F05B1C70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0" creationId="{75E68C25-64BD-0F21-D74D-1664751D1298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1" creationId="{3BF40AE2-0753-39EB-084D-AB92779C898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1" creationId="{82400635-C89B-B65F-BFDD-5FC3A2834F9C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2" creationId="{E1CA1C98-E79F-4CA3-8153-C5EC7F455BC7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2" creationId="{E34DC042-E142-14F8-1ADD-03D4B35CD23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3" creationId="{1AB206D7-224E-72AE-E664-D178DE4961E0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3" creationId="{3A1B48E3-DF87-867B-72F8-BB97DB024662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4" creationId="{7242C84F-38AC-DA92-F78F-D8B474A2937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4" creationId="{9886CB5D-CFE6-56C9-7256-7C62B9E435B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5" creationId="{805B1B74-B830-B923-8809-EF690FA9A82E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5" creationId="{BA76C4A3-E09C-F4AA-8525-25B9E8D2F01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6" creationId="{857AE71B-E9E5-06A1-FC96-6B4000D53D91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6" creationId="{DEEDAD7E-B801-97C9-C4FA-65D084645BBB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7" creationId="{7A51A58F-3F46-7DCE-0759-5EEF464629E6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7" creationId="{CC277600-2CFC-32B3-68A5-F622704B754A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8" creationId="{3475E724-D456-BA57-DD41-E008C1129F08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8" creationId="{D4D2289A-80F3-8B2F-055B-F9700A8EF416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39" creationId="{32BD481E-9E8D-370A-13F6-026053FE80CF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39" creationId="{86207D43-9D61-678D-70AF-C56E6B24F41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0" creationId="{62A67DF0-2926-0CC8-9B00-56E314F5B930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0" creationId="{F7C04D40-B148-0EF3-2C10-4E9B8BDA981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1" creationId="{41EBAC68-8CBD-6E13-9500-38F1C7E7C2DB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1" creationId="{6A06B5D1-2D29-0045-60D2-81745B07B1B6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2" creationId="{4B17F2E8-41EC-59EE-D58A-C6F1FA8E672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2" creationId="{5BED2170-76DD-6234-395D-EBE28D39D768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3" creationId="{1365F408-06B0-9363-2D90-9F0F4A0D2EDB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3" creationId="{998F66BA-0814-8670-60BB-6B6220153317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4" creationId="{64A6CDD5-FFB2-16BA-980F-B5FFB63F55C9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4" creationId="{A977E125-6AB6-D155-41FF-5DB5DC758AC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5" creationId="{01F82C58-392C-1370-480C-947E092243C3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5" creationId="{5EC06A61-CF96-77BF-70E5-B576D753C2C3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6" creationId="{0B3FFF9A-7CCA-E779-C397-41BFEAF48E1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6" creationId="{E43075B8-607D-FCA9-208E-5F749B7CCBF4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7" creationId="{33E0E444-8FC4-C94B-2638-CA9E5C562A7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7" creationId="{E9103C1E-1C2B-11CF-D0B9-FA5AD43285BE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8" creationId="{8CB653B7-3C6F-5487-BB00-27D36735451A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8" creationId="{980D40C6-B80D-9A60-B109-38C38D4D2845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49" creationId="{462B5344-FDEB-7F77-34B9-D6E9F07B997C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49" creationId="{D3E1667E-B3D6-BCF6-EDDD-3DC24059D1A7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0" creationId="{B314D67A-A45F-D8F2-1CDB-8048AA69D1AD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0" creationId="{EC15E95F-D1E4-A252-FBF2-A40980BD9B81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1" creationId="{1291C264-B8F5-2EE7-03F4-209609AAC660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1" creationId="{31445CAC-0957-4FC3-6AF3-CCEF1256EFA5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2" creationId="{5834897A-EB02-902A-B7A0-B74CBF596361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2" creationId="{EEF40E15-FF58-F4EB-10F7-F06922B8FA85}"/>
            </ac:spMkLst>
          </pc:spChg>
          <pc:spChg chg="mod">
            <ac:chgData name="Chuck Tomasi" userId="79514c44-a18e-4aaa-84b1-18f74099d6b1" providerId="ADAL" clId="{18B14563-CCEC-0C42-8C0A-ABD616E2CF02}" dt="2023-11-06T12:10:27.881" v="1925"/>
            <ac:spMkLst>
              <pc:docMk/>
              <pc:sldMasterMk cId="2317532505" sldId="2147483672"/>
              <pc:sldLayoutMk cId="1463208559" sldId="2147483698"/>
              <ac:spMk id="53" creationId="{6C9387B5-5F6B-6A47-787E-0C449DD0D16D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3" creationId="{A4D8FEC0-F041-6717-BD8E-06B742E7758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4" creationId="{13A1348E-79C3-A5D8-9748-D469CF6D9384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5" creationId="{2331FE3D-CF34-BD1B-144F-1A514AE45B54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5" creationId="{5EE502F6-78CC-31AF-49C2-E6E68E81FD65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6" creationId="{373F1846-19F0-26FD-6F98-267A4E7A44CA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6" creationId="{CB649DE0-625D-DB82-8075-C450FD082A62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57" creationId="{07ADA31A-0F32-ACA7-570C-3382174C915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7" creationId="{A74B90F3-FD54-76F7-3AAC-3932377225C7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8" creationId="{60254C36-9314-BD97-9FF3-E9DF10CD7BE0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58" creationId="{80603056-7541-3600-504B-73DC35119D5F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59" creationId="{070ECAB4-CD00-236E-0C51-2DFD190EB299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59" creationId="{F738C6F2-1281-6A3D-F261-5059669C9563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60" creationId="{47CB43C8-8B8E-E602-52C4-068D6D031451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60" creationId="{E095C833-AB1A-A7C3-9527-07F716E5F263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62" creationId="{AE3DE47B-2DF2-C409-68D8-66F8E7597FF3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62" creationId="{D0F28293-9DA3-7DED-6B91-A85E49087D13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63" creationId="{A2FEE2B5-8B6B-135C-8520-3BDD7FAA8ACB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63" creationId="{BD66C80C-11A7-296B-C5A4-7DDFBBF5EE7F}"/>
            </ac:spMkLst>
          </pc:spChg>
          <pc:spChg chg="mod">
            <ac:chgData name="Chuck Tomasi" userId="79514c44-a18e-4aaa-84b1-18f74099d6b1" providerId="ADAL" clId="{18B14563-CCEC-0C42-8C0A-ABD616E2CF02}" dt="2023-11-05T13:57:51.562" v="715" actId="554"/>
            <ac:spMkLst>
              <pc:docMk/>
              <pc:sldMasterMk cId="2317532505" sldId="2147483672"/>
              <pc:sldLayoutMk cId="1463208559" sldId="2147483698"/>
              <ac:spMk id="64" creationId="{C505DC90-468F-7BCC-F5A7-6E6904CAE8B8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5" creationId="{73D0A854-D81A-9A80-DD43-4F7ACB3C1E9E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6" creationId="{FB0DEC17-43F9-D3FC-BEB5-C5A14DD3F346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7" creationId="{4655F958-71E5-58E5-2C10-665B24E68D21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8" creationId="{294A76A2-7D91-BCC1-208E-DB4DC4BF0B09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69" creationId="{24066308-51C0-EE2F-2E7F-B274BEF67CEF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0" creationId="{5BC27071-C3DD-5641-1AA4-47073DB6340F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1" creationId="{A9B6E12C-F363-5970-4403-DEA11C39578F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2" creationId="{3D736AE5-1680-D58B-B149-A41C05615E10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3" creationId="{D779F5D5-FF73-8DDE-8C40-1B5064DB0F2B}"/>
            </ac:spMkLst>
          </pc:spChg>
          <pc:spChg chg="mod">
            <ac:chgData name="Chuck Tomasi" userId="79514c44-a18e-4aaa-84b1-18f74099d6b1" providerId="ADAL" clId="{18B14563-CCEC-0C42-8C0A-ABD616E2CF02}" dt="2023-10-17T15:04:14.433" v="30" actId="207"/>
            <ac:spMkLst>
              <pc:docMk/>
              <pc:sldMasterMk cId="2317532505" sldId="2147483672"/>
              <pc:sldLayoutMk cId="1463208559" sldId="2147483698"/>
              <ac:spMk id="74" creationId="{01AB1307-A911-9D19-D084-1D32E54E981F}"/>
            </ac:spMkLst>
          </pc:spChg>
          <pc:spChg chg="mod">
            <ac:chgData name="Chuck Tomasi" userId="79514c44-a18e-4aaa-84b1-18f74099d6b1" providerId="ADAL" clId="{18B14563-CCEC-0C42-8C0A-ABD616E2CF02}" dt="2023-10-18T20:03:34.631" v="375" actId="207"/>
            <ac:spMkLst>
              <pc:docMk/>
              <pc:sldMasterMk cId="2317532505" sldId="2147483672"/>
              <pc:sldLayoutMk cId="1463208559" sldId="2147483698"/>
              <ac:spMk id="76" creationId="{00A81AB6-0E39-D608-82CC-EAF3986212E8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77" creationId="{35C9D3D3-99F5-9733-1534-82990A5D644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77" creationId="{46C4FAAA-CCB8-36FA-083E-012C267EEA2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78" creationId="{0DBCF01B-12F0-7032-74B1-B994EB9E11AC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78" creationId="{6023AD93-FE40-11F6-641C-39B7D034E6E4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79" creationId="{2D1AB24C-9319-9272-ECE0-FBE5191E4E7C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79" creationId="{A94E6DE2-35BE-DE39-6443-ADCC188329E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0" creationId="{DFED543D-F33D-C119-C8D0-8CAF9858D976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0" creationId="{EB839030-E61A-CBB2-9E65-FF3975172F7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1" creationId="{976EF0BF-1C19-2C32-06DB-851EE6FCCF2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1" creationId="{AF0B973C-21BE-1D7D-7351-68C325F794B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2" creationId="{03A69684-D600-B165-F93F-F31B1729392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2" creationId="{42D8D851-A7C2-F6B4-36A3-2365D1AC5661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3" creationId="{11B7DE4E-948A-742D-8635-4ACACAB17CA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3" creationId="{5685383D-B8B7-A789-EC2E-AFE97D872B12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4" creationId="{A1B3C183-27E9-6295-F199-F8409737064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4" creationId="{A2621422-6820-E941-5573-E76D198A57D4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5" creationId="{3A140460-12B8-5292-8896-4A1314F0B40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5" creationId="{E3C99053-93CD-9688-46BA-C13D04FA3280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6" creationId="{2C762919-EF56-0242-5F1B-49FDF1447D0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6" creationId="{F0F6DCF9-1A9A-9C98-005F-28E2A2A3915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7" creationId="{3DC23F31-6782-4A46-6C09-0F5E96C11EB2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7" creationId="{F612CAB3-D46E-3FF3-CBA0-DE3CE753769B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8" creationId="{A053294A-A22B-43F7-F3E6-1F1127E9C6D5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8" creationId="{B4A985FC-FD8A-B2B6-1250-7314448C21A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89" creationId="{E4801DD7-DA71-8AFF-2550-DC89DDCFA943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89" creationId="{F0BDE227-B0BD-9DB0-EB1F-3D8BDA38CF3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0" creationId="{4DE9243A-EA58-2828-7C8F-97158DFFE508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0" creationId="{B2120AD3-E1B4-9497-ACAE-CFB4F5761792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1" creationId="{1EBF6A95-8B9B-6730-F424-C86B396DD656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1" creationId="{31A5B848-7B51-B813-F2FF-C7642807D86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2" creationId="{1E35D20B-D46A-9F3A-42A3-B83CAF74008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2" creationId="{EAEC7BC0-8CD5-0A89-8EB0-8DE7D78665C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3" creationId="{02E2BEE6-809D-BB2F-85B0-6C7C43FEE355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3" creationId="{A5CF232C-8CD6-2E5F-96DE-E2F9A7BCA38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4" creationId="{033C6B51-E2AD-69C2-9DB3-BDFA8EA244C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4" creationId="{2EA8B82E-0A53-D836-736B-F1C91A2ED25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5" creationId="{A6289B39-E3A8-AA0A-9A12-AB089D1D9997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5" creationId="{F3268849-8755-41E5-A957-74FC8752D95F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6" creationId="{4E164106-688B-91E0-9F91-DF0343B60930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6" creationId="{5F1D5D7B-B023-4640-9825-0C8B133DD1E3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7" creationId="{344052AB-4A7A-ECE3-F415-7FB4629A5DC4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7" creationId="{485D7A39-0A0B-EF1D-3F63-44316A93A319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8" creationId="{02E1BB11-39A1-7928-9849-74952DC15D7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8" creationId="{7500C951-3E1D-99C9-5F54-BD9B0A67D95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99" creationId="{4E00F770-6D87-254B-488A-AD8F54BED31E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99" creationId="{833EEFD0-3B39-420D-5904-95D6938FA84B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0" creationId="{2C3EE7FD-3D37-CB06-673B-B59B876ABA5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0" creationId="{CC4B04C5-DA8C-2BA3-8A49-B2FBB1F91FF9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1" creationId="{17092642-4821-CF8A-AD3E-F46D175590B7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1" creationId="{F16DB19F-D5A9-0CBA-35B4-02212022C0E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2" creationId="{7434DA3C-4E0B-EC30-8CC4-733A7E0E5DAD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2" creationId="{8261A5BE-A64E-70A5-98E1-EDA2809FAD6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3" creationId="{18DE666D-25A0-DDD3-7B11-1BB8769B06B1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3" creationId="{4E51E7DA-169E-F8B5-79BA-B91C2FB57000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4" creationId="{8B9BEF63-8E9F-D4EC-3E06-D050846F9351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4" creationId="{E8F9F941-7158-11A8-6394-F995FE403838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5" creationId="{B82F0F90-3407-31CD-AD9F-52192EAE2DF4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5" creationId="{D821DAA5-12CA-F4B2-4560-71857A8A5ADF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6" creationId="{385ED259-F2C1-B552-840D-6507E981E5CF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6" creationId="{6FAD010A-6B45-9BDF-6CE6-3A800B5B1F30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7" creationId="{3DDCEAA2-4754-BF49-1DA8-121C7898D266}"/>
            </ac:spMkLst>
          </pc:spChg>
          <pc:spChg chg="mod topLvl">
            <ac:chgData name="Chuck Tomasi" userId="79514c44-a18e-4aaa-84b1-18f74099d6b1" providerId="ADAL" clId="{18B14563-CCEC-0C42-8C0A-ABD616E2CF02}" dt="2023-10-18T20:14:15.231" v="429" actId="164"/>
            <ac:spMkLst>
              <pc:docMk/>
              <pc:sldMasterMk cId="2317532505" sldId="2147483672"/>
              <pc:sldLayoutMk cId="1463208559" sldId="2147483698"/>
              <ac:spMk id="107" creationId="{678FC666-7B89-76D5-9611-31B78185F0BC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8" creationId="{E4AC2544-9AF1-737B-63E6-6F2918994BE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8" creationId="{FE8FB56A-29C8-4E33-8A8D-07DC7A3C5F4E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09" creationId="{D04E6A63-768D-B3A2-6D93-327739DA96F9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09" creationId="{E5D4358A-0B30-B70D-27A8-C0A594BAC49D}"/>
            </ac:spMkLst>
          </pc:spChg>
          <pc:spChg chg="mod">
            <ac:chgData name="Chuck Tomasi" userId="79514c44-a18e-4aaa-84b1-18f74099d6b1" providerId="ADAL" clId="{18B14563-CCEC-0C42-8C0A-ABD616E2CF02}" dt="2023-11-06T15:04:20.864" v="3161"/>
            <ac:spMkLst>
              <pc:docMk/>
              <pc:sldMasterMk cId="2317532505" sldId="2147483672"/>
              <pc:sldLayoutMk cId="1463208559" sldId="2147483698"/>
              <ac:spMk id="110" creationId="{3EC2B386-E658-6EC7-55CB-882C733CFBA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0" creationId="{5A0F3435-67A4-143C-C9C4-C682B35FF067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1" creationId="{DA7BC957-C149-8C91-F02F-175D8271A0FF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2" creationId="{56871934-4176-D974-B85D-EB27DFA6A805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3" creationId="{B5B0D1E2-8B55-9FE2-75EA-42A7B0A36A36}"/>
            </ac:spMkLst>
          </pc:spChg>
          <pc:spChg chg="mod">
            <ac:chgData name="Chuck Tomasi" userId="79514c44-a18e-4aaa-84b1-18f74099d6b1" providerId="ADAL" clId="{18B14563-CCEC-0C42-8C0A-ABD616E2CF02}" dt="2023-11-05T13:45:06.984" v="683" actId="255"/>
            <ac:spMkLst>
              <pc:docMk/>
              <pc:sldMasterMk cId="2317532505" sldId="2147483672"/>
              <pc:sldLayoutMk cId="1463208559" sldId="2147483698"/>
              <ac:spMk id="114" creationId="{24DA87DD-CF0D-F165-AC66-6921B3BAFB82}"/>
            </ac:spMkLst>
          </pc:spChg>
          <pc:spChg chg="add mod">
            <ac:chgData name="Chuck Tomasi" userId="79514c44-a18e-4aaa-84b1-18f74099d6b1" providerId="ADAL" clId="{18B14563-CCEC-0C42-8C0A-ABD616E2CF02}" dt="2023-11-05T13:42:35.253" v="629" actId="14100"/>
            <ac:spMkLst>
              <pc:docMk/>
              <pc:sldMasterMk cId="2317532505" sldId="2147483672"/>
              <pc:sldLayoutMk cId="1463208559" sldId="2147483698"/>
              <ac:spMk id="121" creationId="{9C604AC8-ABF2-E549-B8F0-6A870E3FE85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3" creationId="{525ED0E8-E5BF-07BF-7090-9CE824FC9A9E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4" creationId="{529E4670-8CD9-B2B1-0032-6BBC37F94844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5" creationId="{BB017B16-C0AD-C9B6-6AA8-16E93E082752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6" creationId="{7A963BE7-46DB-7968-A065-17BF19B97288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7" creationId="{97B8F87E-1439-2C2A-776F-4CA7138FD7AC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8" creationId="{8850F4A9-F9F0-FC2F-7858-73EBFAD2FBB4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29" creationId="{3A1F8443-E1DF-1E29-6366-26E3CB700FDF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0" creationId="{54E9F704-D1BD-48D8-A9F5-8AE4EA2121C7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1" creationId="{530C9361-56FC-1D8E-2BD3-9E7BB31A5C3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2" creationId="{D64DE753-6B0E-29FE-1C94-820D525C347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3" creationId="{F5F2353C-5315-2DA4-34EE-30FE4CC9DC62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4" creationId="{45430949-C740-11A6-E14D-69151B082744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5" creationId="{DF53F4A0-2408-25CF-4D60-5BD1062592B9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6" creationId="{EF991909-A542-DECD-89A3-968788A105A3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7" creationId="{88437A04-7ECF-0EBA-8C74-C44C78370DE9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8" creationId="{B68A35AA-8E1B-0B27-4D8D-93C009160A3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39" creationId="{610D5A06-EA3D-A197-AA09-76FDDF54FF5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0" creationId="{E64C5BD4-6FDD-C2BF-9ADA-A6F7557CF57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1" creationId="{CB389C54-848D-3438-FD3D-87E87F8833D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2" creationId="{92D835EE-D2B4-5D1C-0392-742BD6FCA38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3" creationId="{FB91AE23-156F-6888-153E-BAA1DE8135DF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4" creationId="{E08D415F-4285-92AC-C004-8711F03EEBDB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5" creationId="{B16E5C27-0791-6354-421F-1608454F653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6" creationId="{6B43682A-D818-1FD5-2AA8-01006758999D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7" creationId="{A0C082F6-CFD5-72A2-DBCD-3BD70C32ACF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8" creationId="{B1A0D748-1498-767A-876E-21480F21AADE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49" creationId="{86B9AF4D-FCF5-5407-126E-74DDBB1A445E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0" creationId="{78EDD49E-8279-FFE6-CB91-28D2E550B870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1" creationId="{0BC87898-D1D3-65F2-890D-3160D26B61EA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2" creationId="{4342162E-6A23-7E0C-1137-D00AB00595EB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3" creationId="{016487DB-F761-06C0-A1A6-6A29201B3BF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4" creationId="{9074E991-F2BB-D164-9664-B742543435E9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5" creationId="{3F334498-07F6-E9B1-87B2-6802503F22A3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6" creationId="{F6973B99-38A2-FC78-5215-E5DF3D2FDE73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7" creationId="{69475ED7-348E-6DF0-0E92-01AA178B67F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8" creationId="{52E79180-5563-560A-778F-9C7757941C66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59" creationId="{C1DFDEBB-701E-A700-C9B4-49C4E02BA8C1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0" creationId="{8FABD335-80F6-F382-B61E-104FB740D3CF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1" creationId="{D78812B1-E619-671F-AC35-7EBE48CB314C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2" creationId="{B52B0206-A1FA-DD08-DA75-45223DEBF3B5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3" creationId="{88823296-DE51-3A42-B740-E14650640B45}"/>
            </ac:spMkLst>
          </pc:spChg>
          <pc:spChg chg="mod">
            <ac:chgData name="Chuck Tomasi" userId="79514c44-a18e-4aaa-84b1-18f74099d6b1" providerId="ADAL" clId="{18B14563-CCEC-0C42-8C0A-ABD616E2CF02}" dt="2023-11-05T14:00:51.394" v="729" actId="255"/>
            <ac:spMkLst>
              <pc:docMk/>
              <pc:sldMasterMk cId="2317532505" sldId="2147483672"/>
              <pc:sldLayoutMk cId="1463208559" sldId="2147483698"/>
              <ac:spMk id="164" creationId="{00395C8A-F4B1-589E-75EC-840975B0C5CD}"/>
            </ac:spMkLst>
          </pc:spChg>
          <pc:grpChg chg="add del mod">
            <ac:chgData name="Chuck Tomasi" userId="79514c44-a18e-4aaa-84b1-18f74099d6b1" providerId="ADAL" clId="{18B14563-CCEC-0C42-8C0A-ABD616E2CF02}" dt="2023-11-06T15:00:52.046" v="3136" actId="478"/>
            <ac:grpSpMkLst>
              <pc:docMk/>
              <pc:sldMasterMk cId="2317532505" sldId="2147483672"/>
              <pc:sldLayoutMk cId="1463208559" sldId="2147483698"/>
              <ac:grpSpMk id="5" creationId="{025009ED-423C-75D7-3A60-1612AE5F3F78}"/>
            </ac:grpSpMkLst>
          </pc:grpChg>
          <pc:grpChg chg="del">
            <ac:chgData name="Chuck Tomasi" userId="79514c44-a18e-4aaa-84b1-18f74099d6b1" providerId="ADAL" clId="{18B14563-CCEC-0C42-8C0A-ABD616E2CF02}" dt="2023-10-18T20:13:37.111" v="425" actId="165"/>
            <ac:grpSpMkLst>
              <pc:docMk/>
              <pc:sldMasterMk cId="2317532505" sldId="2147483672"/>
              <pc:sldLayoutMk cId="1463208559" sldId="2147483698"/>
              <ac:grpSpMk id="14" creationId="{0C36C72D-05E0-2817-19EB-E0C16D875BAB}"/>
            </ac:grpSpMkLst>
          </pc:grpChg>
          <pc:grpChg chg="add del mod">
            <ac:chgData name="Chuck Tomasi" userId="79514c44-a18e-4aaa-84b1-18f74099d6b1" providerId="ADAL" clId="{18B14563-CCEC-0C42-8C0A-ABD616E2CF02}" dt="2023-11-05T13:38:22.911" v="593" actId="478"/>
            <ac:grpSpMkLst>
              <pc:docMk/>
              <pc:sldMasterMk cId="2317532505" sldId="2147483672"/>
              <pc:sldLayoutMk cId="1463208559" sldId="2147483698"/>
              <ac:grpSpMk id="17" creationId="{A9B6344B-1394-9F27-032C-9F2F7E562694}"/>
            </ac:grpSpMkLst>
          </pc:grpChg>
          <pc:grpChg chg="add del mod">
            <ac:chgData name="Chuck Tomasi" userId="79514c44-a18e-4aaa-84b1-18f74099d6b1" providerId="ADAL" clId="{18B14563-CCEC-0C42-8C0A-ABD616E2CF02}" dt="2023-11-05T13:57:41.510" v="713" actId="478"/>
            <ac:grpSpMkLst>
              <pc:docMk/>
              <pc:sldMasterMk cId="2317532505" sldId="2147483672"/>
              <pc:sldLayoutMk cId="1463208559" sldId="2147483698"/>
              <ac:grpSpMk id="20" creationId="{6C30082B-010B-C1BA-0513-4A523E0C26B0}"/>
            </ac:grpSpMkLst>
          </pc:grpChg>
          <pc:grpChg chg="add mod">
            <ac:chgData name="Chuck Tomasi" userId="79514c44-a18e-4aaa-84b1-18f74099d6b1" providerId="ADAL" clId="{18B14563-CCEC-0C42-8C0A-ABD616E2CF02}" dt="2023-11-06T15:04:20.864" v="3161"/>
            <ac:grpSpMkLst>
              <pc:docMk/>
              <pc:sldMasterMk cId="2317532505" sldId="2147483672"/>
              <pc:sldLayoutMk cId="1463208559" sldId="2147483698"/>
              <ac:grpSpMk id="54" creationId="{181E3C58-5801-32D2-D9B6-F5AEEF2553C2}"/>
            </ac:grpSpMkLst>
          </pc:grpChg>
          <pc:grpChg chg="add del mod">
            <ac:chgData name="Chuck Tomasi" userId="79514c44-a18e-4aaa-84b1-18f74099d6b1" providerId="ADAL" clId="{18B14563-CCEC-0C42-8C0A-ABD616E2CF02}" dt="2023-11-06T12:10:27.383" v="1924" actId="478"/>
            <ac:grpSpMkLst>
              <pc:docMk/>
              <pc:sldMasterMk cId="2317532505" sldId="2147483672"/>
              <pc:sldLayoutMk cId="1463208559" sldId="2147483698"/>
              <ac:grpSpMk id="122" creationId="{6A4AA0A4-6F57-F188-3EA3-77BC76C06AD7}"/>
            </ac:grpSpMkLst>
          </pc:grpChg>
          <pc:graphicFrameChg chg="add mod">
            <ac:chgData name="Chuck Tomasi" userId="79514c44-a18e-4aaa-84b1-18f74099d6b1" providerId="ADAL" clId="{18B14563-CCEC-0C42-8C0A-ABD616E2CF02}" dt="2023-10-18T16:45:25.183" v="273"/>
            <ac:graphicFrameMkLst>
              <pc:docMk/>
              <pc:sldMasterMk cId="2317532505" sldId="2147483672"/>
              <pc:sldLayoutMk cId="1463208559" sldId="2147483698"/>
              <ac:graphicFrameMk id="15" creationId="{16300B79-3BAC-09C2-259D-D86E8C28B744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5:43:32.174" v="154" actId="478"/>
            <ac:graphicFrameMkLst>
              <pc:docMk/>
              <pc:sldMasterMk cId="2317532505" sldId="2147483672"/>
              <pc:sldLayoutMk cId="1463208559" sldId="2147483698"/>
              <ac:graphicFrameMk id="153" creationId="{E3701B5F-9F05-B99B-2C27-FE7A58DD6F8B}"/>
            </ac:graphicFrameMkLst>
          </pc:graphicFrameChg>
          <pc:picChg chg="add mod">
            <ac:chgData name="Chuck Tomasi" userId="79514c44-a18e-4aaa-84b1-18f74099d6b1" providerId="ADAL" clId="{18B14563-CCEC-0C42-8C0A-ABD616E2CF02}" dt="2023-10-18T16:45:25.183" v="273"/>
            <ac:picMkLst>
              <pc:docMk/>
              <pc:sldMasterMk cId="2317532505" sldId="2147483672"/>
              <pc:sldLayoutMk cId="1463208559" sldId="2147483698"/>
              <ac:picMk id="11" creationId="{2C261DEB-9A21-119C-DA40-E36C5D9EC804}"/>
            </ac:picMkLst>
          </pc:picChg>
          <pc:picChg chg="del mod">
            <ac:chgData name="Chuck Tomasi" userId="79514c44-a18e-4aaa-84b1-18f74099d6b1" providerId="ADAL" clId="{18B14563-CCEC-0C42-8C0A-ABD616E2CF02}" dt="2023-10-18T15:43:27.018" v="153" actId="478"/>
            <ac:picMkLst>
              <pc:docMk/>
              <pc:sldMasterMk cId="2317532505" sldId="2147483672"/>
              <pc:sldLayoutMk cId="1463208559" sldId="2147483698"/>
              <ac:picMk id="57" creationId="{69324FBE-DFBA-F6D2-1011-D622F337C1F6}"/>
            </ac:picMkLst>
          </pc:picChg>
          <pc:cxnChg chg="add del mod">
            <ac:chgData name="Chuck Tomasi" userId="79514c44-a18e-4aaa-84b1-18f74099d6b1" providerId="ADAL" clId="{18B14563-CCEC-0C42-8C0A-ABD616E2CF02}" dt="2023-11-05T13:49:28.155" v="687" actId="14100"/>
            <ac:cxnSpMkLst>
              <pc:docMk/>
              <pc:sldMasterMk cId="2317532505" sldId="2147483672"/>
              <pc:sldLayoutMk cId="1463208559" sldId="2147483698"/>
              <ac:cxnSpMk id="4" creationId="{4CB90C9D-7162-64E1-137F-E0D1D8BAA424}"/>
            </ac:cxnSpMkLst>
          </pc:cxnChg>
          <pc:cxnChg chg="add del mod">
            <ac:chgData name="Chuck Tomasi" userId="79514c44-a18e-4aaa-84b1-18f74099d6b1" providerId="ADAL" clId="{18B14563-CCEC-0C42-8C0A-ABD616E2CF02}" dt="2023-11-05T13:49:28.155" v="687" actId="14100"/>
            <ac:cxnSpMkLst>
              <pc:docMk/>
              <pc:sldMasterMk cId="2317532505" sldId="2147483672"/>
              <pc:sldLayoutMk cId="1463208559" sldId="2147483698"/>
              <ac:cxnSpMk id="8" creationId="{5EF83F25-88F6-59E1-7D4C-3D96E5342F91}"/>
            </ac:cxnSpMkLst>
          </pc:cxnChg>
          <pc:cxnChg chg="add mod">
            <ac:chgData name="Chuck Tomasi" userId="79514c44-a18e-4aaa-84b1-18f74099d6b1" providerId="ADAL" clId="{18B14563-CCEC-0C42-8C0A-ABD616E2CF02}" dt="2023-11-05T13:49:28.155" v="687" actId="14100"/>
            <ac:cxnSpMkLst>
              <pc:docMk/>
              <pc:sldMasterMk cId="2317532505" sldId="2147483672"/>
              <pc:sldLayoutMk cId="1463208559" sldId="2147483698"/>
              <ac:cxnSpMk id="10" creationId="{74FE0645-BFE9-9A4C-A11A-E299D5E4E090}"/>
            </ac:cxnSpMkLst>
          </pc:cxnChg>
          <pc:cxnChg chg="del">
            <ac:chgData name="Chuck Tomasi" userId="79514c44-a18e-4aaa-84b1-18f74099d6b1" providerId="ADAL" clId="{18B14563-CCEC-0C42-8C0A-ABD616E2CF02}" dt="2023-10-18T15:43:32.174" v="154" actId="478"/>
            <ac:cxnSpMkLst>
              <pc:docMk/>
              <pc:sldMasterMk cId="2317532505" sldId="2147483672"/>
              <pc:sldLayoutMk cId="1463208559" sldId="2147483698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5:43:32.174" v="154" actId="478"/>
            <ac:cxnSpMkLst>
              <pc:docMk/>
              <pc:sldMasterMk cId="2317532505" sldId="2147483672"/>
              <pc:sldLayoutMk cId="1463208559" sldId="2147483698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5:43:32.174" v="154" actId="478"/>
            <ac:cxnSpMkLst>
              <pc:docMk/>
              <pc:sldMasterMk cId="2317532505" sldId="2147483672"/>
              <pc:sldLayoutMk cId="1463208559" sldId="2147483698"/>
              <ac:cxnSpMk id="12" creationId="{B3ED8BC3-0A93-F648-0E98-F2D85E4A31B0}"/>
            </ac:cxnSpMkLst>
          </pc:cxnChg>
          <pc:cxnChg chg="add del mod">
            <ac:chgData name="Chuck Tomasi" userId="79514c44-a18e-4aaa-84b1-18f74099d6b1" providerId="ADAL" clId="{18B14563-CCEC-0C42-8C0A-ABD616E2CF02}" dt="2023-11-05T13:49:49.168" v="688" actId="478"/>
            <ac:cxnSpMkLst>
              <pc:docMk/>
              <pc:sldMasterMk cId="2317532505" sldId="2147483672"/>
              <pc:sldLayoutMk cId="1463208559" sldId="2147483698"/>
              <ac:cxnSpMk id="14" creationId="{28355E66-C482-07F9-509F-AACE224F726B}"/>
            </ac:cxnSpMkLst>
          </pc:cxnChg>
          <pc:cxnChg chg="add del mod">
            <ac:chgData name="Chuck Tomasi" userId="79514c44-a18e-4aaa-84b1-18f74099d6b1" providerId="ADAL" clId="{18B14563-CCEC-0C42-8C0A-ABD616E2CF02}" dt="2023-11-05T13:49:49.168" v="688" actId="478"/>
            <ac:cxnSpMkLst>
              <pc:docMk/>
              <pc:sldMasterMk cId="2317532505" sldId="2147483672"/>
              <pc:sldLayoutMk cId="1463208559" sldId="2147483698"/>
              <ac:cxnSpMk id="18" creationId="{A9215AA5-CA48-613D-63B5-8A3B03FF081B}"/>
            </ac:cxnSpMkLst>
          </pc:cxnChg>
          <pc:cxnChg chg="add del mod">
            <ac:chgData name="Chuck Tomasi" userId="79514c44-a18e-4aaa-84b1-18f74099d6b1" providerId="ADAL" clId="{18B14563-CCEC-0C42-8C0A-ABD616E2CF02}" dt="2023-11-05T13:49:49.168" v="688" actId="478"/>
            <ac:cxnSpMkLst>
              <pc:docMk/>
              <pc:sldMasterMk cId="2317532505" sldId="2147483672"/>
              <pc:sldLayoutMk cId="1463208559" sldId="2147483698"/>
              <ac:cxnSpMk id="19" creationId="{6E8C657B-1CCC-D39D-DF29-8556CBD2169E}"/>
            </ac:cxnSpMkLst>
          </pc:cxnChg>
        </pc:sldLayoutChg>
        <pc:sldLayoutChg chg="modSp mod">
          <pc:chgData name="Chuck Tomasi" userId="79514c44-a18e-4aaa-84b1-18f74099d6b1" providerId="ADAL" clId="{18B14563-CCEC-0C42-8C0A-ABD616E2CF02}" dt="2023-11-07T13:07:42.890" v="3178" actId="14100"/>
          <pc:sldLayoutMkLst>
            <pc:docMk/>
            <pc:sldMasterMk cId="2317532505" sldId="2147483672"/>
            <pc:sldLayoutMk cId="370519648" sldId="2147483699"/>
          </pc:sldLayoutMkLst>
          <pc:spChg chg="mod">
            <ac:chgData name="Chuck Tomasi" userId="79514c44-a18e-4aaa-84b1-18f74099d6b1" providerId="ADAL" clId="{18B14563-CCEC-0C42-8C0A-ABD616E2CF02}" dt="2023-10-18T15:36:08.844" v="110" actId="207"/>
            <ac:spMkLst>
              <pc:docMk/>
              <pc:sldMasterMk cId="2317532505" sldId="2147483672"/>
              <pc:sldLayoutMk cId="370519648" sldId="2147483699"/>
              <ac:spMk id="7" creationId="{3A1FF5CD-CBFA-137B-77C1-DD44C676E50B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19" creationId="{385108BA-8437-314E-4B8F-138FF99726BB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0" creationId="{BCDAAACA-56FE-65BD-8C61-9FC87339A48A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1" creationId="{94BED118-9F21-84B7-5293-CFEBF0F7E3BF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2" creationId="{48A0425D-9140-D666-2531-8CFCE8AE2035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3" creationId="{BDF9BFED-ADE6-C0C3-C58B-FFF1F701528C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4" creationId="{4599AA98-69AA-9A89-E2A3-4D278579CF31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5" creationId="{85C57CAA-2713-9C14-A669-C535FBB91838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6" creationId="{0D882723-691F-0230-E654-3F0F9C496AFA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7" creationId="{8F3C76A1-DEE5-6289-B0EE-8231B6AA5CC0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8" creationId="{0971D5E7-EED9-1A33-7572-8AC30FF31E17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29" creationId="{112C376D-3DA2-2945-370E-FED493FAB921}"/>
            </ac:spMkLst>
          </pc:spChg>
          <pc:spChg chg="mod">
            <ac:chgData name="Chuck Tomasi" userId="79514c44-a18e-4aaa-84b1-18f74099d6b1" providerId="ADAL" clId="{18B14563-CCEC-0C42-8C0A-ABD616E2CF02}" dt="2023-10-17T15:01:22.719" v="8" actId="207"/>
            <ac:spMkLst>
              <pc:docMk/>
              <pc:sldMasterMk cId="2317532505" sldId="2147483672"/>
              <pc:sldLayoutMk cId="370519648" sldId="2147483699"/>
              <ac:spMk id="30" creationId="{F97AF179-DE04-D52A-ABDB-8262C78B5B15}"/>
            </ac:spMkLst>
          </pc:spChg>
          <pc:spChg chg="mod">
            <ac:chgData name="Chuck Tomasi" userId="79514c44-a18e-4aaa-84b1-18f74099d6b1" providerId="ADAL" clId="{18B14563-CCEC-0C42-8C0A-ABD616E2CF02}" dt="2023-10-18T20:01:55.018" v="359" actId="207"/>
            <ac:spMkLst>
              <pc:docMk/>
              <pc:sldMasterMk cId="2317532505" sldId="2147483672"/>
              <pc:sldLayoutMk cId="370519648" sldId="2147483699"/>
              <ac:spMk id="31" creationId="{0D118900-7C39-7657-087B-D3AAEA7EF526}"/>
            </ac:spMkLst>
          </pc:spChg>
          <pc:spChg chg="mod">
            <ac:chgData name="Chuck Tomasi" userId="79514c44-a18e-4aaa-84b1-18f74099d6b1" providerId="ADAL" clId="{18B14563-CCEC-0C42-8C0A-ABD616E2CF02}" dt="2023-10-18T15:36:03.492" v="109" actId="207"/>
            <ac:spMkLst>
              <pc:docMk/>
              <pc:sldMasterMk cId="2317532505" sldId="2147483672"/>
              <pc:sldLayoutMk cId="370519648" sldId="2147483699"/>
              <ac:spMk id="92" creationId="{91E05106-0F16-C84E-F5AB-967103B81BB7}"/>
            </ac:spMkLst>
          </pc:spChg>
          <pc:graphicFrameChg chg="mod modGraphic">
            <ac:chgData name="Chuck Tomasi" userId="79514c44-a18e-4aaa-84b1-18f74099d6b1" providerId="ADAL" clId="{18B14563-CCEC-0C42-8C0A-ABD616E2CF02}" dt="2023-11-07T13:07:42.890" v="3178" actId="14100"/>
            <ac:graphicFrameMkLst>
              <pc:docMk/>
              <pc:sldMasterMk cId="2317532505" sldId="2147483672"/>
              <pc:sldLayoutMk cId="370519648" sldId="2147483699"/>
              <ac:graphicFrameMk id="79" creationId="{428858DE-05BF-6B0E-74F3-240CAF86F573}"/>
            </ac:graphicFrameMkLst>
          </pc:graphicFrameChg>
          <pc:graphicFrameChg chg="mod modGraphic">
            <ac:chgData name="Chuck Tomasi" userId="79514c44-a18e-4aaa-84b1-18f74099d6b1" providerId="ADAL" clId="{18B14563-CCEC-0C42-8C0A-ABD616E2CF02}" dt="2023-11-07T13:07:34.903" v="3177" actId="14100"/>
            <ac:graphicFrameMkLst>
              <pc:docMk/>
              <pc:sldMasterMk cId="2317532505" sldId="2147483672"/>
              <pc:sldLayoutMk cId="370519648" sldId="2147483699"/>
              <ac:graphicFrameMk id="93" creationId="{6FD185E8-78BC-9629-71DC-F95212B6009D}"/>
            </ac:graphicFrameMkLst>
          </pc:graphicFrameChg>
          <pc:picChg chg="mod">
            <ac:chgData name="Chuck Tomasi" userId="79514c44-a18e-4aaa-84b1-18f74099d6b1" providerId="ADAL" clId="{18B14563-CCEC-0C42-8C0A-ABD616E2CF02}" dt="2023-10-18T15:36:32.040" v="112" actId="207"/>
            <ac:picMkLst>
              <pc:docMk/>
              <pc:sldMasterMk cId="2317532505" sldId="2147483672"/>
              <pc:sldLayoutMk cId="370519648" sldId="2147483699"/>
              <ac:picMk id="18" creationId="{BE9FFE00-84A1-50C6-1AF1-A3F1AEB3BB5F}"/>
            </ac:picMkLst>
          </pc:picChg>
        </pc:sldLayoutChg>
        <pc:sldLayoutChg chg="addSp delSp modSp mod">
          <pc:chgData name="Chuck Tomasi" userId="79514c44-a18e-4aaa-84b1-18f74099d6b1" providerId="ADAL" clId="{18B14563-CCEC-0C42-8C0A-ABD616E2CF02}" dt="2023-11-05T20:45:42.135" v="1508" actId="478"/>
          <pc:sldLayoutMkLst>
            <pc:docMk/>
            <pc:sldMasterMk cId="2317532505" sldId="2147483672"/>
            <pc:sldLayoutMk cId="2474662837" sldId="2147483700"/>
          </pc:sldLayoutMkLst>
          <pc:spChg chg="add del mod">
            <ac:chgData name="Chuck Tomasi" userId="79514c44-a18e-4aaa-84b1-18f74099d6b1" providerId="ADAL" clId="{18B14563-CCEC-0C42-8C0A-ABD616E2CF02}" dt="2023-10-18T16:45:30.377" v="275"/>
            <ac:spMkLst>
              <pc:docMk/>
              <pc:sldMasterMk cId="2317532505" sldId="2147483672"/>
              <pc:sldLayoutMk cId="2474662837" sldId="2147483700"/>
              <ac:spMk id="2" creationId="{E6D1320A-8189-0E33-B59A-9018F9282772}"/>
            </ac:spMkLst>
          </pc:spChg>
          <pc:spChg chg="add del mod">
            <ac:chgData name="Chuck Tomasi" userId="79514c44-a18e-4aaa-84b1-18f74099d6b1" providerId="ADAL" clId="{18B14563-CCEC-0C42-8C0A-ABD616E2CF02}" dt="2023-10-18T16:45:30.377" v="275"/>
            <ac:spMkLst>
              <pc:docMk/>
              <pc:sldMasterMk cId="2317532505" sldId="2147483672"/>
              <pc:sldLayoutMk cId="2474662837" sldId="2147483700"/>
              <ac:spMk id="3" creationId="{8CDB4773-41A4-6A32-3D12-B2B12B9A6214}"/>
            </ac:spMkLst>
          </pc:spChg>
          <pc:spChg chg="add del mod">
            <ac:chgData name="Chuck Tomasi" userId="79514c44-a18e-4aaa-84b1-18f74099d6b1" providerId="ADAL" clId="{18B14563-CCEC-0C42-8C0A-ABD616E2CF02}" dt="2023-10-18T16:45:30.377" v="275"/>
            <ac:spMkLst>
              <pc:docMk/>
              <pc:sldMasterMk cId="2317532505" sldId="2147483672"/>
              <pc:sldLayoutMk cId="2474662837" sldId="2147483700"/>
              <ac:spMk id="8" creationId="{B9CFE778-B079-89C6-B1DD-DF4C3A99FB24}"/>
            </ac:spMkLst>
          </pc:spChg>
          <pc:graphicFrameChg chg="add del mod">
            <ac:chgData name="Chuck Tomasi" userId="79514c44-a18e-4aaa-84b1-18f74099d6b1" providerId="ADAL" clId="{18B14563-CCEC-0C42-8C0A-ABD616E2CF02}" dt="2023-10-18T16:45:30.377" v="275"/>
            <ac:graphicFrameMkLst>
              <pc:docMk/>
              <pc:sldMasterMk cId="2317532505" sldId="2147483672"/>
              <pc:sldLayoutMk cId="2474662837" sldId="2147483700"/>
              <ac:graphicFrameMk id="9" creationId="{B2EE583C-FDB9-3AFA-458A-F43C99519523}"/>
            </ac:graphicFrameMkLst>
          </pc:graphicFrameChg>
          <pc:picChg chg="add del mod">
            <ac:chgData name="Chuck Tomasi" userId="79514c44-a18e-4aaa-84b1-18f74099d6b1" providerId="ADAL" clId="{18B14563-CCEC-0C42-8C0A-ABD616E2CF02}" dt="2023-10-18T16:45:30.377" v="275"/>
            <ac:picMkLst>
              <pc:docMk/>
              <pc:sldMasterMk cId="2317532505" sldId="2147483672"/>
              <pc:sldLayoutMk cId="2474662837" sldId="2147483700"/>
              <ac:picMk id="7" creationId="{FE46E80C-6CA6-E134-3AA6-3B344E656E28}"/>
            </ac:picMkLst>
          </pc:picChg>
          <pc:cxnChg chg="add del mod">
            <ac:chgData name="Chuck Tomasi" userId="79514c44-a18e-4aaa-84b1-18f74099d6b1" providerId="ADAL" clId="{18B14563-CCEC-0C42-8C0A-ABD616E2CF02}" dt="2023-11-05T20:45:42.135" v="1508" actId="478"/>
            <ac:cxnSpMkLst>
              <pc:docMk/>
              <pc:sldMasterMk cId="2317532505" sldId="2147483672"/>
              <pc:sldLayoutMk cId="2474662837" sldId="2147483700"/>
              <ac:cxnSpMk id="2" creationId="{C0FA9668-CF62-8398-355E-C01A61DD784A}"/>
            </ac:cxnSpMkLst>
          </pc:cxnChg>
          <pc:cxnChg chg="add del mod">
            <ac:chgData name="Chuck Tomasi" userId="79514c44-a18e-4aaa-84b1-18f74099d6b1" providerId="ADAL" clId="{18B14563-CCEC-0C42-8C0A-ABD616E2CF02}" dt="2023-11-05T20:45:42.135" v="1508" actId="478"/>
            <ac:cxnSpMkLst>
              <pc:docMk/>
              <pc:sldMasterMk cId="2317532505" sldId="2147483672"/>
              <pc:sldLayoutMk cId="2474662837" sldId="2147483700"/>
              <ac:cxnSpMk id="3" creationId="{88D51524-BCBE-CA13-9C74-7302513A013E}"/>
            </ac:cxnSpMkLst>
          </pc:cxnChg>
          <pc:cxnChg chg="add del mod">
            <ac:chgData name="Chuck Tomasi" userId="79514c44-a18e-4aaa-84b1-18f74099d6b1" providerId="ADAL" clId="{18B14563-CCEC-0C42-8C0A-ABD616E2CF02}" dt="2023-10-18T16:45:30.377" v="275"/>
            <ac:cxnSpMkLst>
              <pc:docMk/>
              <pc:sldMasterMk cId="2317532505" sldId="2147483672"/>
              <pc:sldLayoutMk cId="2474662837" sldId="2147483700"/>
              <ac:cxnSpMk id="4" creationId="{A414A91C-58E8-172F-7149-DEE89711A1C6}"/>
            </ac:cxnSpMkLst>
          </pc:cxnChg>
          <pc:cxnChg chg="add del mod">
            <ac:chgData name="Chuck Tomasi" userId="79514c44-a18e-4aaa-84b1-18f74099d6b1" providerId="ADAL" clId="{18B14563-CCEC-0C42-8C0A-ABD616E2CF02}" dt="2023-11-05T20:45:42.135" v="1508" actId="478"/>
            <ac:cxnSpMkLst>
              <pc:docMk/>
              <pc:sldMasterMk cId="2317532505" sldId="2147483672"/>
              <pc:sldLayoutMk cId="2474662837" sldId="2147483700"/>
              <ac:cxnSpMk id="4" creationId="{B20D7113-490F-6339-FDCE-B4209D579880}"/>
            </ac:cxnSpMkLst>
          </pc:cxnChg>
          <pc:cxnChg chg="add del mod">
            <ac:chgData name="Chuck Tomasi" userId="79514c44-a18e-4aaa-84b1-18f74099d6b1" providerId="ADAL" clId="{18B14563-CCEC-0C42-8C0A-ABD616E2CF02}" dt="2023-10-18T16:45:30.377" v="275"/>
            <ac:cxnSpMkLst>
              <pc:docMk/>
              <pc:sldMasterMk cId="2317532505" sldId="2147483672"/>
              <pc:sldLayoutMk cId="2474662837" sldId="2147483700"/>
              <ac:cxnSpMk id="5" creationId="{F71233F6-AA38-A504-5F49-6660170B0B7B}"/>
            </ac:cxnSpMkLst>
          </pc:cxnChg>
          <pc:cxnChg chg="add del mod">
            <ac:chgData name="Chuck Tomasi" userId="79514c44-a18e-4aaa-84b1-18f74099d6b1" providerId="ADAL" clId="{18B14563-CCEC-0C42-8C0A-ABD616E2CF02}" dt="2023-10-18T16:45:30.377" v="275"/>
            <ac:cxnSpMkLst>
              <pc:docMk/>
              <pc:sldMasterMk cId="2317532505" sldId="2147483672"/>
              <pc:sldLayoutMk cId="2474662837" sldId="2147483700"/>
              <ac:cxnSpMk id="6" creationId="{8C5EEA40-232D-609B-85CB-77C0559A18C8}"/>
            </ac:cxnSpMkLst>
          </pc:cxnChg>
        </pc:sldLayoutChg>
        <pc:sldLayoutChg chg="addSp delSp modSp add mod ord modTransition">
          <pc:chgData name="Chuck Tomasi" userId="79514c44-a18e-4aaa-84b1-18f74099d6b1" providerId="ADAL" clId="{18B14563-CCEC-0C42-8C0A-ABD616E2CF02}" dt="2023-11-06T14:55:22.323" v="3085" actId="1076"/>
          <pc:sldLayoutMkLst>
            <pc:docMk/>
            <pc:sldMasterMk cId="2317532505" sldId="2147483672"/>
            <pc:sldLayoutMk cId="2063873056" sldId="2147483701"/>
          </pc:sldLayoutMkLst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4" creationId="{F42EDC52-BD4F-5F5C-0953-67F9D543F225}"/>
            </ac:spMkLst>
          </pc:spChg>
          <pc:spChg chg="add del">
            <ac:chgData name="Chuck Tomasi" userId="79514c44-a18e-4aaa-84b1-18f74099d6b1" providerId="ADAL" clId="{18B14563-CCEC-0C42-8C0A-ABD616E2CF02}" dt="2023-11-05T20:32:28.729" v="1400" actId="22"/>
            <ac:spMkLst>
              <pc:docMk/>
              <pc:sldMasterMk cId="2317532505" sldId="2147483672"/>
              <pc:sldLayoutMk cId="2063873056" sldId="2147483701"/>
              <ac:spMk id="5" creationId="{4170013A-2F64-82F4-EF84-EA4A40ADC3A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5" creationId="{4DD523CA-DA79-5890-015F-51469E655163}"/>
            </ac:spMkLst>
          </pc:spChg>
          <pc:spChg chg="del">
            <ac:chgData name="Chuck Tomasi" userId="79514c44-a18e-4aaa-84b1-18f74099d6b1" providerId="ADAL" clId="{18B14563-CCEC-0C42-8C0A-ABD616E2CF02}" dt="2023-10-18T16:34:25.456" v="193" actId="478"/>
            <ac:spMkLst>
              <pc:docMk/>
              <pc:sldMasterMk cId="2317532505" sldId="2147483672"/>
              <pc:sldLayoutMk cId="2063873056" sldId="2147483701"/>
              <ac:spMk id="7" creationId="{5DBC961D-11B3-FD60-DBB1-3BB5A9EF7EA8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7" creationId="{F0806DA1-E52C-09EE-F3A4-9F123BA38B14}"/>
            </ac:spMkLst>
          </pc:spChg>
          <pc:spChg chg="mod">
            <ac:chgData name="Chuck Tomasi" userId="79514c44-a18e-4aaa-84b1-18f74099d6b1" providerId="ADAL" clId="{18B14563-CCEC-0C42-8C0A-ABD616E2CF02}" dt="2023-10-18T16:34:35.181" v="207" actId="20577"/>
            <ac:spMkLst>
              <pc:docMk/>
              <pc:sldMasterMk cId="2317532505" sldId="2147483672"/>
              <pc:sldLayoutMk cId="2063873056" sldId="2147483701"/>
              <ac:spMk id="8" creationId="{A2ACED5D-22CF-558E-0E6B-EA084D7400C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" creationId="{451B5710-5BF2-1316-1D06-68B902496E2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1" creationId="{91B30027-C52D-D9BE-CA2F-CFA997299F7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2" creationId="{24CFE988-B9C0-BA3F-B407-41F96ECE12A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3" creationId="{398C9392-5A1C-729B-973C-D49D1D1345A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4" creationId="{4498F8C7-AD40-30A2-904F-B36D6169747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5" creationId="{2EB5C421-CABD-52F7-A1F3-20159BE2DBC2}"/>
            </ac:spMkLst>
          </pc:spChg>
          <pc:spChg chg="del">
            <ac:chgData name="Chuck Tomasi" userId="79514c44-a18e-4aaa-84b1-18f74099d6b1" providerId="ADAL" clId="{18B14563-CCEC-0C42-8C0A-ABD616E2CF02}" dt="2023-10-18T16:34:25.456" v="193" actId="478"/>
            <ac:spMkLst>
              <pc:docMk/>
              <pc:sldMasterMk cId="2317532505" sldId="2147483672"/>
              <pc:sldLayoutMk cId="2063873056" sldId="2147483701"/>
              <ac:spMk id="15" creationId="{B887D142-1913-4AF5-FE7C-F7D25A54E51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6" creationId="{239BACD3-446D-585E-3352-E189F7D5729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7" creationId="{E0F83EAA-ABCC-4B5F-9E79-74416F545A1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8" creationId="{406208D4-C6AE-9B6E-3643-DFBD8F856EF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9" creationId="{D29F4F08-A44A-46AF-F723-30FD91E610E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0" creationId="{8B0B9764-736E-0A6E-D2E9-CB1DF7233AED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1" creationId="{5CFB782B-6E99-BD94-3CE0-EB23181F1A04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2" creationId="{82B5FCBC-504E-2E4E-836C-01841B479A1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3" creationId="{1B21C2CB-CFB4-6F6B-7C0F-3780DACCA91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4" creationId="{16629AD0-1398-00D7-4C96-974BE4C6DA4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5" creationId="{C3091176-109A-98D8-DF2A-7D71632AFFD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6" creationId="{33A4A0FF-9AF7-1D6D-5374-EA1BE187BDAC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7" creationId="{BBD97DF9-4AB5-9EE3-5DCB-44816D42F7FB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8" creationId="{1B5111C8-E364-8727-8A85-31A5A6934BA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29" creationId="{C79569AE-81D5-8FAF-BAE2-A94C84B0C924}"/>
            </ac:spMkLst>
          </pc:spChg>
          <pc:spChg chg="mod">
            <ac:chgData name="Chuck Tomasi" userId="79514c44-a18e-4aaa-84b1-18f74099d6b1" providerId="ADAL" clId="{18B14563-CCEC-0C42-8C0A-ABD616E2CF02}" dt="2023-10-18T20:02:05.919" v="360" actId="207"/>
            <ac:spMkLst>
              <pc:docMk/>
              <pc:sldMasterMk cId="2317532505" sldId="2147483672"/>
              <pc:sldLayoutMk cId="2063873056" sldId="2147483701"/>
              <ac:spMk id="42" creationId="{8AF40D9F-C58B-2CF1-4CE5-2840CB94126B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3" creationId="{D67EB6E2-E3F6-5161-EC68-BDE5EEA41193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4" creationId="{AA980157-BC0A-E907-E94E-1E2B1B658BA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5" creationId="{6BF986E2-8763-EE9A-417E-91C3B0901E9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6" creationId="{E38CF8CA-CEC6-B502-2C9F-6B982F837F30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7" creationId="{E5CD7E65-0054-17C9-C64D-93F8CFB0D5C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8" creationId="{E45718FE-A5D3-FBAD-E39A-C39CFC0124DF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49" creationId="{B7EF820F-1526-3D82-FF47-B3340A71DA8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0" creationId="{B14BC554-F2F8-CC69-29AB-0C69FA1CF0F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1" creationId="{91168823-31E6-09E7-BE82-86F50DE21B9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2" creationId="{C29F1D4A-4EE7-A883-C4D7-FC6EDE85F83C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3" creationId="{A6E367B6-36B8-7667-12C8-190A65A6903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4" creationId="{A843D0AF-B890-79D8-45EC-C4671EE3A916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5" creationId="{74DCF635-575F-F9AC-D3D8-3992D5551672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6" creationId="{96D38C27-685F-9996-092C-0C7392134B9B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8" creationId="{521029AA-2FF4-A71B-153A-92F74B99DDB1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59" creationId="{939148B4-98F0-88F1-CA30-558D58EDD14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60" creationId="{AB36EB66-2C17-0AA0-E893-3DCD0A2B5E67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2" creationId="{3D43FF2B-FD17-471F-3816-389DAE8CADF4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3" creationId="{C015E411-18B7-4202-70B3-DC0FC73AB2F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4" creationId="{D8F5C65E-A82F-B33E-E02E-58144B0FD0E6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5" creationId="{CE27998A-0872-F043-4BD6-1153FD4D7188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6" creationId="{F94516D1-9FED-AEF8-EDB3-66B8461CFE74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7" creationId="{C5F79937-FC28-0F65-AD46-BD49550D3FE0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8" creationId="{CC28C212-E8B0-B92B-1C7D-04A2E2BFA21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69" creationId="{F3D08ACD-DC3E-52E2-2BEF-68C4FFB4D6A2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0" creationId="{5E98B57D-66C6-696F-75AC-94E85FDE908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1" creationId="{C3156F7B-3042-8025-4F26-067CF0E4A209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2" creationId="{2F705D4D-6520-77F0-15FA-006E0171C98F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3" creationId="{A93F29FF-85C2-0B8A-847B-C57E107C306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4" creationId="{E7FA99B7-77DC-5AAD-482D-599FD422A690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5" creationId="{BE40F7D4-ADF4-E0FE-DFD9-D3037A895C07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6" creationId="{C11606FF-A482-0763-8779-404101FB6AD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7" creationId="{8EC2EDE9-4DAA-7A6F-931A-BBBCCE01D66C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8" creationId="{73684F7A-2AE5-BEE9-564B-EB31BBFD2189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79" creationId="{56417CC8-F0F4-DD89-9618-A25DDF414C9A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0" creationId="{C9D60AE6-701E-00AD-3660-5D42E7B90BD6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1" creationId="{6D84A732-906E-0C34-78FF-5DA2B5A5649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2" creationId="{AA452E38-9F3C-17D9-90FC-EB1F1D726018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3" creationId="{1751ED3E-FD01-B7A7-C26E-04E04FA6032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4" creationId="{E332F6BA-4FFC-E964-385E-22114AF5BD3D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5" creationId="{D009646F-3059-B1D2-3BA6-234E41948BD1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6" creationId="{DFB981E3-1F85-9DD1-B676-1D77961FF8F2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7" creationId="{EA1D40DD-A7E3-65EC-2578-962144ED116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8" creationId="{A7209710-3DF6-71F7-B58E-098E208E61E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89" creationId="{DB868CFA-8CEE-144D-1F53-B410EE93F50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0" creationId="{9F603FA6-38F8-B6BE-8E97-78D1700AFFC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1" creationId="{9EA3A7C4-F79D-F408-34E8-9F4E3C293BB8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2" creationId="{A3A448A3-75E2-64F2-20F8-6A866B290EF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3" creationId="{053475B4-8956-420F-A50D-BF6AFCD5AECE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4" creationId="{F1C11B61-6966-B3BA-10B5-2EA5A7492C2F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5" creationId="{7D052C89-206E-07E6-8A51-AF8E1FA349B5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6" creationId="{D8A571BF-2C74-52BB-F66F-ACA697C5E61A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7" creationId="{A559974D-C2C4-30FC-3EC4-46F20AB965F0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8" creationId="{8534B89D-81BD-5BBD-962E-F4D75878234B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99" creationId="{237C1945-9E7E-5631-D13B-136264EE786A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100" creationId="{240E5BC9-9974-4A98-13E2-7F20F3927412}"/>
            </ac:spMkLst>
          </pc:spChg>
          <pc:spChg chg="mod">
            <ac:chgData name="Chuck Tomasi" userId="79514c44-a18e-4aaa-84b1-18f74099d6b1" providerId="ADAL" clId="{18B14563-CCEC-0C42-8C0A-ABD616E2CF02}" dt="2023-11-06T14:55:14.272" v="3083"/>
            <ac:spMkLst>
              <pc:docMk/>
              <pc:sldMasterMk cId="2317532505" sldId="2147483672"/>
              <pc:sldLayoutMk cId="2063873056" sldId="2147483701"/>
              <ac:spMk id="101" creationId="{6E42E38D-296B-DEE9-079F-C5DF891C92B9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4" creationId="{E86676CF-FBFD-5C94-B00D-17BC343EDA0A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5" creationId="{4055B9F3-EBF9-10E7-10C8-BC7E856482BC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6" creationId="{F5EA1757-2E3E-FECD-3EA3-A74C1B062C07}"/>
            </ac:spMkLst>
          </pc:spChg>
          <pc:spChg chg="mod">
            <ac:chgData name="Chuck Tomasi" userId="79514c44-a18e-4aaa-84b1-18f74099d6b1" providerId="ADAL" clId="{18B14563-CCEC-0C42-8C0A-ABD616E2CF02}" dt="2023-11-05T20:32:40.900" v="1401"/>
            <ac:spMkLst>
              <pc:docMk/>
              <pc:sldMasterMk cId="2317532505" sldId="2147483672"/>
              <pc:sldLayoutMk cId="2063873056" sldId="2147483701"/>
              <ac:spMk id="107" creationId="{7FD69BBE-0DD0-F550-C831-26A0035D4815}"/>
            </ac:spMkLst>
          </pc:spChg>
          <pc:grpChg chg="del">
            <ac:chgData name="Chuck Tomasi" userId="79514c44-a18e-4aaa-84b1-18f74099d6b1" providerId="ADAL" clId="{18B14563-CCEC-0C42-8C0A-ABD616E2CF02}" dt="2023-11-05T20:32:26.757" v="1398" actId="478"/>
            <ac:grpSpMkLst>
              <pc:docMk/>
              <pc:sldMasterMk cId="2317532505" sldId="2147483672"/>
              <pc:sldLayoutMk cId="2063873056" sldId="2147483701"/>
              <ac:grpSpMk id="2" creationId="{5D58ACF0-0688-6C0F-85CA-79B476225DFA}"/>
            </ac:grpSpMkLst>
          </pc:grpChg>
          <pc:grpChg chg="add mod">
            <ac:chgData name="Chuck Tomasi" userId="79514c44-a18e-4aaa-84b1-18f74099d6b1" providerId="ADAL" clId="{18B14563-CCEC-0C42-8C0A-ABD616E2CF02}" dt="2023-11-06T14:55:22.323" v="3085" actId="1076"/>
            <ac:grpSpMkLst>
              <pc:docMk/>
              <pc:sldMasterMk cId="2317532505" sldId="2147483672"/>
              <pc:sldLayoutMk cId="2063873056" sldId="2147483701"/>
              <ac:grpSpMk id="2" creationId="{E8CECB0E-284E-C7BB-7BB4-85588C41273B}"/>
            </ac:grpSpMkLst>
          </pc:grpChg>
          <pc:grpChg chg="add del mod">
            <ac:chgData name="Chuck Tomasi" userId="79514c44-a18e-4aaa-84b1-18f74099d6b1" providerId="ADAL" clId="{18B14563-CCEC-0C42-8C0A-ABD616E2CF02}" dt="2023-11-06T14:55:13.570" v="3082" actId="478"/>
            <ac:grpSpMkLst>
              <pc:docMk/>
              <pc:sldMasterMk cId="2317532505" sldId="2147483672"/>
              <pc:sldLayoutMk cId="2063873056" sldId="2147483701"/>
              <ac:grpSpMk id="6" creationId="{6A32ED3A-59E1-6751-4B83-BDA7545CC9D6}"/>
            </ac:grpSpMkLst>
          </pc:grpChg>
          <pc:graphicFrameChg chg="add mod">
            <ac:chgData name="Chuck Tomasi" userId="79514c44-a18e-4aaa-84b1-18f74099d6b1" providerId="ADAL" clId="{18B14563-CCEC-0C42-8C0A-ABD616E2CF02}" dt="2023-10-18T16:34:53.249" v="209"/>
            <ac:graphicFrameMkLst>
              <pc:docMk/>
              <pc:sldMasterMk cId="2317532505" sldId="2147483672"/>
              <pc:sldLayoutMk cId="2063873056" sldId="2147483701"/>
              <ac:graphicFrameMk id="3" creationId="{63D5BD80-CE93-54FC-E644-A972401B2B3B}"/>
            </ac:graphicFrameMkLst>
          </pc:graphicFrameChg>
          <pc:graphicFrameChg chg="del">
            <ac:chgData name="Chuck Tomasi" userId="79514c44-a18e-4aaa-84b1-18f74099d6b1" providerId="ADAL" clId="{18B14563-CCEC-0C42-8C0A-ABD616E2CF02}" dt="2023-10-18T16:34:52.542" v="208" actId="478"/>
            <ac:graphicFrameMkLst>
              <pc:docMk/>
              <pc:sldMasterMk cId="2317532505" sldId="2147483672"/>
              <pc:sldLayoutMk cId="2063873056" sldId="2147483701"/>
              <ac:graphicFrameMk id="18" creationId="{46D120DF-9099-220A-1D9A-51D2DDBD2AF9}"/>
            </ac:graphicFrameMkLst>
          </pc:graphicFrameChg>
          <pc:cxnChg chg="del">
            <ac:chgData name="Chuck Tomasi" userId="79514c44-a18e-4aaa-84b1-18f74099d6b1" providerId="ADAL" clId="{18B14563-CCEC-0C42-8C0A-ABD616E2CF02}" dt="2023-10-18T16:34:29.239" v="194" actId="478"/>
            <ac:cxnSpMkLst>
              <pc:docMk/>
              <pc:sldMasterMk cId="2317532505" sldId="2147483672"/>
              <pc:sldLayoutMk cId="2063873056" sldId="2147483701"/>
              <ac:cxnSpMk id="10" creationId="{ED71AF66-A479-1729-3AE2-A02D913D0092}"/>
            </ac:cxnSpMkLst>
          </pc:cxnChg>
          <pc:cxnChg chg="del">
            <ac:chgData name="Chuck Tomasi" userId="79514c44-a18e-4aaa-84b1-18f74099d6b1" providerId="ADAL" clId="{18B14563-CCEC-0C42-8C0A-ABD616E2CF02}" dt="2023-10-18T16:34:29.239" v="194" actId="478"/>
            <ac:cxnSpMkLst>
              <pc:docMk/>
              <pc:sldMasterMk cId="2317532505" sldId="2147483672"/>
              <pc:sldLayoutMk cId="2063873056" sldId="2147483701"/>
              <ac:cxnSpMk id="11" creationId="{2A705A15-9213-0DA9-A1F3-33FEDE57631F}"/>
            </ac:cxnSpMkLst>
          </pc:cxnChg>
          <pc:cxnChg chg="del">
            <ac:chgData name="Chuck Tomasi" userId="79514c44-a18e-4aaa-84b1-18f74099d6b1" providerId="ADAL" clId="{18B14563-CCEC-0C42-8C0A-ABD616E2CF02}" dt="2023-10-18T16:34:29.239" v="194" actId="478"/>
            <ac:cxnSpMkLst>
              <pc:docMk/>
              <pc:sldMasterMk cId="2317532505" sldId="2147483672"/>
              <pc:sldLayoutMk cId="2063873056" sldId="2147483701"/>
              <ac:cxnSpMk id="12" creationId="{B3ED8BC3-0A93-F648-0E98-F2D85E4A31B0}"/>
            </ac:cxnSpMkLst>
          </pc:cxnChg>
        </pc:sldLayoutChg>
        <pc:sldLayoutChg chg="addSp delSp modSp add mod ord modTransition">
          <pc:chgData name="Chuck Tomasi" userId="79514c44-a18e-4aaa-84b1-18f74099d6b1" providerId="ADAL" clId="{18B14563-CCEC-0C42-8C0A-ABD616E2CF02}" dt="2023-11-06T14:56:16.241" v="3095" actId="1076"/>
          <pc:sldLayoutMkLst>
            <pc:docMk/>
            <pc:sldMasterMk cId="2317532505" sldId="2147483672"/>
            <pc:sldLayoutMk cId="2154846843" sldId="2147483702"/>
          </pc:sldLayoutMkLst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5" creationId="{2CC9127A-D843-3099-7295-DF7EF5450D88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" creationId="{9524A3DC-3E12-1F0F-A6DE-46C49FE79C54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6" creationId="{1C7A698A-2E91-DF9C-1EA1-A4719046AC58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6" creationId="{B64484A9-FA52-7353-FD23-6C616A38CA2D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7" creationId="{26745EE5-CBBD-E46F-6828-5DCEF794B639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7" creationId="{8174958F-7917-A268-505F-8FEE5BF737D4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0" creationId="{179DEC66-3EDF-E299-7BA2-E00BE4F5CEB5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0" creationId="{871D1153-CD3C-FB55-452A-57183888576D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1" creationId="{0FB3A63D-3762-40E7-8D34-AA3AF595899C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1" creationId="{88DC2A15-EAC2-8E6E-0FD1-8D34629B235B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2" creationId="{E909DE99-3E61-A53C-523E-019BE9F710A5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2" creationId="{F2B08EE6-F3DC-3185-9D57-D608FE15E420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3" creationId="{564CFCF7-1541-F124-F7E7-69F85B0E92F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3" creationId="{654B3B50-7EF1-1305-9973-0347BC43D427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4" creationId="{14C58897-640E-87CA-1BE4-8B32E265F04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4" creationId="{F79DC211-DB79-DE5D-104D-2D287A1BC204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5" creationId="{E4C42E4F-0082-1333-3D2F-B854519ECF07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5" creationId="{FC1EE2FA-8F64-7B7B-B067-33910BF27FC9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6" creationId="{28D0B9A8-454A-E4D6-E199-C333E8B2C94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6" creationId="{9FD20F31-8FF4-8CA6-732F-0376CCA67C44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7" creationId="{8B13EACA-C76C-FEA8-87B9-BA4FAFD2825B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7" creationId="{C68C24FC-C2CD-E07D-C45A-610DF0759CE7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8" creationId="{73286869-DC53-C739-9EA4-5A3F02C49456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8" creationId="{8533992D-06CD-DAD8-EAB5-0A3A4264BAE8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19" creationId="{307838CF-4D05-24B9-AD14-A9EA4E8CBA11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19" creationId="{376155DE-AB9B-A86E-8414-50BDE4AC66C2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0" creationId="{58F1B62F-C0A7-8A68-7C86-0EAB6708C342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0" creationId="{90E5AAFD-4E2F-F4A5-9072-A2F6A835B53B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1" creationId="{298C58C1-992A-79C4-1FB0-0BBA3E62717E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1" creationId="{94C5DAC2-AF07-F8EE-664D-816AA1D665A6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2" creationId="{0A2E7557-EFD1-89B8-CF33-2B1C59148573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2" creationId="{1A1955C9-81C4-712C-BE25-E21A81499154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3" creationId="{47073EF0-6745-C973-B29E-685164DD80FE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3" creationId="{F3B83645-551D-A5FC-F80C-B0A031189DA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4" creationId="{2E3D7110-A7C7-5357-CB73-56FE4A8BA2E7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4" creationId="{48DA66FF-670E-25B8-0CA3-A4B0D64F4D61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5" creationId="{4C433663-B7FF-62CB-C0ED-C6F88B8FCF4C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5" creationId="{7E3563C1-1572-A4BA-F6F5-B72BA9D855EC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6" creationId="{13DF1C7E-8CBE-7856-D22D-02147D2DECE7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6" creationId="{D4546C1E-3C66-1E63-9ED7-31A2FAA14F26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7" creationId="{12F1D71D-EA15-4841-C49C-415173AB5056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7" creationId="{9BBA7BCD-25CD-04B7-52FD-633E783DF7DF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8" creationId="{966D9D8A-CFBC-E858-8BDE-5F3617E81FAD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8" creationId="{9C247BAE-9F08-5B27-5BF0-C58009EE483C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29" creationId="{5CBB67CF-9BAE-1CB5-6BF4-992C857D42A5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29" creationId="{EA269199-0DA7-8398-DF6E-AC7D0C3A117F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0" creationId="{3CFEB20A-70C0-8C70-93E5-8B8D64AE231E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0" creationId="{90699A63-0A0E-6B02-A363-106E977316C6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1" creationId="{BE3B2079-54DF-DD0B-86BA-BA0772D3C1E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1" creationId="{D355AF4F-CA17-1F1B-C01E-BFD80A83A098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2" creationId="{A506249C-3C99-550E-6750-61BE2065336D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2" creationId="{DAA4C69B-53F7-EE2B-40E6-7A2A3DEEAF8D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3" creationId="{B6A5CE7D-C428-0F1B-D1C5-B291586E0B35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3" creationId="{D6A278E6-3887-7247-7C68-5E5171995F0F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4" creationId="{82F87261-847B-3386-5850-E671025D4D11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4" creationId="{B5B8E480-0D99-A0AE-1B8F-7B968650D082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5" creationId="{29E5C07A-C82A-3DAA-C6CB-3A9D754B3A85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5" creationId="{3D12A6EB-1490-7987-5CBB-86E2DBDDB000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6" creationId="{12AC906B-ABB6-46E1-F940-F43CE4E876EC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6" creationId="{2D477166-AA50-99B3-8A43-A6E92FF395EE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7" creationId="{2109BD98-3BFA-FE13-0B67-9E5B9F99879E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7" creationId="{EE69C013-6E63-B72A-1B73-7BA42FFFEA4B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8" creationId="{8AE7A851-F2E8-3B5C-469C-DAE0874BF7EE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8" creationId="{91EFD75E-4042-1ABD-70CA-6AFE584F676B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39" creationId="{10CC1A3C-34F7-3103-98D6-E01D0290608A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39" creationId="{813D07B2-CF11-A92A-3BF6-14A9A3000AFC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40" creationId="{04BDFFCD-1EBF-6CC0-70B9-0620C4CC7677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40" creationId="{087241EC-60A7-4A3A-0D59-3AD93374F6DB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41" creationId="{259FE22D-BDAD-9725-E4EE-30D35E80F12B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41" creationId="{47A0B24A-9980-F277-D32D-706D7A2AB401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42" creationId="{6586F3D0-40D7-2DF0-0E62-765F1FD8D382}"/>
            </ac:spMkLst>
          </pc:spChg>
          <pc:spChg chg="del">
            <ac:chgData name="Chuck Tomasi" userId="79514c44-a18e-4aaa-84b1-18f74099d6b1" providerId="ADAL" clId="{18B14563-CCEC-0C42-8C0A-ABD616E2CF02}" dt="2023-10-18T16:37:09.774" v="217" actId="478"/>
            <ac:spMkLst>
              <pc:docMk/>
              <pc:sldMasterMk cId="2317532505" sldId="2147483672"/>
              <pc:sldLayoutMk cId="2154846843" sldId="2147483702"/>
              <ac:spMk id="42" creationId="{8AF40D9F-C58B-2CF1-4CE5-2840CB94126B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3" creationId="{251B39DC-D7D3-1BE9-D9F7-5E68BA1EC2EE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3" creationId="{D12764CA-FFC5-59C6-3862-0B30CE4ED21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4" creationId="{1D5BDC06-7ABB-5B07-8A60-00D3605B9F6F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4" creationId="{C982F950-5BDF-2091-464D-90C6DD7E4334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5" creationId="{53955AF9-E246-214A-B987-ECDBEB159315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5" creationId="{89672685-57FE-CC99-04F7-D7B7A57B2E96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6" creationId="{4ACED155-6280-0A05-EDAD-F91F5C3337A0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6" creationId="{B94CBA85-50F8-7825-A586-8D1AA922ECBE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7" creationId="{59E3F207-24D2-DE6E-EBC1-EC36729F612D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7" creationId="{B0F3D880-B2C0-4ACA-35C1-DB857926861A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8" creationId="{69ED38F6-85C1-D954-7FE5-AA1649D161F5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8" creationId="{98F8DC67-3CFB-30C9-60F5-2EA9E0C8159A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49" creationId="{76D7EAC2-0B8D-0289-990A-633DE009491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49" creationId="{CDAB5209-1600-623C-E9C9-A8DE5BB5AF1B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0" creationId="{B0135A80-2FAD-B037-FB4A-7E1FEC3E5DFD}"/>
            </ac:spMkLst>
          </pc:spChg>
          <pc:spChg chg="mod">
            <ac:chgData name="Chuck Tomasi" userId="79514c44-a18e-4aaa-84b1-18f74099d6b1" providerId="ADAL" clId="{18B14563-CCEC-0C42-8C0A-ABD616E2CF02}" dt="2023-11-06T14:55:43.370" v="3089"/>
            <ac:spMkLst>
              <pc:docMk/>
              <pc:sldMasterMk cId="2317532505" sldId="2147483672"/>
              <pc:sldLayoutMk cId="2154846843" sldId="2147483702"/>
              <ac:spMk id="50" creationId="{D7CEF69A-5A1E-A942-FD56-E2D249F7673A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1" creationId="{3EA7B4C0-FDA7-7964-EE05-D502330B9883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52" creationId="{4DE8A4F4-C36D-0B6B-9956-680207E97651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2" creationId="{76D8D71D-FCB2-DA94-84D9-593F672B04CE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3" creationId="{73FFEBE3-AECE-7427-866A-F068DF14EF07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53" creationId="{A9615E3F-713C-BAB7-2090-A6F79DC04829}"/>
            </ac:spMkLst>
          </pc:spChg>
          <pc:spChg chg="mod">
            <ac:chgData name="Chuck Tomasi" userId="79514c44-a18e-4aaa-84b1-18f74099d6b1" providerId="ADAL" clId="{18B14563-CCEC-0C42-8C0A-ABD616E2CF02}" dt="2023-10-18T16:56:46.729" v="341"/>
            <ac:spMkLst>
              <pc:docMk/>
              <pc:sldMasterMk cId="2317532505" sldId="2147483672"/>
              <pc:sldLayoutMk cId="2154846843" sldId="2147483702"/>
              <ac:spMk id="54" creationId="{0D5158FC-0216-4D42-CB99-3D9C2FD3A059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54" creationId="{91376AE7-E51D-F9E5-6416-6FA57BF393B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5" creationId="{14E85D6D-5D7B-9B02-4096-C1A28F35575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6" creationId="{300FA6EC-AA03-AE14-5E5E-AFF219EFD5AC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8" creationId="{F522CA5B-310E-4206-A999-FCE3D3D55DA7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59" creationId="{7FB06C9B-BD27-3983-7A4E-1BAF59D5B3B4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60" creationId="{85266BC4-C8BF-5389-F960-FAA4874322C5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2" creationId="{F208AE79-6A59-0FD6-741A-1BA4A3F66EF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3" creationId="{BDB1EF31-6635-3865-93C0-C93DE026F39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4" creationId="{9FAA2BA8-52F9-52BA-EE35-BFF4C5A0F8FF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5" creationId="{1902323F-B26E-8802-4D47-13948B852838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6" creationId="{DF4FE01D-9301-BFCA-0334-A2ADD4849096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7" creationId="{81886D9B-8142-49E0-80B7-CE3FCB9AACCD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8" creationId="{DAE3BC41-0772-D360-A584-CA1FE077D6A6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69" creationId="{F22A5EC9-1226-AA5C-B27C-7C810D63CB23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0" creationId="{462CCEA5-72E2-0798-BE90-50A362E877B6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1" creationId="{A8D5E4EC-1E5D-2456-8302-4E5C86A054B3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2" creationId="{8F3F2E58-C19F-9F0F-37BA-BB58228F3F62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3" creationId="{55E7BD12-3F35-69B0-8B07-27B007055139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4" creationId="{132D57A0-899B-E6F3-E702-313E65A8C0D0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5" creationId="{1933CFF9-58CD-17B5-F11F-94808BC856E2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6" creationId="{44BF99B9-8029-2205-1765-A096986BD59E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7" creationId="{DCE98DAF-A227-E049-37A7-48E287C8345A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8" creationId="{6CBA13EC-0021-F0C1-11D5-388BAAE8129E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79" creationId="{5B14397F-50A2-0839-DB3F-375733CCE4C3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0" creationId="{C6C088F8-58AF-512B-E478-570437051F8C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1" creationId="{389B75EF-CAD4-0448-B72B-49DACC87BB44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2" creationId="{595B04E5-4075-F2E8-1571-2229E3F4ED5A}"/>
            </ac:spMkLst>
          </pc:spChg>
          <pc:spChg chg="mod">
            <ac:chgData name="Chuck Tomasi" userId="79514c44-a18e-4aaa-84b1-18f74099d6b1" providerId="ADAL" clId="{18B14563-CCEC-0C42-8C0A-ABD616E2CF02}" dt="2023-11-05T20:33:43.922" v="1406"/>
            <ac:spMkLst>
              <pc:docMk/>
              <pc:sldMasterMk cId="2317532505" sldId="2147483672"/>
              <pc:sldLayoutMk cId="2154846843" sldId="2147483702"/>
              <ac:spMk id="83" creationId="{B46FFC56-27DA-D5DC-970A-141A76BF382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4" creationId="{B7F53819-C6B7-D099-3A4E-2D654120501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5" creationId="{DCB5FDF2-4058-F2B6-CA68-0EE935148CF2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6" creationId="{1068CC07-7490-40B4-610A-6163ECABA9D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7" creationId="{3473816B-439F-9513-69F8-A854B39F7717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8" creationId="{953EB587-CB8D-DCEA-2ECB-15D68C2A985D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89" creationId="{A581CDF3-B4A4-7C43-E3BC-DDA9080BC2F6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0" creationId="{9FCD5FDA-8215-0618-6666-0C41DA9FADB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1" creationId="{CAF52B83-54B5-CE9B-3105-C28451230FA5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2" creationId="{85C5C34D-F673-8143-FDF7-E0BAF63A2C20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3" creationId="{39652D40-D8BC-B2B2-29C2-624F1390259C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4" creationId="{D735325C-DDE0-5B6A-0CBE-5FF21DCF741E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5" creationId="{ABF89456-3E6C-441F-3D82-D862B211080C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6" creationId="{039CAE33-FAB2-6E8B-D924-F8BFC897C49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7" creationId="{BD2B1071-D5D6-D85E-93D3-09D67E4CC504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8" creationId="{4686706C-6008-EE9C-4EAE-52C2122779B8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99" creationId="{A20DF713-BB78-3E3B-3FDA-CC567B8EE0DB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0" creationId="{1474BCDA-5391-BFB0-F498-D1FCED1AC9A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1" creationId="{97DBC2E1-9C2F-DF69-7DDF-1D8905C7BFCB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2" creationId="{C7EF5FB4-DDE5-30D1-DA3D-CDC54B326435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03" creationId="{EE992AAA-7158-8A19-3E75-E57E61A58E7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4" creationId="{0B04E6C3-E2B8-19F8-3430-89F1C7AEB582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5" creationId="{A3694296-4EC1-7581-F248-19AAD4332E6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6" creationId="{9691066A-21C1-EF04-BE4F-DD0723CFD559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7" creationId="{2EEF9211-A29D-7A37-C8A2-B238DF8D076D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08" creationId="{E42D1967-F241-2871-6C50-8F2F9824BA7A}"/>
            </ac:spMkLst>
          </pc:spChg>
          <pc:spChg chg="add mod">
            <ac:chgData name="Chuck Tomasi" userId="79514c44-a18e-4aaa-84b1-18f74099d6b1" providerId="ADAL" clId="{18B14563-CCEC-0C42-8C0A-ABD616E2CF02}" dt="2023-10-18T20:02:17.528" v="362" actId="207"/>
            <ac:spMkLst>
              <pc:docMk/>
              <pc:sldMasterMk cId="2317532505" sldId="2147483672"/>
              <pc:sldLayoutMk cId="2154846843" sldId="2147483702"/>
              <ac:spMk id="109" creationId="{936F582F-A9AF-4B43-46E7-2C8142D07800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10" creationId="{A5FDEF45-5AC0-F3A2-3789-BDA3B2AC3876}"/>
            </ac:spMkLst>
          </pc:spChg>
          <pc:spChg chg="add mod">
            <ac:chgData name="Chuck Tomasi" userId="79514c44-a18e-4aaa-84b1-18f74099d6b1" providerId="ADAL" clId="{18B14563-CCEC-0C42-8C0A-ABD616E2CF02}" dt="2023-10-18T16:57:06.394" v="342"/>
            <ac:spMkLst>
              <pc:docMk/>
              <pc:sldMasterMk cId="2317532505" sldId="2147483672"/>
              <pc:sldLayoutMk cId="2154846843" sldId="2147483702"/>
              <ac:spMk id="111" creationId="{0A6EAF3F-535A-81A5-A721-60DB2C943CE7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2" creationId="{93BCD8A3-3B7D-9ABA-CBE5-2A8AFF649C61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3" creationId="{4AF751A3-3EBB-3DC0-6DFF-160A16B81A70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4" creationId="{587FD00D-2D29-C84D-753F-4108AADC580F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5" creationId="{67E41493-D4E0-3422-8183-5F74B8A8714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6" creationId="{49CD4003-19B1-EF7E-E3F6-C9E84AFF813E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7" creationId="{FDE2E060-30BC-50E8-6F1B-82590BBBED5A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8" creationId="{0CFAFC21-D5EB-1FEA-0D9D-776B85DD297C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19" creationId="{CCFCBBB0-2B78-84BD-CEBD-CA83DB445915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0" creationId="{CB939D32-EFA6-CF82-6A1D-A1057EF9B9D9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1" creationId="{2D9706D1-E34C-28DA-1E0C-4EA49856CB4E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2" creationId="{0A8A896A-3F0E-0CA6-1775-4304BA62FBC1}"/>
            </ac:spMkLst>
          </pc:spChg>
          <pc:spChg chg="mod">
            <ac:chgData name="Chuck Tomasi" userId="79514c44-a18e-4aaa-84b1-18f74099d6b1" providerId="ADAL" clId="{18B14563-CCEC-0C42-8C0A-ABD616E2CF02}" dt="2023-11-06T14:56:07.626" v="3093"/>
            <ac:spMkLst>
              <pc:docMk/>
              <pc:sldMasterMk cId="2317532505" sldId="2147483672"/>
              <pc:sldLayoutMk cId="2154846843" sldId="2147483702"/>
              <ac:spMk id="123" creationId="{76376FEA-3187-E6B2-1606-A29A209C9A89}"/>
            </ac:spMkLst>
          </pc:spChg>
          <pc:grpChg chg="del">
            <ac:chgData name="Chuck Tomasi" userId="79514c44-a18e-4aaa-84b1-18f74099d6b1" providerId="ADAL" clId="{18B14563-CCEC-0C42-8C0A-ABD616E2CF02}" dt="2023-10-18T16:37:00.205" v="216" actId="478"/>
            <ac:grpSpMkLst>
              <pc:docMk/>
              <pc:sldMasterMk cId="2317532505" sldId="2147483672"/>
              <pc:sldLayoutMk cId="2154846843" sldId="2147483702"/>
              <ac:grpSpMk id="2" creationId="{5D58ACF0-0688-6C0F-85CA-79B476225DFA}"/>
            </ac:grpSpMkLst>
          </pc:grpChg>
          <pc:grpChg chg="add del mod">
            <ac:chgData name="Chuck Tomasi" userId="79514c44-a18e-4aaa-84b1-18f74099d6b1" providerId="ADAL" clId="{18B14563-CCEC-0C42-8C0A-ABD616E2CF02}" dt="2023-11-06T14:55:42.851" v="3088" actId="478"/>
            <ac:grpSpMkLst>
              <pc:docMk/>
              <pc:sldMasterMk cId="2317532505" sldId="2147483672"/>
              <pc:sldLayoutMk cId="2154846843" sldId="2147483702"/>
              <ac:grpSpMk id="2" creationId="{9DEA28D1-98C9-E58B-533D-006B2765F0CA}"/>
            </ac:grpSpMkLst>
          </pc:grpChg>
          <pc:grpChg chg="add del mod">
            <ac:chgData name="Chuck Tomasi" userId="79514c44-a18e-4aaa-84b1-18f74099d6b1" providerId="ADAL" clId="{18B14563-CCEC-0C42-8C0A-ABD616E2CF02}" dt="2023-11-06T14:55:46.215" v="3090"/>
            <ac:grpSpMkLst>
              <pc:docMk/>
              <pc:sldMasterMk cId="2317532505" sldId="2147483672"/>
              <pc:sldLayoutMk cId="2154846843" sldId="2147483702"/>
              <ac:grpSpMk id="4" creationId="{2AFB9769-9EBA-0694-8748-BF2C01BE5EFE}"/>
            </ac:grpSpMkLst>
          </pc:grpChg>
          <pc:grpChg chg="add del mod">
            <ac:chgData name="Chuck Tomasi" userId="79514c44-a18e-4aaa-84b1-18f74099d6b1" providerId="ADAL" clId="{18B14563-CCEC-0C42-8C0A-ABD616E2CF02}" dt="2023-11-05T20:33:43.156" v="1405" actId="478"/>
            <ac:grpSpMkLst>
              <pc:docMk/>
              <pc:sldMasterMk cId="2317532505" sldId="2147483672"/>
              <pc:sldLayoutMk cId="2154846843" sldId="2147483702"/>
              <ac:grpSpMk id="4" creationId="{56F672AD-FBB4-4975-3156-B2A919CF6F44}"/>
            </ac:grpSpMkLst>
          </pc:grpChg>
          <pc:grpChg chg="add mod">
            <ac:chgData name="Chuck Tomasi" userId="79514c44-a18e-4aaa-84b1-18f74099d6b1" providerId="ADAL" clId="{18B14563-CCEC-0C42-8C0A-ABD616E2CF02}" dt="2023-11-06T14:56:16.241" v="3095" actId="1076"/>
            <ac:grpSpMkLst>
              <pc:docMk/>
              <pc:sldMasterMk cId="2317532505" sldId="2147483672"/>
              <pc:sldLayoutMk cId="2154846843" sldId="2147483702"/>
              <ac:grpSpMk id="51" creationId="{3C19FCEB-751D-C8F8-DF36-E5FFF6EC133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4:56:45.794" v="3101" actId="1076"/>
          <pc:sldLayoutMkLst>
            <pc:docMk/>
            <pc:sldMasterMk cId="2317532505" sldId="2147483672"/>
            <pc:sldLayoutMk cId="761374798" sldId="2147483703"/>
          </pc:sldLayoutMkLst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2" creationId="{F4E6BD90-A2E7-2748-4CC7-B603AF88AD9F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4" creationId="{ACF6DD86-5041-A7F6-ECCE-B371D142362A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5" creationId="{9061B403-1149-24C1-1F24-07FC379E262B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6" creationId="{DEB14BDC-BA75-6801-9B5B-94EC9AD943FE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7" creationId="{22EAAAE3-A396-699B-7E66-F1D99E9524C2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0" creationId="{68E1502B-16ED-BB57-AB12-E851913EFB7B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1" creationId="{25B73A5B-91B9-04B5-A976-1015FE32A5AF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2" creationId="{1738F64D-EBBC-45A7-56CB-65D6B064BE90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3" creationId="{5A28F2B6-0B81-8A68-801A-6CA11EE7FEDE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4" creationId="{913D6A07-9D8C-F897-AFE6-8E35A6CF4C8F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5" creationId="{1EE56CD0-2393-5A32-5525-0B3AC4D4A90E}"/>
            </ac:spMkLst>
          </pc:spChg>
          <pc:spChg chg="add mod">
            <ac:chgData name="Chuck Tomasi" userId="79514c44-a18e-4aaa-84b1-18f74099d6b1" providerId="ADAL" clId="{18B14563-CCEC-0C42-8C0A-ABD616E2CF02}" dt="2023-10-18T19:59:56.455" v="351"/>
            <ac:spMkLst>
              <pc:docMk/>
              <pc:sldMasterMk cId="2317532505" sldId="2147483672"/>
              <pc:sldLayoutMk cId="761374798" sldId="2147483703"/>
              <ac:spMk id="16" creationId="{5A832CB3-0D90-1856-6F9F-69ABA7F050CD}"/>
            </ac:spMkLst>
          </pc:spChg>
          <pc:spChg chg="add mod">
            <ac:chgData name="Chuck Tomasi" userId="79514c44-a18e-4aaa-84b1-18f74099d6b1" providerId="ADAL" clId="{18B14563-CCEC-0C42-8C0A-ABD616E2CF02}" dt="2023-10-18T20:02:29.271" v="364" actId="207"/>
            <ac:spMkLst>
              <pc:docMk/>
              <pc:sldMasterMk cId="2317532505" sldId="2147483672"/>
              <pc:sldLayoutMk cId="761374798" sldId="2147483703"/>
              <ac:spMk id="17" creationId="{AF51F79A-F81C-B09B-C6CC-272F39DE5B5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19" creationId="{9B27AD6C-46B9-AB0C-A730-FADA514FC734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0" creationId="{06AB078A-FC8B-2ECF-4DF5-FB0EC3328B0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0" creationId="{09C9589D-8A4E-A342-E302-2F4F2B544B4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1" creationId="{35980394-7C1A-F252-A459-B7864CC5AFC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1" creationId="{EF67CD27-AF86-176A-1DD7-0C18432428D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2" creationId="{B9CDD369-88D0-1F35-E94F-0B2F9A818B49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2" creationId="{F5151862-F267-1DEA-E535-C63FE4D2F6B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3" creationId="{20C19FA5-11AB-8F19-0DB6-224872B83125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3" creationId="{35389493-8943-FA64-7E06-38B6431DED1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4" creationId="{79B2FF04-4B32-32A0-D193-80BAE5449B3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4" creationId="{93B78235-9049-86FA-3A2D-BA1EEBF253B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5" creationId="{396E4B62-8C34-413F-B236-20BCE36AFDE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5" creationId="{7618C846-5CD1-9136-4932-9EFFD0384900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6" creationId="{232516F4-6599-2D6F-220C-640E36544C1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6" creationId="{32413B39-71BC-CDC1-8CC7-0A3C6F36DE58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7" creationId="{BC50B36A-81D5-920B-AE7A-F90F6D68389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7" creationId="{FB1FBC68-3106-3C1F-5850-25993A46BD86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8" creationId="{42213681-4476-C850-3AF7-70F09D9FCDF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8" creationId="{6059CC93-97FD-79E3-642D-F60AD5D8A0A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29" creationId="{3B3D9963-F9BB-3DF8-DB3B-9CE14BD2B0E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29" creationId="{8D21ED3C-117A-A9E5-82C7-74982C3E023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0" creationId="{18AEDC81-2607-2334-79CF-DD99BCC7722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0" creationId="{3C68788B-ED7E-C42A-BE4C-93C88D7D75F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1" creationId="{07957323-DC15-25CC-3D28-84FB465F829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1" creationId="{1F45A644-7BFA-2AC2-FBC8-3A72B36B9D16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2" creationId="{DB034F20-E443-EECE-EF92-4B1CE29D67D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2" creationId="{EA78650F-E400-835E-40F1-682F1B9AED1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3" creationId="{3D3179C1-8AD8-0B0C-2B52-9FF8C41F50F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3" creationId="{45E7613D-F836-BCCB-7A32-025B9CB12BE5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4" creationId="{03CF0FC6-02B0-67BE-BF26-9513606A963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4" creationId="{EAE15D53-2AAD-47C3-7ECA-B28C82C74947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5" creationId="{BBA3F2F8-C4FD-A3BB-BE12-F3DD6E46AF5B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5" creationId="{E74CD171-E0A7-3DAE-5C38-FE22AD5FB47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6" creationId="{2F8692D3-092B-B8B8-2B34-3F4ADECE3E9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6" creationId="{BCC97F5B-BEA7-4DAB-949E-0265D7A12928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7" creationId="{99C50ADA-9B91-E8A7-418D-3D6D675E3DD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7" creationId="{C61CF5B3-F795-6412-765D-691E6F5F03C9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8" creationId="{050F92F4-B515-EC8F-CDE5-950BB7E5CF6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8" creationId="{3A01EF06-6F56-CB9F-1058-9BE764291C0A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39" creationId="{47673675-1111-0C86-482F-FAEC3D04266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39" creationId="{F008C883-D4AD-4E3E-D783-F533F4E7C49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0" creationId="{447708B8-328B-2143-93FC-905EB5A863F7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0" creationId="{8C39058F-3F2A-8A36-C994-2D81EDF1FBB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1" creationId="{B7FB63F4-9473-857D-49AA-36B684C87A6D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1" creationId="{D0AED65E-2A2C-73DD-BA08-9BAB5622767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2" creationId="{27144DCC-8EB6-25C1-6338-9AE2F531BEED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2" creationId="{2D6EA39A-3BEE-9D82-A1B5-9337BD3B9F89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3" creationId="{02E60C01-F4D1-FFDC-CBC4-5B02AA01E00C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3" creationId="{3FF2DED7-B5C0-6758-99FA-62EBA7BA158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4" creationId="{024C1CDB-5F0B-38FF-44C7-67DF9B712AB0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4" creationId="{9247D82F-5443-372D-5311-CFC50E15970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5" creationId="{A7383ABE-1515-6FF3-386E-0CF03D9B907A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5" creationId="{F711717A-C28A-729E-6EB3-252F1706F8B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6" creationId="{7296DAF3-70E9-E272-23D0-3FBE957ABEC7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6" creationId="{9C4A7C5B-23D6-2407-CE2C-FE0605EB4D60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7" creationId="{13DFFBBE-F427-F21A-708A-1CEE7855FE0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7" creationId="{80030EF7-1544-CDBC-C457-8CFA9C4EDB29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8" creationId="{5EF08BBF-F9CF-7E96-5B5F-472A548BFFD6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8" creationId="{B9866CB4-E06A-5191-81B8-5ADE0DAABD0F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49" creationId="{144F4255-F9D3-3922-DBCE-1BF43BAAF21E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49" creationId="{2EFAF10C-7B49-21D9-9075-8C7C95A147F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0" creationId="{17DB692B-113C-6CA4-BE86-5C00E9D9F903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0" creationId="{54C3E77F-25E0-E13D-D6D7-AD217D677FBD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1" creationId="{24A1F964-7FBC-7B11-D8BB-DB8FCFEB68D5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1" creationId="{D8176093-C5D0-5A0D-CD0E-7A688529E8EC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2" creationId="{03515892-A4D2-E4F4-7996-11AF37CEDCC1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2" creationId="{5DFBBD4B-700D-7AA3-BA1E-EAA733EC4F0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3" creationId="{2C61107C-3AA7-19BC-88A9-A96D17C90CD1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3" creationId="{7E1AEE92-7677-2B50-C62C-5F00CC5F08D3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4" creationId="{44BED248-AFB9-03D4-1981-526EDB1E121A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4" creationId="{9542B6FF-D1FF-5D35-3E1E-AF79D561800B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5" creationId="{9182EBA1-3C15-1562-090E-8CC8DED65BDE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5" creationId="{D07D968B-7AA6-6FD6-A130-32D91C5391BF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6" creationId="{1D3DE94A-2056-F5B9-5848-9127481C661A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6" creationId="{2B90273D-6E33-5D65-809D-7EF03477EC37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8" creationId="{868E39E5-7508-2F5A-DFA8-6A576550356A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8" creationId="{E257554E-43C1-4E3E-CC28-31DAA09C9CA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59" creationId="{66E8AA13-DCBE-349F-F921-ED3E43822C24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59" creationId="{ADE8FE3B-AE63-D43A-9CEF-F7636E90EEFF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60" creationId="{280BC5A6-0742-FCDC-FC27-E97B9ADFDA32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60" creationId="{B2A7E6A2-160E-D739-C301-D5E228C7C0F4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62" creationId="{EF964303-1033-3855-403E-CFC39EE58292}"/>
            </ac:spMkLst>
          </pc:spChg>
          <pc:spChg chg="mod topLvl">
            <ac:chgData name="Chuck Tomasi" userId="79514c44-a18e-4aaa-84b1-18f74099d6b1" providerId="ADAL" clId="{18B14563-CCEC-0C42-8C0A-ABD616E2CF02}" dt="2023-10-18T20:17:10.639" v="440" actId="164"/>
            <ac:spMkLst>
              <pc:docMk/>
              <pc:sldMasterMk cId="2317532505" sldId="2147483672"/>
              <pc:sldLayoutMk cId="761374798" sldId="2147483703"/>
              <ac:spMk id="62" creationId="{FF90D404-6B4F-A7ED-C1A4-857C7E7E2DB8}"/>
            </ac:spMkLst>
          </pc:spChg>
          <pc:spChg chg="mod">
            <ac:chgData name="Chuck Tomasi" userId="79514c44-a18e-4aaa-84b1-18f74099d6b1" providerId="ADAL" clId="{18B14563-CCEC-0C42-8C0A-ABD616E2CF02}" dt="2023-11-06T14:56:37.907" v="3099"/>
            <ac:spMkLst>
              <pc:docMk/>
              <pc:sldMasterMk cId="2317532505" sldId="2147483672"/>
              <pc:sldLayoutMk cId="761374798" sldId="2147483703"/>
              <ac:spMk id="63" creationId="{60E8420E-F175-760C-5DF2-015908C3F76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4" creationId="{0B0ED955-EDA4-E165-0D3F-9FC6D978888B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5" creationId="{196E33FB-73A2-9557-2FB8-F68F9E26FEC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6" creationId="{0F0BA2DC-724C-49D2-A6F0-1A248A86E4E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7" creationId="{45E08F20-1EF1-AB5F-D229-CA9FC412A67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8" creationId="{8828D044-94EF-641D-1D42-188AAEF71C34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69" creationId="{51F5F15A-A11B-9E4D-A546-9A921254EB2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0" creationId="{11B28E0B-834D-545A-B395-F2E308BB148B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1" creationId="{A48C7BFC-B208-E0BC-F659-FB38D8C4F82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2" creationId="{338162C2-B5E8-F5B1-32B1-50BD6C32711A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3" creationId="{16CD5822-10E3-7F7E-DAAE-E23E8AC8091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4" creationId="{AC602F6D-5D65-8185-86A2-3A8233A489D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5" creationId="{F6B9CAF0-F517-6478-63CB-72F8C5F9390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6" creationId="{E888DFD5-2431-9C23-6A6A-A3A31AA89024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7" creationId="{B50A28FA-A712-8313-C019-21A4923308B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8" creationId="{5AB8FD54-9157-3E70-10A4-BAD066FE1D0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79" creationId="{FBC54F81-5E94-4CD8-CBDE-6205A5E9DFF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0" creationId="{D758D1EC-E880-AA49-F9AF-158023EFF5AA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1" creationId="{DE8D97A8-E9B7-2DB4-03CF-2182AA90772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2" creationId="{5CFBC311-976A-0F6D-A94C-2B47EDECD457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3" creationId="{F7310697-724C-E21F-AEEE-F89BFF0CC152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4" creationId="{96016C0C-23BE-7E09-63D7-44F5AF94CC6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5" creationId="{4DCC88FC-CC1D-8722-BB58-151D3CCCB72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6" creationId="{599385ED-009F-B49C-5960-4716910F01B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7" creationId="{107DF240-8A6B-022A-864D-16DC47A9F842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8" creationId="{1AC2CF19-9243-52BD-298A-B53373372687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89" creationId="{FB86CDF6-668F-9647-EEBC-4DAF59518AA6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0" creationId="{F13C7B69-B232-0F69-05C7-6186416DEE2E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1" creationId="{C8E761D7-C75B-6CC8-8B0B-616CD3DD6A1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2" creationId="{393C63F0-D5C3-8D0D-E4CB-423E81F794A9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3" creationId="{9C0F52A8-8C08-7D9D-AE59-28F96937EC77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4" creationId="{12B26C75-3223-6C74-9B80-FC595C542D2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5" creationId="{1A299E21-5444-AE8C-F7AE-38DC0B3F77AF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6" creationId="{FBF685FC-A185-DFF7-D27B-DF1F6E740F1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7" creationId="{30340E2D-3524-F28E-A325-010E06E1720D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8" creationId="{F91563C4-877C-C1E8-8BF8-CBE9BAE78541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99" creationId="{594AE6B2-1539-221F-A01C-DEB1DD6A52A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0" creationId="{CEC5B2E2-9925-47EC-6DCC-F4631BD8D915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1" creationId="{51FAB15F-D91F-8695-31D6-364F59860994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2" creationId="{1C574D0E-17FE-BA1A-539B-3EA3207F451C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3" creationId="{553FA1B5-7A48-B3C3-14CB-B15934AF7278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4" creationId="{516E7E31-408B-3C72-FEB1-780764177102}"/>
            </ac:spMkLst>
          </pc:spChg>
          <pc:spChg chg="mod">
            <ac:chgData name="Chuck Tomasi" userId="79514c44-a18e-4aaa-84b1-18f74099d6b1" providerId="ADAL" clId="{18B14563-CCEC-0C42-8C0A-ABD616E2CF02}" dt="2023-11-05T20:40:43.331" v="1471"/>
            <ac:spMkLst>
              <pc:docMk/>
              <pc:sldMasterMk cId="2317532505" sldId="2147483672"/>
              <pc:sldLayoutMk cId="761374798" sldId="2147483703"/>
              <ac:spMk id="105" creationId="{E6E949F4-E491-51BA-0E27-9FD3B974D6DC}"/>
            </ac:spMkLst>
          </pc:spChg>
          <pc:grpChg chg="add del mod">
            <ac:chgData name="Chuck Tomasi" userId="79514c44-a18e-4aaa-84b1-18f74099d6b1" providerId="ADAL" clId="{18B14563-CCEC-0C42-8C0A-ABD616E2CF02}" dt="2023-10-18T20:16:23.366" v="435" actId="165"/>
            <ac:grpSpMkLst>
              <pc:docMk/>
              <pc:sldMasterMk cId="2317532505" sldId="2147483672"/>
              <pc:sldLayoutMk cId="761374798" sldId="2147483703"/>
              <ac:grpSpMk id="18" creationId="{69D5DE46-5721-AC5E-E7B6-413378174ABC}"/>
            </ac:grpSpMkLst>
          </pc:grpChg>
          <pc:grpChg chg="add del mod">
            <ac:chgData name="Chuck Tomasi" userId="79514c44-a18e-4aaa-84b1-18f74099d6b1" providerId="ADAL" clId="{18B14563-CCEC-0C42-8C0A-ABD616E2CF02}" dt="2023-11-06T14:56:37.444" v="3098" actId="478"/>
            <ac:grpSpMkLst>
              <pc:docMk/>
              <pc:sldMasterMk cId="2317532505" sldId="2147483672"/>
              <pc:sldLayoutMk cId="761374798" sldId="2147483703"/>
              <ac:grpSpMk id="18" creationId="{94A4C725-6AB9-CE28-D718-A9F1BAE3A507}"/>
            </ac:grpSpMkLst>
          </pc:grpChg>
          <pc:grpChg chg="add mod">
            <ac:chgData name="Chuck Tomasi" userId="79514c44-a18e-4aaa-84b1-18f74099d6b1" providerId="ADAL" clId="{18B14563-CCEC-0C42-8C0A-ABD616E2CF02}" dt="2023-11-06T14:56:45.794" v="3101" actId="1076"/>
            <ac:grpSpMkLst>
              <pc:docMk/>
              <pc:sldMasterMk cId="2317532505" sldId="2147483672"/>
              <pc:sldLayoutMk cId="761374798" sldId="2147483703"/>
              <ac:grpSpMk id="19" creationId="{BE0F709B-478B-9537-586F-89FF75A46221}"/>
            </ac:grpSpMkLst>
          </pc:grpChg>
          <pc:grpChg chg="add del mod">
            <ac:chgData name="Chuck Tomasi" userId="79514c44-a18e-4aaa-84b1-18f74099d6b1" providerId="ADAL" clId="{18B14563-CCEC-0C42-8C0A-ABD616E2CF02}" dt="2023-11-05T20:34:35.382" v="1415" actId="478"/>
            <ac:grpSpMkLst>
              <pc:docMk/>
              <pc:sldMasterMk cId="2317532505" sldId="2147483672"/>
              <pc:sldLayoutMk cId="761374798" sldId="2147483703"/>
              <ac:grpSpMk id="63" creationId="{31317626-66B2-8B73-FE78-D66E1F2D8C5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11T16:40:06.004" v="3180"/>
          <pc:sldLayoutMkLst>
            <pc:docMk/>
            <pc:sldMasterMk cId="2317532505" sldId="2147483672"/>
            <pc:sldLayoutMk cId="1491155852" sldId="2147483704"/>
          </pc:sldLayoutMkLst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" creationId="{A924FBBA-5110-636C-8C0F-83ED39C6D4CC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" creationId="{A5E473DE-C23C-1644-0C95-A3A96336E784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" creationId="{77575212-9C4C-DA4F-68D3-3A1AEA87DB8C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6" creationId="{22C32E89-2CCD-3D53-D5B1-C80FFC6190B4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7" creationId="{50744A4A-9A10-4EED-2BF6-91519FB3B29A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0" creationId="{398162B1-0124-C790-5E48-D21047F81528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1" creationId="{D66D9C49-D593-8402-C607-16DD2D4AA049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2" creationId="{2472828F-3237-4906-ABFC-96DCDD0D363A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3" creationId="{88CE06C0-7AFF-FE31-1238-8A4C9506C226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4" creationId="{1BA22A21-63D2-D650-79AA-04C694514947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5" creationId="{0EBCFD2C-8304-7FE3-19DE-F33E48238D42}"/>
            </ac:spMkLst>
          </pc:spChg>
          <pc:spChg chg="add 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6" creationId="{676763F2-E6DA-FB97-C4CD-92119E6141CA}"/>
            </ac:spMkLst>
          </pc:spChg>
          <pc:spChg chg="add mod">
            <ac:chgData name="Chuck Tomasi" userId="79514c44-a18e-4aaa-84b1-18f74099d6b1" providerId="ADAL" clId="{18B14563-CCEC-0C42-8C0A-ABD616E2CF02}" dt="2023-10-18T20:02:41.282" v="366" actId="207"/>
            <ac:spMkLst>
              <pc:docMk/>
              <pc:sldMasterMk cId="2317532505" sldId="2147483672"/>
              <pc:sldLayoutMk cId="1491155852" sldId="2147483704"/>
              <ac:spMk id="17" creationId="{172079C7-B359-44C6-A4CE-1AF3CF91AA19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19" creationId="{30E381B3-B02D-8BA4-1447-B6AACBEF7845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19" creationId="{586D277F-5030-2000-62A1-EEB4735DC8A2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0" creationId="{6821C8BE-14EA-9FCD-52F8-F2358DBD6169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0" creationId="{933625B3-E772-44E0-7E74-5BBE095E776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1" creationId="{3840D51F-716C-DCA5-6EFD-6EE4D044402D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1" creationId="{DEE81EEB-B5AD-3B76-7B0B-ABBF8F365E70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2" creationId="{686CA2F6-96ED-7B4E-B477-A4589171C5E4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2" creationId="{8C70C66D-E518-A809-D4C6-1A873FDC9DD1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3" creationId="{63BFAD8E-9DC5-F69E-5F66-FAB1952275DD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3" creationId="{DE960EDC-0466-7E6C-BE6D-A73835412B85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4" creationId="{7B17A05D-A8D5-E4A5-1C2D-BC35172C4323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4" creationId="{FA8A3857-1BF5-F9F3-9B9F-E6C74045AA2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5" creationId="{4CF27732-D449-AD9A-5BB2-9D126AA40E5E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5" creationId="{79CC4DA3-B948-D477-B6F5-0BFEF948ED2E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6" creationId="{6385A5B3-6423-12D9-4EF5-2CB1783F25E4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6" creationId="{B9ACD2C4-BC45-2136-6A2A-499E83812401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7" creationId="{430F83DA-6E41-D03E-E66F-0011B5A74CBF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7" creationId="{A2D417AD-3D79-3C6D-FB6E-D479026B5B91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8" creationId="{6FE8D476-EF93-270F-21C4-A5274D5A2A01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8" creationId="{89184CA9-13D0-E91E-6B5A-FDAE08A13942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29" creationId="{062DA346-4CEF-BF4A-027C-E380A2906E3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29" creationId="{7C89E31D-40F1-D6CA-D43D-346B8FF17860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0" creationId="{68785F29-2C9F-FD85-2183-8512D1F259A3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0" creationId="{D01A791F-617D-694F-0175-97810B6C138F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1" creationId="{C4FF0A8C-5B79-CCB6-CB77-08B981BC3F3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1" creationId="{F7F7C338-0541-2F66-2505-8C7A592C891F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2" creationId="{4ACF8DAC-3D77-7171-03AA-6E414FC297C3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2" creationId="{B9370ADF-57D1-3CE9-B5C2-CC495BF1992B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3" creationId="{040C13CE-B752-492F-9F16-FB6D3B90BD0D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3" creationId="{88C128BB-7BC6-98F6-558D-02F5972B891C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4" creationId="{2A177B7D-9949-6D81-2C00-64C23BFBBC09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4" creationId="{E49613EB-0AA1-5948-2912-ACCC2950439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5" creationId="{88951E4A-9D0B-9C61-9C1B-C4742A66E6C5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5" creationId="{8B29B6F0-ABCB-CE5D-8493-C2FE4A0AD615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6" creationId="{038C9DD0-A76B-100B-211F-4AA1253E082D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6" creationId="{65C78C46-BE6E-A0E6-5B7D-A4C599308EE6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7" creationId="{A9C48879-DD37-329C-F8E0-CF679A6E1502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7" creationId="{AAF542C2-0DDE-FF7C-E78A-5246F9EE985F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8" creationId="{26FAB137-F39A-1C40-FCDF-634AFF2FA98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8" creationId="{D8CE4D8F-CDCE-9D13-422E-0988A2283CA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39" creationId="{498877F2-EA2E-D4C2-B341-9826A23176DC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39" creationId="{EC6DFAA0-866B-70FE-CCF6-76DE6A79FE8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0" creationId="{894E863B-F0FB-1F62-DB79-3B55E677534E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0" creationId="{BCEE0B93-A113-BA46-652F-FA7F8C4ACB9A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1" creationId="{5AE76B3C-D2BC-0C39-7795-DF893291B857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1" creationId="{999A3993-3DA0-6B2B-9A00-48503D057669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2" creationId="{A0EAE3B1-9283-4BC9-151B-0838E9550196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2" creationId="{DC990BE3-9980-0A62-39D3-E81C27AC276F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3" creationId="{4C99C113-2909-CD7E-50A9-01F6CC98C392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3" creationId="{9206EAFE-3087-654C-C33E-7C54D8A82E94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4" creationId="{C9CD1DCB-0F72-0E79-4D12-E0A218C5626B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4" creationId="{FFFB01A6-99B8-F08E-1FBE-1FC62D2CCD22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5" creationId="{4D4C99DC-3A1B-3F67-376C-BE17016D1653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5" creationId="{F3C4018C-2DF2-1C81-3AB8-BE3C74CF6958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6" creationId="{70058CD0-9CF1-AA44-B490-6B572A965DD5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6" creationId="{F9CBF50D-4101-1D39-C7C9-2A7C75A17ED7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7" creationId="{1AECEBA7-B6F7-85E8-2F01-BC3D30DF7EA0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7" creationId="{5F8C6716-44E4-920D-3236-895A05507E99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8" creationId="{17FBC1F0-6DF7-C80B-E450-E82FA34DACCD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8" creationId="{B727BE0B-6056-5333-F356-3A9B0CB61069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49" creationId="{1050D6FD-3F65-4E31-4C0B-8C43416FCD7D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49" creationId="{23AF6239-93D2-C768-59E7-2F8C58773518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0" creationId="{DB77F2B4-2713-4F58-A859-7BE2D6CAB5BF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0" creationId="{F239B6F5-8031-80A3-0762-59CF66E041CD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1" creationId="{1A794D1F-A1EB-B03F-D03F-35903E279CF1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1" creationId="{EBC28AFF-2C11-198D-E761-B63A75E0B4F6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2" creationId="{3855EBD9-E12A-B2CC-755F-0F927319BDFC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2" creationId="{FC4DB621-8431-A1E4-6414-229C7311F04A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3" creationId="{13BB3BF1-DD9F-8323-8E9D-FDB78FC75121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3" creationId="{57C03AAB-F8AA-8CAA-BB66-D6B59B0B2D5C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4" creationId="{731AB30A-EE45-756E-8EAE-5FED7E60FF18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4" creationId="{AF7FF528-9BB1-6A96-5366-0F8662743795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5" creationId="{2183F4E3-5D53-5A54-F78E-E1C7FAD449C6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5" creationId="{9B49AA0F-9B39-DC91-70E7-DB8F3A5FF204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6" creationId="{83700D17-1B54-CE7D-4B04-41F2A2C9B38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6" creationId="{D26CBE57-C8F2-1DCC-6AFE-816F5B929C87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8" creationId="{34D92F07-E808-222C-83AA-EDD4DDDF9980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8" creationId="{75058B3A-044C-4392-5DE8-4D41C9687195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59" creationId="{1C4314BB-78B1-0040-B5E6-08023D974A29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59" creationId="{4ABC0382-9E13-FBD5-CC5F-853ACCAC51A4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60" creationId="{5897A70D-144E-7556-0232-5311F78E95A2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60" creationId="{C73ACAFE-E9F5-ADED-EC44-01EDD62EFBD8}"/>
            </ac:spMkLst>
          </pc:spChg>
          <pc:spChg chg="mod">
            <ac:chgData name="Chuck Tomasi" userId="79514c44-a18e-4aaa-84b1-18f74099d6b1" providerId="ADAL" clId="{18B14563-CCEC-0C42-8C0A-ABD616E2CF02}" dt="2023-11-11T16:40:06.004" v="3180"/>
            <ac:spMkLst>
              <pc:docMk/>
              <pc:sldMasterMk cId="2317532505" sldId="2147483672"/>
              <pc:sldLayoutMk cId="1491155852" sldId="2147483704"/>
              <ac:spMk id="62" creationId="{3B356EFB-D984-DA73-9D9F-2CC4B425A712}"/>
            </ac:spMkLst>
          </pc:spChg>
          <pc:spChg chg="mod">
            <ac:chgData name="Chuck Tomasi" userId="79514c44-a18e-4aaa-84b1-18f74099d6b1" providerId="ADAL" clId="{18B14563-CCEC-0C42-8C0A-ABD616E2CF02}" dt="2023-10-18T20:01:01.931" v="357"/>
            <ac:spMkLst>
              <pc:docMk/>
              <pc:sldMasterMk cId="2317532505" sldId="2147483672"/>
              <pc:sldLayoutMk cId="1491155852" sldId="2147483704"/>
              <ac:spMk id="62" creationId="{760A8971-6EA7-FC9E-CA8B-9A6BA23F3587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4" creationId="{863DA3FC-0A72-891F-F70F-8C3626F909F8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5" creationId="{A30D4629-FCCB-387D-018F-7AD77C47349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6" creationId="{EDE77383-79BF-69D4-6804-7C6B000BD6A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7" creationId="{386AC75B-4ECB-F6BC-799C-DD1FE27C99D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8" creationId="{C0B13AAC-A96A-93D7-71C9-50139D0CCFE4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69" creationId="{138E5B5F-EB3A-2DB3-C16B-83A40B0A555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0" creationId="{5F34AB52-BB02-89D7-71A4-756CF527F3F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1" creationId="{4ED9E78E-6918-F050-3159-0F0B90F9F58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2" creationId="{43DF4311-3286-381C-657B-4186B854F591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3" creationId="{14E2498D-4EFD-C36F-EAAD-DEEA8ECBB2FC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4" creationId="{A2E5E247-D16B-7D81-A094-98874C0E6702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5" creationId="{DF052BF8-3645-4FDD-B848-7C8E8E9A2A76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6" creationId="{43094C48-29E9-2FB3-7DEA-26E1206A6519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7" creationId="{8EB787DB-F413-A6A0-694B-5FCA5E59440D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8" creationId="{51B58343-FAF0-2FE6-BD13-AE4B283EDDA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79" creationId="{0F86AD51-BDA3-9F20-C2B3-77D9894E37A4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0" creationId="{035B8FFB-3599-DCBB-6FA8-3909D793872A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1" creationId="{9A14BB17-783C-506F-B479-A528E4867C0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2" creationId="{76789302-C847-9476-8D60-4AA9C8EF4E17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3" creationId="{79D1B018-9EE9-5D85-6E45-267B93BB5093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4" creationId="{47586AF2-6FA4-135B-79ED-F2A094D0081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5" creationId="{02538C49-75D7-4F6C-A2A7-25D595B01F19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6" creationId="{D2B46F0E-7C7D-3660-3A72-844E70C8E9D8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7" creationId="{4D4A92A5-2230-286A-279E-67C4314E178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8" creationId="{007F58AB-45B3-E445-A633-8BC65577087A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89" creationId="{52446ABE-B9CF-074B-571E-7A13D39B788D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0" creationId="{784F618D-5781-9430-8FEC-3C0CDAF1A020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1" creationId="{4582C328-6CE6-DCB6-DC8C-1332FFCCE720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2" creationId="{BB95745E-F521-B785-8F7C-40C3477F6F4B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3" creationId="{744A7793-C341-43CD-77FC-26B3C1CF4880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4" creationId="{B45E6651-371C-16C3-4020-96FA0146E0D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5" creationId="{FDA28951-41BC-13ED-1518-158721CB142A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6" creationId="{952FE458-AF69-9B01-7E41-F6833FCB80E6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7" creationId="{1025FD5B-AB5B-211B-4D1A-8C8CAFF22501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8" creationId="{FA4F05EB-6556-A24A-0633-B22F6FCCBCFC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99" creationId="{7D9D2AFC-26CF-71AD-4C49-DD096DDB4B3D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0" creationId="{C8598ECE-AE3D-C615-55A4-DF31B3461696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1" creationId="{3E93B9E9-9AC6-4AE2-D0B6-D33E5CD5F81F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2" creationId="{124C5F1E-4B5B-B71A-D17A-ED64B0B33A8C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3" creationId="{93897CF6-7462-1A55-4098-92F68B004E1E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4" creationId="{AE65F588-3511-1BB1-8102-7E7B7E0D8CE1}"/>
            </ac:spMkLst>
          </pc:spChg>
          <pc:spChg chg="mod">
            <ac:chgData name="Chuck Tomasi" userId="79514c44-a18e-4aaa-84b1-18f74099d6b1" providerId="ADAL" clId="{18B14563-CCEC-0C42-8C0A-ABD616E2CF02}" dt="2023-11-05T20:41:26.838" v="1477"/>
            <ac:spMkLst>
              <pc:docMk/>
              <pc:sldMasterMk cId="2317532505" sldId="2147483672"/>
              <pc:sldLayoutMk cId="1491155852" sldId="2147483704"/>
              <ac:spMk id="105" creationId="{2727EC6D-094A-83F7-718F-F224DE31194D}"/>
            </ac:spMkLst>
          </pc:spChg>
          <pc:grpChg chg="add mod">
            <ac:chgData name="Chuck Tomasi" userId="79514c44-a18e-4aaa-84b1-18f74099d6b1" providerId="ADAL" clId="{18B14563-CCEC-0C42-8C0A-ABD616E2CF02}" dt="2023-11-11T16:40:06.004" v="3180"/>
            <ac:grpSpMkLst>
              <pc:docMk/>
              <pc:sldMasterMk cId="2317532505" sldId="2147483672"/>
              <pc:sldLayoutMk cId="1491155852" sldId="2147483704"/>
              <ac:grpSpMk id="18" creationId="{AB6830FF-576E-5E30-C8FB-C6A069FBE494}"/>
            </ac:grpSpMkLst>
          </pc:grpChg>
          <pc:grpChg chg="add del mod">
            <ac:chgData name="Chuck Tomasi" userId="79514c44-a18e-4aaa-84b1-18f74099d6b1" providerId="ADAL" clId="{18B14563-CCEC-0C42-8C0A-ABD616E2CF02}" dt="2023-11-05T20:34:52.638" v="1418" actId="478"/>
            <ac:grpSpMkLst>
              <pc:docMk/>
              <pc:sldMasterMk cId="2317532505" sldId="2147483672"/>
              <pc:sldLayoutMk cId="1491155852" sldId="2147483704"/>
              <ac:grpSpMk id="18" creationId="{BB5B3349-A3CA-6C41-4A73-D799F2B8148C}"/>
            </ac:grpSpMkLst>
          </pc:grpChg>
          <pc:grpChg chg="add del mod">
            <ac:chgData name="Chuck Tomasi" userId="79514c44-a18e-4aaa-84b1-18f74099d6b1" providerId="ADAL" clId="{18B14563-CCEC-0C42-8C0A-ABD616E2CF02}" dt="2023-11-11T16:40:05.487" v="3179" actId="478"/>
            <ac:grpSpMkLst>
              <pc:docMk/>
              <pc:sldMasterMk cId="2317532505" sldId="2147483672"/>
              <pc:sldLayoutMk cId="1491155852" sldId="2147483704"/>
              <ac:grpSpMk id="63" creationId="{AC247775-5FC4-7AC7-16C8-FDA97BECBFB7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4:57:49.911" v="3112" actId="1076"/>
          <pc:sldLayoutMkLst>
            <pc:docMk/>
            <pc:sldMasterMk cId="2317532505" sldId="2147483672"/>
            <pc:sldLayoutMk cId="3003766949" sldId="2147483705"/>
          </pc:sldLayoutMkLst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" creationId="{D523EC40-5359-0D1F-9845-90D5D73D91B5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" creationId="{9C780539-A949-778C-B7AE-EFA12F6C119D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" creationId="{FDF5CD8A-764A-3274-3BD0-3CC1BCD5ADB0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" creationId="{ECAC1830-E657-1250-5AA9-63D6CE0B0E67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7" creationId="{3A5FE04D-AE4C-8386-0EAF-E774B1C017CE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0" creationId="{6A59B282-EAB1-8522-B8D7-8872D860A898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1" creationId="{4EEA629E-52A7-F59E-BB35-FA1D040E6B96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2" creationId="{DEC9625E-2FE8-31C5-4238-831DE491FF8E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3" creationId="{53E9A173-3D5B-E16D-CF69-2ACE1F589924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4" creationId="{45426F0F-D83F-E2B9-6F8B-91CC89E639E9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5" creationId="{4954BE38-10DD-46AD-F3BC-31549DD29D7B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6" creationId="{B8D1CF45-050E-7040-24E7-C2A0A75FED46}"/>
            </ac:spMkLst>
          </pc:spChg>
          <pc:spChg chg="add 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7" creationId="{B6497C5F-F40A-3033-86AD-3F330560A90F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19" creationId="{19ED1DEA-36F7-381F-E1F3-3B01DA6EDF1E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19" creationId="{F1CA1937-C811-E59F-1619-96BC0F71DD1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0" creationId="{42265F15-2861-851D-D314-79727CE66DF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0" creationId="{A40851AA-5969-BE71-710A-BA4DE646DF79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1" creationId="{4E401E06-3CB3-2F7D-1CDC-127036D5777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1" creationId="{E88C4597-8B85-3369-EEEB-577969FA303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2" creationId="{D95D69C0-0040-1F0F-5EE8-9A7FA461CC7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2" creationId="{DF9C42B7-6CF8-1EDF-6DC9-3CE632D16264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3" creationId="{36E9DD0C-07B1-75D6-1EF5-96BBED7E2A7B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3" creationId="{F553AE75-C771-B03B-C9BA-95D3687B8FAD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4" creationId="{363FBBD5-4C30-1473-9940-80E2642C989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4" creationId="{781F2D9B-5E22-ACFA-6751-EE5DB1CBE634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5" creationId="{695C3BE4-7CE1-11EF-D0EC-A9E61BDEC294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5" creationId="{A4FAA948-CD56-F373-BD74-28D9856C420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6" creationId="{004B128B-9161-3C0E-A9EF-ABC7C5CDCA46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6" creationId="{5C7F028A-2F73-DF41-9C78-DDA5E2D11AE1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7" creationId="{4DEE8B0A-EC9E-D908-F2EC-01B235ABA78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7" creationId="{7EEB5E62-6262-E922-6977-3D9B3F1B2F52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8" creationId="{01025AD0-B236-EB91-31CF-152A70776E61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8" creationId="{1BB59BE0-F4E5-31FF-DBE9-60265271623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29" creationId="{320FEB45-2CBE-3B33-3D02-532520065FB8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29" creationId="{87A5A269-F311-752C-2E02-282F5627D90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0" creationId="{59D52A1B-C958-C1B8-2BF8-D8F60FF386C4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0" creationId="{B7BD837A-46F0-25CE-1162-8280FCDAC06C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1" creationId="{08ABE07C-6D6E-02DD-C5F4-3EC154466650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1" creationId="{D2ACD3EA-E734-1B93-D7C1-5095B2E31D8C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2" creationId="{2F064BDF-3300-D59F-DEE2-9BEC7BEBD82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2" creationId="{6F2E1E94-BA06-1B9C-1A2F-ACA8B347158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3" creationId="{537C97CB-AC5D-58C0-44A9-C46F0D1CDF2F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3" creationId="{96C6E4A6-50B4-0644-10EF-2F84D13A762F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4" creationId="{5F3DB098-2EEA-6F5D-E63A-1766A6F1D8D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4" creationId="{8EA81FA4-9939-139A-FD6A-75572B761CC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5" creationId="{B1B39CD3-2876-60BB-1CD9-C6A00D351ACB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5" creationId="{DA1344EA-62B6-45F3-1246-004087DA481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6" creationId="{51A6C072-D38F-CBDB-ED12-46162713FC05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6" creationId="{E8E2479A-44FE-ACE6-6C44-2EFE15CE6782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7" creationId="{0726AD89-46BE-2F36-969F-41F0DA44AF7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7" creationId="{EC1F9A83-DB72-C18F-92D9-EE00E218C8D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8" creationId="{35D0CE73-D1F6-54F4-161F-EE6F916F4DCD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8" creationId="{A24FAB46-2B7C-EADC-B921-29147252EB4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39" creationId="{1DCDFE6A-742F-C20D-F0D0-39347405153D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39" creationId="{776CB2A8-B458-039B-7CBF-87ADAB4BB45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0" creationId="{8FC5B1E1-2246-D8D0-BF3E-822EDFACC1AB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0" creationId="{9AB5B6DA-7262-9623-AC97-B9700FDFB629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1" creationId="{6E7A049E-5BA2-5315-787C-80DEB34D988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1" creationId="{8D80CF42-2AD1-CD8B-DEBE-7C3FE4089E8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2" creationId="{AFC8AF7A-781B-711E-D730-3B2586A18B07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2" creationId="{F37A3B88-B720-F1D2-6271-3C89E6C0C80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3" creationId="{3A306BFB-9C48-7FD5-A319-33CA35915875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3" creationId="{5FC35ADF-4908-A877-232C-3049858D7D7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4" creationId="{7EF39E61-2EAF-5D26-3E0C-CD3DCF4127C8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4" creationId="{A800157D-A751-8CA0-742A-24224B89EE07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5" creationId="{CFE6F46D-5CA7-D756-885B-FD8539C7F276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5" creationId="{E40DAB62-D59D-10B3-85C6-99256F16A1A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6" creationId="{31534BAC-847C-6549-B346-7329810478A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6" creationId="{A4478E80-AC06-E2BF-08EB-A5F7B6556D2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7" creationId="{2929AAF5-AA0F-0E32-75C0-BFEC64C3911A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7" creationId="{732F359D-6680-CF83-376C-932D75E1F5E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8" creationId="{733FF51B-FCA3-6D87-B825-C128765FA45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8" creationId="{8D7472BE-15B6-8C09-6213-86309DCE953C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49" creationId="{3B04E57E-DAF6-4F12-01A9-64D75CA8E72F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49" creationId="{9522D6C7-00C4-BC07-4816-C7F6A1D52CD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0" creationId="{150A1702-04BF-7CC5-F0F4-5563601B9356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0" creationId="{B0754AA4-C0C3-6928-86F7-CEB2CAF50F4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1" creationId="{1B1C79DB-9AEE-4BD5-5C31-4E0AA737C2A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1" creationId="{968753CF-9A8A-D30B-AFBC-071F93C5F61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2" creationId="{0DD149CE-F85A-F0DF-8C7C-13063BDD57C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2" creationId="{CF8E35B2-8E67-FD07-97B2-038BB4BB150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3" creationId="{205C27F8-C30E-90AB-4164-9989A92F2CB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3" creationId="{E134F0A3-4F7C-9F53-6081-93B1C5527024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4" creationId="{9F27F8D7-0CC8-8F2D-E7EA-94B14973BF6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4" creationId="{FA3DAC3A-28A7-B874-3A95-0940EA8EE862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5" creationId="{0122FD27-8AC0-3C0F-006D-57BBD6EA718E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5" creationId="{D13CE3D9-E38E-728C-D958-225FF41440B7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6" creationId="{837DA209-621A-6E57-199A-0383C07C85B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6" creationId="{A42F2FD2-4CB8-8479-A60E-F28D5F75524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8" creationId="{E384674D-698E-D1DA-5AA4-4E2D8D5CF99A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8" creationId="{EAFBBD21-40D1-A9F4-02D7-5F881CC41FB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59" creationId="{20EB8017-F102-119D-F7CC-BB94C498946D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59" creationId="{D096793B-8D82-4E8A-B794-1098EB2423A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0" creationId="{C6BC3519-6555-1D51-5EE9-7CD365257FD2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0" creationId="{D3B3BFA9-FFC1-3D75-B77D-9BDB2A37C395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2" creationId="{6031F668-94C7-09A3-AEF8-94D6E65B2429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2" creationId="{AA1FF853-E729-0E23-5C00-DA183CFD2700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3" creationId="{7BD8A242-B2FB-977E-F50B-7211F055D666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3" creationId="{AC0FA9BD-309F-4E8A-4C86-A52D42E933BE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4" creationId="{0C6C297C-FC68-320C-1706-DAA1DDD2CFD2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4" creationId="{84FACBD7-2850-744D-3C09-D927C71A79B1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5" creationId="{3E36E2EF-2987-D192-289F-FFAF3DA3A887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5" creationId="{5D210A16-D0AD-EFD9-D2FD-3846FCE0EF8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6" creationId="{05305C07-D005-884C-7E5F-2E013FA3C569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6" creationId="{C6D99BB3-737D-41DC-DC6B-58D805B6BB9B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7" creationId="{96A5EBEF-F7D1-941D-27A4-CB3849FED7A8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7" creationId="{E2C86A58-C80C-140A-01E7-D7ABF668A294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8" creationId="{23E24687-68D2-DBD9-9B80-958177FC2283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8" creationId="{23F4ADD7-AD3E-F774-B624-0B6A13B364BE}"/>
            </ac:spMkLst>
          </pc:spChg>
          <pc:spChg chg="mod">
            <ac:chgData name="Chuck Tomasi" userId="79514c44-a18e-4aaa-84b1-18f74099d6b1" providerId="ADAL" clId="{18B14563-CCEC-0C42-8C0A-ABD616E2CF02}" dt="2023-11-06T14:57:42.880" v="3110"/>
            <ac:spMkLst>
              <pc:docMk/>
              <pc:sldMasterMk cId="2317532505" sldId="2147483672"/>
              <pc:sldLayoutMk cId="3003766949" sldId="2147483705"/>
              <ac:spMk id="69" creationId="{553125C2-686A-820E-FBAF-564E166E0003}"/>
            </ac:spMkLst>
          </pc:spChg>
          <pc:spChg chg="mod">
            <ac:chgData name="Chuck Tomasi" userId="79514c44-a18e-4aaa-84b1-18f74099d6b1" providerId="ADAL" clId="{18B14563-CCEC-0C42-8C0A-ABD616E2CF02}" dt="2023-10-18T20:05:39.468" v="385"/>
            <ac:spMkLst>
              <pc:docMk/>
              <pc:sldMasterMk cId="2317532505" sldId="2147483672"/>
              <pc:sldLayoutMk cId="3003766949" sldId="2147483705"/>
              <ac:spMk id="69" creationId="{EBAF79A0-5CD4-2D13-62B0-F06A7CC0A499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1" creationId="{3710E19E-D216-81F8-DCCB-8B04BAD85E97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2" creationId="{3DDA9093-C553-8254-71A0-9CD4AFB8E4C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3" creationId="{064A43B1-2069-060A-194D-6D6BE5D5EC1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4" creationId="{13A6C3BD-F86E-7309-56C4-FB021797BCA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5" creationId="{928A8E4D-9ADB-B669-6B93-D49DCFBE986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6" creationId="{5BB01767-C877-ACDD-AAF4-32A84BD45AD1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7" creationId="{3B06839E-AD7E-BFA5-4388-708062ABCC5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8" creationId="{A17B7073-E45C-BD39-12CC-ADEBAEE3E48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79" creationId="{D86A4D53-444E-FDEC-E09B-947BED38D781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0" creationId="{2624792B-D195-B387-EC89-047CBD9433B5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1" creationId="{D8539F75-E0CD-96DB-433C-35AFB79F9FA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2" creationId="{8B019027-5DEC-BD8F-2990-CD30C4DEBAD1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3" creationId="{518638EE-393C-57F6-955B-8FF0E21EFF97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4" creationId="{DEF4FD6E-93D8-18FA-BA0A-030EFF0BEF7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5" creationId="{DE19D348-EDB5-C136-7F93-10CBB4B2158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6" creationId="{A4391E46-C782-C8C8-339B-588A8F3EDBD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7" creationId="{909027C4-8E9D-BA90-5DEA-F324F667FB57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8" creationId="{030CAD15-F9D9-32DD-6867-E7D4D2D980D9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89" creationId="{F48BCC36-21A5-CE7F-1B81-6269732AFC4C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0" creationId="{33BA3398-C1D3-B15D-7B4F-38A2A598DA0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1" creationId="{6E8B7906-CB08-29F8-F10E-01EE2E6E71B5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2" creationId="{8FAD66E2-259C-9310-06B8-21E3C65E9A7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3" creationId="{4D284CD8-D3D0-5443-871E-DFDD4CF5BC5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4" creationId="{4F92DFF4-BAD6-B53A-3A3C-F2437FDF20A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5" creationId="{1701D0BE-1DCB-83E5-B417-9308D71B0A7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6" creationId="{58A03BF4-1533-EE37-3326-D8C98E3622BF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7" creationId="{52745C0B-A9DD-3F4F-07A9-30A665B7FFF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8" creationId="{8645D83B-DBA4-3739-D24D-851BD0464B3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99" creationId="{B485DE8D-CD4B-5379-D352-DE0B37F86C7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0" creationId="{1B85234A-9975-16E6-4D4B-E1D6F18E6679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1" creationId="{C6090DF0-2728-F0F9-825B-73D47BC040D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2" creationId="{F3AA92B3-08FC-664E-ADAA-ED6F583A9C86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3" creationId="{F4C247D3-AD0B-B8AC-D3C5-ABFDD4D9DF9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4" creationId="{7D4C9CAA-7E9D-6E7F-201B-CF567C35DAFE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5" creationId="{E3A6DD51-7CDA-6B01-674E-A4276995303F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6" creationId="{616AB487-E329-87FC-A65F-EB856ABF155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7" creationId="{353AA3A2-EF51-C22D-698F-C79F54D0F1A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8" creationId="{A05445E2-9646-CC0A-69B8-B04D8B73F3B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09" creationId="{D72B1F09-3DBD-E6D2-6841-5177BDE877E5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0" creationId="{D6AB6E9F-2CAC-2B31-3E7A-E1AA5DF1A8C8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1" creationId="{A474EB30-288D-8A03-BF03-39D7FB014412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2" creationId="{35293D0C-83AA-87DF-907A-A3076422945B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3" creationId="{52A71A59-6EE0-4382-133E-01BE0277527F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4" creationId="{EDF6FFA4-2B23-4241-3131-02D6EB2E06D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5" creationId="{C5E4E48E-56DD-C2D3-1D30-910B939634C3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6" creationId="{58558E90-834C-A623-0D9B-4157D1CCEACC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7" creationId="{B50CE23B-894C-1643-B208-DB75897A6D90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8" creationId="{704E3C63-D9E1-3F84-CFB3-FDABD3B950EE}"/>
            </ac:spMkLst>
          </pc:spChg>
          <pc:spChg chg="mod">
            <ac:chgData name="Chuck Tomasi" userId="79514c44-a18e-4aaa-84b1-18f74099d6b1" providerId="ADAL" clId="{18B14563-CCEC-0C42-8C0A-ABD616E2CF02}" dt="2023-11-05T20:41:57.824" v="1481"/>
            <ac:spMkLst>
              <pc:docMk/>
              <pc:sldMasterMk cId="2317532505" sldId="2147483672"/>
              <pc:sldLayoutMk cId="3003766949" sldId="2147483705"/>
              <ac:spMk id="119" creationId="{8D508527-C947-61E5-0231-2B6357646052}"/>
            </ac:spMkLst>
          </pc:spChg>
          <pc:grpChg chg="add del mod">
            <ac:chgData name="Chuck Tomasi" userId="79514c44-a18e-4aaa-84b1-18f74099d6b1" providerId="ADAL" clId="{18B14563-CCEC-0C42-8C0A-ABD616E2CF02}" dt="2023-11-05T20:35:08.410" v="1421" actId="478"/>
            <ac:grpSpMkLst>
              <pc:docMk/>
              <pc:sldMasterMk cId="2317532505" sldId="2147483672"/>
              <pc:sldLayoutMk cId="3003766949" sldId="2147483705"/>
              <ac:grpSpMk id="18" creationId="{1C050A76-F2F1-64D0-34B3-014DD60CB011}"/>
            </ac:grpSpMkLst>
          </pc:grpChg>
          <pc:grpChg chg="add mod">
            <ac:chgData name="Chuck Tomasi" userId="79514c44-a18e-4aaa-84b1-18f74099d6b1" providerId="ADAL" clId="{18B14563-CCEC-0C42-8C0A-ABD616E2CF02}" dt="2023-11-06T14:57:49.911" v="3112" actId="1076"/>
            <ac:grpSpMkLst>
              <pc:docMk/>
              <pc:sldMasterMk cId="2317532505" sldId="2147483672"/>
              <pc:sldLayoutMk cId="3003766949" sldId="2147483705"/>
              <ac:grpSpMk id="18" creationId="{E6B45C1B-92C5-4A23-D3EF-9CFE6B6C93B0}"/>
            </ac:grpSpMkLst>
          </pc:grpChg>
          <pc:grpChg chg="add del mod">
            <ac:chgData name="Chuck Tomasi" userId="79514c44-a18e-4aaa-84b1-18f74099d6b1" providerId="ADAL" clId="{18B14563-CCEC-0C42-8C0A-ABD616E2CF02}" dt="2023-11-06T14:57:28.617" v="3108" actId="478"/>
            <ac:grpSpMkLst>
              <pc:docMk/>
              <pc:sldMasterMk cId="2317532505" sldId="2147483672"/>
              <pc:sldLayoutMk cId="3003766949" sldId="2147483705"/>
              <ac:grpSpMk id="70" creationId="{8C647FBB-0F1C-EFBA-9A1B-53B51174378F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4:59:35.315" v="3122" actId="1076"/>
          <pc:sldLayoutMkLst>
            <pc:docMk/>
            <pc:sldMasterMk cId="2317532505" sldId="2147483672"/>
            <pc:sldLayoutMk cId="435982865" sldId="2147483706"/>
          </pc:sldLayoutMkLst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" creationId="{CAC74E06-7263-C8FD-018C-B63DF67886E3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" creationId="{F513E5C9-90E0-B87F-426E-2DF4AE05E349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" creationId="{B43EFC8B-7E32-6920-DDED-98E0BBD8C3F5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6" creationId="{3344226C-834C-8E58-8C4A-A89921E173B0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7" creationId="{FC7939EC-E18D-20EE-34D6-717F1CCE709C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0" creationId="{E27F016C-BAE8-7D02-D021-F932F43DC22A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1" creationId="{0E1F20F9-245C-4042-D58F-F62F5C584A76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2" creationId="{F493C87F-C108-95C5-89EF-F4E29F887CDC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3" creationId="{AFFAD35F-3480-DEE1-7392-DF78FFAF69D8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4" creationId="{53858D2C-5734-59F4-3F20-DDC93477A9A7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5" creationId="{D28DAABA-B49F-C462-C429-3BA878B6ABB2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6" creationId="{CCB35E29-A35C-7A57-75AD-3D5DBCDCA918}"/>
            </ac:spMkLst>
          </pc:spChg>
          <pc:spChg chg="add 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7" creationId="{83DC70E2-DE2D-90AD-23EC-16E56817512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9" creationId="{52C29208-96B7-F2D8-C66F-C019F960D26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19" creationId="{8EDE771A-F565-6C3B-5D3E-59B070CA66E0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0" creationId="{02B07888-C155-C681-008B-A7A08CC06D8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0" creationId="{EB1FE21A-2942-9902-174D-299F032752A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1" creationId="{51B5C178-3214-02AF-A01D-1C05B48204E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1" creationId="{9E608BA0-EAB1-5B4D-27C7-F262A464D7DF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2" creationId="{518E0204-1FA9-4677-07FF-FB072030067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2" creationId="{EC6A7704-36D8-0BD0-5ABD-4BBE7C1FDEB8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3" creationId="{25512DB5-5507-AFAB-CB22-D538559F3CE0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3" creationId="{B42FE077-ABE3-FD12-8D16-ABE9E66E93F0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4" creationId="{25C5F9EF-4726-2A28-F710-DC6BC75377F5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4" creationId="{D3FD715B-CFBD-04E3-8D34-26A58C7DF86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5" creationId="{03818BE8-8442-F2CB-406B-C792C84DE3CD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5" creationId="{0D20BF45-0727-EE68-9775-BF1F06074992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6" creationId="{1E68AEE2-7406-35F1-337A-D634951DD2B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6" creationId="{BC2E29F9-0602-723F-C854-A50A865D7D2B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7" creationId="{135C9B51-B809-0638-42AB-A0599BC4C7F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7" creationId="{E84EC1E7-B9D9-D469-91E7-0C457D16C0F3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8" creationId="{2C20BE94-5770-DEC4-9447-0999A958AAA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8" creationId="{51B2D8CC-6F90-189B-5B4F-DBFE719F1D24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29" creationId="{2B9DA7C4-270F-258A-9F2B-17B1DB4E7F9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29" creationId="{98EEFC1B-9CC0-DD4E-CD02-0BC6453D787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0" creationId="{594387F2-5D49-9294-393D-9137C47AAF2F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0" creationId="{E13E7232-0C5D-9753-FD32-9B052621ED9A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1" creationId="{0C5EE619-E535-41F8-ACB8-9958F9BE50EC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1" creationId="{EC11BF37-D3E6-5150-6339-92CB2FBFBE0B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2" creationId="{462A9BF2-2ACB-4582-F5E9-823D7511BB25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2" creationId="{BBAB382B-35F3-C14E-42C1-FE9F885BD03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3" creationId="{3F8EF7F6-0EA3-8B86-46B2-512A1EE1692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3" creationId="{FF4B0C8C-EFA8-727E-90BC-6E296DFEE39F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4" creationId="{5EFC7479-FC8D-9A08-F865-ADE54E77B692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4" creationId="{FE5865BE-ADB4-9FDB-68D0-CE0CFB3B5714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5" creationId="{45B217E8-1291-8F24-9577-B896770DC6C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5" creationId="{678FE820-FF5F-F1DB-57AF-D6A206E2914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6" creationId="{936E00D4-357A-D93C-131B-8CDD59F7355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6" creationId="{F93E0348-47EE-026D-1D2B-B79DB669F8E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7" creationId="{BFA05F2F-D45E-52D0-76EB-856D22FB1ADC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7" creationId="{EBC9E78A-5F5D-B05E-9FB3-852D6652495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8" creationId="{A488B40B-1149-D6CF-E91F-57991480235F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8" creationId="{EB892A24-2688-CFA2-D2EB-E5E683161DA4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39" creationId="{1201AABF-928A-E808-F9CB-FE0838F44D7F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39" creationId="{5640C8B0-5AF0-585A-8D0D-C375D02EAFFB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0" creationId="{1720A803-A525-A95E-458B-9AD262E0C0A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0" creationId="{BB998C85-B689-FB2F-3EB5-0922208DF765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1" creationId="{0D969346-1BBB-1BEB-F62A-D8ED45785492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1" creationId="{78A8D3D4-836B-8277-CB21-5A18059B6EA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2" creationId="{30AA9BAA-D59A-A3E8-EEA9-2C686FEAB986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2" creationId="{3F5EF885-7696-F491-424C-DEE84EDBEC15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3" creationId="{1372C9B0-53DB-403F-793C-9AD2804467D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3" creationId="{D75C15F1-9B56-B36E-9915-8AB2F831ED09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4" creationId="{E4A7081F-5CAD-F577-C7D7-0364B8B0513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4" creationId="{FA8F1264-ECF5-BB4C-30C3-C78F15EAE8F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5" creationId="{115C89DF-EE39-2666-9ED4-049B50340489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5" creationId="{55453943-222C-2A6E-49BE-322A4B6DEFC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6" creationId="{6CC1B2BC-7306-CF9B-32E6-E47B512CB8D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6" creationId="{A8BF34A4-BB86-6EC8-E3CC-0EA484EA43F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7" creationId="{1AE405BD-EADC-5201-E3ED-ECB7E1EC1F26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7" creationId="{31E09B96-D0B4-B351-0E78-3D187FFC4A03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8" creationId="{6A1CF550-CFF9-1518-3F4B-D36113D01275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8" creationId="{B491BF55-8243-8D45-111C-41A2F2DD2FA1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49" creationId="{2D649162-59FB-E4A3-4248-7D4237BEEE4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49" creationId="{B93B5B61-09E4-71FE-2DAC-EB247FBBA8C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0" creationId="{48DCEFC2-D4B0-8869-2FA4-2E5F8C4F5B6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0" creationId="{BA7F0AA1-1BE7-1631-ACD9-1AA3964364B8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1" creationId="{6C6523D1-4C37-FEC7-DA7C-EC15F0E6EAA4}"/>
            </ac:spMkLst>
          </pc:spChg>
          <pc:spChg chg="mod">
            <ac:chgData name="Chuck Tomasi" userId="79514c44-a18e-4aaa-84b1-18f74099d6b1" providerId="ADAL" clId="{18B14563-CCEC-0C42-8C0A-ABD616E2CF02}" dt="2023-11-05T20:36:19.376" v="1424" actId="20577"/>
            <ac:spMkLst>
              <pc:docMk/>
              <pc:sldMasterMk cId="2317532505" sldId="2147483672"/>
              <pc:sldLayoutMk cId="435982865" sldId="2147483706"/>
              <ac:spMk id="51" creationId="{CECD884A-1A0A-8870-D02B-A7E4EE1E9202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2" creationId="{BF453517-C758-7BD0-2DE5-C8766F80ECDD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2" creationId="{C6EF128C-F146-5ADF-8F06-97CAAE400FF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3" creationId="{49C7FF26-CCAE-7E0A-DDD0-DF31927C4B2C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3" creationId="{E9D2D634-B2EB-899E-3053-8E3DA6E0C33C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4" creationId="{A7A78D64-6236-18FD-94E7-8F7BF8AF084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4" creationId="{EFC7C699-0728-19AB-800C-F39B93AF9C0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5" creationId="{1CB3744D-8006-DAFE-B316-D7FE3604334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5" creationId="{DF1DC5B4-219F-7883-5B1D-824CCCC3086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6" creationId="{6589FC56-4247-592B-423B-C609AD290D07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6" creationId="{B19E40DA-B213-73AC-B0BA-BE784B30AFD1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8" creationId="{8D250D2C-DA10-6127-A331-661688A60D8E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8" creationId="{A097E5F6-7F55-B37C-6003-078AC5B44A66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59" creationId="{5B981DA6-7513-B00F-6F0C-8D381358E1F9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59" creationId="{C0E1A167-5451-53B3-122A-0167434D66EB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60" creationId="{A52E77DE-239C-C425-8E6C-3E6DE1D9135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60" creationId="{DACD2A3D-BB22-51C1-BEF6-543799FFB288}"/>
            </ac:spMkLst>
          </pc:spChg>
          <pc:spChg chg="mod">
            <ac:chgData name="Chuck Tomasi" userId="79514c44-a18e-4aaa-84b1-18f74099d6b1" providerId="ADAL" clId="{18B14563-CCEC-0C42-8C0A-ABD616E2CF02}" dt="2023-10-18T20:07:03.094" v="392"/>
            <ac:spMkLst>
              <pc:docMk/>
              <pc:sldMasterMk cId="2317532505" sldId="2147483672"/>
              <pc:sldLayoutMk cId="435982865" sldId="2147483706"/>
              <ac:spMk id="62" creationId="{A0DA2332-020D-6874-06E5-EF798FE9C3E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62" creationId="{DD10224A-8E15-3495-B7D8-A190E7556413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63" creationId="{C177429F-255C-BB28-BA5C-F08A9E0B659A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4" creationId="{4FE5EA6B-B955-2B3F-13FC-B7BC883631F9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5" creationId="{D9AFFAE2-82B8-6C50-F3A4-F16C2BAD5A1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6" creationId="{82718666-93A9-9BB6-EF65-5EBDC12B25D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7" creationId="{9A4F4131-21E6-7F4C-4DEE-B31DBB708F7E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8" creationId="{94126926-7545-4AFD-152A-8B4997E9A2D2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69" creationId="{BCDFE80E-2AAD-5F07-DCE6-5CD6F0A423E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0" creationId="{56D3D0CC-8082-1785-9E26-D17BD40A986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1" creationId="{74BF442C-6213-6C59-376A-6183D6AFE81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2" creationId="{C4E395E2-27A2-C710-E511-9C65DA1455C2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3" creationId="{C85BA908-5928-0CDA-1CA3-00EA0BB690C9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4" creationId="{5C48001E-8136-7DFE-8EFF-578EF07AFD41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5" creationId="{DE89CE93-558A-7A83-A3AF-59F34B6D3B6B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6" creationId="{1BE64FCC-0BF7-05CA-8E5F-53D65DB51FC1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7" creationId="{058167AF-7711-E808-668E-4EBD8F9BE481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8" creationId="{64DC0E58-76B4-FAC1-7C05-74CF61D0B6DE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79" creationId="{51E645DD-D98F-E640-AEE5-8E69C73A1B2A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0" creationId="{BB3EE045-D5D2-B7A7-2085-5BCDF71EEE98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1" creationId="{0424A260-EE9D-A8FC-414D-7EE6BF68B02C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2" creationId="{FC9E02D0-6CC1-11BA-0F97-ABB071383E5F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3" creationId="{E47C06CC-E676-0C12-4776-6B32A911D6D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4" creationId="{DA1BD334-1B98-E634-9A48-95831194C240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5" creationId="{E8C65096-C97D-E667-6600-F35EAFFDF9C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6" creationId="{08CCA95D-27E8-CF66-4D40-29A409503CC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7" creationId="{A92049FC-79BF-D0D6-A68A-DCC4BF3CF8F7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8" creationId="{59E35E42-9B91-5E1C-9DE7-C13651C2912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89" creationId="{D6FF37ED-6448-54B7-A7EF-975ABA47BAA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0" creationId="{D959CFAE-B6C6-AAC9-E4EE-34C6E20985B7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1" creationId="{658B920D-B720-14C6-405C-E9F6D2CDFC87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2" creationId="{D9A452F4-AE1F-5F90-42C2-6F16DB3B3618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3" creationId="{F850D8B4-A81D-AA45-C120-2A97B7E6AAF4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4" creationId="{34D7F7E7-E97F-27C3-7FE6-B9712ECD5E4E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5" creationId="{515EA22D-032B-0AFE-8237-61BD30E0211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6" creationId="{8BAADC30-25A7-1EBB-8FF6-C9ED5F7BD7D6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7" creationId="{97547697-B625-1D99-5B33-9967CF869BFD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8" creationId="{5A88677D-E3BF-4437-F37A-062E20BA886C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99" creationId="{C2ECB0FA-3A11-5F46-BCB2-D73A00A8B4C0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0" creationId="{6C93CB02-CF85-4DE4-D9EF-45F2494C3F84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1" creationId="{4D01CD64-A08E-E948-43ED-A887803C3C03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2" creationId="{F3F6A2DC-EC73-5C1C-7116-21CC52943A10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3" creationId="{BD36C23B-D90B-E4CE-928F-DDB62D3537F5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4" creationId="{8C20768E-EA0D-56BB-A5E2-67E9ECC288D9}"/>
            </ac:spMkLst>
          </pc:spChg>
          <pc:spChg chg="mod topLvl">
            <ac:chgData name="Chuck Tomasi" userId="79514c44-a18e-4aaa-84b1-18f74099d6b1" providerId="ADAL" clId="{18B14563-CCEC-0C42-8C0A-ABD616E2CF02}" dt="2023-11-05T20:47:12.617" v="1515" actId="164"/>
            <ac:spMkLst>
              <pc:docMk/>
              <pc:sldMasterMk cId="2317532505" sldId="2147483672"/>
              <pc:sldLayoutMk cId="435982865" sldId="2147483706"/>
              <ac:spMk id="105" creationId="{A4440C10-B51B-96D0-7FB6-117AB24C6DD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06" creationId="{2E00A55F-C98A-9841-BB53-83B24A09ED36}"/>
            </ac:spMkLst>
          </pc:spChg>
          <pc:spChg chg="del mod topLvl">
            <ac:chgData name="Chuck Tomasi" userId="79514c44-a18e-4aaa-84b1-18f74099d6b1" providerId="ADAL" clId="{18B14563-CCEC-0C42-8C0A-ABD616E2CF02}" dt="2023-11-05T20:47:14.720" v="1516" actId="478"/>
            <ac:spMkLst>
              <pc:docMk/>
              <pc:sldMasterMk cId="2317532505" sldId="2147483672"/>
              <pc:sldLayoutMk cId="435982865" sldId="2147483706"/>
              <ac:spMk id="106" creationId="{E8A6CDE3-760B-346F-1D3F-4350633B3540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08" creationId="{E8CCB13D-FEC8-2B64-6916-B9EA9721CA0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09" creationId="{6F4CE258-FE84-A078-D8AD-B23D5EDF2E4E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10" creationId="{4EEF6260-0AEE-3AE5-3B72-5E0E5BAD488C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11" creationId="{9D71074D-1C20-8278-7BF9-7B94BD255E74}"/>
            </ac:spMkLst>
          </pc:spChg>
          <pc:spChg chg="mod">
            <ac:chgData name="Chuck Tomasi" userId="79514c44-a18e-4aaa-84b1-18f74099d6b1" providerId="ADAL" clId="{18B14563-CCEC-0C42-8C0A-ABD616E2CF02}" dt="2023-11-06T14:58:52.189" v="3118"/>
            <ac:spMkLst>
              <pc:docMk/>
              <pc:sldMasterMk cId="2317532505" sldId="2147483672"/>
              <pc:sldLayoutMk cId="435982865" sldId="2147483706"/>
              <ac:spMk id="112" creationId="{A4C62CD0-7B2E-B92B-FD91-15E04A96C0EF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4" creationId="{1E98B7D6-668C-0825-3E3F-859BC5FCBC4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5" creationId="{7CC7FA9A-F89B-7835-7CE0-E51E5C743B8C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6" creationId="{4CAD8B52-1DCF-5AC5-052F-CD093A8F745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7" creationId="{F3852D41-C8B9-1107-CB5D-99F2A2059860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8" creationId="{E2DCE93C-2D4C-4138-C051-61C3601E13F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19" creationId="{834AF615-9FE0-E133-25AF-AF18280D0696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0" creationId="{E7E6226C-C21C-26DA-EEC6-611C2331462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1" creationId="{7DB2F5A8-F9F9-0DB1-BDE9-5997641FEF9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2" creationId="{38E2E3E1-A3E2-970C-7866-EB0E1749AE8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3" creationId="{1EA023BA-33B1-7200-3229-F4050F416B0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4" creationId="{49EBEBC9-22FA-9698-E39C-6142477586D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5" creationId="{29E54043-BC41-4BED-2412-0B7061773982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6" creationId="{EE746378-F167-6EF5-75B6-72A07AA87942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7" creationId="{0C230008-B776-5BB4-1878-E8FF66E55EA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8" creationId="{955C9F87-9D25-654E-B07B-191770CD95C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29" creationId="{C2ADE0B2-B96F-0384-496F-DC9675B75C43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0" creationId="{00E5D433-F345-4F40-1BAD-6495FB70E870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1" creationId="{96B01166-0AF6-7E1C-F1A1-873D5A3FE37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2" creationId="{C484E9E3-D422-92CA-5B77-CDB0F0ADB613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3" creationId="{BA26A7DE-D378-CFA0-7404-46513A6C440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4" creationId="{0E4ECD07-5E94-F916-263F-3C4A1189E38E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5" creationId="{DB7A2566-0FD3-3DFC-5456-7A9C24DF6B5A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6" creationId="{488D9448-41DE-70A6-C2C1-C010D0361527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7" creationId="{B3D71CE5-74A9-B340-D4F5-ECB8A78A1DF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8" creationId="{1BA808F2-8A0B-4C03-DE55-948869AB0478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39" creationId="{9FECA021-319B-A4D1-12B8-44D31C591E06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0" creationId="{C4F1B100-A86B-8EB0-E769-66BEE92FA9E0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1" creationId="{81606159-A233-A353-74C7-922892C26031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2" creationId="{FF1F55FD-0472-ACD5-76F4-886EE49F53BE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3" creationId="{9883A4CF-37FA-6CDC-1799-52B3A1C0A2B4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4" creationId="{BA035E50-5AEB-839C-D35F-87E85F09BC78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5" creationId="{D4339975-8ECB-BBF3-1000-7D7759B2225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6" creationId="{31B28BF1-2E85-469B-80D2-B83BE0875E4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7" creationId="{D501659A-CC81-0095-E8B6-4490B14A254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8" creationId="{1539170F-E3E7-C99B-F4DB-94BE4A41577D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49" creationId="{5DFB9E00-9400-6C31-FDB6-BF36790B35AC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0" creationId="{46A1E913-7B07-F435-999C-98615D55B43D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1" creationId="{4265406C-3471-38FE-4AD6-B244C1F23B13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2" creationId="{0A768040-DE52-CB73-01CC-AE75342AA54B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3" creationId="{DBE643ED-325C-1CB2-4AB1-867F34F9CC3A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4" creationId="{22D6011F-D375-CC24-BD45-965C25311715}"/>
            </ac:spMkLst>
          </pc:spChg>
          <pc:spChg chg="mod">
            <ac:chgData name="Chuck Tomasi" userId="79514c44-a18e-4aaa-84b1-18f74099d6b1" providerId="ADAL" clId="{18B14563-CCEC-0C42-8C0A-ABD616E2CF02}" dt="2023-11-06T14:59:22.582" v="3120"/>
            <ac:spMkLst>
              <pc:docMk/>
              <pc:sldMasterMk cId="2317532505" sldId="2147483672"/>
              <pc:sldLayoutMk cId="435982865" sldId="2147483706"/>
              <ac:spMk id="155" creationId="{AAF235FA-974E-2C43-5A8E-AF842D8584B0}"/>
            </ac:spMkLst>
          </pc:spChg>
          <pc:grpChg chg="add del mod">
            <ac:chgData name="Chuck Tomasi" userId="79514c44-a18e-4aaa-84b1-18f74099d6b1" providerId="ADAL" clId="{18B14563-CCEC-0C42-8C0A-ABD616E2CF02}" dt="2023-11-06T14:59:01.501" v="3119"/>
            <ac:grpSpMkLst>
              <pc:docMk/>
              <pc:sldMasterMk cId="2317532505" sldId="2147483672"/>
              <pc:sldLayoutMk cId="435982865" sldId="2147483706"/>
              <ac:grpSpMk id="18" creationId="{9B0E5E4F-E435-B6DC-D698-714D424E3F5C}"/>
            </ac:grpSpMkLst>
          </pc:grpChg>
          <pc:grpChg chg="add del mod">
            <ac:chgData name="Chuck Tomasi" userId="79514c44-a18e-4aaa-84b1-18f74099d6b1" providerId="ADAL" clId="{18B14563-CCEC-0C42-8C0A-ABD616E2CF02}" dt="2023-11-05T20:36:21.477" v="1425" actId="478"/>
            <ac:grpSpMkLst>
              <pc:docMk/>
              <pc:sldMasterMk cId="2317532505" sldId="2147483672"/>
              <pc:sldLayoutMk cId="435982865" sldId="2147483706"/>
              <ac:grpSpMk id="18" creationId="{DCE77BAB-6288-8091-3A53-64C971FE757B}"/>
            </ac:grpSpMkLst>
          </pc:grpChg>
          <pc:grpChg chg="add del mod">
            <ac:chgData name="Chuck Tomasi" userId="79514c44-a18e-4aaa-84b1-18f74099d6b1" providerId="ADAL" clId="{18B14563-CCEC-0C42-8C0A-ABD616E2CF02}" dt="2023-11-05T20:47:02.246" v="1514" actId="165"/>
            <ac:grpSpMkLst>
              <pc:docMk/>
              <pc:sldMasterMk cId="2317532505" sldId="2147483672"/>
              <pc:sldLayoutMk cId="435982865" sldId="2147483706"/>
              <ac:grpSpMk id="63" creationId="{82497B96-058F-4203-04E5-1A45F9F69887}"/>
            </ac:grpSpMkLst>
          </pc:grpChg>
          <pc:grpChg chg="add del mod">
            <ac:chgData name="Chuck Tomasi" userId="79514c44-a18e-4aaa-84b1-18f74099d6b1" providerId="ADAL" clId="{18B14563-CCEC-0C42-8C0A-ABD616E2CF02}" dt="2023-11-06T14:58:49.053" v="3117" actId="478"/>
            <ac:grpSpMkLst>
              <pc:docMk/>
              <pc:sldMasterMk cId="2317532505" sldId="2147483672"/>
              <pc:sldLayoutMk cId="435982865" sldId="2147483706"/>
              <ac:grpSpMk id="107" creationId="{6737435C-8D04-0A44-0E63-6FFE3B43DBA3}"/>
            </ac:grpSpMkLst>
          </pc:grpChg>
          <pc:grpChg chg="add mod">
            <ac:chgData name="Chuck Tomasi" userId="79514c44-a18e-4aaa-84b1-18f74099d6b1" providerId="ADAL" clId="{18B14563-CCEC-0C42-8C0A-ABD616E2CF02}" dt="2023-11-06T14:59:35.315" v="3122" actId="1076"/>
            <ac:grpSpMkLst>
              <pc:docMk/>
              <pc:sldMasterMk cId="2317532505" sldId="2147483672"/>
              <pc:sldLayoutMk cId="435982865" sldId="2147483706"/>
              <ac:grpSpMk id="113" creationId="{90304BCF-0995-8892-7CFD-D134F92BD459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1:12.776" v="3139" actId="1076"/>
          <pc:sldLayoutMkLst>
            <pc:docMk/>
            <pc:sldMasterMk cId="2317532505" sldId="2147483672"/>
            <pc:sldLayoutMk cId="1632265978" sldId="2147483707"/>
          </pc:sldLayoutMkLst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" creationId="{EC3B667C-73DB-62F6-987A-1BEE0983A7AA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" creationId="{74442EAB-E7C0-37B1-3D42-4BBEFE123A76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" creationId="{0E6A06C6-B04A-7A1B-873C-BB7A4C24E005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6" creationId="{39941AE1-0F2E-3D5A-E6BC-9A431ADF5EDC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7" creationId="{905B3C24-41AE-AB40-AC78-423363985FA8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0" creationId="{587C77B9-B1DF-4E91-5F12-3552144AA401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1" creationId="{149D6DE0-84BB-8023-D091-3491A26D6FB8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2" creationId="{4E3A991A-0A94-0339-683C-18FC0E47C14B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3" creationId="{859724A9-ED25-7757-1E50-CE89AC625402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4" creationId="{DA427043-47EF-423B-9946-6F0BC4FA4B79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5" creationId="{27E5C997-E9CD-14E0-739E-CE97ACD1EB62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6" creationId="{7C6BBEC7-16DD-ADDB-FA14-5717A0343C82}"/>
            </ac:spMkLst>
          </pc:spChg>
          <pc:spChg chg="add 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7" creationId="{70EFF151-91F4-9356-A0DD-ED6494518BC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19" creationId="{231D14C0-5D50-AD14-B1E2-D8B9BD8F5AA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19" creationId="{59E2F950-0E96-479E-D639-335D4E72A14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0" creationId="{2ED7FE2F-CF50-B932-07E4-B9540918C501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0" creationId="{AAB66644-3C05-8D39-51FB-DBF527A327F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1" creationId="{1C4A0B93-DF43-B1F5-4946-25CC54D56D99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1" creationId="{F8F952EE-F290-514B-AB2F-E87EC6E5950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2" creationId="{86E007AA-C6CD-5527-A764-86194B9E58F9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2" creationId="{C4FA5194-F164-7017-3586-D61DE4171E1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3" creationId="{191A9651-A846-F785-7087-87E67507DAF7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3" creationId="{87D61E21-5AA7-9A88-878C-5E784A45EB11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4" creationId="{1FC01D17-1C41-3620-B6FF-D02F8875578E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4" creationId="{2494A123-DDCB-2218-045B-4A8C752ED456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5" creationId="{6704D40A-8A5C-B410-5A95-162BF7F2E785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5" creationId="{A7524485-7B9B-37CE-A982-7E0D65087DA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6" creationId="{15BA53B6-D96C-4BF0-37BA-32D926F324D9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6" creationId="{B06413A5-0197-56D3-8472-3FAC4ACDB83C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7" creationId="{7CC9859B-EC9D-46CD-39A3-8B716ABE839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7" creationId="{9BAB70CE-7F2C-BEBC-7A9F-D39DF0125BB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8" creationId="{34A9E32E-7459-9717-205B-C8C3FE0084F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8" creationId="{ABE991AF-D338-D394-AEE9-5A7B5DF0D1E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29" creationId="{17C46E23-AA40-5B48-5876-A9D2D96A5B4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29" creationId="{F07BC742-73AF-653E-7043-48508D4ECA54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0" creationId="{7C1E511D-4544-C0BB-7857-A4657F13231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0" creationId="{F319766E-8264-905E-27DA-8928FCE55165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1" creationId="{5B6B4FA6-6101-3437-BED0-F165C204159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1" creationId="{AFD6A395-4A76-D580-0D46-5FB9040E4D5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2" creationId="{2087EA89-CA38-8678-610B-26973814237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2" creationId="{80753B24-8AD0-E7CC-5D16-2CF836739976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3" creationId="{F3D850F4-CA23-FA9B-FF08-724A6B7E0A5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3" creationId="{F77EEEA4-8502-04F1-90C2-8508C91F321F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4" creationId="{1004E1BB-91BD-7976-F563-B1C43EBA5CA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4" creationId="{D5661850-BD69-4BFF-8DCF-B15069FD7B59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5" creationId="{686D7A61-8290-907E-67F8-28C902CC1CF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5" creationId="{D831C22C-D256-1F49-31AC-B0A28339DCC9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6" creationId="{014391D8-FF94-E97A-FEFD-F96DAA6F3EA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6" creationId="{62EA61B4-6979-DA32-2899-19F7924891E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7" creationId="{D981FA28-BD35-8614-2BA8-B3FB1AE7EA9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7" creationId="{ED20F58E-3826-0D58-584B-CB759F45185A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8" creationId="{D488CAB8-461A-AA67-F36E-657B6561038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8" creationId="{D877C188-8376-5DD0-90D5-F0F2D53882C5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39" creationId="{16A374C5-289D-C6F3-9DEB-44B2566862E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39" creationId="{6B0017B6-599D-C7CA-64D9-4DAB661C4C5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0" creationId="{17C16B22-9BCE-C5E9-FB9D-62E6532CF016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0" creationId="{2CE86C57-05C8-5444-413E-3DD0258FF9A4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1" creationId="{B94DAFE3-E65F-4CDC-9535-BBCD1226719E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1" creationId="{FA5C123C-AFB7-2A94-A332-EE9EE80E0D97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2" creationId="{2FEB0F22-307C-910D-1722-42F8E2459F0B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2" creationId="{6CBE05AA-AEDF-8CE4-A8D0-64CC85121443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3" creationId="{31E9EA24-8AF0-21FD-4DAD-C7AD0791372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3" creationId="{A1219A23-BF5F-E1A1-54FB-D3E39BAACB2B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4" creationId="{0D9F294C-597E-6B47-EA91-31C7B88AFE38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4" creationId="{BD62EAC0-E13A-6367-C741-EF1B419C015F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5" creationId="{3044B30C-4277-A9D8-00A5-94E8823D2FB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5" creationId="{8D735C2C-4A90-5871-486E-2CB176ACF6E2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6" creationId="{A28E972D-658D-987F-E15F-E05103AC688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6" creationId="{BAE2B4D1-7121-251C-283D-3C38D1F21B4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7" creationId="{11308C64-3223-F37B-4499-830574F4A16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7" creationId="{E34A176A-A026-31E0-2CC3-2004A6449B5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8" creationId="{6FA3FA2E-F712-C89D-2F91-0A09DA2525BE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8" creationId="{7BA8078A-A2F4-96EA-736E-CC60B0CE7A6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49" creationId="{C7F48B6E-C273-578C-C390-D33272EBD07D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49" creationId="{E83CE7D4-A061-5E18-AD51-6D0DD0324E61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0" creationId="{4303A256-16D1-2181-DEB3-AC273D5FF1B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0" creationId="{95D1E4D6-B6BE-DBDE-2095-78F57DDC107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1" creationId="{64A20B56-1FD1-06C4-4CF3-1BCDDEF69A46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1" creationId="{8B0A9810-93CE-31C6-C02B-FBD5459D36AA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2" creationId="{8B846646-87E0-2507-93C8-7D5AB858F4BC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2" creationId="{F87D06A8-4FE6-07A8-7142-028AA55E000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3" creationId="{30050FE1-A68F-4395-FCF7-B3F179203014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3" creationId="{EB7FD795-8E22-9386-EB0F-9E7F726E6BE0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4" creationId="{093E31B7-4207-6DDA-DC28-E48EAE3C7762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4" creationId="{7FAB9BAB-547A-C925-16AE-3B661BD57798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5" creationId="{6040AF4C-EF2D-D031-437C-BE2E761886A7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5" creationId="{D2A5BDCE-CA74-E0FF-C8E3-E0942D719F27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6" creationId="{2A8C0C71-260E-572C-13FB-CA2A9C075920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6" creationId="{AE956A0D-0D01-7DF4-8180-EA6D542ABA8B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8" creationId="{1AE4EE76-AEF7-614A-FC20-273F37BC17EF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8" creationId="{7CD0993F-CEA0-009B-6F87-08515D45B38C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59" creationId="{534055D9-8F2C-4750-31F3-3B0A65191554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59" creationId="{C08EE0EE-1126-F57D-9800-AB9B9F65DAEC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60" creationId="{730088CC-7A71-79E3-DC63-589F83ED4B3D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60" creationId="{F7FD7E03-EAF9-DAAF-EE77-C32C9BC0B701}"/>
            </ac:spMkLst>
          </pc:spChg>
          <pc:spChg chg="mod">
            <ac:chgData name="Chuck Tomasi" userId="79514c44-a18e-4aaa-84b1-18f74099d6b1" providerId="ADAL" clId="{18B14563-CCEC-0C42-8C0A-ABD616E2CF02}" dt="2023-10-18T20:08:17.154" v="398"/>
            <ac:spMkLst>
              <pc:docMk/>
              <pc:sldMasterMk cId="2317532505" sldId="2147483672"/>
              <pc:sldLayoutMk cId="1632265978" sldId="2147483707"/>
              <ac:spMk id="62" creationId="{FA694A92-F86A-69B5-D5AB-BDC7C94EAFC3}"/>
            </ac:spMkLst>
          </pc:spChg>
          <pc:spChg chg="mod">
            <ac:chgData name="Chuck Tomasi" userId="79514c44-a18e-4aaa-84b1-18f74099d6b1" providerId="ADAL" clId="{18B14563-CCEC-0C42-8C0A-ABD616E2CF02}" dt="2023-11-06T15:01:05.201" v="3137"/>
            <ac:spMkLst>
              <pc:docMk/>
              <pc:sldMasterMk cId="2317532505" sldId="2147483672"/>
              <pc:sldLayoutMk cId="1632265978" sldId="2147483707"/>
              <ac:spMk id="62" creationId="{FE2F1862-0500-3AB0-B612-CA72E51DFF9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4" creationId="{BDF54E05-804D-FBF2-5EF1-A5EF0AC47F3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5" creationId="{81D7FA75-3AB6-C03A-6BEF-4388491F9F94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6" creationId="{B166140A-8CCD-980E-CF82-B2390C5F5A9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7" creationId="{EBF01979-D4BA-CF2C-E3FF-E551141344F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8" creationId="{023A9F76-7C0D-0C23-2D6E-2DECEA1530D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69" creationId="{5D02A995-E240-A3A5-5C15-FEF4B716458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0" creationId="{60C9A139-39B4-58FA-82A8-BD22CDC69F98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1" creationId="{BDA6CB35-F537-DF44-1BF1-A7661CF0DFED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2" creationId="{243A6932-61DC-D193-64E3-21E5AB709744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3" creationId="{B36849C8-C50D-17F9-E62B-216ED77B45A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4" creationId="{AD49D5D8-25B3-41BA-8B0C-D7D7641BCA4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5" creationId="{0E02ED11-2D76-1C08-B2E9-137F4B2F181E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6" creationId="{B0331BE2-BF21-6804-6C48-4CC9D515698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7" creationId="{5DE8AFD2-D6E0-118B-493B-7707AAF2343A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8" creationId="{A5E906B8-4912-4B9D-C710-FB829583B89C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79" creationId="{627829F4-7580-AD61-DCE7-957DF19D313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0" creationId="{7C64243F-784E-FD2D-2E71-C118151FDC6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1" creationId="{99BCA68D-4080-A034-A681-3DC3968D1CF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2" creationId="{19A4F867-B6F8-D270-F567-54E770A0BA6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3" creationId="{A44B05F7-1ECA-55E0-A29D-042904C572F3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4" creationId="{CD08AAE2-0570-381D-1EB5-7AAAF20A5FD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5" creationId="{86303FDA-FA59-34D3-EA21-473E2F8B1003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6" creationId="{24F2B1DE-A3AD-74AC-A265-33FA73183919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7" creationId="{030286A6-CC35-680F-E228-5014956F5123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8" creationId="{DB0CFE38-C68C-55C8-8B7D-21F0ACBB2FD7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89" creationId="{758700F2-9B72-B913-477B-79047C41243A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0" creationId="{756A9281-21E1-31D6-5A68-0494600C9B1F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1" creationId="{72319E74-57ED-8538-5ED0-E83F4532D597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2" creationId="{EBC74029-97D6-D795-9F64-2C3B8BC8BC2E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3" creationId="{0C9344F6-536B-354B-0653-FF7D153965D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4" creationId="{5D4E61CC-199D-4FD1-3563-1F16C2D7400A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5" creationId="{4079343E-B087-1AAD-8FB1-57125BD238A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6" creationId="{3DE66FA6-588D-7A9E-3473-03C335B5A7AD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7" creationId="{FCD66478-B8C0-ADD9-75E5-78BAEC8E511D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8" creationId="{8DE044C4-D47B-8304-1B41-2ACEA58EEE00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99" creationId="{A16BBAAD-A303-4CBB-4E66-547BF5AE6252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0" creationId="{6FE2F6EC-986C-1A54-DD90-F99CB9132E48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1" creationId="{BD3424D8-7365-A6CA-49A2-BF6EC0CAAABB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2" creationId="{71D31921-3210-38D4-7A84-F6FF31F7A311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3" creationId="{DB61F081-1BFE-0D40-6771-705B6964FC87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4" creationId="{D36B456B-2B69-7D18-F381-75BD88EBF976}"/>
            </ac:spMkLst>
          </pc:spChg>
          <pc:spChg chg="mod">
            <ac:chgData name="Chuck Tomasi" userId="79514c44-a18e-4aaa-84b1-18f74099d6b1" providerId="ADAL" clId="{18B14563-CCEC-0C42-8C0A-ABD616E2CF02}" dt="2023-11-05T20:47:48.842" v="1521"/>
            <ac:spMkLst>
              <pc:docMk/>
              <pc:sldMasterMk cId="2317532505" sldId="2147483672"/>
              <pc:sldLayoutMk cId="1632265978" sldId="2147483707"/>
              <ac:spMk id="105" creationId="{7CA3BBC5-808B-6E0E-57CB-582BD1C82174}"/>
            </ac:spMkLst>
          </pc:spChg>
          <pc:grpChg chg="add del mod">
            <ac:chgData name="Chuck Tomasi" userId="79514c44-a18e-4aaa-84b1-18f74099d6b1" providerId="ADAL" clId="{18B14563-CCEC-0C42-8C0A-ABD616E2CF02}" dt="2023-11-05T20:36:35.585" v="1429" actId="478"/>
            <ac:grpSpMkLst>
              <pc:docMk/>
              <pc:sldMasterMk cId="2317532505" sldId="2147483672"/>
              <pc:sldLayoutMk cId="1632265978" sldId="2147483707"/>
              <ac:grpSpMk id="18" creationId="{370DA14D-712C-EA17-20F1-6E76F9FC7BB3}"/>
            </ac:grpSpMkLst>
          </pc:grpChg>
          <pc:grpChg chg="add mod">
            <ac:chgData name="Chuck Tomasi" userId="79514c44-a18e-4aaa-84b1-18f74099d6b1" providerId="ADAL" clId="{18B14563-CCEC-0C42-8C0A-ABD616E2CF02}" dt="2023-11-06T15:01:12.776" v="3139" actId="1076"/>
            <ac:grpSpMkLst>
              <pc:docMk/>
              <pc:sldMasterMk cId="2317532505" sldId="2147483672"/>
              <pc:sldLayoutMk cId="1632265978" sldId="2147483707"/>
              <ac:grpSpMk id="18" creationId="{9E6EC0C9-65C0-6739-5E81-7BEC08289119}"/>
            </ac:grpSpMkLst>
          </pc:grpChg>
          <pc:grpChg chg="add del mod">
            <ac:chgData name="Chuck Tomasi" userId="79514c44-a18e-4aaa-84b1-18f74099d6b1" providerId="ADAL" clId="{18B14563-CCEC-0C42-8C0A-ABD616E2CF02}" dt="2023-11-06T15:00:04.487" v="3125" actId="478"/>
            <ac:grpSpMkLst>
              <pc:docMk/>
              <pc:sldMasterMk cId="2317532505" sldId="2147483672"/>
              <pc:sldLayoutMk cId="1632265978" sldId="2147483707"/>
              <ac:grpSpMk id="63" creationId="{085100FF-758F-5F1F-C4F0-890FFFE6041E}"/>
            </ac:grpSpMkLst>
          </pc:grpChg>
        </pc:sldLayoutChg>
        <pc:sldLayoutChg chg="add del mod ord modTransition">
          <pc:chgData name="Chuck Tomasi" userId="79514c44-a18e-4aaa-84b1-18f74099d6b1" providerId="ADAL" clId="{18B14563-CCEC-0C42-8C0A-ABD616E2CF02}" dt="2023-10-18T16:42:02.352" v="245" actId="2696"/>
          <pc:sldLayoutMkLst>
            <pc:docMk/>
            <pc:sldMasterMk cId="2317532505" sldId="2147483672"/>
            <pc:sldLayoutMk cId="690484644" sldId="2147483708"/>
          </pc:sldLayoutMkLst>
        </pc:sldLayoutChg>
        <pc:sldLayoutChg chg="add del mod ord modTransition">
          <pc:chgData name="Chuck Tomasi" userId="79514c44-a18e-4aaa-84b1-18f74099d6b1" providerId="ADAL" clId="{18B14563-CCEC-0C42-8C0A-ABD616E2CF02}" dt="2023-10-18T16:42:11.160" v="246" actId="2696"/>
          <pc:sldLayoutMkLst>
            <pc:docMk/>
            <pc:sldMasterMk cId="2317532505" sldId="2147483672"/>
            <pc:sldLayoutMk cId="1519216303" sldId="2147483709"/>
          </pc:sldLayoutMkLst>
        </pc:sldLayoutChg>
        <pc:sldLayoutChg chg="add del mod ord modTransition">
          <pc:chgData name="Chuck Tomasi" userId="79514c44-a18e-4aaa-84b1-18f74099d6b1" providerId="ADAL" clId="{18B14563-CCEC-0C42-8C0A-ABD616E2CF02}" dt="2023-10-18T16:42:14.488" v="247" actId="2696"/>
          <pc:sldLayoutMkLst>
            <pc:docMk/>
            <pc:sldMasterMk cId="2317532505" sldId="2147483672"/>
            <pc:sldLayoutMk cId="2378249363" sldId="2147483710"/>
          </pc:sldLayoutMkLst>
        </pc:sldLayoutChg>
        <pc:sldLayoutChg chg="addSp delSp modSp add mod ord modTransition">
          <pc:chgData name="Chuck Tomasi" userId="79514c44-a18e-4aaa-84b1-18f74099d6b1" providerId="ADAL" clId="{18B14563-CCEC-0C42-8C0A-ABD616E2CF02}" dt="2023-11-06T15:01:56.835" v="3143" actId="1076"/>
          <pc:sldLayoutMkLst>
            <pc:docMk/>
            <pc:sldMasterMk cId="2317532505" sldId="2147483672"/>
            <pc:sldLayoutMk cId="98565909" sldId="2147483711"/>
          </pc:sldLayoutMkLst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" creationId="{0DD9EFF2-232F-C81D-AC62-2EA76B1BC0BC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" creationId="{120A7C97-1428-3873-5352-41C46DFAD0D9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" creationId="{04839E73-133B-7F0A-4F2C-7BD9E70FB6FE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" creationId="{0CFC5907-BAE6-502F-0250-12E76A4FB12D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7" creationId="{8E5BE60F-CB0E-CE31-4DD2-7D8A679DEC4C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0" creationId="{97AD2F68-2B0C-6843-D0E3-BAA08177021D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1" creationId="{F7E04352-8963-6E10-4B6C-5F3B6425ACC8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2" creationId="{CD568A93-C3C6-83C6-8D05-E76E9103E041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3" creationId="{397F9078-602D-237C-7DCB-06A46E1E4044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4" creationId="{AEAE2C1E-2DD8-4505-306E-DA25A79D1863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5" creationId="{6E60C7B0-964A-EF62-2BE0-1D17540A9C4B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6" creationId="{1F5A11C7-1B97-CE8A-0ABA-50263AB467EE}"/>
            </ac:spMkLst>
          </pc:spChg>
          <pc:spChg chg="add 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7" creationId="{442A6998-7D35-DF24-77B5-885F156FDC39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19" creationId="{28CAD366-7B68-E4AC-D920-261A1882D5D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19" creationId="{520AEC0B-963D-862C-1CDD-B32351B1E19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0" creationId="{3D524779-549D-6F3B-792F-92ABAC768A4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0" creationId="{DB5B5A46-F82D-B296-4C88-C4F173AB385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1" creationId="{1CA6DE06-5672-431B-9533-C5E1D5096D48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1" creationId="{50D60F1C-8E61-4C8A-13F4-B800519F1F72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2" creationId="{0845CFEE-7BE7-A807-55C5-02D1877D10EA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2" creationId="{12CB2352-C54E-FEA4-0E47-93D02DBCFBB2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3" creationId="{066E0554-9D3C-7A03-558E-434FD32E9AF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3" creationId="{3EC1301A-5312-3DAA-EC8D-3B87D3AF6248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4" creationId="{7AB91F2B-9D7A-EF50-A8C7-141E70E40E5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4" creationId="{A88E0C45-9538-64FA-490B-0AA6993C5EA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5" creationId="{58EAD4ED-B656-55FB-3FE9-B7BB8E1A1A4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5" creationId="{59493DDE-0D55-F7E5-08EA-E0044D432972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6" creationId="{CA5036FB-967A-91F8-6F17-30C5846F92D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6" creationId="{DC4EA859-A4C0-DB7C-0F99-B1FC7C61A992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7" creationId="{483A81A0-ED0E-3DFE-809B-E92DD9CBF65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7" creationId="{AE0F1ED9-9021-6BBD-B229-6E4E4CBF3BA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8" creationId="{410A660E-8293-F273-3E0F-B237484F17A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8" creationId="{7CAC5D44-7784-E07A-C4BE-F601FBF8600E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29" creationId="{0622F996-E4FE-F427-3EEF-FFB296C0367D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29" creationId="{0B8CEB35-BE69-97CA-B78F-DF9C7C2B31E2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0" creationId="{57711C56-CC50-C7B9-496C-8DA4A3A529D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0" creationId="{58894E66-D041-AAAD-CEF1-F4E31D89E1EB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1" creationId="{474A1290-7E58-867D-79DF-96C42934B768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1" creationId="{D885E47A-0671-D6DF-768D-6877361A1C46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2" creationId="{CFCB9164-3C78-232A-4FE1-4D27D402BA6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2" creationId="{EB618F28-3494-9546-3E8B-E23D37E8DD3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3" creationId="{821EF12A-E476-68F6-3DB6-7B726E8A349D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3" creationId="{CEC8119B-E636-0570-04E7-CC296B7FF73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4" creationId="{7CFFB279-1AFF-997B-F73F-6C2B9FB90CD6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4" creationId="{FF04930F-224A-842A-1F77-C7B72FEE7718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5" creationId="{2A9FD43A-78EC-117B-A354-7FE0E43B70C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5" creationId="{E460282C-FBAB-266D-698C-4964CCA6A36F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6" creationId="{357A8BA6-6A89-EC95-87EB-EF9B9C944BD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6" creationId="{B6654646-6238-3FDD-15C2-E24378BBFB4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7" creationId="{08C19DD6-77D7-3DB7-C81A-DCAD707D4B1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7" creationId="{66A30B30-EDA7-09FD-007E-877167420E5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8" creationId="{0FC226D0-1B02-B56B-AA2E-0F0FE5141B4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8" creationId="{C50BDB83-9050-4FCD-5F17-7A9C01564EE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39" creationId="{A4A1CC54-C587-CE69-8DFC-2FD45CAFC5D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39" creationId="{B9BC9A86-3511-C371-92F8-36EF4AFC084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0" creationId="{7135197C-AA05-2614-96BF-B6A245DE45E2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0" creationId="{F74891B5-D2B2-7DB9-BF6F-2C70C33277C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1" creationId="{498BF8E9-F35B-3D63-A44F-F49FFCC2741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1" creationId="{BF4226D3-EC73-9FA4-CACE-7538820859D6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2" creationId="{5BC30A40-E8E7-49D3-9807-9A89E4FDDE4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2" creationId="{7A0A96FD-9B10-EB43-83DB-C1E2C46DD05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3" creationId="{078219FA-0C06-BC5A-9014-4CEB618CA95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3" creationId="{D8AC3D32-8366-3FBD-735F-E87081A302EC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4" creationId="{E7166761-0F15-EBCB-F662-E0D4059E97E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4" creationId="{F0D5541B-5114-6DEC-331C-132A1C37AFEA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5" creationId="{9A741A7B-AFBD-3231-CA84-917B5AC6A42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5" creationId="{B8CB4F9D-028E-9925-9A31-1FD92ED9619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6" creationId="{1995ED89-5EE3-7B73-8B3A-9828AD881AD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6" creationId="{258BA18E-9E93-29E7-4762-BDDFCD0CD0A7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7" creationId="{402EEB1F-BE6E-FE42-2268-31787AC078BF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7" creationId="{60CC5796-C8AB-343B-A7B2-02D7E50FC82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8" creationId="{AA63124E-B8A8-BC61-FB5F-92B9593E09C3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8" creationId="{AC0D0A86-3E27-B9DD-82C2-A3C32D250BC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49" creationId="{2962D6CD-CE1E-ECA0-077D-E263D3B1F07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49" creationId="{359BB9C4-0431-5DD6-D0F8-AE2EEE09DC7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0" creationId="{21C43B85-BB15-9CD8-26E2-18CFECFD8223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0" creationId="{9C931249-47D6-E766-CF61-971B237CC16A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1" creationId="{8C74AA36-17F3-AA84-E942-C1A3E3E10130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1" creationId="{BDC8ECEA-9F3C-7342-85C7-602AD39B18B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2" creationId="{8C86EF43-9222-D187-F386-B9A9F52B3F8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2" creationId="{9F2A2C68-D9FC-F58F-E420-E0B1EE6520F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3" creationId="{1392CE31-D6B8-A7DC-1E7B-5436CE1CFCD3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3" creationId="{EDAA17F1-EDB9-9703-01F0-94B909F70EE1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4" creationId="{2BF1BFF1-C9E4-5D5F-4FD5-36EC51C46F4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4" creationId="{EDDB6249-D064-5A5A-991F-89A6331678DB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5" creationId="{5F79A32C-E0BD-E1AC-4333-C7C58CCAE4E4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5" creationId="{A39A0217-F721-B41F-06C8-0C8BBC79FB20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6" creationId="{06CEE264-79AC-24EA-CFB9-4B445341BDE7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6" creationId="{43B8676E-C834-615D-465B-AA194C21DF2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8" creationId="{9C4076F7-BA34-46EC-EB69-270C34DC6199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8" creationId="{A3ED7ECB-9B4B-78F0-531A-1EA2718C5D93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59" creationId="{20F1BE73-40CE-3D56-2CD4-95F0A0C0E133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59" creationId="{674917FF-E39C-85F0-951E-5A3DD7F6394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0" creationId="{53EF9E54-E296-E9B2-8085-1AF351298EA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0" creationId="{C2FE7562-58A9-474E-2EC7-C4053272EC2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2" creationId="{6EAB8DDC-68C4-55F3-B17D-470F7FB4BA8E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2" creationId="{D03B6395-C089-A234-1E90-32F17D9D78CC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3" creationId="{517439D4-9A4E-F63E-2BA3-F645A92E97B5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3" creationId="{D515CA5B-FECC-4CB7-15C7-4F2F329E8786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4" creationId="{02BC9466-715D-D813-F3DE-E12BEA533A71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4" creationId="{B4588CD6-F34E-313F-BC77-79609B57A47F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5" creationId="{315F275D-88B7-ADEE-4001-9F1722C12675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5" creationId="{9C7298BD-484B-148A-BAC3-6369ABD5615D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6" creationId="{1CB0925A-A70B-E681-378D-6F23085E722A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6" creationId="{62684B80-16E0-A4E5-4A1D-45A1EE1EF4D4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7" creationId="{1A183A25-F53F-6E27-B34C-B4E179A95CE9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7" creationId="{6F5FA623-6590-B948-063A-021EE0E82243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8" creationId="{AA344794-4E86-BC28-8D3B-DAF662FCF25D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8" creationId="{FCF107CC-ED3E-C3F4-8CF3-51B71A9CE95C}"/>
            </ac:spMkLst>
          </pc:spChg>
          <pc:spChg chg="mod">
            <ac:chgData name="Chuck Tomasi" userId="79514c44-a18e-4aaa-84b1-18f74099d6b1" providerId="ADAL" clId="{18B14563-CCEC-0C42-8C0A-ABD616E2CF02}" dt="2023-10-18T20:09:40.036" v="406"/>
            <ac:spMkLst>
              <pc:docMk/>
              <pc:sldMasterMk cId="2317532505" sldId="2147483672"/>
              <pc:sldLayoutMk cId="98565909" sldId="2147483711"/>
              <ac:spMk id="69" creationId="{604C472E-E387-F569-F861-82D966B8ABA4}"/>
            </ac:spMkLst>
          </pc:spChg>
          <pc:spChg chg="mod">
            <ac:chgData name="Chuck Tomasi" userId="79514c44-a18e-4aaa-84b1-18f74099d6b1" providerId="ADAL" clId="{18B14563-CCEC-0C42-8C0A-ABD616E2CF02}" dt="2023-11-06T15:01:49.269" v="3141"/>
            <ac:spMkLst>
              <pc:docMk/>
              <pc:sldMasterMk cId="2317532505" sldId="2147483672"/>
              <pc:sldLayoutMk cId="98565909" sldId="2147483711"/>
              <ac:spMk id="69" creationId="{AF9861CC-3554-C55D-CC81-2E08667308EF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1" creationId="{5D27F234-3D89-AB91-35DE-F6F9E7FAEA9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2" creationId="{BE029421-5145-AC06-2E40-B82348128A4C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3" creationId="{A573449F-6CC7-53FB-2BC9-76CA02C19A3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4" creationId="{5A30D5E3-EBD5-8DB6-EDC1-E7C22B092B0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5" creationId="{2B2045EA-1AD4-D8F0-56AD-C2A1E514086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6" creationId="{73F23C8D-010F-9B9E-ED17-0189E9AE63D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7" creationId="{5A27A1DD-D85A-0178-7847-E048971EF4BE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8" creationId="{74C9A207-479E-0C75-5FD3-861592BB6BE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79" creationId="{FC95519A-2D4D-308C-D7C0-D06EDC0E2CB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0" creationId="{22F240BD-BCA0-027D-4783-77D724885E8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1" creationId="{B4DC01CA-D823-B0F5-66BF-5A8D1EF75A3C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2" creationId="{A51C1FBB-E690-A1E8-A5F6-67AA66A15F0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3" creationId="{267D2986-3136-EE91-4FE0-D653C6721A92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4" creationId="{13387B3B-8FD3-B9CC-8E6B-F4E60695227F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5" creationId="{2438702D-0A78-8928-E435-A405C4E416B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6" creationId="{F985EAF3-B303-D109-8F14-C941AEBA8EB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7" creationId="{FBC4D480-E720-677A-90A6-7D4BCA85DF12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8" creationId="{93018946-4444-CEA2-A472-2CE9B5C7DFCD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89" creationId="{4F528CCD-CC6B-F788-5F33-E061FEDE47AF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0" creationId="{05C92DE1-2CA0-8DB2-5703-C520EBBAE34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1" creationId="{6365BBF8-6106-D7BA-AA0A-A5CDCF5FC2B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2" creationId="{A1C2832C-6CDB-2E6D-EE3C-372A1624C6D0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3" creationId="{56324CCA-94A6-F8D6-ED37-363B8086B01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4" creationId="{CA9723C1-CACF-941E-BBC0-B20F6E7461ED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5" creationId="{CF4B6EE6-ADDD-60B6-E288-C061DD2FC05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6" creationId="{EB24436F-0743-42D4-6511-69348BB8EAA3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7" creationId="{E1AA109D-A027-B2BD-B93B-15DC4995088E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8" creationId="{4B0C0B25-FBF2-7D28-14BF-254279A7B5C3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99" creationId="{AC1DD289-E769-A263-ED73-431BBBF6B95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0" creationId="{CD9832F6-C636-F1FB-E358-8883DE9EBE0D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1" creationId="{8818311A-2859-64E5-51EA-CB413BB6C81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2" creationId="{6312600F-48C2-F666-B050-886A4D43CA33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3" creationId="{8F756326-91D0-66A7-8015-B8E92784FB3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4" creationId="{261DB6E2-A678-2E20-FEF6-930281AA04EB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5" creationId="{D9581349-2B89-A000-773C-B6FF69A99B6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6" creationId="{A350041E-CDCA-AE6A-FD9A-9F85C0D75F89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7" creationId="{94056FA9-79F1-743A-4265-2996CF7E634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8" creationId="{6A6CF8BC-4779-BE8D-40DE-4B00D9AB8FA4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09" creationId="{A4CC9999-EE34-13D5-F312-84B7E717EDD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0" creationId="{AF6C4145-8C62-9470-5FE2-6B51D5592448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1" creationId="{EE0140D6-D86C-2323-B0A7-9DC84C33661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2" creationId="{2F9D89E1-A880-9823-4EE1-067E1D6F2D0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3" creationId="{E56D5001-0839-3610-09A6-CE0D3CB17BD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4" creationId="{DFCABD46-B3AC-8E17-15D9-6179E2E84B3A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5" creationId="{6222F367-DBCD-5321-FF03-6D829025C8F5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6" creationId="{17BC8F5F-C353-B895-C96B-8B225EA12A87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7" creationId="{445BC6B1-FD39-D24E-2863-35636ED82DCE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8" creationId="{ED75A0AA-8669-825F-1046-097D076698C1}"/>
            </ac:spMkLst>
          </pc:spChg>
          <pc:spChg chg="mod">
            <ac:chgData name="Chuck Tomasi" userId="79514c44-a18e-4aaa-84b1-18f74099d6b1" providerId="ADAL" clId="{18B14563-CCEC-0C42-8C0A-ABD616E2CF02}" dt="2023-11-05T20:48:45.585" v="1526"/>
            <ac:spMkLst>
              <pc:docMk/>
              <pc:sldMasterMk cId="2317532505" sldId="2147483672"/>
              <pc:sldLayoutMk cId="98565909" sldId="2147483711"/>
              <ac:spMk id="119" creationId="{B29850F1-CCF4-D64F-1E2C-4EAAF87880F6}"/>
            </ac:spMkLst>
          </pc:spChg>
          <pc:grpChg chg="add mod">
            <ac:chgData name="Chuck Tomasi" userId="79514c44-a18e-4aaa-84b1-18f74099d6b1" providerId="ADAL" clId="{18B14563-CCEC-0C42-8C0A-ABD616E2CF02}" dt="2023-11-06T15:01:56.835" v="3143" actId="1076"/>
            <ac:grpSpMkLst>
              <pc:docMk/>
              <pc:sldMasterMk cId="2317532505" sldId="2147483672"/>
              <pc:sldLayoutMk cId="98565909" sldId="2147483711"/>
              <ac:grpSpMk id="18" creationId="{67DCBF0E-C096-01C7-7461-EF6CFA5679B2}"/>
            </ac:grpSpMkLst>
          </pc:grpChg>
          <pc:grpChg chg="add del mod">
            <ac:chgData name="Chuck Tomasi" userId="79514c44-a18e-4aaa-84b1-18f74099d6b1" providerId="ADAL" clId="{18B14563-CCEC-0C42-8C0A-ABD616E2CF02}" dt="2023-11-05T20:36:56.811" v="1432" actId="478"/>
            <ac:grpSpMkLst>
              <pc:docMk/>
              <pc:sldMasterMk cId="2317532505" sldId="2147483672"/>
              <pc:sldLayoutMk cId="98565909" sldId="2147483711"/>
              <ac:grpSpMk id="18" creationId="{9A4DFE0C-5CFB-0B80-0A0E-95C4BCFBB000}"/>
            </ac:grpSpMkLst>
          </pc:grpChg>
          <pc:grpChg chg="add del mod">
            <ac:chgData name="Chuck Tomasi" userId="79514c44-a18e-4aaa-84b1-18f74099d6b1" providerId="ADAL" clId="{18B14563-CCEC-0C42-8C0A-ABD616E2CF02}" dt="2023-11-06T15:00:12.315" v="3127" actId="478"/>
            <ac:grpSpMkLst>
              <pc:docMk/>
              <pc:sldMasterMk cId="2317532505" sldId="2147483672"/>
              <pc:sldLayoutMk cId="98565909" sldId="2147483711"/>
              <ac:grpSpMk id="70" creationId="{D22E489B-4880-2C24-444A-D6D152BE8D81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2:31.067" v="3147" actId="1076"/>
          <pc:sldLayoutMkLst>
            <pc:docMk/>
            <pc:sldMasterMk cId="2317532505" sldId="2147483672"/>
            <pc:sldLayoutMk cId="3931636483" sldId="2147483712"/>
          </pc:sldLayoutMkLst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" creationId="{29490C4B-6AEB-8497-388C-98BD774478F1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" creationId="{AE326D29-2888-AFB4-1CBE-D61D565D272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" creationId="{41A53269-B770-F1FA-8FC0-0A56774AED14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6" creationId="{B4619F3A-9A86-ED1B-1AC5-613AC3C3BE30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7" creationId="{B6DAF0DF-890B-2AA7-1008-F0BE7998B4AE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0" creationId="{64C2A663-23E5-615F-18ED-0193F860374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1" creationId="{E23B2155-F453-641D-34D4-4861B3745DC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2" creationId="{D1714AE4-9128-2B44-CCD5-DF0B857D0ACB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3" creationId="{C08AB898-F602-CBA7-54B2-66F2A06D63B7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4" creationId="{2B7EE3DF-B67D-A152-1F61-D8E155A71B67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5" creationId="{97637D3B-54CA-C64D-F145-B7CD90BFD7BD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6" creationId="{E0097D7B-09AF-98FB-4FAA-C7591AAD2930}"/>
            </ac:spMkLst>
          </pc:spChg>
          <pc:spChg chg="add 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7" creationId="{549D06AD-1235-4E6D-AE23-F310957D4A37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19" creationId="{6CA08179-7514-D8E6-E100-B74CDB0A56D8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19" creationId="{AC5F10C4-05E8-9C8B-70F2-F8F5540CB43D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0" creationId="{5C23B9BF-633C-C505-AD55-C34CB7431F6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0" creationId="{CEA947EF-0E1F-C2DE-2A0A-60D76A95861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1" creationId="{2728A1F1-C2EF-4068-7D22-479070F3A35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1" creationId="{D9E24471-2649-AB32-41FB-94E5A8221CAE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2" creationId="{128D181A-8818-C823-D44D-61F6415F63F6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2" creationId="{F569BF8F-B30C-90FD-E6C8-4E201D03D77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3" creationId="{07EEF9C3-C3B6-1AD1-C6A9-06C2E2DAD09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3" creationId="{BEFFDBD9-13C4-E9A3-3084-5C803A8C96BA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4" creationId="{767858BB-3042-141D-C647-A3DB973FB070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4" creationId="{AEBC2863-ED19-15B6-A100-7794BB80A8B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5" creationId="{0DC21E03-72BE-6BB2-A48E-CDD7A57931FE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5" creationId="{4EC3B05E-72EF-3C87-5FBD-CC6288535EA7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6" creationId="{BA07F20D-760E-42CC-1DD5-9C182D10D214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6" creationId="{C3DC426A-A0D8-DF0B-3ADE-9ECF27B4434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7" creationId="{22B4AD7D-A9C5-D67E-F006-DD45C1B8511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7" creationId="{704A5A5F-C84F-9B03-D26C-7B35813903F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8" creationId="{5042D10B-2FC9-FC00-5163-D592C7B2F07F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8" creationId="{F6B183C4-D000-F62B-3448-C57811BFA12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29" creationId="{12887F0D-D124-1382-FAF5-9B34D9A42815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29" creationId="{AD4DF3B6-498A-E35E-A727-14EF91FE60CF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0" creationId="{2C5B7CEE-73F4-29F9-1AA1-E79A26DCEEBC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0" creationId="{B3E1DF23-AFFE-8716-F127-0F14664048D5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1" creationId="{344D9A1B-C5E2-AA87-1222-6D02A4C84885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1" creationId="{5E2D89A9-B3DF-C35C-F265-0FB49976E8C5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2" creationId="{8BC7C8A1-CEF9-2BFA-BF30-6AD29680622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2" creationId="{E39FDCE6-EA40-97A3-9782-F82F8635B04F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3" creationId="{0C8BFF6F-1048-9393-AB68-B6B7C670D204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3" creationId="{DD3D68B5-F86E-A385-5991-718D718E111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4" creationId="{3C30761F-A7A9-09E4-F8D4-C33EBD336519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4" creationId="{F766A72A-4EA3-2D19-A398-A14DDAE5BE5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5" creationId="{42B4FD46-78C1-85AD-CAFF-A9A8A365A424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5" creationId="{F46FC3A8-9A5C-49C4-5716-6FC641ABB219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6" creationId="{67D7AF30-D72B-FAD9-B4F0-45BEC12B5578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6" creationId="{D0940ADE-8F8E-5D2E-262A-8C8DB700C77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7" creationId="{742038F2-25C2-AF15-D247-4BE6378DD64F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7" creationId="{E3BB6F8E-AB9F-DDFB-7139-A455468EAB4C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8" creationId="{3927E644-5606-8AC0-0C77-B1595E2BD6AD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8" creationId="{F3B79A8B-5AC4-1693-6908-3EE908BC34E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39" creationId="{93D40293-458A-048B-87C1-E9F8D13390E9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39" creationId="{9BE46551-7245-03F6-9F84-E4888243B3B9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0" creationId="{36C93DAF-026B-9D69-52C4-0CAC35FEAEFD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0" creationId="{EA400379-B518-46FA-1AE8-7851E56908A4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1" creationId="{276B4628-D157-FE3B-7879-548DE089410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1" creationId="{9F374CF5-4339-3643-4198-8DA53126740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2" creationId="{81C95B2A-20A0-84E0-E5F5-CA35317B3DF7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2" creationId="{8AD14CFB-0C8D-2C5B-C6AF-04078095F11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3" creationId="{3211CBD7-2299-1336-5D86-F30629320245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3" creationId="{8D4E61A8-59A6-FF7D-144E-AE88A6B99742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4" creationId="{85BC56B2-F4F9-D68B-8108-F67A05C8FA4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4" creationId="{D2EAC2B4-DAD1-FF1C-B4FE-0B08CF133367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5" creationId="{6FAF2F31-E201-F4C6-D8C9-C04963193683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5" creationId="{D64C9B88-6E18-D298-8B90-CE04E1FABE6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6" creationId="{774A5868-B633-D86B-D863-3919D652149E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6" creationId="{8D9AE38F-CCC7-EB1E-6A51-DA3D2F9E58AB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7" creationId="{96460BAB-08FB-7A43-CF9B-8ED065CD9A60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7" creationId="{D56DBB04-EE39-2BCA-B7B3-A77441F0E650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8" creationId="{02BAB05C-095A-0003-8DDE-03EADFEB2D90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8" creationId="{6C667BA4-7293-2147-AF44-9C1A4CC6DDE8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49" creationId="{30FEDCB4-A140-4725-61C9-87F0CEFC040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49" creationId="{6AE2040B-8C18-CA48-FFAE-F6E72FE001D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0" creationId="{BB465348-8DED-905F-C85C-5CA43D4816D4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0" creationId="{D3852078-EDB1-99B1-EB4D-7F14D1448FC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1" creationId="{88A269E8-A484-207C-98B4-9AA99232288B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1" creationId="{A1018195-E90B-C6A9-0028-9436E26C01D3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2" creationId="{0E7F31CF-AD3A-DC70-DF3E-E34F79AEE627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2" creationId="{88F98634-6686-BAF9-D4BA-1D4CAD5B3E7E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3" creationId="{43FCA6C0-929E-8EA1-2375-51C40C593B65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3" creationId="{F72E2BB3-01E8-F45E-4D10-234B3993D0A1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4" creationId="{AC4112DF-E53F-A253-631F-EE017C6D146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4" creationId="{C9A30C6A-0C28-AB38-BF4E-7E3245111F1A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5" creationId="{9534B8CB-1AFD-4858-A15E-5C34B1FC93DF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5" creationId="{DE31DD05-1D50-DC5B-185C-4B2DD374A92A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6" creationId="{042D9C63-4119-C04F-09FB-7F30E19AA782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6" creationId="{AF3CB37A-32D7-8E9D-A19D-FCAD0DF9DBB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8" creationId="{31BD5932-10EB-5776-49AD-AA9855AAC9C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8" creationId="{AC363510-5118-5CC0-7F7D-6B7055FFCB3D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59" creationId="{223AC01E-72CD-2AA9-142C-556EDC377026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59" creationId="{CD0B3A63-27CB-C19D-4DEF-014F20A22E5F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60" creationId="{D180DF5C-1F2D-76B7-4028-A6619C0BC57A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60" creationId="{E68FBFED-E8C8-CDB3-25C3-569FD4D84628}"/>
            </ac:spMkLst>
          </pc:spChg>
          <pc:spChg chg="mod">
            <ac:chgData name="Chuck Tomasi" userId="79514c44-a18e-4aaa-84b1-18f74099d6b1" providerId="ADAL" clId="{18B14563-CCEC-0C42-8C0A-ABD616E2CF02}" dt="2023-11-06T15:02:23.533" v="3145"/>
            <ac:spMkLst>
              <pc:docMk/>
              <pc:sldMasterMk cId="2317532505" sldId="2147483672"/>
              <pc:sldLayoutMk cId="3931636483" sldId="2147483712"/>
              <ac:spMk id="62" creationId="{BCC7E693-28C7-17E8-A143-7EECE4C49A04}"/>
            </ac:spMkLst>
          </pc:spChg>
          <pc:spChg chg="mod">
            <ac:chgData name="Chuck Tomasi" userId="79514c44-a18e-4aaa-84b1-18f74099d6b1" providerId="ADAL" clId="{18B14563-CCEC-0C42-8C0A-ABD616E2CF02}" dt="2023-10-18T20:11:10.291" v="412"/>
            <ac:spMkLst>
              <pc:docMk/>
              <pc:sldMasterMk cId="2317532505" sldId="2147483672"/>
              <pc:sldLayoutMk cId="3931636483" sldId="2147483712"/>
              <ac:spMk id="62" creationId="{EBDFBBA5-1AA6-D564-B779-96FFC2C8A9A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4" creationId="{EA44A8AC-FEAE-3D53-3714-F170099916B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5" creationId="{76B5C92F-C8B7-9EBF-004A-20B309028FF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6" creationId="{DE33C6B7-91B3-B094-3D3E-B1BDD4927CA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7" creationId="{C354E951-CD56-6391-69FD-B379A82D1B04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8" creationId="{C93C2B3E-5D61-BE9F-D77E-51498CCBAD2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69" creationId="{564CA275-BD3A-0E73-EF41-3D95CEF4031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0" creationId="{B31510DA-E239-40AE-48CC-3F0AB734A2E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1" creationId="{45070FB6-B875-49DE-00C5-60190D880DF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2" creationId="{A53AC41E-DD47-F8DA-DFBC-8405B33C7F6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3" creationId="{2771933D-1464-23C7-D0DC-00BBFD8B8C62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4" creationId="{F8086D00-B838-427A-C284-89760BB46B7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5" creationId="{D8743216-4274-B149-0FCB-B945473A3932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6" creationId="{ADBC0D54-7F18-B75F-3D76-334366118F6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7" creationId="{DB9C64EC-886B-7661-839A-8EFABB0131D7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8" creationId="{04C8A131-56D0-D02A-CF91-E733AC64470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79" creationId="{B907E7FA-C9B1-224E-F817-5D91932C4D3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0" creationId="{8439A35E-9BF5-92E7-6090-79F695DE86B7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1" creationId="{DEE43193-D3AF-5044-AC86-E8747FD157D0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2" creationId="{5C4803CD-5EE4-82D6-84B4-CC3AC52C971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3" creationId="{CD197CF3-306A-14C4-5142-A5560F46D47D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4" creationId="{E0952045-024C-285C-5E14-6E5AECD9CAE6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5" creationId="{A325255D-D8C0-8660-B4CC-7E7E1F20A67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6" creationId="{A6C35191-6624-B9D3-FE27-4F6325F80708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7" creationId="{29ADAB68-DED2-DE46-7A66-24262766C66D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8" creationId="{CEF2F441-6A78-955B-D131-112D0CA409E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89" creationId="{157B7669-E934-16C9-D861-4CF840AAFDE5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0" creationId="{E5F15C0C-8452-9A33-E4F2-221E89617F1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1" creationId="{925D1301-FED2-CC05-12E7-E1BACCBBC6AD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2" creationId="{B9AEBA47-2542-7D56-E552-FD580712306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3" creationId="{16F77998-4746-DE09-53A5-DD9B01D7537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4" creationId="{E39D90B5-0454-B1EA-4848-D3D76F602C1E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5" creationId="{56C2E608-72C0-DA8E-5283-791821908E15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6" creationId="{1F6AD425-3C0A-2C89-7612-6D55D85877AB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7" creationId="{87A0EB25-70CA-F5E5-063B-D5600DCADD4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8" creationId="{A4B272B9-5B71-86F4-C8CD-441661726929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99" creationId="{7A6C5777-3874-8118-B6AE-9C2781D8441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0" creationId="{102C2A39-AB4A-8DEA-6724-AB29654D8E02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1" creationId="{4F6935C9-5F0B-7C88-4392-95CFB048413F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2" creationId="{54E9F846-5C1A-8CC5-BEE6-3BBB7BDDC081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3" creationId="{CA3C5461-6229-2862-6CE5-D7ECA7F264CA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4" creationId="{E5D2D0C1-1B51-28B5-6587-74866ED3D51C}"/>
            </ac:spMkLst>
          </pc:spChg>
          <pc:spChg chg="mod">
            <ac:chgData name="Chuck Tomasi" userId="79514c44-a18e-4aaa-84b1-18f74099d6b1" providerId="ADAL" clId="{18B14563-CCEC-0C42-8C0A-ABD616E2CF02}" dt="2023-11-05T20:49:28.624" v="1532"/>
            <ac:spMkLst>
              <pc:docMk/>
              <pc:sldMasterMk cId="2317532505" sldId="2147483672"/>
              <pc:sldLayoutMk cId="3931636483" sldId="2147483712"/>
              <ac:spMk id="105" creationId="{D424B536-80CF-CAB0-9DD4-87809122D599}"/>
            </ac:spMkLst>
          </pc:spChg>
          <pc:grpChg chg="add del mod">
            <ac:chgData name="Chuck Tomasi" userId="79514c44-a18e-4aaa-84b1-18f74099d6b1" providerId="ADAL" clId="{18B14563-CCEC-0C42-8C0A-ABD616E2CF02}" dt="2023-11-05T20:37:09.663" v="1435" actId="478"/>
            <ac:grpSpMkLst>
              <pc:docMk/>
              <pc:sldMasterMk cId="2317532505" sldId="2147483672"/>
              <pc:sldLayoutMk cId="3931636483" sldId="2147483712"/>
              <ac:grpSpMk id="18" creationId="{9EB0F81E-ACEC-4D35-FC59-3A497B54CE04}"/>
            </ac:grpSpMkLst>
          </pc:grpChg>
          <pc:grpChg chg="add mod">
            <ac:chgData name="Chuck Tomasi" userId="79514c44-a18e-4aaa-84b1-18f74099d6b1" providerId="ADAL" clId="{18B14563-CCEC-0C42-8C0A-ABD616E2CF02}" dt="2023-11-06T15:02:31.067" v="3147" actId="1076"/>
            <ac:grpSpMkLst>
              <pc:docMk/>
              <pc:sldMasterMk cId="2317532505" sldId="2147483672"/>
              <pc:sldLayoutMk cId="3931636483" sldId="2147483712"/>
              <ac:grpSpMk id="18" creationId="{F30192D9-831E-E222-CD71-4230CF2C83D0}"/>
            </ac:grpSpMkLst>
          </pc:grpChg>
          <pc:grpChg chg="add del mod">
            <ac:chgData name="Chuck Tomasi" userId="79514c44-a18e-4aaa-84b1-18f74099d6b1" providerId="ADAL" clId="{18B14563-CCEC-0C42-8C0A-ABD616E2CF02}" dt="2023-11-06T15:00:21.600" v="3129" actId="478"/>
            <ac:grpSpMkLst>
              <pc:docMk/>
              <pc:sldMasterMk cId="2317532505" sldId="2147483672"/>
              <pc:sldLayoutMk cId="3931636483" sldId="2147483712"/>
              <ac:grpSpMk id="63" creationId="{1F68714B-0A6B-3CD1-F6C3-FEA96830CCD6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3:10.441" v="3151" actId="1076"/>
          <pc:sldLayoutMkLst>
            <pc:docMk/>
            <pc:sldMasterMk cId="2317532505" sldId="2147483672"/>
            <pc:sldLayoutMk cId="3873599510" sldId="2147483713"/>
          </pc:sldLayoutMkLst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" creationId="{2EAA73B6-D55C-F934-C51E-431E8D5B8D31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" creationId="{E08468DC-F667-8CED-0921-828F1D0B1712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" creationId="{C8DA1D74-AB9D-05AB-F45A-5A6F13F724B6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6" creationId="{F9146777-D739-9080-9FF1-3125DAF612FA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7" creationId="{8A126B90-4618-CBD3-0F2A-24377EC2C5EF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0" creationId="{FFF2BC0A-8862-98BF-4E58-626F80D9164D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1" creationId="{553A457C-3669-E626-7F65-C695ACADCFF5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2" creationId="{1AE24A35-5E00-B496-F3C2-18FD1EB0288B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3" creationId="{B0B83C8C-F89F-AFAE-3E3D-8732216757EB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4" creationId="{0ECA563A-F74B-7BCF-B67A-8C6FFDF7A1AD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5" creationId="{C2211306-DE94-23B9-799A-3667A6CF938F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6" creationId="{76397C14-1572-0848-C5B2-E18F605764F2}"/>
            </ac:spMkLst>
          </pc:spChg>
          <pc:spChg chg="add 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7" creationId="{E3BD77C0-8587-BE39-D7D9-087CA5528CAD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19" creationId="{08F32B6B-E17E-0346-E1C8-8028D8FF2E3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19" creationId="{3E2838E6-F551-E587-A5A5-BBA85391E35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0" creationId="{174AE667-D7FF-11EA-46CA-68368D96B00D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0" creationId="{6686B72C-50B9-69F7-F844-FA3ECF647F0E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1" creationId="{7EFB7E3B-A55B-4410-BD8B-76281C160F9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1" creationId="{A5B840E2-F1DD-6A6F-2632-142C8287C90D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2" creationId="{706FD6ED-C3C8-1F66-0532-CA297C4D750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2" creationId="{E42E7344-EB68-6558-94B6-FF3F7229FED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3" creationId="{2C1C16BC-C5EE-5F05-4EAB-7B8AD914750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3" creationId="{B8F62294-287A-65B9-8637-EE17D4C2E92E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4" creationId="{F54D651A-8D61-653A-A757-4C362968287A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4" creationId="{FABC3FFD-EE5E-FB9F-C2AF-BB3E8C176AD8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5" creationId="{40A0047E-A185-A660-2B36-A8C70A98EDD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5" creationId="{C389E282-C5D2-783E-1C29-1E015EC1F91E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6" creationId="{4A4BABE5-2F73-EF24-8126-44E9F0BEF0E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6" creationId="{E09B0F40-E046-5FBF-E743-EC793CAAE2D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7" creationId="{684B4C08-CFC3-EFC0-453F-24AF62E11CC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7" creationId="{834C2E87-C1B2-96A3-DCC3-FDF843832CE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8" creationId="{0CB2A790-D0F5-F1CF-A476-E372394CF0F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8" creationId="{39FD23DE-878E-8ADF-40DB-68776C581AF8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29" creationId="{524BFE8B-B8E5-BE18-2641-EB21667CDBE9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29" creationId="{D35EE025-2188-CF51-1BFD-382DFE66A1F2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0" creationId="{309F1BC0-5138-A308-DC83-D0103C3805C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0" creationId="{BC4D0586-B026-994E-AA78-866F2BE6EE66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1" creationId="{81743809-5083-181D-DBBB-1093D8723822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1" creationId="{C9571501-F9D6-7BCD-1426-436184934A8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2" creationId="{0CC49AE9-8C7C-560F-D75C-835B273814D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2" creationId="{1029C07D-089C-FC55-F5B3-07012F3339E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3" creationId="{00876D8A-0663-E33C-396A-29E15182C2FF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3" creationId="{D52A490D-40DB-3CB8-6F73-D44930EB1BE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4" creationId="{06BDB79A-473A-E7BC-E7E8-62CA5EAC3AC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4" creationId="{CFDD15D6-81B2-4E6D-6EC0-0CDE3C4963BE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5" creationId="{0F63C3B1-16BD-1EFF-C869-1B92DE102227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5" creationId="{24E2DEA8-E169-1EA7-4FCE-8E21DA003B9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6" creationId="{792DAA04-37FD-DD2D-13CA-97C66231115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6" creationId="{B6B7DF5C-F06E-BAD9-5E4F-0FDD735682B4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7" creationId="{6039AFE1-751B-3875-E7D5-C60364F2376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7" creationId="{66D5156D-10C5-F87C-4047-4C0F73FF250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8" creationId="{5697A0D5-C731-6866-4973-D816E9B772C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8" creationId="{8126AAE7-876E-ECE4-A4B7-C6F9FDA9939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39" creationId="{79FFE0EC-8E60-F999-B221-06A2B967B644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39" creationId="{E47E5E79-A6A3-3538-02DA-F017D1D26760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0" creationId="{86B0E696-C2E3-4E06-043D-A01B619BD388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0" creationId="{B2A7DAC9-215D-026C-C585-2D5AB2096BB8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1" creationId="{AEB317E0-A325-ED0D-D9E1-3EA89F6970C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1" creationId="{FDB6A3D9-6818-0B5D-961D-C90D8B56183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2" creationId="{C69322A6-A439-A425-DF92-EB1DC0A35276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2" creationId="{DDE3781B-F90A-B0E4-BB6D-E2181DE83AA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3" creationId="{036C7DE5-E316-348C-0C47-EC706F56EE07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3" creationId="{DA15FF77-BD40-B85D-9166-E29BD32F3114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4" creationId="{50AC0108-F3DC-209B-68A9-5917028DAEB6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4" creationId="{C002C9F6-B8E8-73C8-2DF3-0B12C2F28C19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5" creationId="{652981E4-5553-F9C5-32C9-8B6DC86757AF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5" creationId="{FC4419C2-CA90-69F8-7941-A1FC76801C78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6" creationId="{6EC04856-BBD0-DECA-B7AD-D6B9FE238747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6" creationId="{F7CB2CF7-A6C5-A268-70B8-E910CF206D5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7" creationId="{1C945D81-7423-FCCC-88C8-4F2C69BD6C1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7" creationId="{2E411BE8-D0FE-E907-620C-B6F181F72FCB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8" creationId="{1A5C52EE-6CDB-1A0A-D625-82817CAE9BEC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8" creationId="{2A8AE7BB-024E-0065-DEEA-FADE9F47299D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49" creationId="{16FB69C8-CFFA-6433-A220-4D881CD96CA1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49" creationId="{755D9B27-5353-D206-129C-8C49E441634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0" creationId="{2603C4A8-25BF-E1C3-935F-F6D7FF3366A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0" creationId="{900BD932-0261-FAC9-31C1-AA449B42773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1" creationId="{03EDEB86-76FA-17FD-E14D-5BFBA4909197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1" creationId="{7CA6684D-17D0-9F92-F191-83AFEA27706F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2" creationId="{EC418DFE-7FBB-7FA9-12B8-2DF32F2AD43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2" creationId="{F3559BBE-85DF-8CBE-3651-F0115B20E355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3" creationId="{2A9F1812-74E1-D3A6-BF72-97D6201C22C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3" creationId="{61A2C468-AC8C-997D-2B1B-F60F1549D958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4" creationId="{4AC87F9A-44C5-2DEC-C95A-731D12E3D5C4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4" creationId="{6353555D-0105-A3E8-063D-5E033AFA76B3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5" creationId="{8EA70EDE-C8B3-0959-A734-170E848989EC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5" creationId="{FCC0E4C0-2CD6-D5E5-390E-0C79F5D62930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6" creationId="{7E723BFF-8E54-3224-043C-25FE074B5285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6" creationId="{DAA931C6-42E7-BE31-9C69-8EA5DF301B46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8" creationId="{42F758CA-3562-D393-C7F9-93377828A697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8" creationId="{D7432319-B826-A22E-35F3-0401927FFD55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59" creationId="{93F807F4-C0CF-03BD-8217-153700D9A3A7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59" creationId="{9B34FE69-4ADA-5E11-0231-20A40659A542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60" creationId="{20DF9C81-B3AD-47B5-EAF1-61A48EBD4D41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60" creationId="{98693E79-40B6-3525-EFB7-AB4344C41BFA}"/>
            </ac:spMkLst>
          </pc:spChg>
          <pc:spChg chg="mod">
            <ac:chgData name="Chuck Tomasi" userId="79514c44-a18e-4aaa-84b1-18f74099d6b1" providerId="ADAL" clId="{18B14563-CCEC-0C42-8C0A-ABD616E2CF02}" dt="2023-10-18T20:12:27.797" v="418"/>
            <ac:spMkLst>
              <pc:docMk/>
              <pc:sldMasterMk cId="2317532505" sldId="2147483672"/>
              <pc:sldLayoutMk cId="3873599510" sldId="2147483713"/>
              <ac:spMk id="62" creationId="{038D962D-C5FC-80C2-EBBA-A56724E4A8DB}"/>
            </ac:spMkLst>
          </pc:spChg>
          <pc:spChg chg="mod">
            <ac:chgData name="Chuck Tomasi" userId="79514c44-a18e-4aaa-84b1-18f74099d6b1" providerId="ADAL" clId="{18B14563-CCEC-0C42-8C0A-ABD616E2CF02}" dt="2023-11-06T12:12:44.260" v="1943"/>
            <ac:spMkLst>
              <pc:docMk/>
              <pc:sldMasterMk cId="2317532505" sldId="2147483672"/>
              <pc:sldLayoutMk cId="3873599510" sldId="2147483713"/>
              <ac:spMk id="62" creationId="{34A81031-A2F0-2327-9702-F71C36468C1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4" creationId="{CD78B762-58A8-EAC0-6A07-C53671BD448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5" creationId="{2271366B-6795-FDC1-0C39-3C50EA409604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6" creationId="{DEBB82F3-298F-606D-CF2A-5D90E094DCED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7" creationId="{67E0B9B5-1DEA-4066-A6A1-EA0249F4BE0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8" creationId="{35D5E0BF-BD71-F05B-BF65-422478B74A61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69" creationId="{0DECF7AD-3327-DEBC-EE7B-8D87C49C672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0" creationId="{93FB5D27-5751-A782-A1FF-1B89846DAF4B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1" creationId="{74F2E277-F295-5100-D65C-F564A47094C8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2" creationId="{B4CA58F1-0AC0-01B8-D78A-07B1E2141536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3" creationId="{274FB3CD-F990-B346-FDB1-F47449E8B506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4" creationId="{AFC62648-ACE0-EDBB-C584-0111FBC380D1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5" creationId="{1F9B82A9-73D3-1863-1407-3BB1C169892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6" creationId="{7C657DF2-E418-2A93-0DAA-0C80AE25563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7" creationId="{381857D4-D758-F746-6106-E4E0A5C24589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8" creationId="{0CA2B457-100C-31F7-10DF-8F31557408A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79" creationId="{E89A5B6A-033D-7E0A-1AEA-13F12598454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0" creationId="{13585542-DEDD-ECFB-A00A-1A2E922E63D8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1" creationId="{238F279F-D3B8-987E-D728-47ECBFC7E9A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2" creationId="{A2CAFA0B-8ECE-6778-F607-D36B3416B321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3" creationId="{9C174E73-6363-6943-99E5-7C783A001D2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4" creationId="{38FA71C7-E7CC-02A6-D24A-A65525A85BC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5" creationId="{1BD0F809-9E52-8C18-02FE-12267D3D42AD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6" creationId="{1A421CA1-FB38-7066-A4DB-C479A7016F04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7" creationId="{69A9460B-82B1-CB14-1C88-F2EA7E3110E6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8" creationId="{C72C5F54-E557-DFA4-B5A5-324397E82523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89" creationId="{34850FCA-208B-6628-B313-F6AA87FD1B4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0" creationId="{AD38F326-0B13-7EB5-0F3A-00AFC047B44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1" creationId="{CC10EFE5-7AF7-9F73-CBAE-F60B54CC6A3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2" creationId="{1563EFDA-6FB5-B1EE-DF77-3E8DF8DA978C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3" creationId="{A3CF8CFB-4E58-06EA-CB73-BDD6F8B1C55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4" creationId="{03FC6097-CB38-1DE2-61FC-94F63E48E9E0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5" creationId="{87F8BE23-B328-374E-C488-BA3D5BEFF085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6" creationId="{90A31B8D-CA30-9A43-A2B0-B54296B3059F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7" creationId="{F6A511AC-1DBE-3CD2-B3CE-D98759B4B622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8" creationId="{07843446-808C-3597-FA83-51D86BDD507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99" creationId="{266ACAFB-F15F-F6EB-1DA3-0E08EE7A5C6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0" creationId="{CD58D73F-3961-6405-B4F4-9D2B91250A8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1" creationId="{2E4FE50F-B870-08E6-E4B8-560A5CFA38A9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2" creationId="{C021CE55-1278-2377-5388-EC5E6C355A4E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3" creationId="{51DDA860-20FC-995D-C19B-F3E4C3EED244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4" creationId="{D9D5DD3F-956F-18AF-F82F-FAF00476D40A}"/>
            </ac:spMkLst>
          </pc:spChg>
          <pc:spChg chg="mod">
            <ac:chgData name="Chuck Tomasi" userId="79514c44-a18e-4aaa-84b1-18f74099d6b1" providerId="ADAL" clId="{18B14563-CCEC-0C42-8C0A-ABD616E2CF02}" dt="2023-11-05T20:50:02.532" v="1536"/>
            <ac:spMkLst>
              <pc:docMk/>
              <pc:sldMasterMk cId="2317532505" sldId="2147483672"/>
              <pc:sldLayoutMk cId="3873599510" sldId="2147483713"/>
              <ac:spMk id="105" creationId="{5BA9A15E-CA48-5A8A-8594-1083E21086F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07" creationId="{2A50A8C6-20CA-DD79-D4E4-BB8F290982C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08" creationId="{A8D5D88F-E681-5267-C085-1F3FB563772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09" creationId="{43BF7096-0D64-39FB-C257-3484E527FBB0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0" creationId="{55F9205F-D2E4-4862-7286-47D8BB2D3E6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1" creationId="{8739B02C-6BCF-8F38-25C2-B7382516CAC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2" creationId="{5DC9D6D3-4502-E215-34A1-64B8363F389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3" creationId="{731D0780-3504-55AA-7729-05018F03173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4" creationId="{9FF818D9-1D55-07E5-5C92-98083EAB2DD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5" creationId="{CAB90F94-5449-11C8-DEA5-C5111199568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6" creationId="{EE7802D0-73D3-7778-AFD0-52B776CF51F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7" creationId="{1D748862-0099-455B-AD70-F31F571732A5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8" creationId="{1BE2BB76-41B8-78A2-BE67-1D227942E1E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19" creationId="{5A13D1E1-979A-AF55-D5CB-AFAFDDEF623F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0" creationId="{2BC13E9A-D2C4-FD74-8A22-0928B1D73646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1" creationId="{FA4BE79A-CC2E-C039-EE75-27D4E5DF67B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2" creationId="{C3774AC1-155D-9323-DF8E-3B0020ED43D8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3" creationId="{79B36CA8-07B7-ED6F-4A83-D80DA13D683B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4" creationId="{9ABB9ECE-C00F-4CB4-EC50-D5325B24C7EB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5" creationId="{5CF10001-7F67-E024-492F-9742A022A83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6" creationId="{58A7FA67-5777-E014-0E8F-E474FD0E322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7" creationId="{470796A2-6CF7-5F51-205C-C7BA641A89C4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8" creationId="{C041B0B3-A43A-8E02-63AF-070802BAF5DA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29" creationId="{A270C357-2DEE-4E54-0B10-93263781847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0" creationId="{E49E1D44-0CCB-AB4B-C8F2-49DE3AA2BF5E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1" creationId="{B4932801-1CA5-DBAC-BB88-0E736594926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2" creationId="{16B410DD-9CB4-FC8E-A160-CB4E09C720CE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3" creationId="{9AC42A04-A614-496F-D240-D1AEDAF4401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4" creationId="{AB55E538-7C6C-B548-A881-76BD78AA6A22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5" creationId="{1C316EB7-8384-22F5-DAA2-7C65D509597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6" creationId="{9EFEC176-6784-2D62-1AE4-C40FD7EEF6CB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7" creationId="{9603F31C-FCE9-234F-A525-DA1D1F391906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8" creationId="{2C265272-BAF8-EF58-6EA1-E5C7E3774B6D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39" creationId="{5E1FBB20-A710-28E7-1E02-DFDE9CC7F3F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0" creationId="{DDBE3005-0160-75A3-674C-FF8EA80BBD51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1" creationId="{B6F18A0E-FDAE-C42E-23D5-A33117556D3C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2" creationId="{1E2ABD6A-8364-6923-90CF-8D79DF306615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3" creationId="{41DAAD4E-E8F7-34D1-24AA-3A252F9A2EA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4" creationId="{67F2F289-A369-E56F-BE7D-D08D33C56E93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5" creationId="{2F74583C-88F5-9214-3221-15B8F1C30EA9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6" creationId="{E320E70C-32FC-7055-288F-ED3551327749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7" creationId="{D48D2050-E897-6478-74AA-9EE6221DA979}"/>
            </ac:spMkLst>
          </pc:spChg>
          <pc:spChg chg="mod">
            <ac:chgData name="Chuck Tomasi" userId="79514c44-a18e-4aaa-84b1-18f74099d6b1" providerId="ADAL" clId="{18B14563-CCEC-0C42-8C0A-ABD616E2CF02}" dt="2023-11-06T15:03:04.052" v="3149"/>
            <ac:spMkLst>
              <pc:docMk/>
              <pc:sldMasterMk cId="2317532505" sldId="2147483672"/>
              <pc:sldLayoutMk cId="3873599510" sldId="2147483713"/>
              <ac:spMk id="148" creationId="{942BA145-A0AF-CD4F-8B46-9CFC8489F169}"/>
            </ac:spMkLst>
          </pc:spChg>
          <pc:grpChg chg="add del mod">
            <ac:chgData name="Chuck Tomasi" userId="79514c44-a18e-4aaa-84b1-18f74099d6b1" providerId="ADAL" clId="{18B14563-CCEC-0C42-8C0A-ABD616E2CF02}" dt="2023-11-06T15:00:33.281" v="3131" actId="478"/>
            <ac:grpSpMkLst>
              <pc:docMk/>
              <pc:sldMasterMk cId="2317532505" sldId="2147483672"/>
              <pc:sldLayoutMk cId="3873599510" sldId="2147483713"/>
              <ac:grpSpMk id="18" creationId="{9CD14617-2D31-26D6-9C25-2AEAC3BD2F63}"/>
            </ac:grpSpMkLst>
          </pc:grpChg>
          <pc:grpChg chg="add del mod">
            <ac:chgData name="Chuck Tomasi" userId="79514c44-a18e-4aaa-84b1-18f74099d6b1" providerId="ADAL" clId="{18B14563-CCEC-0C42-8C0A-ABD616E2CF02}" dt="2023-11-05T20:37:19.577" v="1438" actId="478"/>
            <ac:grpSpMkLst>
              <pc:docMk/>
              <pc:sldMasterMk cId="2317532505" sldId="2147483672"/>
              <pc:sldLayoutMk cId="3873599510" sldId="2147483713"/>
              <ac:grpSpMk id="18" creationId="{EBAAD511-F30D-971A-0256-4AABEF00B1D8}"/>
            </ac:grpSpMkLst>
          </pc:grpChg>
          <pc:grpChg chg="add del mod">
            <ac:chgData name="Chuck Tomasi" userId="79514c44-a18e-4aaa-84b1-18f74099d6b1" providerId="ADAL" clId="{18B14563-CCEC-0C42-8C0A-ABD616E2CF02}" dt="2023-11-06T12:12:43.804" v="1942" actId="478"/>
            <ac:grpSpMkLst>
              <pc:docMk/>
              <pc:sldMasterMk cId="2317532505" sldId="2147483672"/>
              <pc:sldLayoutMk cId="3873599510" sldId="2147483713"/>
              <ac:grpSpMk id="63" creationId="{E6F5CFF2-A74D-E0ED-D341-C512FCB1AF3B}"/>
            </ac:grpSpMkLst>
          </pc:grpChg>
          <pc:grpChg chg="add mod">
            <ac:chgData name="Chuck Tomasi" userId="79514c44-a18e-4aaa-84b1-18f74099d6b1" providerId="ADAL" clId="{18B14563-CCEC-0C42-8C0A-ABD616E2CF02}" dt="2023-11-06T15:03:10.441" v="3151" actId="1076"/>
            <ac:grpSpMkLst>
              <pc:docMk/>
              <pc:sldMasterMk cId="2317532505" sldId="2147483672"/>
              <pc:sldLayoutMk cId="3873599510" sldId="2147483713"/>
              <ac:grpSpMk id="106" creationId="{D26B9A3B-6828-4843-2D1E-8DB2AA13FBE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3:41.109" v="3155" actId="1076"/>
          <pc:sldLayoutMkLst>
            <pc:docMk/>
            <pc:sldMasterMk cId="2317532505" sldId="2147483672"/>
            <pc:sldLayoutMk cId="2608486981" sldId="2147483714"/>
          </pc:sldLayoutMkLst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" creationId="{329466A2-2999-B5C0-0266-9EBB58C48412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" creationId="{199B840C-CB06-053C-9EC0-E54736DB72D3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" creationId="{B8DAB6E5-D504-DD62-E194-4557C69D91B4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6" creationId="{123B031D-7453-7E4B-9126-A5F8EC6433E5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7" creationId="{01A27298-0E6E-3B5F-F478-6EBAA905C234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0" creationId="{D937A17C-5BC4-DC20-AA13-C546A3C2E2B5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1" creationId="{4EBD5E63-7074-6B36-9C56-869777793403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2" creationId="{A233AE4C-37DF-A455-9E98-F7429538A531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3" creationId="{50E07C0A-BD93-F0E8-F5AE-F4294B36BD5C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4" creationId="{5D36F4CD-7542-FF96-9204-D0BB4AE9A1E5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5" creationId="{609603C0-640C-A81B-5792-58E5C252A0E6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6" creationId="{1C3A5ADF-9B9F-3B02-C38B-6CBE33485853}"/>
            </ac:spMkLst>
          </pc:spChg>
          <pc:spChg chg="add 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7" creationId="{D4CAC3D6-2F0A-987F-D102-09B0C5893C6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19" creationId="{547E8F62-0315-2CDB-D765-80F89D2BF179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19" creationId="{A9464E22-9C04-1A0A-0960-C6E6B1A297D4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0" creationId="{79C7262C-2DA3-F16D-0673-05AEDC47F56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0" creationId="{94A03C65-5060-E2C1-BDBF-B8E89E03943B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1" creationId="{16B3F842-8DE3-736F-4DB5-D6BF10172BD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1" creationId="{7D0C757A-67A4-E164-AF74-F3220DF93B1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2" creationId="{270787F5-D934-9B6F-CD88-96C84201B87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2" creationId="{56354727-8432-CA6D-4A66-707AB62C1B4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3" creationId="{DCBAEC04-8D19-F8C6-8C60-9ED99CE96BE0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3" creationId="{E00638AA-3E8D-C910-CBDA-7EEC82493C6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4" creationId="{45995845-8789-263D-A9D3-62361390250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4" creationId="{5B2F5B17-CDDF-9F82-B5BA-F603A23A683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5" creationId="{036AE59F-64E4-56E1-2963-8B35D37A3D41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5" creationId="{83E57DFD-D481-4E79-2AA4-EEE59E316A7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6" creationId="{122BBDCA-31DE-5131-7482-D760456F461A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6" creationId="{196B24F6-18C8-2594-1F46-6187FC98BD20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7" creationId="{C7B9DB39-CE83-6746-A24E-E344CDB093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7" creationId="{DBF23D87-01FB-9129-FCF8-62E159AA37CC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8" creationId="{B1923470-42F2-2C87-3E68-4F5D252C4BED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8" creationId="{C3B25ADE-33D2-F90D-7476-2186005E961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29" creationId="{13F4A70B-1507-8E27-BD10-A0DB36F4E846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29" creationId="{63E364AE-C37C-C86C-4300-5C99DB418EE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0" creationId="{8650C8C7-617D-DA18-0E14-8A2CAB8D508C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0" creationId="{E64C788C-E58A-FD41-AED3-774AEDDC488F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1" creationId="{5F7D9869-B8B6-F8B0-1DA3-36647410D18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1" creationId="{BC037870-EF87-EBB9-E393-892185D81FA9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2" creationId="{0CB2D6EA-93AB-72DF-23EB-793EFCFB8E5B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2" creationId="{69FBA9DF-2E8E-ED4C-DBAF-4ED737EC2194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3" creationId="{93165686-73E7-68D5-C9C8-65FC83F3C4C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3" creationId="{F60E2687-A1BE-0C72-A298-39B210679461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4" creationId="{0C5904E5-F5B0-F2A7-0CD2-1535FB8EBC7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4" creationId="{896417A3-18B6-053B-B3F1-6C8A151EC862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5" creationId="{259F081A-37C8-D533-F42E-5D0EE2DDED64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5" creationId="{D8C83F95-7F5C-2148-B031-AE366D17EB0D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6" creationId="{4BE517F7-F43C-F28D-EAF0-211B87D0D301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6" creationId="{A16D718A-3989-8839-6614-A624D5917A99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7" creationId="{41B711DA-B6CB-CFB9-ECAE-C533C51B6D2D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7" creationId="{678A5055-9380-32B7-B067-D0FB614824C1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8" creationId="{6D9A87A1-BD87-B475-C848-44542C41CE0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8" creationId="{BFE8FCA1-7274-9C0F-33F9-5FCB5E1AE52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39" creationId="{A8363F51-2C8F-9BE4-913A-668B3B7D5895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39" creationId="{BD17CF40-9CE2-5D5F-34E6-F123FC7110E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0" creationId="{3BC3D80B-6D87-C78A-933F-1BF17DB224B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0" creationId="{E6BFD721-FD83-3963-2A47-555DCF9C0EA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1" creationId="{D45C61BD-D6E3-B128-1D65-4ECEFB94A19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1" creationId="{FA75E098-2818-BFD4-C8A1-02CEEB77618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2" creationId="{ACC7280E-2F0D-B093-70DD-F3DA2F046A5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2" creationId="{F20D2D8A-3CBA-7696-174E-FBAC121BAA62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3" creationId="{7FB83BBD-4FCF-D803-2E3B-A433CE3B059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3" creationId="{95F4F64E-4E89-0A6E-5124-958B92C174E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4" creationId="{9DB3AC10-0BC5-DAA5-1AA5-4AA7C5CB36A2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4" creationId="{F2114E07-56A7-E60F-2DEE-DA4F22BCC0C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5" creationId="{D06CD970-BBE9-5B85-6954-FA5896F8FC29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5" creationId="{F5ACF46A-8085-A5F2-4B18-5548342077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6" creationId="{475D9D7F-E957-9BB2-0E03-39EA3552A455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6" creationId="{F1F2B18D-BA85-D9EA-7C83-C5E821E58A1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7" creationId="{BE6147F3-87F6-FA03-C95D-C8199379CC1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7" creationId="{EA896367-B06E-1740-E33C-6ABC38B929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8" creationId="{0A00FEF3-59AA-2F57-4D58-0FF405447D7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8" creationId="{E2FB38DE-1B1D-E7D2-6FD4-62F873DAC0C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49" creationId="{157AD8A7-F4C3-170E-E63A-85109978722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49" creationId="{8BEB96A2-67DC-5C61-A884-417FF4FAE9B7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0" creationId="{BDF16C56-7147-31E9-6024-CABE794E78A2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0" creationId="{C5B2218D-0E25-061F-841A-43B775340078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1" creationId="{7FC46014-843B-E3D1-CB86-AD969A7D2FC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1" creationId="{863B96E9-973E-EE12-75A8-46F4EE4E04B8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2" creationId="{B6F4A6AD-7324-DD85-1BE5-B3CF685602D6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2" creationId="{D58B9BAF-1348-EC2A-D43B-18A6A1BF3325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3" creationId="{BDD73C32-19C3-E514-6555-C6253BA7103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3" creationId="{F02C4CCB-BE31-2E4F-EA94-205992CBB82D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4" creationId="{0D0BA6D0-8432-358D-08FB-B73784960671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4" creationId="{CCBEB24F-13D0-4643-EB06-7C197B93A0B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5" creationId="{7EEA548F-66C0-1B0A-AD62-A9D9127F429F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5" creationId="{9DFA1673-7D05-9F3B-11A0-85BBF2B8F7B7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6" creationId="{38E64FF9-1416-F6D3-397F-A9D84A4CB2AF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6" creationId="{DDA9169E-A2BD-0BA5-3F52-1DE94428686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8" creationId="{014C432F-64E7-1867-BAA9-70899F389D55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8" creationId="{7CBA17AB-DBEC-C938-45F1-7A194A7C5DB3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59" creationId="{12DE6DBD-E846-9C49-B44C-7B132CF5FE1E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59" creationId="{13ECD023-91DB-F9F6-7E90-B3157DC3608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60" creationId="{26414F4E-7620-881C-BFE1-0DF4A7A1B316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60" creationId="{CF59D003-6C59-BBBC-2F7F-5322F18DEE73}"/>
            </ac:spMkLst>
          </pc:spChg>
          <pc:spChg chg="mod">
            <ac:chgData name="Chuck Tomasi" userId="79514c44-a18e-4aaa-84b1-18f74099d6b1" providerId="ADAL" clId="{18B14563-CCEC-0C42-8C0A-ABD616E2CF02}" dt="2023-11-06T12:11:54.596" v="1937"/>
            <ac:spMkLst>
              <pc:docMk/>
              <pc:sldMasterMk cId="2317532505" sldId="2147483672"/>
              <pc:sldLayoutMk cId="2608486981" sldId="2147483714"/>
              <ac:spMk id="62" creationId="{006C0DC7-E002-E867-3B20-3D62C80B331A}"/>
            </ac:spMkLst>
          </pc:spChg>
          <pc:spChg chg="mod">
            <ac:chgData name="Chuck Tomasi" userId="79514c44-a18e-4aaa-84b1-18f74099d6b1" providerId="ADAL" clId="{18B14563-CCEC-0C42-8C0A-ABD616E2CF02}" dt="2023-10-18T20:13:29.750" v="424"/>
            <ac:spMkLst>
              <pc:docMk/>
              <pc:sldMasterMk cId="2317532505" sldId="2147483672"/>
              <pc:sldLayoutMk cId="2608486981" sldId="2147483714"/>
              <ac:spMk id="62" creationId="{376CE2D0-C57F-6EE1-0ED5-EB193020D256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4" creationId="{BE7E7994-3D78-DFC1-2339-82E89B16EF1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5" creationId="{00D075BA-B275-70BF-4D56-D2E13AE7751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6" creationId="{70E93CE7-DA99-CEB8-F368-6152C2E4146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7" creationId="{AEB88022-FAD8-2BC6-7B78-0C64F9E66FEF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8" creationId="{5BA532C1-BB64-A96C-AA3B-DDCF60019FF4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69" creationId="{D3CC676C-6763-71B2-5B37-7EEE2FB0421B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0" creationId="{60A25B0C-5AD0-C538-19E1-DE6011354952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1" creationId="{9454E646-D499-C767-C4D6-0CC8607A0D0C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2" creationId="{7647F39D-7C02-7CFD-2534-A4CF3AA41A3A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3" creationId="{895FDC45-C620-7976-12D3-351998E60012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4" creationId="{7BEC0539-B78C-FF94-3B19-1D8A33E82C32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5" creationId="{3D8A3873-689A-DFC4-F485-A7A890E6B5B5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6" creationId="{4AADAB85-EBE3-2422-440D-C84D8F662CA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7" creationId="{CB71F7A2-0C49-2476-46D8-E5C302A1C530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8" creationId="{A0EE2937-B525-9D63-B85D-6A6B8B944A3C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79" creationId="{89A30E2D-DE4E-5288-A6DB-47682519611B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0" creationId="{1EAA1354-2190-4755-258D-1F90F27B420E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1" creationId="{119AF8C4-4FC4-DFED-476D-9AA9B2DA3E9A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2" creationId="{DB919DA1-46F1-8990-7FE0-345D171D4B9D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3" creationId="{063ADD46-C858-6A84-2D09-3BC728622078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4" creationId="{6635473D-B4EF-91C7-0C46-E165382AAE97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5" creationId="{E24C767A-2BE8-F875-5684-41CC2F6133BD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6" creationId="{4DE8DE07-48FA-F610-2CBA-5B3C188EE3A1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7" creationId="{D8A839CB-58C2-8525-74C9-67F1284FDA6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8" creationId="{1A4447B3-7CCE-8C42-241D-70EEC98F85F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89" creationId="{49CFB3D4-22E3-F052-7596-BF6ACE99DB9A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0" creationId="{E84820D9-5864-3C9A-22C8-66C1C98FD56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1" creationId="{B42E3DBA-134D-8B98-22DC-5897AA573D0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2" creationId="{F69E011B-6901-F04D-F907-1E01014F00E0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3" creationId="{0DFAED5F-1F49-6E80-2D21-8FE12E70DDA9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4" creationId="{86696A58-EE20-D69F-F6C8-BAE8D98AD56C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5" creationId="{50F9981E-0625-CF5E-F045-DFFA2417BD4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6" creationId="{B171B1FF-2E9E-8EB2-F19C-8F4D9DC44267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7" creationId="{41E89444-FC3E-9763-9221-F295CD0B4D9B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8" creationId="{00C7D2E9-55A7-32D2-F228-3B6397EB466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99" creationId="{907D5CEF-21F3-5373-6C42-88AF51D1151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0" creationId="{7A18A48F-6E88-3EED-88AA-18BB67D001B6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1" creationId="{40463BB4-7D4A-F753-5298-8B30F2E6E381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2" creationId="{73491056-A7EC-A47A-D585-3F2BE745E08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3" creationId="{413D3147-BE9A-1068-CF50-8DF55BF01663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4" creationId="{23B2911A-ED8B-6D4D-951E-9FC24016797E}"/>
            </ac:spMkLst>
          </pc:spChg>
          <pc:spChg chg="mod">
            <ac:chgData name="Chuck Tomasi" userId="79514c44-a18e-4aaa-84b1-18f74099d6b1" providerId="ADAL" clId="{18B14563-CCEC-0C42-8C0A-ABD616E2CF02}" dt="2023-11-05T20:50:57.330" v="1540"/>
            <ac:spMkLst>
              <pc:docMk/>
              <pc:sldMasterMk cId="2317532505" sldId="2147483672"/>
              <pc:sldLayoutMk cId="2608486981" sldId="2147483714"/>
              <ac:spMk id="105" creationId="{48BE4C44-565C-0CF5-F43E-4E1D5FDD5AB5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07" creationId="{DD00660F-421F-5183-B91E-0617622100DC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08" creationId="{659A87EC-3E87-8EA5-6E9D-081A78DCD63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09" creationId="{23C7C069-F78E-18C5-F0EA-A15433D89FB1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0" creationId="{5C3BE3F8-53F1-7D6E-8446-7AC55710D54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1" creationId="{E6E60298-6887-7FD2-0807-C55533AD930E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2" creationId="{87BFB561-3BF9-EA32-F3E8-53171E2AD8A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3" creationId="{BD6814A8-2263-BA84-111E-FEDAD98D56DA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4" creationId="{CFBCBB80-AFA2-C2EE-9878-DF12F7AE8E5E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5" creationId="{D1CBBC2E-4E2C-BE04-3601-992280BBDED6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6" creationId="{D4254137-E7AB-0FE3-8AA5-266820789598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7" creationId="{0866E6F1-992D-ED03-7D38-C4FEB92CD02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8" creationId="{956980FB-51F7-270E-BE39-6DC8996EA3C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19" creationId="{F4DECBF1-50D5-AE46-DABD-64722FBD7FE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0" creationId="{E9BFDF15-2F56-B127-2593-9163C850B38E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1" creationId="{EC4255DE-2470-4F5F-A2D0-587E2B2E04C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2" creationId="{6736A853-904C-2B67-CCA2-D093D6026D5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3" creationId="{05E0E0D3-53D6-6C67-2FE2-F6B9F05A060D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4" creationId="{B34BDDD4-A494-EE06-6B94-5793842F8EA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5" creationId="{B13C9C8A-3DBE-F04F-788D-8C005FF2A1E1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6" creationId="{E9F55725-AAAB-B183-8C6C-9F0684BEDDCA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7" creationId="{3E3DB762-9D6C-5DA0-D9CE-5E67D6E2979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8" creationId="{D03A9DE2-84BA-0FDC-63D3-9E5DD607AD98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29" creationId="{D412947E-C319-9071-1810-D127B8CFEA0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0" creationId="{1D4A9B15-3D14-2D99-51BE-0329A7882A3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1" creationId="{84C1E4D2-F69E-0098-DFC3-634C88E8145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2" creationId="{F2C077DC-62C9-0C74-327B-4AA73F76A55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3" creationId="{BD467D4E-AEC5-084D-D2CD-086EC3EA15B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4" creationId="{CB0CA5EF-88D6-7BEB-2B9B-D4F94076B616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5" creationId="{6E05C257-E921-DB1D-D1DD-3834DB7B597B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6" creationId="{A94B238E-CB50-7E08-9D21-9101CBF7E59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7" creationId="{98FC1F06-2D42-CD2A-6A4E-9BF7E059F0D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8" creationId="{64AE1783-47C0-EB11-15EF-A12206247C99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39" creationId="{0711A28E-BD69-379F-E1BC-37A0B7A7F073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0" creationId="{C882B449-0601-9284-1F3B-263289DD7237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1" creationId="{B11BF559-9826-2670-1642-E39B982F93FB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2" creationId="{2F907007-97F1-D446-C611-0E38A1851AA6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3" creationId="{0066B84B-3DF8-D67E-C591-1745DBFD743C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4" creationId="{419C51DD-E140-F864-BA12-3C9685C76884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5" creationId="{56FF8FCF-C48D-C70A-C864-A2E7EF36AFF5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6" creationId="{1F9C9591-0DC2-9F06-66D3-072ADB7C2325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7" creationId="{9F0A5C7C-62E2-EABE-4771-5E34CD84965F}"/>
            </ac:spMkLst>
          </pc:spChg>
          <pc:spChg chg="mod">
            <ac:chgData name="Chuck Tomasi" userId="79514c44-a18e-4aaa-84b1-18f74099d6b1" providerId="ADAL" clId="{18B14563-CCEC-0C42-8C0A-ABD616E2CF02}" dt="2023-11-06T15:03:31.376" v="3153"/>
            <ac:spMkLst>
              <pc:docMk/>
              <pc:sldMasterMk cId="2317532505" sldId="2147483672"/>
              <pc:sldLayoutMk cId="2608486981" sldId="2147483714"/>
              <ac:spMk id="148" creationId="{5F33A353-4154-D325-4C2B-4ADB625E6C53}"/>
            </ac:spMkLst>
          </pc:spChg>
          <pc:grpChg chg="add del mod">
            <ac:chgData name="Chuck Tomasi" userId="79514c44-a18e-4aaa-84b1-18f74099d6b1" providerId="ADAL" clId="{18B14563-CCEC-0C42-8C0A-ABD616E2CF02}" dt="2023-11-05T20:37:33.259" v="1441" actId="478"/>
            <ac:grpSpMkLst>
              <pc:docMk/>
              <pc:sldMasterMk cId="2317532505" sldId="2147483672"/>
              <pc:sldLayoutMk cId="2608486981" sldId="2147483714"/>
              <ac:grpSpMk id="18" creationId="{AA3EBC07-489D-FB63-689B-69BD7DF69732}"/>
            </ac:grpSpMkLst>
          </pc:grpChg>
          <pc:grpChg chg="add del mod">
            <ac:chgData name="Chuck Tomasi" userId="79514c44-a18e-4aaa-84b1-18f74099d6b1" providerId="ADAL" clId="{18B14563-CCEC-0C42-8C0A-ABD616E2CF02}" dt="2023-11-06T15:00:40.804" v="3133" actId="478"/>
            <ac:grpSpMkLst>
              <pc:docMk/>
              <pc:sldMasterMk cId="2317532505" sldId="2147483672"/>
              <pc:sldLayoutMk cId="2608486981" sldId="2147483714"/>
              <ac:grpSpMk id="18" creationId="{EE17E476-1C55-D970-5D83-87280AC785CA}"/>
            </ac:grpSpMkLst>
          </pc:grpChg>
          <pc:grpChg chg="add del mod">
            <ac:chgData name="Chuck Tomasi" userId="79514c44-a18e-4aaa-84b1-18f74099d6b1" providerId="ADAL" clId="{18B14563-CCEC-0C42-8C0A-ABD616E2CF02}" dt="2023-11-06T12:11:54.094" v="1936" actId="478"/>
            <ac:grpSpMkLst>
              <pc:docMk/>
              <pc:sldMasterMk cId="2317532505" sldId="2147483672"/>
              <pc:sldLayoutMk cId="2608486981" sldId="2147483714"/>
              <ac:grpSpMk id="63" creationId="{9F535C65-7583-8728-7024-D23A9B0A5747}"/>
            </ac:grpSpMkLst>
          </pc:grpChg>
          <pc:grpChg chg="add mod">
            <ac:chgData name="Chuck Tomasi" userId="79514c44-a18e-4aaa-84b1-18f74099d6b1" providerId="ADAL" clId="{18B14563-CCEC-0C42-8C0A-ABD616E2CF02}" dt="2023-11-06T15:03:41.109" v="3155" actId="1076"/>
            <ac:grpSpMkLst>
              <pc:docMk/>
              <pc:sldMasterMk cId="2317532505" sldId="2147483672"/>
              <pc:sldLayoutMk cId="2608486981" sldId="2147483714"/>
              <ac:grpSpMk id="106" creationId="{2486C4C8-BAF6-B668-5989-CDCABAD9677E}"/>
            </ac:grpSpMkLst>
          </pc:grpChg>
        </pc:sldLayoutChg>
        <pc:sldLayoutChg chg="addSp delSp modSp add mod ord modTransition">
          <pc:chgData name="Chuck Tomasi" userId="79514c44-a18e-4aaa-84b1-18f74099d6b1" providerId="ADAL" clId="{18B14563-CCEC-0C42-8C0A-ABD616E2CF02}" dt="2023-11-06T15:04:13.329" v="3160" actId="1076"/>
          <pc:sldLayoutMkLst>
            <pc:docMk/>
            <pc:sldMasterMk cId="2317532505" sldId="2147483672"/>
            <pc:sldLayoutMk cId="1583283327" sldId="2147483715"/>
          </pc:sldLayoutMkLst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" creationId="{35826054-E9A8-E8F0-FAE5-6555EEC1DCF9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" creationId="{F865210E-D3CD-CF59-9BBF-80A179C2DF58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" creationId="{595DDE1C-E849-FA5C-7AD2-BDCD10C26BCC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6" creationId="{C90E20A3-CAD6-12B3-90F4-393D672C96CA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7" creationId="{1E113406-B619-6983-805E-731F03DCC582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0" creationId="{55553F3D-3ED6-2978-4482-41A461F4A135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1" creationId="{AD890646-1D3D-F246-A22F-88A57AD4C99A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2" creationId="{E0ABD8B0-4058-14FA-FDDB-8B4CB5509417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3" creationId="{50C8B015-2E26-3A30-DAC6-8911E63FA8A3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4" creationId="{7EF1BEC0-0541-F677-92B8-6C56BDB43397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5" creationId="{9C87FFC1-A936-3457-D0BD-D14169140497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6" creationId="{C8E4C5DC-330A-258B-A3D8-E3C4EEB940E6}"/>
            </ac:spMkLst>
          </pc:spChg>
          <pc:spChg chg="add 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7" creationId="{3B19AC97-5953-01AD-56B6-80DF4B33272A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19" creationId="{9C0689E1-88CA-DAD0-88D6-980D5380CB02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19" creationId="{9C93CB4B-0B22-40F5-4CAA-8CEE7B0CE85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0" creationId="{1578866A-5C3A-DFFC-A05F-33DBC24092C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0" creationId="{D85C8791-4A5B-3CDA-4A97-9E67C4066373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1" creationId="{824CABFB-E437-8041-23F1-F3CBC68A8D7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1" creationId="{F67E389E-D6AD-57AF-5F96-0ED57E0AFB13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2" creationId="{8E4754F0-7E14-9269-B18B-106B100A961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2" creationId="{EE49FB50-5C16-4BD2-5BCE-1ADC5C7B9F6A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3" creationId="{9A4ED7C3-E8FC-2750-1CB5-87177A7CBD0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3" creationId="{E4BBEE11-6C31-645C-250F-25C7E1282BD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4" creationId="{381FA58C-96CD-9C68-182A-08E4B05FE3FD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4" creationId="{4B938652-8E5A-DFB2-9D6D-F9A3EE3B4728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5" creationId="{611B151F-6645-70A5-0215-D4A3FC55CD6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5" creationId="{B5139961-4001-35E7-5C29-392493A78795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6" creationId="{8A590058-2E27-88A2-380C-9D2FD5B3CD50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6" creationId="{BC5D4C02-6CF6-8D2F-1CE5-8CA9F8492521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7" creationId="{5CB523FD-5273-2862-72D3-9EA661782B84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7" creationId="{B9EAC28E-1912-EB57-ECAC-684D9F94D5E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8" creationId="{398D163D-79C0-A009-3016-D3C0C498C3C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8" creationId="{D3267634-31D1-6F10-2653-A55DFBA67E5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29" creationId="{274CE3F2-ED83-3F42-B022-BE5404C9BCCA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29" creationId="{6D5E671B-5AB5-36A8-A69C-37364859042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0" creationId="{0C6E2002-019D-F12D-4E1D-816695903DE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0" creationId="{A9ED75F1-901E-8782-E68B-B6D5FA13BE61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1" creationId="{24C000D5-B11E-CB17-C448-207F01E5B9B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1" creationId="{CF2809E5-1AC4-628E-51BE-1A7B2A72E91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2" creationId="{04C7AD38-D2D8-CF46-427B-CB20CEA54D86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2" creationId="{32DE34B3-4502-B9F3-FCCB-6EBECBF97E3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3" creationId="{6026DA3F-C294-6E20-8593-12D5CDCC81E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3" creationId="{7D3EA790-0EE8-DA6F-B33C-A56463EC039F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4" creationId="{3FFE9043-26E6-78DE-85E5-E4C44AA9D4DF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4" creationId="{E9E02770-4C0B-F69A-43AA-6E4C64968F71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5" creationId="{A1DCC90F-8791-2A00-033A-0E587B8F36EC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5" creationId="{BA5F2F50-9624-8373-6FE0-926359E8921C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6" creationId="{38AD5A7E-8E90-4D4D-884A-A34FF8C2F401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6" creationId="{E747F538-E9A1-BBAC-CCA8-4AE21FAE881E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7" creationId="{08408D3A-EFE2-05CF-F352-202E6C2D96ED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7" creationId="{A4F0174E-F6D6-FACC-BEB9-6FE0FE5FC312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8" creationId="{621FC895-1632-9C4F-95FD-763378DC009B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8" creationId="{DC3AB0AA-16DA-8AD8-DF1B-840E9D6CA664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39" creationId="{A1FD1B22-1941-35C3-8410-51AF61F016DA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39" creationId="{EE0325BD-AB50-79DA-2D3D-25B3A8A14F65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0" creationId="{CC4DCEA7-4110-3D5C-F3B3-04A55E66F9AE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0" creationId="{DA840D77-ED67-C601-0934-A9ABE8A46DE5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1" creationId="{0040F4AF-DE2A-7A13-CA00-B23EAEAA9270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1" creationId="{F801B4CC-E4B1-C366-98EC-A743DBADCDBC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2" creationId="{8A4F8500-4974-FEBF-FE4F-7A1F1E0A8445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2" creationId="{C8FBBFBB-AD68-0F2D-2795-3F8A1BC51EB1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3" creationId="{A54DA177-9754-2627-1FB6-77473392FD1B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3" creationId="{C88D1D78-CBCE-F209-453A-8C69AA5E2A02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4" creationId="{ED36DB23-6183-3AEB-8907-419A8F258485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4" creationId="{FB991E02-1101-E678-CF69-887419CADF8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5" creationId="{204E9D87-8212-3AF5-A58B-21F04CA1A0C7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5" creationId="{F766C3FA-C76E-A05B-9BC7-122DBC989168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6" creationId="{996CA7CC-D0CC-C395-850B-6DF04EAA1BD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6" creationId="{BB25A639-5273-2982-86E2-C412C2259FF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7" creationId="{605F82A3-8770-5AF0-5C33-C85CAEDD6C8A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7" creationId="{631EC08E-B1ED-2124-6641-FAE3F12BB14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8" creationId="{0FA5E068-81C2-E46C-210A-F6804B43A7A4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8" creationId="{32C4C602-B0D4-1768-837A-69B646714517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49" creationId="{07E7D248-9672-05F8-97FA-BC94036FFF69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49" creationId="{2CB952C8-B573-457F-3BC6-BA3938AB53F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0" creationId="{AAC870FC-641E-31C2-62CB-C452714FF88E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0" creationId="{FDA4673D-A35C-D994-414F-5FED05564489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1" creationId="{9E3FCDA5-1922-AE38-8B49-63DD6F916DB7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1" creationId="{C551CB72-4033-0B35-534D-BAC87E5F9B73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2" creationId="{5C49B26D-0956-E8B6-27B4-08888DCC8AD4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2" creationId="{A030A335-018A-6FF7-AAFE-AB9DE34A9CAD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3" creationId="{96217C83-C917-6763-EB62-C95DCEC38596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3" creationId="{EF3534EA-2B79-F592-1CF5-D51116397069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4" creationId="{56C5E739-5DF1-9158-BCF4-D411BC7AE396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4" creationId="{59D01000-D2DB-24CA-ADCC-BB691596B28E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5" creationId="{8D6C89F6-B73E-B5C4-EF6B-99BFF8D9BCB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5" creationId="{8F3061D2-F9EA-B2B3-7711-896CDEC1021B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6" creationId="{2A16883A-9BD2-0B44-F5D3-9F46A84C4B09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6" creationId="{931FD4B8-4B0E-2829-A811-F76575AC3AB8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8" creationId="{C1ABC25A-1BD8-530A-A5DD-F4C1778F80DE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8" creationId="{D8422B1E-CD19-C7D3-3E52-DE2DD00806E8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59" creationId="{12691F07-BF03-8AC8-FC54-AEC483A1F360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59" creationId="{5DC11FA6-9B8A-3349-C3C9-80C362AE650B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60" creationId="{2B974D9F-EC3F-4922-677E-5070D5C52481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60" creationId="{76140D1D-B993-CF11-DE07-2B27CD03695E}"/>
            </ac:spMkLst>
          </pc:spChg>
          <pc:spChg chg="mod">
            <ac:chgData name="Chuck Tomasi" userId="79514c44-a18e-4aaa-84b1-18f74099d6b1" providerId="ADAL" clId="{18B14563-CCEC-0C42-8C0A-ABD616E2CF02}" dt="2023-11-06T12:11:00.155" v="1929"/>
            <ac:spMkLst>
              <pc:docMk/>
              <pc:sldMasterMk cId="2317532505" sldId="2147483672"/>
              <pc:sldLayoutMk cId="1583283327" sldId="2147483715"/>
              <ac:spMk id="62" creationId="{8E53B786-512C-3C46-D4C1-82ABB497557C}"/>
            </ac:spMkLst>
          </pc:spChg>
          <pc:spChg chg="mod">
            <ac:chgData name="Chuck Tomasi" userId="79514c44-a18e-4aaa-84b1-18f74099d6b1" providerId="ADAL" clId="{18B14563-CCEC-0C42-8C0A-ABD616E2CF02}" dt="2023-10-18T20:14:25.247" v="430"/>
            <ac:spMkLst>
              <pc:docMk/>
              <pc:sldMasterMk cId="2317532505" sldId="2147483672"/>
              <pc:sldLayoutMk cId="1583283327" sldId="2147483715"/>
              <ac:spMk id="62" creationId="{93435E18-B58B-86B6-4706-D5EBF3FF4265}"/>
            </ac:spMkLst>
          </pc:spChg>
          <pc:spChg chg="add del">
            <ac:chgData name="Chuck Tomasi" userId="79514c44-a18e-4aaa-84b1-18f74099d6b1" providerId="ADAL" clId="{18B14563-CCEC-0C42-8C0A-ABD616E2CF02}" dt="2023-11-05T20:38:19.454" v="1458" actId="22"/>
            <ac:spMkLst>
              <pc:docMk/>
              <pc:sldMasterMk cId="2317532505" sldId="2147483672"/>
              <pc:sldLayoutMk cId="1583283327" sldId="2147483715"/>
              <ac:spMk id="64" creationId="{4F5B881C-E7D3-01E4-CE8F-C8056872A63A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64" creationId="{8C4E6999-5132-1CAB-A643-A15425E57BC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6" creationId="{D1C9C259-948C-1A46-C61B-5A424AB12A1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7" creationId="{DAC42081-D329-8C4F-41B4-715C3F41D0BF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8" creationId="{ACED4931-2FD9-5190-CFB9-F16EC4EB7FD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69" creationId="{0B4E6E05-1B2C-7A31-7648-9A7E3B451C7F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0" creationId="{5D46F772-4BCA-5C96-B4C3-96E956E721B1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1" creationId="{C9E7CA8B-B0D6-94BA-1323-1E0AB16AD21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2" creationId="{9B81C619-F0A2-60A0-467E-E26E898CDDC3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3" creationId="{9CCF6131-A70F-8004-F2A4-DD6D55F7BF13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4" creationId="{690897C4-D41D-D161-F913-92B670007B4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5" creationId="{2CCD336F-26FC-509A-7F33-3DAD7E0EB9D9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6" creationId="{369F739C-63A6-A81B-4454-4FEF4E8550A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7" creationId="{A011151F-8CF1-4BFE-507C-CEC7C088EDC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8" creationId="{E3CD9218-A73B-FBFE-8A1B-01100AA6AB6E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79" creationId="{1FD6D6DF-5E9A-F949-A989-BE4AC5F267F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0" creationId="{3A67510C-A568-D4E6-10C7-F5427F6048F5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1" creationId="{C73242E5-A3C4-4584-B732-D94E187370DD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2" creationId="{7DCC1585-85AA-F88F-3071-DF9D33934F5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3" creationId="{8AB89612-C8B2-8AE7-C18D-01CF604ECD1A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4" creationId="{EB8EC6EB-7A5E-1AAD-1A0A-D3F85DAACD4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5" creationId="{575DFF92-F221-3EB5-AA39-A2632BB8B3A5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6" creationId="{782E6720-7783-F054-0277-44A99F8ADC07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7" creationId="{5949B0FD-9E0B-2895-3F27-3781B6394D3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8" creationId="{623A8DEF-6F3A-2185-E7C1-D1E439CDAD80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89" creationId="{C35929D7-B241-E64D-B92D-6D0D83044512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0" creationId="{1318D037-ACBA-2AEF-F7CA-1D34EBB92AA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1" creationId="{37C60F4F-47B2-46CB-1F14-94D2ED71067C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2" creationId="{42E6F18B-56EB-CDD5-BCB0-7E1D13F842B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3" creationId="{1E8A037A-ECD5-22E4-517E-3AB24FCCB181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4" creationId="{2F5BABDE-23E0-9C78-4641-5EC0AD33E26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5" creationId="{20FD0607-554E-5D12-24F3-66A4F34C41CE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6" creationId="{61826712-CB0C-55BC-C12B-A08EFE19BF3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7" creationId="{060B98FB-AA43-4451-7C28-5E000DE2E36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8" creationId="{D0E14B3D-5D5E-0D2A-364E-3F0EAAF67B56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99" creationId="{7FDFE939-CDD8-9DA0-A1EB-FC088B52DE83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0" creationId="{A6BBAD02-FEFF-0870-9553-93F55358E1ED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1" creationId="{B4F67CDE-6FEE-CE77-C8D2-521AAA427E24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2" creationId="{0A6806B4-ADED-4CED-4B24-A90E90521E02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3" creationId="{C6221ADE-E1B3-D97D-8F5A-2382111C6728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4" creationId="{BC696816-FBF8-09B2-EBA7-2903331735FF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5" creationId="{9387A751-A4B0-73A6-FCCF-2F3E0C6131DB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6" creationId="{3E34793F-CDE9-C94D-590E-EA573865619D}"/>
            </ac:spMkLst>
          </pc:spChg>
          <pc:spChg chg="mod">
            <ac:chgData name="Chuck Tomasi" userId="79514c44-a18e-4aaa-84b1-18f74099d6b1" providerId="ADAL" clId="{18B14563-CCEC-0C42-8C0A-ABD616E2CF02}" dt="2023-11-05T20:38:27.824" v="1459"/>
            <ac:spMkLst>
              <pc:docMk/>
              <pc:sldMasterMk cId="2317532505" sldId="2147483672"/>
              <pc:sldLayoutMk cId="1583283327" sldId="2147483715"/>
              <ac:spMk id="107" creationId="{C20F2EC0-E82B-AF71-60A0-1A8A42219F88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08" creationId="{73FAFE93-2A5F-C435-5221-D7F0BBE7438B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09" creationId="{87A87996-9CDF-F7D9-B53E-023119FD523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0" creationId="{647C3E5F-8AFF-2CB9-2062-29E74C55D18A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1" creationId="{FB91715E-FB5F-DDE9-4D75-DE3241BF1CDB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2" creationId="{00714F87-B390-8BF6-01D2-C68E0A37B16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3" creationId="{605CCDCA-42B2-B53E-90DB-60973699AF23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4" creationId="{B2ED1F1A-ECE6-13F2-8EF3-FEFF39A12F91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5" creationId="{E2C272CB-1352-50F9-D199-EE002E4E66E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6" creationId="{8D06711B-00C5-F39D-01C9-09D7D32BD54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7" creationId="{9AD54502-1D06-7D34-DE48-7EF78ADD98C2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8" creationId="{612348A9-3083-EA6E-968F-8CBA5E9AB42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19" creationId="{4B8C2FD4-6A5B-6D58-E383-FF778A76F2FF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0" creationId="{1F9A36C5-B658-23FC-1734-D81E3D637BE5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1" creationId="{AA4F01C8-630B-3016-6326-D9FB39977DA5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2" creationId="{188CD788-0797-31DE-845C-F7F34B39EBB7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3" creationId="{020D3F9B-AF7B-AA39-628D-7889FFF5B63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4" creationId="{BE4DA23F-A2C9-A65D-16DE-C6D4A8556BB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5" creationId="{3471674F-6D75-D85A-AAA3-A4966AF6AA2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6" creationId="{F0CA0036-E7A1-08C9-A826-6FCC16FE8EF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7" creationId="{A463D974-3503-3211-6BAC-43851B3B8EE6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8" creationId="{823178E3-B419-A663-01DE-43B5DD3CF5E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29" creationId="{3BB3FB51-9BEA-315B-F1B2-03BC32198CD1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0" creationId="{FD58C1FF-1E9F-C21E-8910-349343043EF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1" creationId="{C03A79ED-A720-6D80-637F-773A58E2A6FF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2" creationId="{7ACBFAB7-C631-8561-A1FA-A1F39C588DD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3" creationId="{1B1179DF-2DA7-84DA-7D07-321C4530223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4" creationId="{7A5E0698-A704-883A-5833-7037E9B5987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5" creationId="{0D867353-5D3E-5671-CFFF-6F66EE86208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6" creationId="{F3654A75-2682-B6A4-19F5-35F226458816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7" creationId="{86303E76-EAB3-408A-5137-D4AD4ED5D59F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8" creationId="{34BD490E-B5DA-E3B5-3BE6-96C9A69223B2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39" creationId="{24B2C3B8-BA1B-DAD8-5252-57C49E1A12BC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0" creationId="{C9638A1E-ADED-A055-3C02-79B1496A08C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1" creationId="{6D001C66-4352-2F29-DD89-9A87E685DCFD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2" creationId="{6315E0A5-7C74-380D-6681-378E2C4C2692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3" creationId="{91497171-8DB9-48EE-4532-E9E2A70F1046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4" creationId="{D4CAA731-FFDD-D0F3-114A-045C19C50C20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5" creationId="{5782D00B-1FC6-16EC-7B6D-21D50161C7EE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6" creationId="{B4474F5B-6A81-E6D3-DD9C-638446145FE7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7" creationId="{1AEEFF80-27AD-7CCB-9886-C87F600D9279}"/>
            </ac:spMkLst>
          </pc:spChg>
          <pc:spChg chg="mod">
            <ac:chgData name="Chuck Tomasi" userId="79514c44-a18e-4aaa-84b1-18f74099d6b1" providerId="ADAL" clId="{18B14563-CCEC-0C42-8C0A-ABD616E2CF02}" dt="2023-11-06T15:04:05.810" v="3158"/>
            <ac:spMkLst>
              <pc:docMk/>
              <pc:sldMasterMk cId="2317532505" sldId="2147483672"/>
              <pc:sldLayoutMk cId="1583283327" sldId="2147483715"/>
              <ac:spMk id="148" creationId="{07A477B3-E69C-FBA3-C64B-C47313294272}"/>
            </ac:spMkLst>
          </pc:spChg>
          <pc:grpChg chg="add del mod">
            <ac:chgData name="Chuck Tomasi" userId="79514c44-a18e-4aaa-84b1-18f74099d6b1" providerId="ADAL" clId="{18B14563-CCEC-0C42-8C0A-ABD616E2CF02}" dt="2023-11-05T20:37:44.546" v="1444" actId="478"/>
            <ac:grpSpMkLst>
              <pc:docMk/>
              <pc:sldMasterMk cId="2317532505" sldId="2147483672"/>
              <pc:sldLayoutMk cId="1583283327" sldId="2147483715"/>
              <ac:grpSpMk id="18" creationId="{67AA2CC3-8C6B-F7AF-0B30-35E94242BAA6}"/>
            </ac:grpSpMkLst>
          </pc:grpChg>
          <pc:grpChg chg="add del mod">
            <ac:chgData name="Chuck Tomasi" userId="79514c44-a18e-4aaa-84b1-18f74099d6b1" providerId="ADAL" clId="{18B14563-CCEC-0C42-8C0A-ABD616E2CF02}" dt="2023-11-06T15:00:47.845" v="3135" actId="478"/>
            <ac:grpSpMkLst>
              <pc:docMk/>
              <pc:sldMasterMk cId="2317532505" sldId="2147483672"/>
              <pc:sldLayoutMk cId="1583283327" sldId="2147483715"/>
              <ac:grpSpMk id="18" creationId="{8E70DAAB-8697-517D-AE00-A6E606B68080}"/>
            </ac:grpSpMkLst>
          </pc:grpChg>
          <pc:grpChg chg="add mod">
            <ac:chgData name="Chuck Tomasi" userId="79514c44-a18e-4aaa-84b1-18f74099d6b1" providerId="ADAL" clId="{18B14563-CCEC-0C42-8C0A-ABD616E2CF02}" dt="2023-11-06T15:04:13.329" v="3160" actId="1076"/>
            <ac:grpSpMkLst>
              <pc:docMk/>
              <pc:sldMasterMk cId="2317532505" sldId="2147483672"/>
              <pc:sldLayoutMk cId="1583283327" sldId="2147483715"/>
              <ac:grpSpMk id="63" creationId="{7055C367-5C3E-465D-7A6C-127BF6D168BE}"/>
            </ac:grpSpMkLst>
          </pc:grpChg>
          <pc:grpChg chg="add del mod">
            <ac:chgData name="Chuck Tomasi" userId="79514c44-a18e-4aaa-84b1-18f74099d6b1" providerId="ADAL" clId="{18B14563-CCEC-0C42-8C0A-ABD616E2CF02}" dt="2023-11-06T12:10:59.649" v="1928" actId="478"/>
            <ac:grpSpMkLst>
              <pc:docMk/>
              <pc:sldMasterMk cId="2317532505" sldId="2147483672"/>
              <pc:sldLayoutMk cId="1583283327" sldId="2147483715"/>
              <ac:grpSpMk id="65" creationId="{1BE7318F-8F23-7186-A956-D7951B6B62EA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3CC-EF74-C44E-86DD-A8201A69F9EA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B2680-1712-6240-8BE6-8E97E8C5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318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B2680-1712-6240-8BE6-8E97E8C58380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slide" Target="../slides/slide278.xml"/><Relationship Id="rId299" Type="http://schemas.openxmlformats.org/officeDocument/2006/relationships/slide" Target="../slides/slide295.xml"/><Relationship Id="rId21" Type="http://schemas.openxmlformats.org/officeDocument/2006/relationships/slide" Target="../slides/slide369.xml"/><Relationship Id="rId63" Type="http://schemas.openxmlformats.org/officeDocument/2006/relationships/slide" Target="../slides/slide222.xml"/><Relationship Id="rId159" Type="http://schemas.openxmlformats.org/officeDocument/2006/relationships/slide" Target="../slides/slide164.xml"/><Relationship Id="rId324" Type="http://schemas.openxmlformats.org/officeDocument/2006/relationships/slide" Target="../slides/slide57.xml"/><Relationship Id="rId366" Type="http://schemas.openxmlformats.org/officeDocument/2006/relationships/slide" Target="../slides/slide113.xml"/><Relationship Id="rId170" Type="http://schemas.openxmlformats.org/officeDocument/2006/relationships/slide" Target="../slides/slide175.xml"/><Relationship Id="rId226" Type="http://schemas.openxmlformats.org/officeDocument/2006/relationships/slide" Target="../slides/slide14.xml"/><Relationship Id="rId268" Type="http://schemas.openxmlformats.org/officeDocument/2006/relationships/slide" Target="../slides/slide339.xml"/><Relationship Id="rId32" Type="http://schemas.openxmlformats.org/officeDocument/2006/relationships/slide" Target="../slides/slide380.xml"/><Relationship Id="rId74" Type="http://schemas.openxmlformats.org/officeDocument/2006/relationships/slide" Target="../slides/slide234.xml"/><Relationship Id="rId128" Type="http://schemas.openxmlformats.org/officeDocument/2006/relationships/slide" Target="../slides/slide132.xml"/><Relationship Id="rId335" Type="http://schemas.openxmlformats.org/officeDocument/2006/relationships/slide" Target="../slides/slide47.xml"/><Relationship Id="rId377" Type="http://schemas.openxmlformats.org/officeDocument/2006/relationships/slide" Target="../slides/slide124.xml"/><Relationship Id="rId5" Type="http://schemas.openxmlformats.org/officeDocument/2006/relationships/slide" Target="../slides/slide353.xml"/><Relationship Id="rId181" Type="http://schemas.openxmlformats.org/officeDocument/2006/relationships/slide" Target="../slides/slide186.xml"/><Relationship Id="rId237" Type="http://schemas.openxmlformats.org/officeDocument/2006/relationships/slide" Target="../slides/slide25.xml"/><Relationship Id="rId279" Type="http://schemas.openxmlformats.org/officeDocument/2006/relationships/slide" Target="../slides/slide36.xml"/><Relationship Id="rId43" Type="http://schemas.openxmlformats.org/officeDocument/2006/relationships/slide" Target="../slides/slide202.xml"/><Relationship Id="rId139" Type="http://schemas.openxmlformats.org/officeDocument/2006/relationships/slide" Target="../slides/slide143.xml"/><Relationship Id="rId290" Type="http://schemas.openxmlformats.org/officeDocument/2006/relationships/slide" Target="../slides/slide3.xml"/><Relationship Id="rId304" Type="http://schemas.openxmlformats.org/officeDocument/2006/relationships/slide" Target="../slides/slide300.xml"/><Relationship Id="rId346" Type="http://schemas.openxmlformats.org/officeDocument/2006/relationships/slide" Target="../slides/slide60.xml"/><Relationship Id="rId85" Type="http://schemas.openxmlformats.org/officeDocument/2006/relationships/slide" Target="../slides/slide245.xml"/><Relationship Id="rId150" Type="http://schemas.openxmlformats.org/officeDocument/2006/relationships/slide" Target="../slides/slide154.xml"/><Relationship Id="rId192" Type="http://schemas.openxmlformats.org/officeDocument/2006/relationships/slide" Target="../slides/slide72.xml"/><Relationship Id="rId206" Type="http://schemas.openxmlformats.org/officeDocument/2006/relationships/slide" Target="../slides/slide86.xml"/><Relationship Id="rId248" Type="http://schemas.openxmlformats.org/officeDocument/2006/relationships/slide" Target="../slides/slide319.xml"/><Relationship Id="rId12" Type="http://schemas.openxmlformats.org/officeDocument/2006/relationships/slide" Target="../slides/slide360.xml"/><Relationship Id="rId108" Type="http://schemas.openxmlformats.org/officeDocument/2006/relationships/slide" Target="../slides/slide269.xml"/><Relationship Id="rId315" Type="http://schemas.openxmlformats.org/officeDocument/2006/relationships/slide" Target="../slides/slide311.xml"/><Relationship Id="rId357" Type="http://schemas.openxmlformats.org/officeDocument/2006/relationships/slide" Target="../slides/slide104.xml"/><Relationship Id="rId54" Type="http://schemas.openxmlformats.org/officeDocument/2006/relationships/slide" Target="../slides/slide213.xml"/><Relationship Id="rId96" Type="http://schemas.openxmlformats.org/officeDocument/2006/relationships/slide" Target="../slides/slide257.xml"/><Relationship Id="rId161" Type="http://schemas.openxmlformats.org/officeDocument/2006/relationships/slide" Target="../slides/slide166.xml"/><Relationship Id="rId217" Type="http://schemas.openxmlformats.org/officeDocument/2006/relationships/slide" Target="../slides/slide9.xml"/><Relationship Id="rId259" Type="http://schemas.openxmlformats.org/officeDocument/2006/relationships/slide" Target="../slides/slide330.xml"/><Relationship Id="rId23" Type="http://schemas.openxmlformats.org/officeDocument/2006/relationships/slide" Target="../slides/slide371.xml"/><Relationship Id="rId119" Type="http://schemas.openxmlformats.org/officeDocument/2006/relationships/slide" Target="../slides/slide280.xml"/><Relationship Id="rId270" Type="http://schemas.openxmlformats.org/officeDocument/2006/relationships/slide" Target="../slides/slide341.xml"/><Relationship Id="rId326" Type="http://schemas.openxmlformats.org/officeDocument/2006/relationships/slide" Target="../slides/slide37.xml"/><Relationship Id="rId65" Type="http://schemas.openxmlformats.org/officeDocument/2006/relationships/slide" Target="../slides/slide225.xml"/><Relationship Id="rId130" Type="http://schemas.openxmlformats.org/officeDocument/2006/relationships/slide" Target="../slides/slide134.xml"/><Relationship Id="rId368" Type="http://schemas.openxmlformats.org/officeDocument/2006/relationships/slide" Target="../slides/slide115.xml"/><Relationship Id="rId172" Type="http://schemas.openxmlformats.org/officeDocument/2006/relationships/slide" Target="../slides/slide177.xml"/><Relationship Id="rId228" Type="http://schemas.openxmlformats.org/officeDocument/2006/relationships/slide" Target="../slides/slide16.xml"/><Relationship Id="rId281" Type="http://schemas.openxmlformats.org/officeDocument/2006/relationships/slide" Target="../slides/slide97.xml"/><Relationship Id="rId337" Type="http://schemas.openxmlformats.org/officeDocument/2006/relationships/slide" Target="../slides/slide49.xml"/><Relationship Id="rId34" Type="http://schemas.openxmlformats.org/officeDocument/2006/relationships/slide" Target="../slides/slide193.xml"/><Relationship Id="rId76" Type="http://schemas.openxmlformats.org/officeDocument/2006/relationships/slide" Target="../slides/slide236.xml"/><Relationship Id="rId141" Type="http://schemas.openxmlformats.org/officeDocument/2006/relationships/slide" Target="../slides/slide145.xml"/><Relationship Id="rId379" Type="http://schemas.openxmlformats.org/officeDocument/2006/relationships/slide" Target="../slides/slide127.xml"/><Relationship Id="rId7" Type="http://schemas.openxmlformats.org/officeDocument/2006/relationships/slide" Target="../slides/slide355.xml"/><Relationship Id="rId183" Type="http://schemas.openxmlformats.org/officeDocument/2006/relationships/slide" Target="../slides/slide188.xml"/><Relationship Id="rId239" Type="http://schemas.openxmlformats.org/officeDocument/2006/relationships/slide" Target="../slides/slide27.xml"/><Relationship Id="rId250" Type="http://schemas.openxmlformats.org/officeDocument/2006/relationships/slide" Target="../slides/slide321.xml"/><Relationship Id="rId292" Type="http://schemas.openxmlformats.org/officeDocument/2006/relationships/slide" Target="../slides/slide288.xml"/><Relationship Id="rId306" Type="http://schemas.openxmlformats.org/officeDocument/2006/relationships/slide" Target="../slides/slide302.xml"/><Relationship Id="rId45" Type="http://schemas.openxmlformats.org/officeDocument/2006/relationships/slide" Target="../slides/slide204.xml"/><Relationship Id="rId87" Type="http://schemas.openxmlformats.org/officeDocument/2006/relationships/slide" Target="../slides/slide247.xml"/><Relationship Id="rId110" Type="http://schemas.openxmlformats.org/officeDocument/2006/relationships/slide" Target="../slides/slide271.xml"/><Relationship Id="rId348" Type="http://schemas.openxmlformats.org/officeDocument/2006/relationships/slide" Target="../slides/slide62.xml"/><Relationship Id="rId152" Type="http://schemas.openxmlformats.org/officeDocument/2006/relationships/slide" Target="../slides/slide156.xml"/><Relationship Id="rId194" Type="http://schemas.openxmlformats.org/officeDocument/2006/relationships/slide" Target="../slides/slide74.xml"/><Relationship Id="rId208" Type="http://schemas.openxmlformats.org/officeDocument/2006/relationships/slide" Target="../slides/slide88.xml"/><Relationship Id="rId261" Type="http://schemas.openxmlformats.org/officeDocument/2006/relationships/slide" Target="../slides/slide332.xml"/><Relationship Id="rId14" Type="http://schemas.openxmlformats.org/officeDocument/2006/relationships/slide" Target="../slides/slide362.xml"/><Relationship Id="rId56" Type="http://schemas.openxmlformats.org/officeDocument/2006/relationships/slide" Target="../slides/slide215.xml"/><Relationship Id="rId317" Type="http://schemas.openxmlformats.org/officeDocument/2006/relationships/slide" Target="../slides/slide313.xml"/><Relationship Id="rId359" Type="http://schemas.openxmlformats.org/officeDocument/2006/relationships/slide" Target="../slides/slide106.xml"/><Relationship Id="rId98" Type="http://schemas.openxmlformats.org/officeDocument/2006/relationships/slide" Target="../slides/slide259.xml"/><Relationship Id="rId121" Type="http://schemas.openxmlformats.org/officeDocument/2006/relationships/slide" Target="../slides/slide282.xml"/><Relationship Id="rId163" Type="http://schemas.openxmlformats.org/officeDocument/2006/relationships/slide" Target="../slides/slide168.xml"/><Relationship Id="rId219" Type="http://schemas.openxmlformats.org/officeDocument/2006/relationships/slide" Target="../slides/slide6.xml"/><Relationship Id="rId370" Type="http://schemas.openxmlformats.org/officeDocument/2006/relationships/slide" Target="../slides/slide117.xml"/><Relationship Id="rId230" Type="http://schemas.openxmlformats.org/officeDocument/2006/relationships/slide" Target="../slides/slide18.xml"/><Relationship Id="rId25" Type="http://schemas.openxmlformats.org/officeDocument/2006/relationships/slide" Target="../slides/slide373.xml"/><Relationship Id="rId67" Type="http://schemas.openxmlformats.org/officeDocument/2006/relationships/slide" Target="../slides/slide227.xml"/><Relationship Id="rId272" Type="http://schemas.openxmlformats.org/officeDocument/2006/relationships/slide" Target="../slides/slide343.xml"/><Relationship Id="rId328" Type="http://schemas.openxmlformats.org/officeDocument/2006/relationships/slide" Target="../slides/slide39.xml"/><Relationship Id="rId132" Type="http://schemas.openxmlformats.org/officeDocument/2006/relationships/slide" Target="../slides/slide136.xml"/><Relationship Id="rId174" Type="http://schemas.openxmlformats.org/officeDocument/2006/relationships/slide" Target="../slides/slide179.xml"/><Relationship Id="rId241" Type="http://schemas.openxmlformats.org/officeDocument/2006/relationships/slide" Target="../slides/slide29.xml"/><Relationship Id="rId36" Type="http://schemas.openxmlformats.org/officeDocument/2006/relationships/slide" Target="../slides/slide195.xml"/><Relationship Id="rId283" Type="http://schemas.openxmlformats.org/officeDocument/2006/relationships/slide" Target="../slides/slide160.xml"/><Relationship Id="rId339" Type="http://schemas.openxmlformats.org/officeDocument/2006/relationships/slide" Target="../slides/slide52.xml"/><Relationship Id="rId78" Type="http://schemas.openxmlformats.org/officeDocument/2006/relationships/slide" Target="../slides/slide238.xml"/><Relationship Id="rId101" Type="http://schemas.openxmlformats.org/officeDocument/2006/relationships/slide" Target="../slides/slide262.xml"/><Relationship Id="rId143" Type="http://schemas.openxmlformats.org/officeDocument/2006/relationships/slide" Target="../slides/slide147.xml"/><Relationship Id="rId185" Type="http://schemas.openxmlformats.org/officeDocument/2006/relationships/slide" Target="../slides/slide190.xml"/><Relationship Id="rId350" Type="http://schemas.openxmlformats.org/officeDocument/2006/relationships/slide" Target="../slides/slide126.xml"/><Relationship Id="rId9" Type="http://schemas.openxmlformats.org/officeDocument/2006/relationships/slide" Target="../slides/slide357.xml"/><Relationship Id="rId210" Type="http://schemas.openxmlformats.org/officeDocument/2006/relationships/slide" Target="../slides/slide90.xml"/><Relationship Id="rId26" Type="http://schemas.openxmlformats.org/officeDocument/2006/relationships/slide" Target="../slides/slide374.xml"/><Relationship Id="rId231" Type="http://schemas.openxmlformats.org/officeDocument/2006/relationships/slide" Target="../slides/slide19.xml"/><Relationship Id="rId252" Type="http://schemas.openxmlformats.org/officeDocument/2006/relationships/slide" Target="../slides/slide323.xml"/><Relationship Id="rId273" Type="http://schemas.openxmlformats.org/officeDocument/2006/relationships/slide" Target="../slides/slide344.xml"/><Relationship Id="rId294" Type="http://schemas.openxmlformats.org/officeDocument/2006/relationships/slide" Target="../slides/slide290.xml"/><Relationship Id="rId308" Type="http://schemas.openxmlformats.org/officeDocument/2006/relationships/slide" Target="../slides/slide304.xml"/><Relationship Id="rId329" Type="http://schemas.openxmlformats.org/officeDocument/2006/relationships/slide" Target="../slides/slide40.xml"/><Relationship Id="rId47" Type="http://schemas.openxmlformats.org/officeDocument/2006/relationships/slide" Target="../slides/slide206.xml"/><Relationship Id="rId68" Type="http://schemas.openxmlformats.org/officeDocument/2006/relationships/slide" Target="../slides/slide228.xml"/><Relationship Id="rId89" Type="http://schemas.openxmlformats.org/officeDocument/2006/relationships/slide" Target="../slides/slide249.xml"/><Relationship Id="rId112" Type="http://schemas.openxmlformats.org/officeDocument/2006/relationships/slide" Target="../slides/slide273.xml"/><Relationship Id="rId133" Type="http://schemas.openxmlformats.org/officeDocument/2006/relationships/slide" Target="../slides/slide137.xml"/><Relationship Id="rId154" Type="http://schemas.openxmlformats.org/officeDocument/2006/relationships/slide" Target="../slides/slide158.xml"/><Relationship Id="rId175" Type="http://schemas.openxmlformats.org/officeDocument/2006/relationships/slide" Target="../slides/slide180.xml"/><Relationship Id="rId340" Type="http://schemas.openxmlformats.org/officeDocument/2006/relationships/slide" Target="../slides/slide53.xml"/><Relationship Id="rId361" Type="http://schemas.openxmlformats.org/officeDocument/2006/relationships/slide" Target="../slides/slide108.xml"/><Relationship Id="rId196" Type="http://schemas.openxmlformats.org/officeDocument/2006/relationships/slide" Target="../slides/slide76.xml"/><Relationship Id="rId200" Type="http://schemas.openxmlformats.org/officeDocument/2006/relationships/slide" Target="../slides/slide80.xml"/><Relationship Id="rId16" Type="http://schemas.openxmlformats.org/officeDocument/2006/relationships/slide" Target="../slides/slide364.xml"/><Relationship Id="rId221" Type="http://schemas.openxmlformats.org/officeDocument/2006/relationships/slide" Target="../slides/slide8.xml"/><Relationship Id="rId242" Type="http://schemas.openxmlformats.org/officeDocument/2006/relationships/slide" Target="../slides/slide30.xml"/><Relationship Id="rId263" Type="http://schemas.openxmlformats.org/officeDocument/2006/relationships/slide" Target="../slides/slide334.xml"/><Relationship Id="rId284" Type="http://schemas.openxmlformats.org/officeDocument/2006/relationships/slide" Target="../slides/slide191.xml"/><Relationship Id="rId319" Type="http://schemas.openxmlformats.org/officeDocument/2006/relationships/slide" Target="../slides/slide315.xml"/><Relationship Id="rId37" Type="http://schemas.openxmlformats.org/officeDocument/2006/relationships/slide" Target="../slides/slide196.xml"/><Relationship Id="rId58" Type="http://schemas.openxmlformats.org/officeDocument/2006/relationships/slide" Target="../slides/slide217.xml"/><Relationship Id="rId79" Type="http://schemas.openxmlformats.org/officeDocument/2006/relationships/slide" Target="../slides/slide239.xml"/><Relationship Id="rId102" Type="http://schemas.openxmlformats.org/officeDocument/2006/relationships/slide" Target="../slides/slide263.xml"/><Relationship Id="rId123" Type="http://schemas.openxmlformats.org/officeDocument/2006/relationships/slide" Target="../slides/slide284.xml"/><Relationship Id="rId144" Type="http://schemas.openxmlformats.org/officeDocument/2006/relationships/slide" Target="../slides/slide148.xml"/><Relationship Id="rId330" Type="http://schemas.openxmlformats.org/officeDocument/2006/relationships/slide" Target="../slides/slide41.xml"/><Relationship Id="rId90" Type="http://schemas.openxmlformats.org/officeDocument/2006/relationships/slide" Target="../slides/slide250.xml"/><Relationship Id="rId165" Type="http://schemas.openxmlformats.org/officeDocument/2006/relationships/slide" Target="../slides/slide170.xml"/><Relationship Id="rId186" Type="http://schemas.openxmlformats.org/officeDocument/2006/relationships/slide" Target="../slides/slide66.xml"/><Relationship Id="rId351" Type="http://schemas.openxmlformats.org/officeDocument/2006/relationships/slide" Target="../slides/slide98.xml"/><Relationship Id="rId372" Type="http://schemas.openxmlformats.org/officeDocument/2006/relationships/slide" Target="../slides/slide119.xml"/><Relationship Id="rId211" Type="http://schemas.openxmlformats.org/officeDocument/2006/relationships/slide" Target="../slides/slide91.xml"/><Relationship Id="rId232" Type="http://schemas.openxmlformats.org/officeDocument/2006/relationships/slide" Target="../slides/slide20.xml"/><Relationship Id="rId253" Type="http://schemas.openxmlformats.org/officeDocument/2006/relationships/slide" Target="../slides/slide324.xml"/><Relationship Id="rId274" Type="http://schemas.openxmlformats.org/officeDocument/2006/relationships/slide" Target="../slides/slide345.xml"/><Relationship Id="rId295" Type="http://schemas.openxmlformats.org/officeDocument/2006/relationships/slide" Target="../slides/slide291.xml"/><Relationship Id="rId309" Type="http://schemas.openxmlformats.org/officeDocument/2006/relationships/slide" Target="../slides/slide305.xml"/><Relationship Id="rId27" Type="http://schemas.openxmlformats.org/officeDocument/2006/relationships/slide" Target="../slides/slide375.xml"/><Relationship Id="rId48" Type="http://schemas.openxmlformats.org/officeDocument/2006/relationships/slide" Target="../slides/slide207.xml"/><Relationship Id="rId69" Type="http://schemas.openxmlformats.org/officeDocument/2006/relationships/slide" Target="../slides/slide229.xml"/><Relationship Id="rId113" Type="http://schemas.openxmlformats.org/officeDocument/2006/relationships/slide" Target="../slides/slide274.xml"/><Relationship Id="rId134" Type="http://schemas.openxmlformats.org/officeDocument/2006/relationships/slide" Target="../slides/slide138.xml"/><Relationship Id="rId320" Type="http://schemas.openxmlformats.org/officeDocument/2006/relationships/slide" Target="../slides/slide316.xml"/><Relationship Id="rId80" Type="http://schemas.openxmlformats.org/officeDocument/2006/relationships/slide" Target="../slides/slide240.xml"/><Relationship Id="rId155" Type="http://schemas.openxmlformats.org/officeDocument/2006/relationships/slide" Target="../slides/slide159.xml"/><Relationship Id="rId176" Type="http://schemas.openxmlformats.org/officeDocument/2006/relationships/slide" Target="../slides/slide181.xml"/><Relationship Id="rId197" Type="http://schemas.openxmlformats.org/officeDocument/2006/relationships/slide" Target="../slides/slide77.xml"/><Relationship Id="rId341" Type="http://schemas.openxmlformats.org/officeDocument/2006/relationships/slide" Target="../slides/slide54.xml"/><Relationship Id="rId362" Type="http://schemas.openxmlformats.org/officeDocument/2006/relationships/slide" Target="../slides/slide109.xml"/><Relationship Id="rId201" Type="http://schemas.openxmlformats.org/officeDocument/2006/relationships/slide" Target="../slides/slide81.xml"/><Relationship Id="rId222" Type="http://schemas.openxmlformats.org/officeDocument/2006/relationships/slide" Target="../slides/slide10.xml"/><Relationship Id="rId243" Type="http://schemas.openxmlformats.org/officeDocument/2006/relationships/slide" Target="../slides/slide31.xml"/><Relationship Id="rId264" Type="http://schemas.openxmlformats.org/officeDocument/2006/relationships/slide" Target="../slides/slide335.xml"/><Relationship Id="rId285" Type="http://schemas.openxmlformats.org/officeDocument/2006/relationships/slide" Target="../slides/slide223.xml"/><Relationship Id="rId17" Type="http://schemas.openxmlformats.org/officeDocument/2006/relationships/slide" Target="../slides/slide365.xml"/><Relationship Id="rId38" Type="http://schemas.openxmlformats.org/officeDocument/2006/relationships/slide" Target="../slides/slide197.xml"/><Relationship Id="rId59" Type="http://schemas.openxmlformats.org/officeDocument/2006/relationships/slide" Target="../slides/slide218.xml"/><Relationship Id="rId103" Type="http://schemas.openxmlformats.org/officeDocument/2006/relationships/slide" Target="../slides/slide264.xml"/><Relationship Id="rId124" Type="http://schemas.openxmlformats.org/officeDocument/2006/relationships/slide" Target="../slides/slide285.xml"/><Relationship Id="rId310" Type="http://schemas.openxmlformats.org/officeDocument/2006/relationships/slide" Target="../slides/slide306.xml"/><Relationship Id="rId70" Type="http://schemas.openxmlformats.org/officeDocument/2006/relationships/slide" Target="../slides/slide230.xml"/><Relationship Id="rId91" Type="http://schemas.openxmlformats.org/officeDocument/2006/relationships/slide" Target="../slides/slide251.xml"/><Relationship Id="rId145" Type="http://schemas.openxmlformats.org/officeDocument/2006/relationships/slide" Target="../slides/slide149.xml"/><Relationship Id="rId166" Type="http://schemas.openxmlformats.org/officeDocument/2006/relationships/slide" Target="../slides/slide171.xml"/><Relationship Id="rId187" Type="http://schemas.openxmlformats.org/officeDocument/2006/relationships/slide" Target="../slides/slide67.xml"/><Relationship Id="rId331" Type="http://schemas.openxmlformats.org/officeDocument/2006/relationships/slide" Target="../slides/slide42.xml"/><Relationship Id="rId352" Type="http://schemas.openxmlformats.org/officeDocument/2006/relationships/slide" Target="../slides/slide99.xml"/><Relationship Id="rId373" Type="http://schemas.openxmlformats.org/officeDocument/2006/relationships/slide" Target="../slides/slide120.xml"/><Relationship Id="rId1" Type="http://schemas.openxmlformats.org/officeDocument/2006/relationships/slideMaster" Target="../slideMasters/slideMaster1.xml"/><Relationship Id="rId212" Type="http://schemas.openxmlformats.org/officeDocument/2006/relationships/slide" Target="../slides/slide92.xml"/><Relationship Id="rId233" Type="http://schemas.openxmlformats.org/officeDocument/2006/relationships/slide" Target="../slides/slide21.xml"/><Relationship Id="rId254" Type="http://schemas.openxmlformats.org/officeDocument/2006/relationships/slide" Target="../slides/slide325.xml"/><Relationship Id="rId28" Type="http://schemas.openxmlformats.org/officeDocument/2006/relationships/slide" Target="../slides/slide376.xml"/><Relationship Id="rId49" Type="http://schemas.openxmlformats.org/officeDocument/2006/relationships/slide" Target="../slides/slide208.xml"/><Relationship Id="rId114" Type="http://schemas.openxmlformats.org/officeDocument/2006/relationships/slide" Target="../slides/slide275.xml"/><Relationship Id="rId275" Type="http://schemas.openxmlformats.org/officeDocument/2006/relationships/slide" Target="../slides/slide346.xml"/><Relationship Id="rId296" Type="http://schemas.openxmlformats.org/officeDocument/2006/relationships/slide" Target="../slides/slide292.xml"/><Relationship Id="rId300" Type="http://schemas.openxmlformats.org/officeDocument/2006/relationships/slide" Target="../slides/slide296.xml"/><Relationship Id="rId60" Type="http://schemas.openxmlformats.org/officeDocument/2006/relationships/slide" Target="../slides/slide219.xml"/><Relationship Id="rId81" Type="http://schemas.openxmlformats.org/officeDocument/2006/relationships/slide" Target="../slides/slide241.xml"/><Relationship Id="rId135" Type="http://schemas.openxmlformats.org/officeDocument/2006/relationships/slide" Target="../slides/slide139.xml"/><Relationship Id="rId156" Type="http://schemas.openxmlformats.org/officeDocument/2006/relationships/slide" Target="../slides/slide161.xml"/><Relationship Id="rId177" Type="http://schemas.openxmlformats.org/officeDocument/2006/relationships/slide" Target="../slides/slide182.xml"/><Relationship Id="rId198" Type="http://schemas.openxmlformats.org/officeDocument/2006/relationships/slide" Target="../slides/slide78.xml"/><Relationship Id="rId321" Type="http://schemas.openxmlformats.org/officeDocument/2006/relationships/slide" Target="../slides/slide317.xml"/><Relationship Id="rId342" Type="http://schemas.openxmlformats.org/officeDocument/2006/relationships/slide" Target="../slides/slide55.xml"/><Relationship Id="rId363" Type="http://schemas.openxmlformats.org/officeDocument/2006/relationships/slide" Target="../slides/slide110.xml"/><Relationship Id="rId202" Type="http://schemas.openxmlformats.org/officeDocument/2006/relationships/slide" Target="../slides/slide82.xml"/><Relationship Id="rId223" Type="http://schemas.openxmlformats.org/officeDocument/2006/relationships/slide" Target="../slides/slide11.xml"/><Relationship Id="rId244" Type="http://schemas.openxmlformats.org/officeDocument/2006/relationships/slide" Target="../slides/slide32.xml"/><Relationship Id="rId18" Type="http://schemas.openxmlformats.org/officeDocument/2006/relationships/slide" Target="../slides/slide366.xml"/><Relationship Id="rId39" Type="http://schemas.openxmlformats.org/officeDocument/2006/relationships/slide" Target="../slides/slide198.xml"/><Relationship Id="rId265" Type="http://schemas.openxmlformats.org/officeDocument/2006/relationships/slide" Target="../slides/slide336.xml"/><Relationship Id="rId286" Type="http://schemas.openxmlformats.org/officeDocument/2006/relationships/slide" Target="../slides/slide255.xml"/><Relationship Id="rId50" Type="http://schemas.openxmlformats.org/officeDocument/2006/relationships/slide" Target="../slides/slide209.xml"/><Relationship Id="rId104" Type="http://schemas.openxmlformats.org/officeDocument/2006/relationships/slide" Target="../slides/slide265.xml"/><Relationship Id="rId125" Type="http://schemas.openxmlformats.org/officeDocument/2006/relationships/slide" Target="../slides/slide129.xml"/><Relationship Id="rId146" Type="http://schemas.openxmlformats.org/officeDocument/2006/relationships/slide" Target="../slides/slide150.xml"/><Relationship Id="rId167" Type="http://schemas.openxmlformats.org/officeDocument/2006/relationships/slide" Target="../slides/slide172.xml"/><Relationship Id="rId188" Type="http://schemas.openxmlformats.org/officeDocument/2006/relationships/slide" Target="../slides/slide68.xml"/><Relationship Id="rId311" Type="http://schemas.openxmlformats.org/officeDocument/2006/relationships/slide" Target="../slides/slide307.xml"/><Relationship Id="rId332" Type="http://schemas.openxmlformats.org/officeDocument/2006/relationships/slide" Target="../slides/slide44.xml"/><Relationship Id="rId353" Type="http://schemas.openxmlformats.org/officeDocument/2006/relationships/slide" Target="../slides/slide100.xml"/><Relationship Id="rId374" Type="http://schemas.openxmlformats.org/officeDocument/2006/relationships/slide" Target="../slides/slide121.xml"/><Relationship Id="rId71" Type="http://schemas.openxmlformats.org/officeDocument/2006/relationships/slide" Target="../slides/slide231.xml"/><Relationship Id="rId92" Type="http://schemas.openxmlformats.org/officeDocument/2006/relationships/slide" Target="../slides/slide252.xml"/><Relationship Id="rId213" Type="http://schemas.openxmlformats.org/officeDocument/2006/relationships/slide" Target="../slides/slide93.xml"/><Relationship Id="rId234" Type="http://schemas.openxmlformats.org/officeDocument/2006/relationships/slide" Target="../slides/slide22.xml"/><Relationship Id="rId2" Type="http://schemas.openxmlformats.org/officeDocument/2006/relationships/slide" Target="../slides/slide350.xml"/><Relationship Id="rId29" Type="http://schemas.openxmlformats.org/officeDocument/2006/relationships/slide" Target="../slides/slide377.xml"/><Relationship Id="rId255" Type="http://schemas.openxmlformats.org/officeDocument/2006/relationships/slide" Target="../slides/slide326.xml"/><Relationship Id="rId276" Type="http://schemas.openxmlformats.org/officeDocument/2006/relationships/slide" Target="../slides/slide347.xml"/><Relationship Id="rId297" Type="http://schemas.openxmlformats.org/officeDocument/2006/relationships/slide" Target="../slides/slide293.xml"/><Relationship Id="rId40" Type="http://schemas.openxmlformats.org/officeDocument/2006/relationships/slide" Target="../slides/slide199.xml"/><Relationship Id="rId115" Type="http://schemas.openxmlformats.org/officeDocument/2006/relationships/slide" Target="../slides/slide276.xml"/><Relationship Id="rId136" Type="http://schemas.openxmlformats.org/officeDocument/2006/relationships/slide" Target="../slides/slide140.xml"/><Relationship Id="rId157" Type="http://schemas.openxmlformats.org/officeDocument/2006/relationships/slide" Target="../slides/slide162.xml"/><Relationship Id="rId178" Type="http://schemas.openxmlformats.org/officeDocument/2006/relationships/slide" Target="../slides/slide183.xml"/><Relationship Id="rId301" Type="http://schemas.openxmlformats.org/officeDocument/2006/relationships/slide" Target="../slides/slide297.xml"/><Relationship Id="rId322" Type="http://schemas.openxmlformats.org/officeDocument/2006/relationships/slide" Target="../slides/slide43.xml"/><Relationship Id="rId343" Type="http://schemas.openxmlformats.org/officeDocument/2006/relationships/slide" Target="../slides/slide56.xml"/><Relationship Id="rId364" Type="http://schemas.openxmlformats.org/officeDocument/2006/relationships/slide" Target="../slides/slide111.xml"/><Relationship Id="rId61" Type="http://schemas.openxmlformats.org/officeDocument/2006/relationships/slide" Target="../slides/slide220.xml"/><Relationship Id="rId82" Type="http://schemas.openxmlformats.org/officeDocument/2006/relationships/slide" Target="../slides/slide242.xml"/><Relationship Id="rId199" Type="http://schemas.openxmlformats.org/officeDocument/2006/relationships/slide" Target="../slides/slide79.xml"/><Relationship Id="rId203" Type="http://schemas.openxmlformats.org/officeDocument/2006/relationships/slide" Target="../slides/slide83.xml"/><Relationship Id="rId19" Type="http://schemas.openxmlformats.org/officeDocument/2006/relationships/slide" Target="../slides/slide367.xml"/><Relationship Id="rId224" Type="http://schemas.openxmlformats.org/officeDocument/2006/relationships/slide" Target="../slides/slide12.xml"/><Relationship Id="rId245" Type="http://schemas.openxmlformats.org/officeDocument/2006/relationships/slide" Target="../slides/slide33.xml"/><Relationship Id="rId266" Type="http://schemas.openxmlformats.org/officeDocument/2006/relationships/slide" Target="../slides/slide337.xml"/><Relationship Id="rId287" Type="http://schemas.openxmlformats.org/officeDocument/2006/relationships/slide" Target="../slides/slide286.xml"/><Relationship Id="rId30" Type="http://schemas.openxmlformats.org/officeDocument/2006/relationships/slide" Target="../slides/slide378.xml"/><Relationship Id="rId105" Type="http://schemas.openxmlformats.org/officeDocument/2006/relationships/slide" Target="../slides/slide266.xml"/><Relationship Id="rId126" Type="http://schemas.openxmlformats.org/officeDocument/2006/relationships/slide" Target="../slides/slide130.xml"/><Relationship Id="rId147" Type="http://schemas.openxmlformats.org/officeDocument/2006/relationships/slide" Target="../slides/slide151.xml"/><Relationship Id="rId168" Type="http://schemas.openxmlformats.org/officeDocument/2006/relationships/slide" Target="../slides/slide173.xml"/><Relationship Id="rId312" Type="http://schemas.openxmlformats.org/officeDocument/2006/relationships/slide" Target="../slides/slide308.xml"/><Relationship Id="rId333" Type="http://schemas.openxmlformats.org/officeDocument/2006/relationships/slide" Target="../slides/slide45.xml"/><Relationship Id="rId354" Type="http://schemas.openxmlformats.org/officeDocument/2006/relationships/slide" Target="../slides/slide101.xml"/><Relationship Id="rId51" Type="http://schemas.openxmlformats.org/officeDocument/2006/relationships/slide" Target="../slides/slide210.xml"/><Relationship Id="rId72" Type="http://schemas.openxmlformats.org/officeDocument/2006/relationships/slide" Target="../slides/slide232.xml"/><Relationship Id="rId93" Type="http://schemas.openxmlformats.org/officeDocument/2006/relationships/slide" Target="../slides/slide253.xml"/><Relationship Id="rId189" Type="http://schemas.openxmlformats.org/officeDocument/2006/relationships/slide" Target="../slides/slide69.xml"/><Relationship Id="rId375" Type="http://schemas.openxmlformats.org/officeDocument/2006/relationships/slide" Target="../slides/slide122.xml"/><Relationship Id="rId3" Type="http://schemas.openxmlformats.org/officeDocument/2006/relationships/slide" Target="../slides/slide351.xml"/><Relationship Id="rId214" Type="http://schemas.openxmlformats.org/officeDocument/2006/relationships/slide" Target="../slides/slide94.xml"/><Relationship Id="rId235" Type="http://schemas.openxmlformats.org/officeDocument/2006/relationships/slide" Target="../slides/slide23.xml"/><Relationship Id="rId256" Type="http://schemas.openxmlformats.org/officeDocument/2006/relationships/slide" Target="../slides/slide327.xml"/><Relationship Id="rId277" Type="http://schemas.openxmlformats.org/officeDocument/2006/relationships/slide" Target="../slides/slide348.xml"/><Relationship Id="rId298" Type="http://schemas.openxmlformats.org/officeDocument/2006/relationships/slide" Target="../slides/slide294.xml"/><Relationship Id="rId116" Type="http://schemas.openxmlformats.org/officeDocument/2006/relationships/slide" Target="../slides/slide277.xml"/><Relationship Id="rId137" Type="http://schemas.openxmlformats.org/officeDocument/2006/relationships/slide" Target="../slides/slide141.xml"/><Relationship Id="rId158" Type="http://schemas.openxmlformats.org/officeDocument/2006/relationships/slide" Target="../slides/slide163.xml"/><Relationship Id="rId302" Type="http://schemas.openxmlformats.org/officeDocument/2006/relationships/slide" Target="../slides/slide298.xml"/><Relationship Id="rId323" Type="http://schemas.openxmlformats.org/officeDocument/2006/relationships/slide" Target="../slides/slide50.xml"/><Relationship Id="rId344" Type="http://schemas.openxmlformats.org/officeDocument/2006/relationships/slide" Target="../slides/slide58.xml"/><Relationship Id="rId20" Type="http://schemas.openxmlformats.org/officeDocument/2006/relationships/slide" Target="../slides/slide368.xml"/><Relationship Id="rId41" Type="http://schemas.openxmlformats.org/officeDocument/2006/relationships/slide" Target="../slides/slide200.xml"/><Relationship Id="rId62" Type="http://schemas.openxmlformats.org/officeDocument/2006/relationships/slide" Target="../slides/slide221.xml"/><Relationship Id="rId83" Type="http://schemas.openxmlformats.org/officeDocument/2006/relationships/slide" Target="../slides/slide243.xml"/><Relationship Id="rId179" Type="http://schemas.openxmlformats.org/officeDocument/2006/relationships/slide" Target="../slides/slide184.xml"/><Relationship Id="rId365" Type="http://schemas.openxmlformats.org/officeDocument/2006/relationships/slide" Target="../slides/slide112.xml"/><Relationship Id="rId190" Type="http://schemas.openxmlformats.org/officeDocument/2006/relationships/slide" Target="../slides/slide70.xml"/><Relationship Id="rId204" Type="http://schemas.openxmlformats.org/officeDocument/2006/relationships/slide" Target="../slides/slide84.xml"/><Relationship Id="rId225" Type="http://schemas.openxmlformats.org/officeDocument/2006/relationships/slide" Target="../slides/slide13.xml"/><Relationship Id="rId246" Type="http://schemas.openxmlformats.org/officeDocument/2006/relationships/slide" Target="../slides/slide34.xml"/><Relationship Id="rId267" Type="http://schemas.openxmlformats.org/officeDocument/2006/relationships/slide" Target="../slides/slide338.xml"/><Relationship Id="rId288" Type="http://schemas.openxmlformats.org/officeDocument/2006/relationships/slide" Target="../slides/slide318.xml"/><Relationship Id="rId106" Type="http://schemas.openxmlformats.org/officeDocument/2006/relationships/slide" Target="../slides/slide267.xml"/><Relationship Id="rId127" Type="http://schemas.openxmlformats.org/officeDocument/2006/relationships/slide" Target="../slides/slide131.xml"/><Relationship Id="rId313" Type="http://schemas.openxmlformats.org/officeDocument/2006/relationships/slide" Target="../slides/slide309.xml"/><Relationship Id="rId10" Type="http://schemas.openxmlformats.org/officeDocument/2006/relationships/slide" Target="../slides/slide358.xml"/><Relationship Id="rId31" Type="http://schemas.openxmlformats.org/officeDocument/2006/relationships/slide" Target="../slides/slide379.xml"/><Relationship Id="rId52" Type="http://schemas.openxmlformats.org/officeDocument/2006/relationships/slide" Target="../slides/slide211.xml"/><Relationship Id="rId73" Type="http://schemas.openxmlformats.org/officeDocument/2006/relationships/slide" Target="../slides/slide233.xml"/><Relationship Id="rId94" Type="http://schemas.openxmlformats.org/officeDocument/2006/relationships/slide" Target="../slides/slide254.xml"/><Relationship Id="rId148" Type="http://schemas.openxmlformats.org/officeDocument/2006/relationships/slide" Target="../slides/slide152.xml"/><Relationship Id="rId169" Type="http://schemas.openxmlformats.org/officeDocument/2006/relationships/slide" Target="../slides/slide174.xml"/><Relationship Id="rId334" Type="http://schemas.openxmlformats.org/officeDocument/2006/relationships/slide" Target="../slides/slide46.xml"/><Relationship Id="rId355" Type="http://schemas.openxmlformats.org/officeDocument/2006/relationships/slide" Target="../slides/slide102.xml"/><Relationship Id="rId376" Type="http://schemas.openxmlformats.org/officeDocument/2006/relationships/slide" Target="../slides/slide123.xml"/><Relationship Id="rId4" Type="http://schemas.openxmlformats.org/officeDocument/2006/relationships/slide" Target="../slides/slide352.xml"/><Relationship Id="rId180" Type="http://schemas.openxmlformats.org/officeDocument/2006/relationships/slide" Target="../slides/slide185.xml"/><Relationship Id="rId215" Type="http://schemas.openxmlformats.org/officeDocument/2006/relationships/slide" Target="../slides/slide95.xml"/><Relationship Id="rId236" Type="http://schemas.openxmlformats.org/officeDocument/2006/relationships/slide" Target="../slides/slide24.xml"/><Relationship Id="rId257" Type="http://schemas.openxmlformats.org/officeDocument/2006/relationships/slide" Target="../slides/slide328.xml"/><Relationship Id="rId278" Type="http://schemas.openxmlformats.org/officeDocument/2006/relationships/slide" Target="../slides/slide4.xml"/><Relationship Id="rId303" Type="http://schemas.openxmlformats.org/officeDocument/2006/relationships/slide" Target="../slides/slide299.xml"/><Relationship Id="rId42" Type="http://schemas.openxmlformats.org/officeDocument/2006/relationships/slide" Target="../slides/slide201.xml"/><Relationship Id="rId84" Type="http://schemas.openxmlformats.org/officeDocument/2006/relationships/slide" Target="../slides/slide244.xml"/><Relationship Id="rId138" Type="http://schemas.openxmlformats.org/officeDocument/2006/relationships/slide" Target="../slides/slide142.xml"/><Relationship Id="rId345" Type="http://schemas.openxmlformats.org/officeDocument/2006/relationships/slide" Target="../slides/slide59.xml"/><Relationship Id="rId191" Type="http://schemas.openxmlformats.org/officeDocument/2006/relationships/slide" Target="../slides/slide71.xml"/><Relationship Id="rId205" Type="http://schemas.openxmlformats.org/officeDocument/2006/relationships/slide" Target="../slides/slide85.xml"/><Relationship Id="rId247" Type="http://schemas.openxmlformats.org/officeDocument/2006/relationships/slide" Target="../slides/slide35.xml"/><Relationship Id="rId107" Type="http://schemas.openxmlformats.org/officeDocument/2006/relationships/slide" Target="../slides/slide268.xml"/><Relationship Id="rId289" Type="http://schemas.openxmlformats.org/officeDocument/2006/relationships/slide" Target="../slides/slide349.xml"/><Relationship Id="rId11" Type="http://schemas.openxmlformats.org/officeDocument/2006/relationships/slide" Target="../slides/slide359.xml"/><Relationship Id="rId53" Type="http://schemas.openxmlformats.org/officeDocument/2006/relationships/slide" Target="../slides/slide212.xml"/><Relationship Id="rId149" Type="http://schemas.openxmlformats.org/officeDocument/2006/relationships/slide" Target="../slides/slide153.xml"/><Relationship Id="rId314" Type="http://schemas.openxmlformats.org/officeDocument/2006/relationships/slide" Target="../slides/slide310.xml"/><Relationship Id="rId356" Type="http://schemas.openxmlformats.org/officeDocument/2006/relationships/slide" Target="../slides/slide103.xml"/><Relationship Id="rId95" Type="http://schemas.openxmlformats.org/officeDocument/2006/relationships/slide" Target="../slides/slide256.xml"/><Relationship Id="rId160" Type="http://schemas.openxmlformats.org/officeDocument/2006/relationships/slide" Target="../slides/slide165.xml"/><Relationship Id="rId216" Type="http://schemas.openxmlformats.org/officeDocument/2006/relationships/slide" Target="../slides/slide96.xml"/><Relationship Id="rId258" Type="http://schemas.openxmlformats.org/officeDocument/2006/relationships/slide" Target="../slides/slide329.xml"/><Relationship Id="rId22" Type="http://schemas.openxmlformats.org/officeDocument/2006/relationships/slide" Target="../slides/slide370.xml"/><Relationship Id="rId64" Type="http://schemas.openxmlformats.org/officeDocument/2006/relationships/slide" Target="../slides/slide224.xml"/><Relationship Id="rId118" Type="http://schemas.openxmlformats.org/officeDocument/2006/relationships/slide" Target="../slides/slide279.xml"/><Relationship Id="rId325" Type="http://schemas.openxmlformats.org/officeDocument/2006/relationships/slide" Target="../slides/slide64.xml"/><Relationship Id="rId367" Type="http://schemas.openxmlformats.org/officeDocument/2006/relationships/slide" Target="../slides/slide114.xml"/><Relationship Id="rId171" Type="http://schemas.openxmlformats.org/officeDocument/2006/relationships/slide" Target="../slides/slide176.xml"/><Relationship Id="rId227" Type="http://schemas.openxmlformats.org/officeDocument/2006/relationships/slide" Target="../slides/slide15.xml"/><Relationship Id="rId269" Type="http://schemas.openxmlformats.org/officeDocument/2006/relationships/slide" Target="../slides/slide340.xml"/><Relationship Id="rId33" Type="http://schemas.openxmlformats.org/officeDocument/2006/relationships/slide" Target="../slides/slide192.xml"/><Relationship Id="rId129" Type="http://schemas.openxmlformats.org/officeDocument/2006/relationships/slide" Target="../slides/slide133.xml"/><Relationship Id="rId280" Type="http://schemas.openxmlformats.org/officeDocument/2006/relationships/slide" Target="../slides/slide65.xml"/><Relationship Id="rId336" Type="http://schemas.openxmlformats.org/officeDocument/2006/relationships/slide" Target="../slides/slide48.xml"/><Relationship Id="rId75" Type="http://schemas.openxmlformats.org/officeDocument/2006/relationships/slide" Target="../slides/slide235.xml"/><Relationship Id="rId140" Type="http://schemas.openxmlformats.org/officeDocument/2006/relationships/slide" Target="../slides/slide144.xml"/><Relationship Id="rId182" Type="http://schemas.openxmlformats.org/officeDocument/2006/relationships/slide" Target="../slides/slide187.xml"/><Relationship Id="rId378" Type="http://schemas.openxmlformats.org/officeDocument/2006/relationships/slide" Target="../slides/slide125.xml"/><Relationship Id="rId6" Type="http://schemas.openxmlformats.org/officeDocument/2006/relationships/slide" Target="../slides/slide354.xml"/><Relationship Id="rId238" Type="http://schemas.openxmlformats.org/officeDocument/2006/relationships/slide" Target="../slides/slide26.xml"/><Relationship Id="rId291" Type="http://schemas.openxmlformats.org/officeDocument/2006/relationships/slide" Target="../slides/slide287.xml"/><Relationship Id="rId305" Type="http://schemas.openxmlformats.org/officeDocument/2006/relationships/slide" Target="../slides/slide301.xml"/><Relationship Id="rId347" Type="http://schemas.openxmlformats.org/officeDocument/2006/relationships/slide" Target="../slides/slide61.xml"/><Relationship Id="rId44" Type="http://schemas.openxmlformats.org/officeDocument/2006/relationships/slide" Target="../slides/slide203.xml"/><Relationship Id="rId86" Type="http://schemas.openxmlformats.org/officeDocument/2006/relationships/slide" Target="../slides/slide246.xml"/><Relationship Id="rId151" Type="http://schemas.openxmlformats.org/officeDocument/2006/relationships/slide" Target="../slides/slide155.xml"/><Relationship Id="rId193" Type="http://schemas.openxmlformats.org/officeDocument/2006/relationships/slide" Target="../slides/slide73.xml"/><Relationship Id="rId207" Type="http://schemas.openxmlformats.org/officeDocument/2006/relationships/slide" Target="../slides/slide87.xml"/><Relationship Id="rId249" Type="http://schemas.openxmlformats.org/officeDocument/2006/relationships/slide" Target="../slides/slide320.xml"/><Relationship Id="rId13" Type="http://schemas.openxmlformats.org/officeDocument/2006/relationships/slide" Target="../slides/slide361.xml"/><Relationship Id="rId109" Type="http://schemas.openxmlformats.org/officeDocument/2006/relationships/slide" Target="../slides/slide270.xml"/><Relationship Id="rId260" Type="http://schemas.openxmlformats.org/officeDocument/2006/relationships/slide" Target="../slides/slide331.xml"/><Relationship Id="rId316" Type="http://schemas.openxmlformats.org/officeDocument/2006/relationships/slide" Target="../slides/slide312.xml"/><Relationship Id="rId55" Type="http://schemas.openxmlformats.org/officeDocument/2006/relationships/slide" Target="../slides/slide214.xml"/><Relationship Id="rId97" Type="http://schemas.openxmlformats.org/officeDocument/2006/relationships/slide" Target="../slides/slide258.xml"/><Relationship Id="rId120" Type="http://schemas.openxmlformats.org/officeDocument/2006/relationships/slide" Target="../slides/slide281.xml"/><Relationship Id="rId358" Type="http://schemas.openxmlformats.org/officeDocument/2006/relationships/slide" Target="../slides/slide105.xml"/><Relationship Id="rId162" Type="http://schemas.openxmlformats.org/officeDocument/2006/relationships/slide" Target="../slides/slide167.xml"/><Relationship Id="rId218" Type="http://schemas.openxmlformats.org/officeDocument/2006/relationships/slide" Target="../slides/slide5.xml"/><Relationship Id="rId271" Type="http://schemas.openxmlformats.org/officeDocument/2006/relationships/slide" Target="../slides/slide342.xml"/><Relationship Id="rId24" Type="http://schemas.openxmlformats.org/officeDocument/2006/relationships/slide" Target="../slides/slide372.xml"/><Relationship Id="rId66" Type="http://schemas.openxmlformats.org/officeDocument/2006/relationships/slide" Target="../slides/slide226.xml"/><Relationship Id="rId131" Type="http://schemas.openxmlformats.org/officeDocument/2006/relationships/slide" Target="../slides/slide135.xml"/><Relationship Id="rId327" Type="http://schemas.openxmlformats.org/officeDocument/2006/relationships/slide" Target="../slides/slide38.xml"/><Relationship Id="rId369" Type="http://schemas.openxmlformats.org/officeDocument/2006/relationships/slide" Target="../slides/slide116.xml"/><Relationship Id="rId173" Type="http://schemas.openxmlformats.org/officeDocument/2006/relationships/slide" Target="../slides/slide178.xml"/><Relationship Id="rId229" Type="http://schemas.openxmlformats.org/officeDocument/2006/relationships/slide" Target="../slides/slide17.xml"/><Relationship Id="rId240" Type="http://schemas.openxmlformats.org/officeDocument/2006/relationships/slide" Target="../slides/slide28.xml"/><Relationship Id="rId35" Type="http://schemas.openxmlformats.org/officeDocument/2006/relationships/slide" Target="../slides/slide194.xml"/><Relationship Id="rId77" Type="http://schemas.openxmlformats.org/officeDocument/2006/relationships/slide" Target="../slides/slide237.xml"/><Relationship Id="rId100" Type="http://schemas.openxmlformats.org/officeDocument/2006/relationships/slide" Target="../slides/slide261.xml"/><Relationship Id="rId282" Type="http://schemas.openxmlformats.org/officeDocument/2006/relationships/slide" Target="../slides/slide128.xml"/><Relationship Id="rId338" Type="http://schemas.openxmlformats.org/officeDocument/2006/relationships/slide" Target="../slides/slide51.xml"/><Relationship Id="rId8" Type="http://schemas.openxmlformats.org/officeDocument/2006/relationships/slide" Target="../slides/slide356.xml"/><Relationship Id="rId142" Type="http://schemas.openxmlformats.org/officeDocument/2006/relationships/slide" Target="../slides/slide146.xml"/><Relationship Id="rId184" Type="http://schemas.openxmlformats.org/officeDocument/2006/relationships/slide" Target="../slides/slide189.xml"/><Relationship Id="rId251" Type="http://schemas.openxmlformats.org/officeDocument/2006/relationships/slide" Target="../slides/slide322.xml"/><Relationship Id="rId46" Type="http://schemas.openxmlformats.org/officeDocument/2006/relationships/slide" Target="../slides/slide205.xml"/><Relationship Id="rId293" Type="http://schemas.openxmlformats.org/officeDocument/2006/relationships/slide" Target="../slides/slide289.xml"/><Relationship Id="rId307" Type="http://schemas.openxmlformats.org/officeDocument/2006/relationships/slide" Target="../slides/slide303.xml"/><Relationship Id="rId349" Type="http://schemas.openxmlformats.org/officeDocument/2006/relationships/slide" Target="../slides/slide63.xml"/><Relationship Id="rId88" Type="http://schemas.openxmlformats.org/officeDocument/2006/relationships/slide" Target="../slides/slide248.xml"/><Relationship Id="rId111" Type="http://schemas.openxmlformats.org/officeDocument/2006/relationships/slide" Target="../slides/slide272.xml"/><Relationship Id="rId153" Type="http://schemas.openxmlformats.org/officeDocument/2006/relationships/slide" Target="../slides/slide157.xml"/><Relationship Id="rId195" Type="http://schemas.openxmlformats.org/officeDocument/2006/relationships/slide" Target="../slides/slide75.xml"/><Relationship Id="rId209" Type="http://schemas.openxmlformats.org/officeDocument/2006/relationships/slide" Target="../slides/slide89.xml"/><Relationship Id="rId360" Type="http://schemas.openxmlformats.org/officeDocument/2006/relationships/slide" Target="../slides/slide107.xml"/><Relationship Id="rId220" Type="http://schemas.openxmlformats.org/officeDocument/2006/relationships/slide" Target="../slides/slide7.xml"/><Relationship Id="rId15" Type="http://schemas.openxmlformats.org/officeDocument/2006/relationships/slide" Target="../slides/slide363.xml"/><Relationship Id="rId57" Type="http://schemas.openxmlformats.org/officeDocument/2006/relationships/slide" Target="../slides/slide216.xml"/><Relationship Id="rId262" Type="http://schemas.openxmlformats.org/officeDocument/2006/relationships/slide" Target="../slides/slide333.xml"/><Relationship Id="rId318" Type="http://schemas.openxmlformats.org/officeDocument/2006/relationships/slide" Target="../slides/slide314.xml"/><Relationship Id="rId99" Type="http://schemas.openxmlformats.org/officeDocument/2006/relationships/slide" Target="../slides/slide260.xml"/><Relationship Id="rId122" Type="http://schemas.openxmlformats.org/officeDocument/2006/relationships/slide" Target="../slides/slide283.xml"/><Relationship Id="rId164" Type="http://schemas.openxmlformats.org/officeDocument/2006/relationships/slide" Target="../slides/slide169.xml"/><Relationship Id="rId371" Type="http://schemas.openxmlformats.org/officeDocument/2006/relationships/slide" Target="../slides/slide118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160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26.xml"/><Relationship Id="rId26" Type="http://schemas.openxmlformats.org/officeDocument/2006/relationships/slide" Target="../slides/slide105.xml"/><Relationship Id="rId39" Type="http://schemas.openxmlformats.org/officeDocument/2006/relationships/slide" Target="../slides/slide118.xml"/><Relationship Id="rId21" Type="http://schemas.openxmlformats.org/officeDocument/2006/relationships/slide" Target="../slides/slide100.xml"/><Relationship Id="rId34" Type="http://schemas.openxmlformats.org/officeDocument/2006/relationships/slide" Target="../slides/slide113.xml"/><Relationship Id="rId42" Type="http://schemas.openxmlformats.org/officeDocument/2006/relationships/slide" Target="../slides/slide121.xml"/><Relationship Id="rId47" Type="http://schemas.openxmlformats.org/officeDocument/2006/relationships/slide" Target="../slides/slide127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10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03.xml"/><Relationship Id="rId32" Type="http://schemas.openxmlformats.org/officeDocument/2006/relationships/slide" Target="../slides/slide111.xml"/><Relationship Id="rId37" Type="http://schemas.openxmlformats.org/officeDocument/2006/relationships/slide" Target="../slides/slide116.xml"/><Relationship Id="rId40" Type="http://schemas.openxmlformats.org/officeDocument/2006/relationships/slide" Target="../slides/slide119.xml"/><Relationship Id="rId45" Type="http://schemas.openxmlformats.org/officeDocument/2006/relationships/slide" Target="../slides/slide124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02.xml"/><Relationship Id="rId28" Type="http://schemas.openxmlformats.org/officeDocument/2006/relationships/slide" Target="../slides/slide107.xml"/><Relationship Id="rId36" Type="http://schemas.openxmlformats.org/officeDocument/2006/relationships/slide" Target="../slides/slide115.xml"/><Relationship Id="rId10" Type="http://schemas.openxmlformats.org/officeDocument/2006/relationships/slide" Target="../slides/slide255.xml"/><Relationship Id="rId19" Type="http://schemas.openxmlformats.org/officeDocument/2006/relationships/slide" Target="../slides/slide98.xml"/><Relationship Id="rId31" Type="http://schemas.openxmlformats.org/officeDocument/2006/relationships/slide" Target="../slides/slide110.xml"/><Relationship Id="rId44" Type="http://schemas.openxmlformats.org/officeDocument/2006/relationships/slide" Target="../slides/slide123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01.xml"/><Relationship Id="rId27" Type="http://schemas.openxmlformats.org/officeDocument/2006/relationships/slide" Target="../slides/slide106.xml"/><Relationship Id="rId30" Type="http://schemas.openxmlformats.org/officeDocument/2006/relationships/slide" Target="../slides/slide109.xml"/><Relationship Id="rId35" Type="http://schemas.openxmlformats.org/officeDocument/2006/relationships/slide" Target="../slides/slide114.xml"/><Relationship Id="rId43" Type="http://schemas.openxmlformats.org/officeDocument/2006/relationships/slide" Target="../slides/slide122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04.xml"/><Relationship Id="rId33" Type="http://schemas.openxmlformats.org/officeDocument/2006/relationships/slide" Target="../slides/slide112.xml"/><Relationship Id="rId38" Type="http://schemas.openxmlformats.org/officeDocument/2006/relationships/slide" Target="../slides/slide117.xml"/><Relationship Id="rId46" Type="http://schemas.openxmlformats.org/officeDocument/2006/relationships/slide" Target="../slides/slide125.xml"/><Relationship Id="rId20" Type="http://schemas.openxmlformats.org/officeDocument/2006/relationships/slide" Target="../slides/slide99.xml"/><Relationship Id="rId41" Type="http://schemas.openxmlformats.org/officeDocument/2006/relationships/slide" Target="../slides/slide120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160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29.xml"/><Relationship Id="rId26" Type="http://schemas.openxmlformats.org/officeDocument/2006/relationships/slide" Target="../slides/slide137.xml"/><Relationship Id="rId39" Type="http://schemas.openxmlformats.org/officeDocument/2006/relationships/slide" Target="../slides/slide150.xml"/><Relationship Id="rId21" Type="http://schemas.openxmlformats.org/officeDocument/2006/relationships/slide" Target="../slides/slide132.xml"/><Relationship Id="rId34" Type="http://schemas.openxmlformats.org/officeDocument/2006/relationships/slide" Target="../slides/slide145.xml"/><Relationship Id="rId42" Type="http://schemas.openxmlformats.org/officeDocument/2006/relationships/slide" Target="../slides/slide153.xml"/><Relationship Id="rId47" Type="http://schemas.openxmlformats.org/officeDocument/2006/relationships/slide" Target="../slides/slide158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14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35.xml"/><Relationship Id="rId32" Type="http://schemas.openxmlformats.org/officeDocument/2006/relationships/slide" Target="../slides/slide143.xml"/><Relationship Id="rId37" Type="http://schemas.openxmlformats.org/officeDocument/2006/relationships/slide" Target="../slides/slide148.xml"/><Relationship Id="rId40" Type="http://schemas.openxmlformats.org/officeDocument/2006/relationships/slide" Target="../slides/slide151.xml"/><Relationship Id="rId45" Type="http://schemas.openxmlformats.org/officeDocument/2006/relationships/slide" Target="../slides/slide156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34.xml"/><Relationship Id="rId28" Type="http://schemas.openxmlformats.org/officeDocument/2006/relationships/slide" Target="../slides/slide139.xml"/><Relationship Id="rId36" Type="http://schemas.openxmlformats.org/officeDocument/2006/relationships/slide" Target="../slides/slide147.xml"/><Relationship Id="rId10" Type="http://schemas.openxmlformats.org/officeDocument/2006/relationships/slide" Target="../slides/slide255.xml"/><Relationship Id="rId19" Type="http://schemas.openxmlformats.org/officeDocument/2006/relationships/slide" Target="../slides/slide130.xml"/><Relationship Id="rId31" Type="http://schemas.openxmlformats.org/officeDocument/2006/relationships/slide" Target="../slides/slide142.xml"/><Relationship Id="rId44" Type="http://schemas.openxmlformats.org/officeDocument/2006/relationships/slide" Target="../slides/slide155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33.xml"/><Relationship Id="rId27" Type="http://schemas.openxmlformats.org/officeDocument/2006/relationships/slide" Target="../slides/slide138.xml"/><Relationship Id="rId30" Type="http://schemas.openxmlformats.org/officeDocument/2006/relationships/slide" Target="../slides/slide141.xml"/><Relationship Id="rId35" Type="http://schemas.openxmlformats.org/officeDocument/2006/relationships/slide" Target="../slides/slide146.xml"/><Relationship Id="rId43" Type="http://schemas.openxmlformats.org/officeDocument/2006/relationships/slide" Target="../slides/slide154.xml"/><Relationship Id="rId48" Type="http://schemas.openxmlformats.org/officeDocument/2006/relationships/slide" Target="../slides/slide159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36.xml"/><Relationship Id="rId33" Type="http://schemas.openxmlformats.org/officeDocument/2006/relationships/slide" Target="../slides/slide144.xml"/><Relationship Id="rId38" Type="http://schemas.openxmlformats.org/officeDocument/2006/relationships/slide" Target="../slides/slide149.xml"/><Relationship Id="rId46" Type="http://schemas.openxmlformats.org/officeDocument/2006/relationships/slide" Target="../slides/slide157.xml"/><Relationship Id="rId20" Type="http://schemas.openxmlformats.org/officeDocument/2006/relationships/slide" Target="../slides/slide131.xml"/><Relationship Id="rId41" Type="http://schemas.openxmlformats.org/officeDocument/2006/relationships/slide" Target="../slides/slide152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2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5.xml"/><Relationship Id="rId47" Type="http://schemas.openxmlformats.org/officeDocument/2006/relationships/slide" Target="../slides/slide190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3.xml"/><Relationship Id="rId45" Type="http://schemas.openxmlformats.org/officeDocument/2006/relationships/slide" Target="../slides/slide188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160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7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9.xml"/><Relationship Id="rId20" Type="http://schemas.openxmlformats.org/officeDocument/2006/relationships/slide" Target="../slides/slide163.xml"/><Relationship Id="rId41" Type="http://schemas.openxmlformats.org/officeDocument/2006/relationships/slide" Target="../slides/slide184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61.xml"/><Relationship Id="rId26" Type="http://schemas.openxmlformats.org/officeDocument/2006/relationships/slide" Target="../slides/slide169.xml"/><Relationship Id="rId39" Type="http://schemas.openxmlformats.org/officeDocument/2006/relationships/slide" Target="../slides/slide182.xml"/><Relationship Id="rId21" Type="http://schemas.openxmlformats.org/officeDocument/2006/relationships/slide" Target="../slides/slide164.xml"/><Relationship Id="rId34" Type="http://schemas.openxmlformats.org/officeDocument/2006/relationships/slide" Target="../slides/slide177.xml"/><Relationship Id="rId42" Type="http://schemas.openxmlformats.org/officeDocument/2006/relationships/slide" Target="../slides/slide185.xml"/><Relationship Id="rId47" Type="http://schemas.openxmlformats.org/officeDocument/2006/relationships/slide" Target="../slides/slide190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17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67.xml"/><Relationship Id="rId32" Type="http://schemas.openxmlformats.org/officeDocument/2006/relationships/slide" Target="../slides/slide175.xml"/><Relationship Id="rId37" Type="http://schemas.openxmlformats.org/officeDocument/2006/relationships/slide" Target="../slides/slide180.xml"/><Relationship Id="rId40" Type="http://schemas.openxmlformats.org/officeDocument/2006/relationships/slide" Target="../slides/slide183.xml"/><Relationship Id="rId45" Type="http://schemas.openxmlformats.org/officeDocument/2006/relationships/slide" Target="../slides/slide188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66.xml"/><Relationship Id="rId28" Type="http://schemas.openxmlformats.org/officeDocument/2006/relationships/slide" Target="../slides/slide171.xml"/><Relationship Id="rId36" Type="http://schemas.openxmlformats.org/officeDocument/2006/relationships/slide" Target="../slides/slide179.xml"/><Relationship Id="rId10" Type="http://schemas.openxmlformats.org/officeDocument/2006/relationships/slide" Target="../slides/slide255.xml"/><Relationship Id="rId19" Type="http://schemas.openxmlformats.org/officeDocument/2006/relationships/slide" Target="../slides/slide162.xml"/><Relationship Id="rId31" Type="http://schemas.openxmlformats.org/officeDocument/2006/relationships/slide" Target="../slides/slide174.xml"/><Relationship Id="rId44" Type="http://schemas.openxmlformats.org/officeDocument/2006/relationships/slide" Target="../slides/slide187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65.xml"/><Relationship Id="rId27" Type="http://schemas.openxmlformats.org/officeDocument/2006/relationships/slide" Target="../slides/slide170.xml"/><Relationship Id="rId30" Type="http://schemas.openxmlformats.org/officeDocument/2006/relationships/slide" Target="../slides/slide173.xml"/><Relationship Id="rId35" Type="http://schemas.openxmlformats.org/officeDocument/2006/relationships/slide" Target="../slides/slide178.xml"/><Relationship Id="rId43" Type="http://schemas.openxmlformats.org/officeDocument/2006/relationships/slide" Target="../slides/slide186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68.xml"/><Relationship Id="rId33" Type="http://schemas.openxmlformats.org/officeDocument/2006/relationships/slide" Target="../slides/slide176.xml"/><Relationship Id="rId38" Type="http://schemas.openxmlformats.org/officeDocument/2006/relationships/slide" Target="../slides/slide181.xml"/><Relationship Id="rId46" Type="http://schemas.openxmlformats.org/officeDocument/2006/relationships/slide" Target="../slides/slide189.xml"/><Relationship Id="rId20" Type="http://schemas.openxmlformats.org/officeDocument/2006/relationships/slide" Target="../slides/slide163.xml"/><Relationship Id="rId41" Type="http://schemas.openxmlformats.org/officeDocument/2006/relationships/slide" Target="../slides/slide184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160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192.xml"/><Relationship Id="rId26" Type="http://schemas.openxmlformats.org/officeDocument/2006/relationships/slide" Target="../slides/slide200.xml"/><Relationship Id="rId39" Type="http://schemas.openxmlformats.org/officeDocument/2006/relationships/slide" Target="../slides/slide213.xml"/><Relationship Id="rId21" Type="http://schemas.openxmlformats.org/officeDocument/2006/relationships/slide" Target="../slides/slide195.xml"/><Relationship Id="rId34" Type="http://schemas.openxmlformats.org/officeDocument/2006/relationships/slide" Target="../slides/slide208.xml"/><Relationship Id="rId42" Type="http://schemas.openxmlformats.org/officeDocument/2006/relationships/slide" Target="../slides/slide216.xml"/><Relationship Id="rId47" Type="http://schemas.openxmlformats.org/officeDocument/2006/relationships/slide" Target="../slides/slide221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0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198.xml"/><Relationship Id="rId32" Type="http://schemas.openxmlformats.org/officeDocument/2006/relationships/slide" Target="../slides/slide206.xml"/><Relationship Id="rId37" Type="http://schemas.openxmlformats.org/officeDocument/2006/relationships/slide" Target="../slides/slide211.xml"/><Relationship Id="rId40" Type="http://schemas.openxmlformats.org/officeDocument/2006/relationships/slide" Target="../slides/slide214.xml"/><Relationship Id="rId45" Type="http://schemas.openxmlformats.org/officeDocument/2006/relationships/slide" Target="../slides/slide219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197.xml"/><Relationship Id="rId28" Type="http://schemas.openxmlformats.org/officeDocument/2006/relationships/slide" Target="../slides/slide202.xml"/><Relationship Id="rId36" Type="http://schemas.openxmlformats.org/officeDocument/2006/relationships/slide" Target="../slides/slide210.xml"/><Relationship Id="rId10" Type="http://schemas.openxmlformats.org/officeDocument/2006/relationships/slide" Target="../slides/slide255.xml"/><Relationship Id="rId19" Type="http://schemas.openxmlformats.org/officeDocument/2006/relationships/slide" Target="../slides/slide193.xml"/><Relationship Id="rId31" Type="http://schemas.openxmlformats.org/officeDocument/2006/relationships/slide" Target="../slides/slide205.xml"/><Relationship Id="rId44" Type="http://schemas.openxmlformats.org/officeDocument/2006/relationships/slide" Target="../slides/slide218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196.xml"/><Relationship Id="rId27" Type="http://schemas.openxmlformats.org/officeDocument/2006/relationships/slide" Target="../slides/slide201.xml"/><Relationship Id="rId30" Type="http://schemas.openxmlformats.org/officeDocument/2006/relationships/slide" Target="../slides/slide204.xml"/><Relationship Id="rId35" Type="http://schemas.openxmlformats.org/officeDocument/2006/relationships/slide" Target="../slides/slide209.xml"/><Relationship Id="rId43" Type="http://schemas.openxmlformats.org/officeDocument/2006/relationships/slide" Target="../slides/slide217.xml"/><Relationship Id="rId48" Type="http://schemas.openxmlformats.org/officeDocument/2006/relationships/slide" Target="../slides/slide222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199.xml"/><Relationship Id="rId33" Type="http://schemas.openxmlformats.org/officeDocument/2006/relationships/slide" Target="../slides/slide207.xml"/><Relationship Id="rId38" Type="http://schemas.openxmlformats.org/officeDocument/2006/relationships/slide" Target="../slides/slide212.xml"/><Relationship Id="rId46" Type="http://schemas.openxmlformats.org/officeDocument/2006/relationships/slide" Target="../slides/slide220.xml"/><Relationship Id="rId20" Type="http://schemas.openxmlformats.org/officeDocument/2006/relationships/slide" Target="../slides/slide194.xml"/><Relationship Id="rId41" Type="http://schemas.openxmlformats.org/officeDocument/2006/relationships/slide" Target="../slides/slide215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160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224.xml"/><Relationship Id="rId26" Type="http://schemas.openxmlformats.org/officeDocument/2006/relationships/slide" Target="../slides/slide232.xml"/><Relationship Id="rId39" Type="http://schemas.openxmlformats.org/officeDocument/2006/relationships/slide" Target="../slides/slide245.xml"/><Relationship Id="rId21" Type="http://schemas.openxmlformats.org/officeDocument/2006/relationships/slide" Target="../slides/slide227.xml"/><Relationship Id="rId34" Type="http://schemas.openxmlformats.org/officeDocument/2006/relationships/slide" Target="../slides/slide240.xml"/><Relationship Id="rId42" Type="http://schemas.openxmlformats.org/officeDocument/2006/relationships/slide" Target="../slides/slide248.xml"/><Relationship Id="rId47" Type="http://schemas.openxmlformats.org/officeDocument/2006/relationships/slide" Target="../slides/slide253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3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230.xml"/><Relationship Id="rId32" Type="http://schemas.openxmlformats.org/officeDocument/2006/relationships/slide" Target="../slides/slide238.xml"/><Relationship Id="rId37" Type="http://schemas.openxmlformats.org/officeDocument/2006/relationships/slide" Target="../slides/slide243.xml"/><Relationship Id="rId40" Type="http://schemas.openxmlformats.org/officeDocument/2006/relationships/slide" Target="../slides/slide246.xml"/><Relationship Id="rId45" Type="http://schemas.openxmlformats.org/officeDocument/2006/relationships/slide" Target="../slides/slide251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229.xml"/><Relationship Id="rId28" Type="http://schemas.openxmlformats.org/officeDocument/2006/relationships/slide" Target="../slides/slide234.xml"/><Relationship Id="rId36" Type="http://schemas.openxmlformats.org/officeDocument/2006/relationships/slide" Target="../slides/slide242.xml"/><Relationship Id="rId10" Type="http://schemas.openxmlformats.org/officeDocument/2006/relationships/slide" Target="../slides/slide255.xml"/><Relationship Id="rId19" Type="http://schemas.openxmlformats.org/officeDocument/2006/relationships/slide" Target="../slides/slide225.xml"/><Relationship Id="rId31" Type="http://schemas.openxmlformats.org/officeDocument/2006/relationships/slide" Target="../slides/slide237.xml"/><Relationship Id="rId44" Type="http://schemas.openxmlformats.org/officeDocument/2006/relationships/slide" Target="../slides/slide250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228.xml"/><Relationship Id="rId27" Type="http://schemas.openxmlformats.org/officeDocument/2006/relationships/slide" Target="../slides/slide233.xml"/><Relationship Id="rId30" Type="http://schemas.openxmlformats.org/officeDocument/2006/relationships/slide" Target="../slides/slide236.xml"/><Relationship Id="rId35" Type="http://schemas.openxmlformats.org/officeDocument/2006/relationships/slide" Target="../slides/slide241.xml"/><Relationship Id="rId43" Type="http://schemas.openxmlformats.org/officeDocument/2006/relationships/slide" Target="../slides/slide249.xml"/><Relationship Id="rId48" Type="http://schemas.openxmlformats.org/officeDocument/2006/relationships/slide" Target="../slides/slide254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231.xml"/><Relationship Id="rId33" Type="http://schemas.openxmlformats.org/officeDocument/2006/relationships/slide" Target="../slides/slide239.xml"/><Relationship Id="rId38" Type="http://schemas.openxmlformats.org/officeDocument/2006/relationships/slide" Target="../slides/slide244.xml"/><Relationship Id="rId46" Type="http://schemas.openxmlformats.org/officeDocument/2006/relationships/slide" Target="../slides/slide252.xml"/><Relationship Id="rId20" Type="http://schemas.openxmlformats.org/officeDocument/2006/relationships/slide" Target="../slides/slide226.xml"/><Relationship Id="rId41" Type="http://schemas.openxmlformats.org/officeDocument/2006/relationships/slide" Target="../slides/slide24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7.xml"/><Relationship Id="rId13" Type="http://schemas.openxmlformats.org/officeDocument/2006/relationships/slide" Target="../slides/slide255.xml"/><Relationship Id="rId3" Type="http://schemas.openxmlformats.org/officeDocument/2006/relationships/image" Target="../media/image1.png"/><Relationship Id="rId7" Type="http://schemas.openxmlformats.org/officeDocument/2006/relationships/slide" Target="../slides/slide65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10" Type="http://schemas.openxmlformats.org/officeDocument/2006/relationships/slide" Target="../slides/slide160.xml"/><Relationship Id="rId4" Type="http://schemas.openxmlformats.org/officeDocument/2006/relationships/image" Target="../media/image2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160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2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256.xml"/><Relationship Id="rId26" Type="http://schemas.openxmlformats.org/officeDocument/2006/relationships/slide" Target="../slides/slide264.xml"/><Relationship Id="rId39" Type="http://schemas.openxmlformats.org/officeDocument/2006/relationships/slide" Target="../slides/slide277.xml"/><Relationship Id="rId21" Type="http://schemas.openxmlformats.org/officeDocument/2006/relationships/slide" Target="../slides/slide259.xml"/><Relationship Id="rId34" Type="http://schemas.openxmlformats.org/officeDocument/2006/relationships/slide" Target="../slides/slide272.xml"/><Relationship Id="rId42" Type="http://schemas.openxmlformats.org/officeDocument/2006/relationships/slide" Target="../slides/slide280.xml"/><Relationship Id="rId47" Type="http://schemas.openxmlformats.org/officeDocument/2006/relationships/slide" Target="../slides/slide285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6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262.xml"/><Relationship Id="rId32" Type="http://schemas.openxmlformats.org/officeDocument/2006/relationships/slide" Target="../slides/slide270.xml"/><Relationship Id="rId37" Type="http://schemas.openxmlformats.org/officeDocument/2006/relationships/slide" Target="../slides/slide275.xml"/><Relationship Id="rId40" Type="http://schemas.openxmlformats.org/officeDocument/2006/relationships/slide" Target="../slides/slide278.xml"/><Relationship Id="rId45" Type="http://schemas.openxmlformats.org/officeDocument/2006/relationships/slide" Target="../slides/slide283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261.xml"/><Relationship Id="rId28" Type="http://schemas.openxmlformats.org/officeDocument/2006/relationships/slide" Target="../slides/slide266.xml"/><Relationship Id="rId36" Type="http://schemas.openxmlformats.org/officeDocument/2006/relationships/slide" Target="../slides/slide274.xml"/><Relationship Id="rId10" Type="http://schemas.openxmlformats.org/officeDocument/2006/relationships/slide" Target="../slides/slide255.xml"/><Relationship Id="rId19" Type="http://schemas.openxmlformats.org/officeDocument/2006/relationships/slide" Target="../slides/slide257.xml"/><Relationship Id="rId31" Type="http://schemas.openxmlformats.org/officeDocument/2006/relationships/slide" Target="../slides/slide269.xml"/><Relationship Id="rId44" Type="http://schemas.openxmlformats.org/officeDocument/2006/relationships/slide" Target="../slides/slide282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260.xml"/><Relationship Id="rId27" Type="http://schemas.openxmlformats.org/officeDocument/2006/relationships/slide" Target="../slides/slide265.xml"/><Relationship Id="rId30" Type="http://schemas.openxmlformats.org/officeDocument/2006/relationships/slide" Target="../slides/slide268.xml"/><Relationship Id="rId35" Type="http://schemas.openxmlformats.org/officeDocument/2006/relationships/slide" Target="../slides/slide273.xml"/><Relationship Id="rId43" Type="http://schemas.openxmlformats.org/officeDocument/2006/relationships/slide" Target="../slides/slide281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263.xml"/><Relationship Id="rId33" Type="http://schemas.openxmlformats.org/officeDocument/2006/relationships/slide" Target="../slides/slide271.xml"/><Relationship Id="rId38" Type="http://schemas.openxmlformats.org/officeDocument/2006/relationships/slide" Target="../slides/slide276.xml"/><Relationship Id="rId46" Type="http://schemas.openxmlformats.org/officeDocument/2006/relationships/slide" Target="../slides/slide284.xml"/><Relationship Id="rId20" Type="http://schemas.openxmlformats.org/officeDocument/2006/relationships/slide" Target="../slides/slide258.xml"/><Relationship Id="rId41" Type="http://schemas.openxmlformats.org/officeDocument/2006/relationships/slide" Target="../slides/slide279.xml"/></Relationships>
</file>

<file path=ppt/slideLayouts/_rels/slideLayout22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160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2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287.xml"/><Relationship Id="rId26" Type="http://schemas.openxmlformats.org/officeDocument/2006/relationships/slide" Target="../slides/slide295.xml"/><Relationship Id="rId39" Type="http://schemas.openxmlformats.org/officeDocument/2006/relationships/slide" Target="../slides/slide308.xml"/><Relationship Id="rId21" Type="http://schemas.openxmlformats.org/officeDocument/2006/relationships/slide" Target="../slides/slide290.xml"/><Relationship Id="rId34" Type="http://schemas.openxmlformats.org/officeDocument/2006/relationships/slide" Target="../slides/slide303.xml"/><Relationship Id="rId42" Type="http://schemas.openxmlformats.org/officeDocument/2006/relationships/slide" Target="../slides/slide311.xml"/><Relationship Id="rId47" Type="http://schemas.openxmlformats.org/officeDocument/2006/relationships/slide" Target="../slides/slide316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298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293.xml"/><Relationship Id="rId32" Type="http://schemas.openxmlformats.org/officeDocument/2006/relationships/slide" Target="../slides/slide301.xml"/><Relationship Id="rId37" Type="http://schemas.openxmlformats.org/officeDocument/2006/relationships/slide" Target="../slides/slide306.xml"/><Relationship Id="rId40" Type="http://schemas.openxmlformats.org/officeDocument/2006/relationships/slide" Target="../slides/slide309.xml"/><Relationship Id="rId45" Type="http://schemas.openxmlformats.org/officeDocument/2006/relationships/slide" Target="../slides/slide314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292.xml"/><Relationship Id="rId28" Type="http://schemas.openxmlformats.org/officeDocument/2006/relationships/slide" Target="../slides/slide297.xml"/><Relationship Id="rId36" Type="http://schemas.openxmlformats.org/officeDocument/2006/relationships/slide" Target="../slides/slide305.xml"/><Relationship Id="rId10" Type="http://schemas.openxmlformats.org/officeDocument/2006/relationships/slide" Target="../slides/slide255.xml"/><Relationship Id="rId19" Type="http://schemas.openxmlformats.org/officeDocument/2006/relationships/slide" Target="../slides/slide288.xml"/><Relationship Id="rId31" Type="http://schemas.openxmlformats.org/officeDocument/2006/relationships/slide" Target="../slides/slide300.xml"/><Relationship Id="rId44" Type="http://schemas.openxmlformats.org/officeDocument/2006/relationships/slide" Target="../slides/slide313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291.xml"/><Relationship Id="rId27" Type="http://schemas.openxmlformats.org/officeDocument/2006/relationships/slide" Target="../slides/slide296.xml"/><Relationship Id="rId30" Type="http://schemas.openxmlformats.org/officeDocument/2006/relationships/slide" Target="../slides/slide299.xml"/><Relationship Id="rId35" Type="http://schemas.openxmlformats.org/officeDocument/2006/relationships/slide" Target="../slides/slide304.xml"/><Relationship Id="rId43" Type="http://schemas.openxmlformats.org/officeDocument/2006/relationships/slide" Target="../slides/slide312.xml"/><Relationship Id="rId48" Type="http://schemas.openxmlformats.org/officeDocument/2006/relationships/slide" Target="../slides/slide317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294.xml"/><Relationship Id="rId33" Type="http://schemas.openxmlformats.org/officeDocument/2006/relationships/slide" Target="../slides/slide302.xml"/><Relationship Id="rId38" Type="http://schemas.openxmlformats.org/officeDocument/2006/relationships/slide" Target="../slides/slide307.xml"/><Relationship Id="rId46" Type="http://schemas.openxmlformats.org/officeDocument/2006/relationships/slide" Target="../slides/slide315.xml"/><Relationship Id="rId20" Type="http://schemas.openxmlformats.org/officeDocument/2006/relationships/slide" Target="../slides/slide289.xml"/><Relationship Id="rId41" Type="http://schemas.openxmlformats.org/officeDocument/2006/relationships/slide" Target="../slides/slide310.xml"/></Relationships>
</file>

<file path=ppt/slideLayouts/_rels/slideLayout2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160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2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319.xml"/><Relationship Id="rId26" Type="http://schemas.openxmlformats.org/officeDocument/2006/relationships/slide" Target="../slides/slide327.xml"/><Relationship Id="rId39" Type="http://schemas.openxmlformats.org/officeDocument/2006/relationships/slide" Target="../slides/slide340.xml"/><Relationship Id="rId21" Type="http://schemas.openxmlformats.org/officeDocument/2006/relationships/slide" Target="../slides/slide322.xml"/><Relationship Id="rId34" Type="http://schemas.openxmlformats.org/officeDocument/2006/relationships/slide" Target="../slides/slide335.xml"/><Relationship Id="rId42" Type="http://schemas.openxmlformats.org/officeDocument/2006/relationships/slide" Target="../slides/slide343.xml"/><Relationship Id="rId47" Type="http://schemas.openxmlformats.org/officeDocument/2006/relationships/slide" Target="../slides/slide348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33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325.xml"/><Relationship Id="rId32" Type="http://schemas.openxmlformats.org/officeDocument/2006/relationships/slide" Target="../slides/slide333.xml"/><Relationship Id="rId37" Type="http://schemas.openxmlformats.org/officeDocument/2006/relationships/slide" Target="../slides/slide338.xml"/><Relationship Id="rId40" Type="http://schemas.openxmlformats.org/officeDocument/2006/relationships/slide" Target="../slides/slide341.xml"/><Relationship Id="rId45" Type="http://schemas.openxmlformats.org/officeDocument/2006/relationships/slide" Target="../slides/slide346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324.xml"/><Relationship Id="rId28" Type="http://schemas.openxmlformats.org/officeDocument/2006/relationships/slide" Target="../slides/slide329.xml"/><Relationship Id="rId36" Type="http://schemas.openxmlformats.org/officeDocument/2006/relationships/slide" Target="../slides/slide337.xml"/><Relationship Id="rId10" Type="http://schemas.openxmlformats.org/officeDocument/2006/relationships/slide" Target="../slides/slide255.xml"/><Relationship Id="rId19" Type="http://schemas.openxmlformats.org/officeDocument/2006/relationships/slide" Target="../slides/slide320.xml"/><Relationship Id="rId31" Type="http://schemas.openxmlformats.org/officeDocument/2006/relationships/slide" Target="../slides/slide332.xml"/><Relationship Id="rId44" Type="http://schemas.openxmlformats.org/officeDocument/2006/relationships/slide" Target="../slides/slide345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323.xml"/><Relationship Id="rId27" Type="http://schemas.openxmlformats.org/officeDocument/2006/relationships/slide" Target="../slides/slide328.xml"/><Relationship Id="rId30" Type="http://schemas.openxmlformats.org/officeDocument/2006/relationships/slide" Target="../slides/slide331.xml"/><Relationship Id="rId35" Type="http://schemas.openxmlformats.org/officeDocument/2006/relationships/slide" Target="../slides/slide336.xml"/><Relationship Id="rId43" Type="http://schemas.openxmlformats.org/officeDocument/2006/relationships/slide" Target="../slides/slide344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326.xml"/><Relationship Id="rId33" Type="http://schemas.openxmlformats.org/officeDocument/2006/relationships/slide" Target="../slides/slide334.xml"/><Relationship Id="rId38" Type="http://schemas.openxmlformats.org/officeDocument/2006/relationships/slide" Target="../slides/slide339.xml"/><Relationship Id="rId46" Type="http://schemas.openxmlformats.org/officeDocument/2006/relationships/slide" Target="../slides/slide347.xml"/><Relationship Id="rId20" Type="http://schemas.openxmlformats.org/officeDocument/2006/relationships/slide" Target="../slides/slide321.xml"/><Relationship Id="rId41" Type="http://schemas.openxmlformats.org/officeDocument/2006/relationships/slide" Target="../slides/slide342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350.xml"/><Relationship Id="rId26" Type="http://schemas.openxmlformats.org/officeDocument/2006/relationships/slide" Target="../slides/slide358.xml"/><Relationship Id="rId39" Type="http://schemas.openxmlformats.org/officeDocument/2006/relationships/slide" Target="../slides/slide371.xml"/><Relationship Id="rId21" Type="http://schemas.openxmlformats.org/officeDocument/2006/relationships/slide" Target="../slides/slide353.xml"/><Relationship Id="rId34" Type="http://schemas.openxmlformats.org/officeDocument/2006/relationships/slide" Target="../slides/slide366.xml"/><Relationship Id="rId42" Type="http://schemas.openxmlformats.org/officeDocument/2006/relationships/slide" Target="../slides/slide374.xml"/><Relationship Id="rId47" Type="http://schemas.openxmlformats.org/officeDocument/2006/relationships/slide" Target="../slides/slide379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36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356.xml"/><Relationship Id="rId32" Type="http://schemas.openxmlformats.org/officeDocument/2006/relationships/slide" Target="../slides/slide364.xml"/><Relationship Id="rId37" Type="http://schemas.openxmlformats.org/officeDocument/2006/relationships/slide" Target="../slides/slide369.xml"/><Relationship Id="rId40" Type="http://schemas.openxmlformats.org/officeDocument/2006/relationships/slide" Target="../slides/slide372.xml"/><Relationship Id="rId45" Type="http://schemas.openxmlformats.org/officeDocument/2006/relationships/slide" Target="../slides/slide377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355.xml"/><Relationship Id="rId28" Type="http://schemas.openxmlformats.org/officeDocument/2006/relationships/slide" Target="../slides/slide360.xml"/><Relationship Id="rId36" Type="http://schemas.openxmlformats.org/officeDocument/2006/relationships/slide" Target="../slides/slide368.xml"/><Relationship Id="rId10" Type="http://schemas.openxmlformats.org/officeDocument/2006/relationships/slide" Target="../slides/slide223.xml"/><Relationship Id="rId19" Type="http://schemas.openxmlformats.org/officeDocument/2006/relationships/slide" Target="../slides/slide351.xml"/><Relationship Id="rId31" Type="http://schemas.openxmlformats.org/officeDocument/2006/relationships/slide" Target="../slides/slide363.xml"/><Relationship Id="rId44" Type="http://schemas.openxmlformats.org/officeDocument/2006/relationships/slide" Target="../slides/slide376.xml"/><Relationship Id="rId4" Type="http://schemas.openxmlformats.org/officeDocument/2006/relationships/image" Target="../media/image3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354.xml"/><Relationship Id="rId27" Type="http://schemas.openxmlformats.org/officeDocument/2006/relationships/slide" Target="../slides/slide359.xml"/><Relationship Id="rId30" Type="http://schemas.openxmlformats.org/officeDocument/2006/relationships/slide" Target="../slides/slide362.xml"/><Relationship Id="rId35" Type="http://schemas.openxmlformats.org/officeDocument/2006/relationships/slide" Target="../slides/slide367.xml"/><Relationship Id="rId43" Type="http://schemas.openxmlformats.org/officeDocument/2006/relationships/slide" Target="../slides/slide375.xml"/><Relationship Id="rId48" Type="http://schemas.openxmlformats.org/officeDocument/2006/relationships/slide" Target="../slides/slide380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357.xml"/><Relationship Id="rId33" Type="http://schemas.openxmlformats.org/officeDocument/2006/relationships/slide" Target="../slides/slide365.xml"/><Relationship Id="rId38" Type="http://schemas.openxmlformats.org/officeDocument/2006/relationships/slide" Target="../slides/slide370.xml"/><Relationship Id="rId46" Type="http://schemas.openxmlformats.org/officeDocument/2006/relationships/slide" Target="../slides/slide378.xml"/><Relationship Id="rId20" Type="http://schemas.openxmlformats.org/officeDocument/2006/relationships/slide" Target="../slides/slide352.xml"/><Relationship Id="rId41" Type="http://schemas.openxmlformats.org/officeDocument/2006/relationships/slide" Target="../slides/slide373.xml"/></Relationships>
</file>

<file path=ppt/slideLayouts/_rels/slideLayout2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4.xml"/><Relationship Id="rId18" Type="http://schemas.openxmlformats.org/officeDocument/2006/relationships/slide" Target="../slides/slide350.xml"/><Relationship Id="rId26" Type="http://schemas.openxmlformats.org/officeDocument/2006/relationships/slide" Target="../slides/slide358.xml"/><Relationship Id="rId39" Type="http://schemas.openxmlformats.org/officeDocument/2006/relationships/slide" Target="../slides/slide371.xml"/><Relationship Id="rId21" Type="http://schemas.openxmlformats.org/officeDocument/2006/relationships/slide" Target="../slides/slide353.xml"/><Relationship Id="rId34" Type="http://schemas.openxmlformats.org/officeDocument/2006/relationships/slide" Target="../slides/slide366.xml"/><Relationship Id="rId42" Type="http://schemas.openxmlformats.org/officeDocument/2006/relationships/slide" Target="../slides/slide374.xml"/><Relationship Id="rId47" Type="http://schemas.openxmlformats.org/officeDocument/2006/relationships/slide" Target="../slides/slide379.xml"/><Relationship Id="rId7" Type="http://schemas.openxmlformats.org/officeDocument/2006/relationships/slide" Target="../slides/slide223.xml"/><Relationship Id="rId2" Type="http://schemas.openxmlformats.org/officeDocument/2006/relationships/slide" Target="../slides/slide65.xml"/><Relationship Id="rId16" Type="http://schemas.openxmlformats.org/officeDocument/2006/relationships/image" Target="../media/image1.png"/><Relationship Id="rId29" Type="http://schemas.openxmlformats.org/officeDocument/2006/relationships/slide" Target="../slides/slide36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1.xml"/><Relationship Id="rId11" Type="http://schemas.openxmlformats.org/officeDocument/2006/relationships/slide" Target="../slides/slide349.xml"/><Relationship Id="rId24" Type="http://schemas.openxmlformats.org/officeDocument/2006/relationships/slide" Target="../slides/slide356.xml"/><Relationship Id="rId32" Type="http://schemas.openxmlformats.org/officeDocument/2006/relationships/slide" Target="../slides/slide364.xml"/><Relationship Id="rId37" Type="http://schemas.openxmlformats.org/officeDocument/2006/relationships/slide" Target="../slides/slide369.xml"/><Relationship Id="rId40" Type="http://schemas.openxmlformats.org/officeDocument/2006/relationships/slide" Target="../slides/slide372.xml"/><Relationship Id="rId45" Type="http://schemas.openxmlformats.org/officeDocument/2006/relationships/slide" Target="../slides/slide377.xml"/><Relationship Id="rId5" Type="http://schemas.openxmlformats.org/officeDocument/2006/relationships/slide" Target="../slides/slide160.xml"/><Relationship Id="rId15" Type="http://schemas.openxmlformats.org/officeDocument/2006/relationships/slide" Target="../slides/slide2.xml"/><Relationship Id="rId23" Type="http://schemas.openxmlformats.org/officeDocument/2006/relationships/slide" Target="../slides/slide355.xml"/><Relationship Id="rId28" Type="http://schemas.openxmlformats.org/officeDocument/2006/relationships/slide" Target="../slides/slide360.xml"/><Relationship Id="rId36" Type="http://schemas.openxmlformats.org/officeDocument/2006/relationships/slide" Target="../slides/slide368.xml"/><Relationship Id="rId10" Type="http://schemas.openxmlformats.org/officeDocument/2006/relationships/slide" Target="../slides/slide318.xml"/><Relationship Id="rId19" Type="http://schemas.openxmlformats.org/officeDocument/2006/relationships/slide" Target="../slides/slide351.xml"/><Relationship Id="rId31" Type="http://schemas.openxmlformats.org/officeDocument/2006/relationships/slide" Target="../slides/slide363.xml"/><Relationship Id="rId44" Type="http://schemas.openxmlformats.org/officeDocument/2006/relationships/slide" Target="../slides/slide376.xml"/><Relationship Id="rId4" Type="http://schemas.openxmlformats.org/officeDocument/2006/relationships/slide" Target="../slides/slide128.xml"/><Relationship Id="rId9" Type="http://schemas.openxmlformats.org/officeDocument/2006/relationships/slide" Target="../slides/slide286.xml"/><Relationship Id="rId14" Type="http://schemas.openxmlformats.org/officeDocument/2006/relationships/slide" Target="../slides/slide36.xml"/><Relationship Id="rId22" Type="http://schemas.openxmlformats.org/officeDocument/2006/relationships/slide" Target="../slides/slide354.xml"/><Relationship Id="rId27" Type="http://schemas.openxmlformats.org/officeDocument/2006/relationships/slide" Target="../slides/slide359.xml"/><Relationship Id="rId30" Type="http://schemas.openxmlformats.org/officeDocument/2006/relationships/slide" Target="../slides/slide362.xml"/><Relationship Id="rId35" Type="http://schemas.openxmlformats.org/officeDocument/2006/relationships/slide" Target="../slides/slide367.xml"/><Relationship Id="rId43" Type="http://schemas.openxmlformats.org/officeDocument/2006/relationships/slide" Target="../slides/slide375.xml"/><Relationship Id="rId48" Type="http://schemas.openxmlformats.org/officeDocument/2006/relationships/slide" Target="../slides/slide380.xml"/><Relationship Id="rId8" Type="http://schemas.openxmlformats.org/officeDocument/2006/relationships/slide" Target="../slides/slide255.xml"/><Relationship Id="rId3" Type="http://schemas.openxmlformats.org/officeDocument/2006/relationships/slide" Target="../slides/slide97.xml"/><Relationship Id="rId12" Type="http://schemas.openxmlformats.org/officeDocument/2006/relationships/slide" Target="../slides/slide3.xml"/><Relationship Id="rId17" Type="http://schemas.openxmlformats.org/officeDocument/2006/relationships/image" Target="../media/image3.svg"/><Relationship Id="rId25" Type="http://schemas.openxmlformats.org/officeDocument/2006/relationships/slide" Target="../slides/slide357.xml"/><Relationship Id="rId33" Type="http://schemas.openxmlformats.org/officeDocument/2006/relationships/slide" Target="../slides/slide365.xml"/><Relationship Id="rId38" Type="http://schemas.openxmlformats.org/officeDocument/2006/relationships/slide" Target="../slides/slide370.xml"/><Relationship Id="rId46" Type="http://schemas.openxmlformats.org/officeDocument/2006/relationships/slide" Target="../slides/slide378.xml"/><Relationship Id="rId20" Type="http://schemas.openxmlformats.org/officeDocument/2006/relationships/slide" Target="../slides/slide352.xml"/><Relationship Id="rId41" Type="http://schemas.openxmlformats.org/officeDocument/2006/relationships/slide" Target="../slides/slide37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55.xml"/><Relationship Id="rId13" Type="http://schemas.openxmlformats.org/officeDocument/2006/relationships/slide" Target="../slides/slide36.xml"/><Relationship Id="rId3" Type="http://schemas.openxmlformats.org/officeDocument/2006/relationships/slide" Target="../slides/slide97.xml"/><Relationship Id="rId7" Type="http://schemas.openxmlformats.org/officeDocument/2006/relationships/slide" Target="../slides/slide223.xml"/><Relationship Id="rId12" Type="http://schemas.openxmlformats.org/officeDocument/2006/relationships/slide" Target="../slides/slide4.xml"/><Relationship Id="rId17" Type="http://schemas.openxmlformats.org/officeDocument/2006/relationships/image" Target="../media/image3.svg"/><Relationship Id="rId2" Type="http://schemas.openxmlformats.org/officeDocument/2006/relationships/slide" Target="../slides/slide65.xml"/><Relationship Id="rId1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1.xml"/><Relationship Id="rId11" Type="http://schemas.openxmlformats.org/officeDocument/2006/relationships/slide" Target="../slides/slide3.xml"/><Relationship Id="rId5" Type="http://schemas.openxmlformats.org/officeDocument/2006/relationships/slide" Target="../slides/slide160.xml"/><Relationship Id="rId15" Type="http://schemas.openxmlformats.org/officeDocument/2006/relationships/slide" Target="../slides/slide2.xml"/><Relationship Id="rId10" Type="http://schemas.openxmlformats.org/officeDocument/2006/relationships/slide" Target="../slides/slide318.xml"/><Relationship Id="rId4" Type="http://schemas.openxmlformats.org/officeDocument/2006/relationships/slide" Target="../slides/slide128.xml"/><Relationship Id="rId9" Type="http://schemas.openxmlformats.org/officeDocument/2006/relationships/slide" Target="../slides/slide286.xml"/><Relationship Id="rId14" Type="http://schemas.openxmlformats.org/officeDocument/2006/relationships/slide" Target="../slides/slide34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.xml"/><Relationship Id="rId26" Type="http://schemas.openxmlformats.org/officeDocument/2006/relationships/slide" Target="../slides/slide13.xml"/><Relationship Id="rId39" Type="http://schemas.openxmlformats.org/officeDocument/2006/relationships/slide" Target="../slides/slide26.xml"/><Relationship Id="rId21" Type="http://schemas.openxmlformats.org/officeDocument/2006/relationships/slide" Target="../slides/slide7.xml"/><Relationship Id="rId34" Type="http://schemas.openxmlformats.org/officeDocument/2006/relationships/slide" Target="../slides/slide21.xml"/><Relationship Id="rId42" Type="http://schemas.openxmlformats.org/officeDocument/2006/relationships/slide" Target="../slides/slide29.xml"/><Relationship Id="rId47" Type="http://schemas.openxmlformats.org/officeDocument/2006/relationships/slide" Target="../slides/slide34.xml"/><Relationship Id="rId7" Type="http://schemas.openxmlformats.org/officeDocument/2006/relationships/image" Target="../media/image3.svg"/><Relationship Id="rId2" Type="http://schemas.openxmlformats.org/officeDocument/2006/relationships/slide" Target="../slides/slide4.xml"/><Relationship Id="rId16" Type="http://schemas.openxmlformats.org/officeDocument/2006/relationships/slide" Target="../slides/slide349.xml"/><Relationship Id="rId29" Type="http://schemas.openxmlformats.org/officeDocument/2006/relationships/slide" Target="../slides/slide1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slide" Target="../slides/slide191.xml"/><Relationship Id="rId24" Type="http://schemas.openxmlformats.org/officeDocument/2006/relationships/slide" Target="../slides/slide11.xml"/><Relationship Id="rId32" Type="http://schemas.openxmlformats.org/officeDocument/2006/relationships/slide" Target="../slides/slide19.xml"/><Relationship Id="rId37" Type="http://schemas.openxmlformats.org/officeDocument/2006/relationships/slide" Target="../slides/slide24.xml"/><Relationship Id="rId40" Type="http://schemas.openxmlformats.org/officeDocument/2006/relationships/slide" Target="../slides/slide27.xml"/><Relationship Id="rId45" Type="http://schemas.openxmlformats.org/officeDocument/2006/relationships/slide" Target="../slides/slide32.xml"/><Relationship Id="rId5" Type="http://schemas.openxmlformats.org/officeDocument/2006/relationships/slide" Target="../slides/slide2.xml"/><Relationship Id="rId15" Type="http://schemas.openxmlformats.org/officeDocument/2006/relationships/slide" Target="../slides/slide318.xml"/><Relationship Id="rId23" Type="http://schemas.openxmlformats.org/officeDocument/2006/relationships/slide" Target="../slides/slide10.xml"/><Relationship Id="rId28" Type="http://schemas.openxmlformats.org/officeDocument/2006/relationships/slide" Target="../slides/slide15.xml"/><Relationship Id="rId36" Type="http://schemas.openxmlformats.org/officeDocument/2006/relationships/slide" Target="../slides/slide23.xml"/><Relationship Id="rId10" Type="http://schemas.openxmlformats.org/officeDocument/2006/relationships/slide" Target="../slides/slide160.xml"/><Relationship Id="rId19" Type="http://schemas.openxmlformats.org/officeDocument/2006/relationships/slide" Target="../slides/slide5.xml"/><Relationship Id="rId31" Type="http://schemas.openxmlformats.org/officeDocument/2006/relationships/slide" Target="../slides/slide18.xml"/><Relationship Id="rId44" Type="http://schemas.openxmlformats.org/officeDocument/2006/relationships/slide" Target="../slides/slide31.xml"/><Relationship Id="rId4" Type="http://schemas.openxmlformats.org/officeDocument/2006/relationships/slide" Target="../slides/slide65.xml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8.xml"/><Relationship Id="rId27" Type="http://schemas.openxmlformats.org/officeDocument/2006/relationships/slide" Target="../slides/slide14.xml"/><Relationship Id="rId30" Type="http://schemas.openxmlformats.org/officeDocument/2006/relationships/slide" Target="../slides/slide17.xml"/><Relationship Id="rId35" Type="http://schemas.openxmlformats.org/officeDocument/2006/relationships/slide" Target="../slides/slide22.xml"/><Relationship Id="rId43" Type="http://schemas.openxmlformats.org/officeDocument/2006/relationships/slide" Target="../slides/slide30.xml"/><Relationship Id="rId48" Type="http://schemas.openxmlformats.org/officeDocument/2006/relationships/slide" Target="../slides/slide35.xml"/><Relationship Id="rId8" Type="http://schemas.openxmlformats.org/officeDocument/2006/relationships/slide" Target="../slides/slide97.xml"/><Relationship Id="rId3" Type="http://schemas.openxmlformats.org/officeDocument/2006/relationships/slide" Target="../slides/slide36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2.xml"/><Relationship Id="rId33" Type="http://schemas.openxmlformats.org/officeDocument/2006/relationships/slide" Target="../slides/slide20.xml"/><Relationship Id="rId38" Type="http://schemas.openxmlformats.org/officeDocument/2006/relationships/slide" Target="../slides/slide25.xml"/><Relationship Id="rId46" Type="http://schemas.openxmlformats.org/officeDocument/2006/relationships/slide" Target="../slides/slide33.xml"/><Relationship Id="rId20" Type="http://schemas.openxmlformats.org/officeDocument/2006/relationships/slide" Target="../slides/slide6.xml"/><Relationship Id="rId41" Type="http://schemas.openxmlformats.org/officeDocument/2006/relationships/slide" Target="../slides/slide28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9.xml"/><Relationship Id="rId26" Type="http://schemas.openxmlformats.org/officeDocument/2006/relationships/slide" Target="../slides/slide13.xml"/><Relationship Id="rId39" Type="http://schemas.openxmlformats.org/officeDocument/2006/relationships/slide" Target="../slides/slide26.xml"/><Relationship Id="rId21" Type="http://schemas.openxmlformats.org/officeDocument/2006/relationships/slide" Target="../slides/slide7.xml"/><Relationship Id="rId34" Type="http://schemas.openxmlformats.org/officeDocument/2006/relationships/slide" Target="../slides/slide21.xml"/><Relationship Id="rId42" Type="http://schemas.openxmlformats.org/officeDocument/2006/relationships/slide" Target="../slides/slide29.xml"/><Relationship Id="rId47" Type="http://schemas.openxmlformats.org/officeDocument/2006/relationships/slide" Target="../slides/slide34.xml"/><Relationship Id="rId7" Type="http://schemas.openxmlformats.org/officeDocument/2006/relationships/image" Target="../media/image3.svg"/><Relationship Id="rId2" Type="http://schemas.openxmlformats.org/officeDocument/2006/relationships/slide" Target="../slides/slide4.xml"/><Relationship Id="rId16" Type="http://schemas.openxmlformats.org/officeDocument/2006/relationships/slide" Target="../slides/slide349.xml"/><Relationship Id="rId29" Type="http://schemas.openxmlformats.org/officeDocument/2006/relationships/slide" Target="../slides/slide1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slide" Target="../slides/slide191.xml"/><Relationship Id="rId24" Type="http://schemas.openxmlformats.org/officeDocument/2006/relationships/slide" Target="../slides/slide11.xml"/><Relationship Id="rId32" Type="http://schemas.openxmlformats.org/officeDocument/2006/relationships/slide" Target="../slides/slide19.xml"/><Relationship Id="rId37" Type="http://schemas.openxmlformats.org/officeDocument/2006/relationships/slide" Target="../slides/slide24.xml"/><Relationship Id="rId40" Type="http://schemas.openxmlformats.org/officeDocument/2006/relationships/slide" Target="../slides/slide27.xml"/><Relationship Id="rId45" Type="http://schemas.openxmlformats.org/officeDocument/2006/relationships/slide" Target="../slides/slide32.xml"/><Relationship Id="rId5" Type="http://schemas.openxmlformats.org/officeDocument/2006/relationships/slide" Target="../slides/slide2.xml"/><Relationship Id="rId15" Type="http://schemas.openxmlformats.org/officeDocument/2006/relationships/slide" Target="../slides/slide318.xml"/><Relationship Id="rId23" Type="http://schemas.openxmlformats.org/officeDocument/2006/relationships/slide" Target="../slides/slide10.xml"/><Relationship Id="rId28" Type="http://schemas.openxmlformats.org/officeDocument/2006/relationships/slide" Target="../slides/slide15.xml"/><Relationship Id="rId36" Type="http://schemas.openxmlformats.org/officeDocument/2006/relationships/slide" Target="../slides/slide23.xml"/><Relationship Id="rId10" Type="http://schemas.openxmlformats.org/officeDocument/2006/relationships/slide" Target="../slides/slide160.xml"/><Relationship Id="rId19" Type="http://schemas.openxmlformats.org/officeDocument/2006/relationships/slide" Target="../slides/slide5.xml"/><Relationship Id="rId31" Type="http://schemas.openxmlformats.org/officeDocument/2006/relationships/slide" Target="../slides/slide18.xml"/><Relationship Id="rId44" Type="http://schemas.openxmlformats.org/officeDocument/2006/relationships/slide" Target="../slides/slide31.xml"/><Relationship Id="rId4" Type="http://schemas.openxmlformats.org/officeDocument/2006/relationships/slide" Target="../slides/slide65.xml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8.xml"/><Relationship Id="rId27" Type="http://schemas.openxmlformats.org/officeDocument/2006/relationships/slide" Target="../slides/slide14.xml"/><Relationship Id="rId30" Type="http://schemas.openxmlformats.org/officeDocument/2006/relationships/slide" Target="../slides/slide17.xml"/><Relationship Id="rId35" Type="http://schemas.openxmlformats.org/officeDocument/2006/relationships/slide" Target="../slides/slide22.xml"/><Relationship Id="rId43" Type="http://schemas.openxmlformats.org/officeDocument/2006/relationships/slide" Target="../slides/slide30.xml"/><Relationship Id="rId48" Type="http://schemas.openxmlformats.org/officeDocument/2006/relationships/slide" Target="../slides/slide35.xml"/><Relationship Id="rId8" Type="http://schemas.openxmlformats.org/officeDocument/2006/relationships/slide" Target="../slides/slide97.xml"/><Relationship Id="rId3" Type="http://schemas.openxmlformats.org/officeDocument/2006/relationships/slide" Target="../slides/slide36.xml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12.xml"/><Relationship Id="rId33" Type="http://schemas.openxmlformats.org/officeDocument/2006/relationships/slide" Target="../slides/slide20.xml"/><Relationship Id="rId38" Type="http://schemas.openxmlformats.org/officeDocument/2006/relationships/slide" Target="../slides/slide25.xml"/><Relationship Id="rId46" Type="http://schemas.openxmlformats.org/officeDocument/2006/relationships/slide" Target="../slides/slide33.xml"/><Relationship Id="rId20" Type="http://schemas.openxmlformats.org/officeDocument/2006/relationships/slide" Target="../slides/slide6.xml"/><Relationship Id="rId41" Type="http://schemas.openxmlformats.org/officeDocument/2006/relationships/slide" Target="../slides/slide28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18.xml"/><Relationship Id="rId18" Type="http://schemas.openxmlformats.org/officeDocument/2006/relationships/slide" Target="../slides/slide43.xml"/><Relationship Id="rId26" Type="http://schemas.openxmlformats.org/officeDocument/2006/relationships/slide" Target="../slides/slide41.xml"/><Relationship Id="rId39" Type="http://schemas.openxmlformats.org/officeDocument/2006/relationships/slide" Target="../slides/slide56.xml"/><Relationship Id="rId21" Type="http://schemas.openxmlformats.org/officeDocument/2006/relationships/slide" Target="../slides/slide64.xml"/><Relationship Id="rId34" Type="http://schemas.openxmlformats.org/officeDocument/2006/relationships/slide" Target="../slides/slide51.xml"/><Relationship Id="rId42" Type="http://schemas.openxmlformats.org/officeDocument/2006/relationships/slide" Target="../slides/slide60.xml"/><Relationship Id="rId7" Type="http://schemas.openxmlformats.org/officeDocument/2006/relationships/slide" Target="../slides/slide128.xml"/><Relationship Id="rId2" Type="http://schemas.openxmlformats.org/officeDocument/2006/relationships/slide" Target="../slides/slide2.xml"/><Relationship Id="rId16" Type="http://schemas.openxmlformats.org/officeDocument/2006/relationships/slide" Target="../slides/slide4.xml"/><Relationship Id="rId29" Type="http://schemas.openxmlformats.org/officeDocument/2006/relationships/slide" Target="../slides/slide4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97.xml"/><Relationship Id="rId11" Type="http://schemas.openxmlformats.org/officeDocument/2006/relationships/slide" Target="../slides/slide255.xml"/><Relationship Id="rId24" Type="http://schemas.openxmlformats.org/officeDocument/2006/relationships/slide" Target="../slides/slide39.xml"/><Relationship Id="rId32" Type="http://schemas.openxmlformats.org/officeDocument/2006/relationships/slide" Target="../slides/slide48.xml"/><Relationship Id="rId37" Type="http://schemas.openxmlformats.org/officeDocument/2006/relationships/slide" Target="../slides/slide54.xml"/><Relationship Id="rId40" Type="http://schemas.openxmlformats.org/officeDocument/2006/relationships/slide" Target="../slides/slide58.xml"/><Relationship Id="rId45" Type="http://schemas.openxmlformats.org/officeDocument/2006/relationships/slide" Target="../slides/slide63.xml"/><Relationship Id="rId5" Type="http://schemas.openxmlformats.org/officeDocument/2006/relationships/slide" Target="../slides/slide65.xml"/><Relationship Id="rId15" Type="http://schemas.openxmlformats.org/officeDocument/2006/relationships/slide" Target="../slides/slide3.xml"/><Relationship Id="rId23" Type="http://schemas.openxmlformats.org/officeDocument/2006/relationships/slide" Target="../slides/slide38.xml"/><Relationship Id="rId28" Type="http://schemas.openxmlformats.org/officeDocument/2006/relationships/slide" Target="../slides/slide44.xml"/><Relationship Id="rId36" Type="http://schemas.openxmlformats.org/officeDocument/2006/relationships/slide" Target="../slides/slide53.xml"/><Relationship Id="rId10" Type="http://schemas.openxmlformats.org/officeDocument/2006/relationships/slide" Target="../slides/slide223.xml"/><Relationship Id="rId19" Type="http://schemas.openxmlformats.org/officeDocument/2006/relationships/slide" Target="../slides/slide50.xml"/><Relationship Id="rId31" Type="http://schemas.openxmlformats.org/officeDocument/2006/relationships/slide" Target="../slides/slide47.xml"/><Relationship Id="rId44" Type="http://schemas.openxmlformats.org/officeDocument/2006/relationships/slide" Target="../slides/slide62.xml"/><Relationship Id="rId4" Type="http://schemas.openxmlformats.org/officeDocument/2006/relationships/image" Target="../media/image3.svg"/><Relationship Id="rId9" Type="http://schemas.openxmlformats.org/officeDocument/2006/relationships/slide" Target="../slides/slide191.xml"/><Relationship Id="rId14" Type="http://schemas.openxmlformats.org/officeDocument/2006/relationships/slide" Target="../slides/slide349.xml"/><Relationship Id="rId22" Type="http://schemas.openxmlformats.org/officeDocument/2006/relationships/slide" Target="../slides/slide37.xml"/><Relationship Id="rId27" Type="http://schemas.openxmlformats.org/officeDocument/2006/relationships/slide" Target="../slides/slide42.xml"/><Relationship Id="rId30" Type="http://schemas.openxmlformats.org/officeDocument/2006/relationships/slide" Target="../slides/slide46.xml"/><Relationship Id="rId35" Type="http://schemas.openxmlformats.org/officeDocument/2006/relationships/slide" Target="../slides/slide52.xml"/><Relationship Id="rId43" Type="http://schemas.openxmlformats.org/officeDocument/2006/relationships/slide" Target="../slides/slide61.xml"/><Relationship Id="rId8" Type="http://schemas.openxmlformats.org/officeDocument/2006/relationships/slide" Target="../slides/slide160.xml"/><Relationship Id="rId3" Type="http://schemas.openxmlformats.org/officeDocument/2006/relationships/image" Target="../media/image1.png"/><Relationship Id="rId12" Type="http://schemas.openxmlformats.org/officeDocument/2006/relationships/slide" Target="../slides/slide286.xml"/><Relationship Id="rId17" Type="http://schemas.openxmlformats.org/officeDocument/2006/relationships/slide" Target="../slides/slide36.xml"/><Relationship Id="rId25" Type="http://schemas.openxmlformats.org/officeDocument/2006/relationships/slide" Target="../slides/slide40.xml"/><Relationship Id="rId33" Type="http://schemas.openxmlformats.org/officeDocument/2006/relationships/slide" Target="../slides/slide49.xml"/><Relationship Id="rId38" Type="http://schemas.openxmlformats.org/officeDocument/2006/relationships/slide" Target="../slides/slide55.xml"/><Relationship Id="rId20" Type="http://schemas.openxmlformats.org/officeDocument/2006/relationships/slide" Target="../slides/slide57.xml"/><Relationship Id="rId41" Type="http://schemas.openxmlformats.org/officeDocument/2006/relationships/slide" Target="../slides/slide59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4.xml"/><Relationship Id="rId18" Type="http://schemas.openxmlformats.org/officeDocument/2006/relationships/slide" Target="../slides/slide43.xml"/><Relationship Id="rId26" Type="http://schemas.openxmlformats.org/officeDocument/2006/relationships/slide" Target="../slides/slide41.xml"/><Relationship Id="rId39" Type="http://schemas.openxmlformats.org/officeDocument/2006/relationships/slide" Target="../slides/slide56.xml"/><Relationship Id="rId21" Type="http://schemas.openxmlformats.org/officeDocument/2006/relationships/slide" Target="../slides/slide64.xml"/><Relationship Id="rId34" Type="http://schemas.openxmlformats.org/officeDocument/2006/relationships/slide" Target="../slides/slide51.xml"/><Relationship Id="rId42" Type="http://schemas.openxmlformats.org/officeDocument/2006/relationships/slide" Target="../slides/slide60.xml"/><Relationship Id="rId7" Type="http://schemas.openxmlformats.org/officeDocument/2006/relationships/slide" Target="../slides/slide223.xml"/><Relationship Id="rId2" Type="http://schemas.openxmlformats.org/officeDocument/2006/relationships/slide" Target="../slides/slide65.xml"/><Relationship Id="rId16" Type="http://schemas.openxmlformats.org/officeDocument/2006/relationships/image" Target="../media/image1.png"/><Relationship Id="rId29" Type="http://schemas.openxmlformats.org/officeDocument/2006/relationships/slide" Target="../slides/slide45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1.xml"/><Relationship Id="rId11" Type="http://schemas.openxmlformats.org/officeDocument/2006/relationships/slide" Target="../slides/slide349.xml"/><Relationship Id="rId24" Type="http://schemas.openxmlformats.org/officeDocument/2006/relationships/slide" Target="../slides/slide39.xml"/><Relationship Id="rId32" Type="http://schemas.openxmlformats.org/officeDocument/2006/relationships/slide" Target="../slides/slide48.xml"/><Relationship Id="rId37" Type="http://schemas.openxmlformats.org/officeDocument/2006/relationships/slide" Target="../slides/slide54.xml"/><Relationship Id="rId40" Type="http://schemas.openxmlformats.org/officeDocument/2006/relationships/slide" Target="../slides/slide58.xml"/><Relationship Id="rId45" Type="http://schemas.openxmlformats.org/officeDocument/2006/relationships/slide" Target="../slides/slide63.xml"/><Relationship Id="rId5" Type="http://schemas.openxmlformats.org/officeDocument/2006/relationships/slide" Target="../slides/slide160.xml"/><Relationship Id="rId15" Type="http://schemas.openxmlformats.org/officeDocument/2006/relationships/slide" Target="../slides/slide2.xml"/><Relationship Id="rId23" Type="http://schemas.openxmlformats.org/officeDocument/2006/relationships/slide" Target="../slides/slide38.xml"/><Relationship Id="rId28" Type="http://schemas.openxmlformats.org/officeDocument/2006/relationships/slide" Target="../slides/slide44.xml"/><Relationship Id="rId36" Type="http://schemas.openxmlformats.org/officeDocument/2006/relationships/slide" Target="../slides/slide53.xml"/><Relationship Id="rId10" Type="http://schemas.openxmlformats.org/officeDocument/2006/relationships/slide" Target="../slides/slide318.xml"/><Relationship Id="rId19" Type="http://schemas.openxmlformats.org/officeDocument/2006/relationships/slide" Target="../slides/slide50.xml"/><Relationship Id="rId31" Type="http://schemas.openxmlformats.org/officeDocument/2006/relationships/slide" Target="../slides/slide47.xml"/><Relationship Id="rId44" Type="http://schemas.openxmlformats.org/officeDocument/2006/relationships/slide" Target="../slides/slide62.xml"/><Relationship Id="rId4" Type="http://schemas.openxmlformats.org/officeDocument/2006/relationships/slide" Target="../slides/slide128.xml"/><Relationship Id="rId9" Type="http://schemas.openxmlformats.org/officeDocument/2006/relationships/slide" Target="../slides/slide286.xml"/><Relationship Id="rId14" Type="http://schemas.openxmlformats.org/officeDocument/2006/relationships/slide" Target="../slides/slide36.xml"/><Relationship Id="rId22" Type="http://schemas.openxmlformats.org/officeDocument/2006/relationships/slide" Target="../slides/slide37.xml"/><Relationship Id="rId27" Type="http://schemas.openxmlformats.org/officeDocument/2006/relationships/slide" Target="../slides/slide42.xml"/><Relationship Id="rId30" Type="http://schemas.openxmlformats.org/officeDocument/2006/relationships/slide" Target="../slides/slide46.xml"/><Relationship Id="rId35" Type="http://schemas.openxmlformats.org/officeDocument/2006/relationships/slide" Target="../slides/slide52.xml"/><Relationship Id="rId43" Type="http://schemas.openxmlformats.org/officeDocument/2006/relationships/slide" Target="../slides/slide61.xml"/><Relationship Id="rId8" Type="http://schemas.openxmlformats.org/officeDocument/2006/relationships/slide" Target="../slides/slide255.xml"/><Relationship Id="rId3" Type="http://schemas.openxmlformats.org/officeDocument/2006/relationships/slide" Target="../slides/slide97.xml"/><Relationship Id="rId12" Type="http://schemas.openxmlformats.org/officeDocument/2006/relationships/slide" Target="../slides/slide3.xml"/><Relationship Id="rId17" Type="http://schemas.openxmlformats.org/officeDocument/2006/relationships/image" Target="../media/image3.svg"/><Relationship Id="rId25" Type="http://schemas.openxmlformats.org/officeDocument/2006/relationships/slide" Target="../slides/slide40.xml"/><Relationship Id="rId33" Type="http://schemas.openxmlformats.org/officeDocument/2006/relationships/slide" Target="../slides/slide49.xml"/><Relationship Id="rId38" Type="http://schemas.openxmlformats.org/officeDocument/2006/relationships/slide" Target="../slides/slide55.xml"/><Relationship Id="rId20" Type="http://schemas.openxmlformats.org/officeDocument/2006/relationships/slide" Target="../slides/slide57.xml"/><Relationship Id="rId41" Type="http://schemas.openxmlformats.org/officeDocument/2006/relationships/slide" Target="../slides/slide59.xml"/></Relationships>
</file>

<file path=ppt/slideLayouts/_rels/slideLayout8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255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65.xml"/><Relationship Id="rId2" Type="http://schemas.openxmlformats.org/officeDocument/2006/relationships/slide" Target="../slides/slide2.xml"/><Relationship Id="rId16" Type="http://schemas.openxmlformats.org/officeDocument/2006/relationships/slide" Target="../slides/slide349.xml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6.xml"/><Relationship Id="rId11" Type="http://schemas.openxmlformats.org/officeDocument/2006/relationships/slide" Target="../slides/slide191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4.xml"/><Relationship Id="rId15" Type="http://schemas.openxmlformats.org/officeDocument/2006/relationships/slide" Target="../slides/slide318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160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image" Target="../media/image3.svg"/><Relationship Id="rId9" Type="http://schemas.openxmlformats.org/officeDocument/2006/relationships/slide" Target="../slides/slide128.xml"/><Relationship Id="rId14" Type="http://schemas.openxmlformats.org/officeDocument/2006/relationships/slide" Target="../slides/slide286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97.xml"/><Relationship Id="rId3" Type="http://schemas.openxmlformats.org/officeDocument/2006/relationships/image" Target="../media/image1.png"/><Relationship Id="rId12" Type="http://schemas.openxmlformats.org/officeDocument/2006/relationships/slide" Target="../slides/slide223.xml"/><Relationship Id="rId17" Type="http://schemas.openxmlformats.org/officeDocument/2006/relationships/slide" Target="../slides/slide3.xml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349.xml"/><Relationship Id="rId18" Type="http://schemas.openxmlformats.org/officeDocument/2006/relationships/slide" Target="../slides/slide66.xml"/><Relationship Id="rId26" Type="http://schemas.openxmlformats.org/officeDocument/2006/relationships/slide" Target="../slides/slide74.xml"/><Relationship Id="rId39" Type="http://schemas.openxmlformats.org/officeDocument/2006/relationships/slide" Target="../slides/slide87.xml"/><Relationship Id="rId21" Type="http://schemas.openxmlformats.org/officeDocument/2006/relationships/slide" Target="../slides/slide69.xml"/><Relationship Id="rId34" Type="http://schemas.openxmlformats.org/officeDocument/2006/relationships/slide" Target="../slides/slide82.xml"/><Relationship Id="rId42" Type="http://schemas.openxmlformats.org/officeDocument/2006/relationships/slide" Target="../slides/slide90.xml"/><Relationship Id="rId47" Type="http://schemas.openxmlformats.org/officeDocument/2006/relationships/slide" Target="../slides/slide95.xml"/><Relationship Id="rId7" Type="http://schemas.openxmlformats.org/officeDocument/2006/relationships/slide" Target="../slides/slide160.xml"/><Relationship Id="rId2" Type="http://schemas.openxmlformats.org/officeDocument/2006/relationships/slide" Target="../slides/slide4.xml"/><Relationship Id="rId16" Type="http://schemas.openxmlformats.org/officeDocument/2006/relationships/image" Target="../media/image1.png"/><Relationship Id="rId29" Type="http://schemas.openxmlformats.org/officeDocument/2006/relationships/slide" Target="../slides/slide7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8.xml"/><Relationship Id="rId11" Type="http://schemas.openxmlformats.org/officeDocument/2006/relationships/slide" Target="../slides/slide286.xml"/><Relationship Id="rId24" Type="http://schemas.openxmlformats.org/officeDocument/2006/relationships/slide" Target="../slides/slide72.xml"/><Relationship Id="rId32" Type="http://schemas.openxmlformats.org/officeDocument/2006/relationships/slide" Target="../slides/slide80.xml"/><Relationship Id="rId37" Type="http://schemas.openxmlformats.org/officeDocument/2006/relationships/slide" Target="../slides/slide85.xml"/><Relationship Id="rId40" Type="http://schemas.openxmlformats.org/officeDocument/2006/relationships/slide" Target="../slides/slide88.xml"/><Relationship Id="rId45" Type="http://schemas.openxmlformats.org/officeDocument/2006/relationships/slide" Target="../slides/slide93.xml"/><Relationship Id="rId5" Type="http://schemas.openxmlformats.org/officeDocument/2006/relationships/slide" Target="../slides/slide97.xml"/><Relationship Id="rId15" Type="http://schemas.openxmlformats.org/officeDocument/2006/relationships/slide" Target="../slides/slide2.xml"/><Relationship Id="rId23" Type="http://schemas.openxmlformats.org/officeDocument/2006/relationships/slide" Target="../slides/slide71.xml"/><Relationship Id="rId28" Type="http://schemas.openxmlformats.org/officeDocument/2006/relationships/slide" Target="../slides/slide76.xml"/><Relationship Id="rId36" Type="http://schemas.openxmlformats.org/officeDocument/2006/relationships/slide" Target="../slides/slide84.xml"/><Relationship Id="rId10" Type="http://schemas.openxmlformats.org/officeDocument/2006/relationships/slide" Target="../slides/slide255.xml"/><Relationship Id="rId19" Type="http://schemas.openxmlformats.org/officeDocument/2006/relationships/slide" Target="../slides/slide67.xml"/><Relationship Id="rId31" Type="http://schemas.openxmlformats.org/officeDocument/2006/relationships/slide" Target="../slides/slide79.xml"/><Relationship Id="rId44" Type="http://schemas.openxmlformats.org/officeDocument/2006/relationships/slide" Target="../slides/slide92.xml"/><Relationship Id="rId4" Type="http://schemas.openxmlformats.org/officeDocument/2006/relationships/slide" Target="../slides/slide65.xml"/><Relationship Id="rId9" Type="http://schemas.openxmlformats.org/officeDocument/2006/relationships/slide" Target="../slides/slide223.xml"/><Relationship Id="rId14" Type="http://schemas.openxmlformats.org/officeDocument/2006/relationships/slide" Target="../slides/slide3.xml"/><Relationship Id="rId22" Type="http://schemas.openxmlformats.org/officeDocument/2006/relationships/slide" Target="../slides/slide70.xml"/><Relationship Id="rId27" Type="http://schemas.openxmlformats.org/officeDocument/2006/relationships/slide" Target="../slides/slide75.xml"/><Relationship Id="rId30" Type="http://schemas.openxmlformats.org/officeDocument/2006/relationships/slide" Target="../slides/slide78.xml"/><Relationship Id="rId35" Type="http://schemas.openxmlformats.org/officeDocument/2006/relationships/slide" Target="../slides/slide83.xml"/><Relationship Id="rId43" Type="http://schemas.openxmlformats.org/officeDocument/2006/relationships/slide" Target="../slides/slide91.xml"/><Relationship Id="rId48" Type="http://schemas.openxmlformats.org/officeDocument/2006/relationships/slide" Target="../slides/slide96.xml"/><Relationship Id="rId8" Type="http://schemas.openxmlformats.org/officeDocument/2006/relationships/slide" Target="../slides/slide191.xml"/><Relationship Id="rId3" Type="http://schemas.openxmlformats.org/officeDocument/2006/relationships/slide" Target="../slides/slide36.xml"/><Relationship Id="rId12" Type="http://schemas.openxmlformats.org/officeDocument/2006/relationships/slide" Target="../slides/slide318.xml"/><Relationship Id="rId17" Type="http://schemas.openxmlformats.org/officeDocument/2006/relationships/image" Target="../media/image3.svg"/><Relationship Id="rId25" Type="http://schemas.openxmlformats.org/officeDocument/2006/relationships/slide" Target="../slides/slide73.xml"/><Relationship Id="rId33" Type="http://schemas.openxmlformats.org/officeDocument/2006/relationships/slide" Target="../slides/slide81.xml"/><Relationship Id="rId38" Type="http://schemas.openxmlformats.org/officeDocument/2006/relationships/slide" Target="../slides/slide86.xml"/><Relationship Id="rId46" Type="http://schemas.openxmlformats.org/officeDocument/2006/relationships/slide" Target="../slides/slide94.xml"/><Relationship Id="rId20" Type="http://schemas.openxmlformats.org/officeDocument/2006/relationships/slide" Target="../slides/slide68.xml"/><Relationship Id="rId41" Type="http://schemas.openxmlformats.org/officeDocument/2006/relationships/slide" Target="../slides/slide8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roup 1408">
            <a:extLst>
              <a:ext uri="{FF2B5EF4-FFF2-40B4-BE49-F238E27FC236}">
                <a16:creationId xmlns:a16="http://schemas.microsoft.com/office/drawing/2014/main" id="{1BDB503F-11BC-845D-2531-87FF23EA8BD9}"/>
              </a:ext>
            </a:extLst>
          </p:cNvPr>
          <p:cNvGrpSpPr/>
          <p:nvPr userDrawn="1"/>
        </p:nvGrpSpPr>
        <p:grpSpPr>
          <a:xfrm>
            <a:off x="3138535" y="4997810"/>
            <a:ext cx="1280160" cy="987552"/>
            <a:chOff x="3138535" y="4997810"/>
            <a:chExt cx="1280160" cy="987552"/>
          </a:xfrm>
        </p:grpSpPr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8998B7B2-C707-F8BB-53EF-0D332825F66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7D4521E6-1D6B-32A3-2A5B-CA56884C651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C4EB674A-0C63-F66F-FB52-D9D9B888DC3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C2AF4BAD-AF8C-9AB2-E4D5-13B9BB5C21D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6" name="Rectangle 905">
              <a:hlinkClick r:id="rId2" action="ppaction://hlinksldjump"/>
              <a:extLst>
                <a:ext uri="{FF2B5EF4-FFF2-40B4-BE49-F238E27FC236}">
                  <a16:creationId xmlns:a16="http://schemas.microsoft.com/office/drawing/2014/main" id="{A1592A10-75E6-AF10-2AC4-C5028354470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7" name="Rectangle 906">
              <a:hlinkClick r:id="rId3" action="ppaction://hlinksldjump"/>
              <a:extLst>
                <a:ext uri="{FF2B5EF4-FFF2-40B4-BE49-F238E27FC236}">
                  <a16:creationId xmlns:a16="http://schemas.microsoft.com/office/drawing/2014/main" id="{DEA347B2-A3E3-E136-DF14-CAECF54E65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8" name="Rectangle 907">
              <a:hlinkClick r:id="rId4" action="ppaction://hlinksldjump"/>
              <a:extLst>
                <a:ext uri="{FF2B5EF4-FFF2-40B4-BE49-F238E27FC236}">
                  <a16:creationId xmlns:a16="http://schemas.microsoft.com/office/drawing/2014/main" id="{48A079EE-E45E-BDA2-CD6D-3AF812B8F6F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9" name="Rectangle 908">
              <a:hlinkClick r:id="rId5" action="ppaction://hlinksldjump"/>
              <a:extLst>
                <a:ext uri="{FF2B5EF4-FFF2-40B4-BE49-F238E27FC236}">
                  <a16:creationId xmlns:a16="http://schemas.microsoft.com/office/drawing/2014/main" id="{ADD59E4C-D0C3-AA00-8844-9F222867210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0" name="Rectangle 909">
              <a:hlinkClick r:id="rId6" action="ppaction://hlinksldjump"/>
              <a:extLst>
                <a:ext uri="{FF2B5EF4-FFF2-40B4-BE49-F238E27FC236}">
                  <a16:creationId xmlns:a16="http://schemas.microsoft.com/office/drawing/2014/main" id="{C966DBF4-7F0D-C6CC-4DF8-98E73D11AF4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1" name="Rectangle 9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23D829E-CEAC-CE4D-9DCC-1CEFD109C2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12" name="Rectangle 911">
              <a:hlinkClick r:id="rId8" action="ppaction://hlinksldjump"/>
              <a:extLst>
                <a:ext uri="{FF2B5EF4-FFF2-40B4-BE49-F238E27FC236}">
                  <a16:creationId xmlns:a16="http://schemas.microsoft.com/office/drawing/2014/main" id="{2E3C39F5-FB6E-785C-E02E-619A4AF3B9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3" name="Rectangle 912">
              <a:hlinkClick r:id="rId9" action="ppaction://hlinksldjump"/>
              <a:extLst>
                <a:ext uri="{FF2B5EF4-FFF2-40B4-BE49-F238E27FC236}">
                  <a16:creationId xmlns:a16="http://schemas.microsoft.com/office/drawing/2014/main" id="{191357E8-3E0D-E06D-F851-C0E8B041DB5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4" name="Rectangle 913">
              <a:hlinkClick r:id="rId10" action="ppaction://hlinksldjump"/>
              <a:extLst>
                <a:ext uri="{FF2B5EF4-FFF2-40B4-BE49-F238E27FC236}">
                  <a16:creationId xmlns:a16="http://schemas.microsoft.com/office/drawing/2014/main" id="{C37B02E1-C1E6-64E6-8273-142D3C462B0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15" name="Rectangle 914">
              <a:hlinkClick r:id="rId11" action="ppaction://hlinksldjump"/>
              <a:extLst>
                <a:ext uri="{FF2B5EF4-FFF2-40B4-BE49-F238E27FC236}">
                  <a16:creationId xmlns:a16="http://schemas.microsoft.com/office/drawing/2014/main" id="{04C65FF9-5660-D4DF-A095-42D531EA42B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16" name="Rectangle 915">
              <a:hlinkClick r:id="rId12" action="ppaction://hlinksldjump"/>
              <a:extLst>
                <a:ext uri="{FF2B5EF4-FFF2-40B4-BE49-F238E27FC236}">
                  <a16:creationId xmlns:a16="http://schemas.microsoft.com/office/drawing/2014/main" id="{2ADC4FF2-3047-0638-81B7-89C43ACDE6D0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17" name="Rectangle 916">
              <a:hlinkClick r:id="rId13" action="ppaction://hlinksldjump"/>
              <a:extLst>
                <a:ext uri="{FF2B5EF4-FFF2-40B4-BE49-F238E27FC236}">
                  <a16:creationId xmlns:a16="http://schemas.microsoft.com/office/drawing/2014/main" id="{AE7B8A72-3F71-017B-D040-BB9D1DA3C12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8" name="Rectangle 917">
              <a:hlinkClick r:id="rId14" action="ppaction://hlinksldjump"/>
              <a:extLst>
                <a:ext uri="{FF2B5EF4-FFF2-40B4-BE49-F238E27FC236}">
                  <a16:creationId xmlns:a16="http://schemas.microsoft.com/office/drawing/2014/main" id="{D6668353-2D76-1036-20DF-DBACA6B5C1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19" name="Rectangle 918">
              <a:hlinkClick r:id="rId15" action="ppaction://hlinksldjump"/>
              <a:extLst>
                <a:ext uri="{FF2B5EF4-FFF2-40B4-BE49-F238E27FC236}">
                  <a16:creationId xmlns:a16="http://schemas.microsoft.com/office/drawing/2014/main" id="{91843631-87C1-DF84-15F9-8609B5FE01D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20" name="Rectangle 91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1FDE343-836F-D8B2-9B16-ADF5BFF489E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21" name="Rectangle 920">
              <a:hlinkClick r:id="rId17" action="ppaction://hlinksldjump"/>
              <a:extLst>
                <a:ext uri="{FF2B5EF4-FFF2-40B4-BE49-F238E27FC236}">
                  <a16:creationId xmlns:a16="http://schemas.microsoft.com/office/drawing/2014/main" id="{0D878AA2-13E4-07CB-C65D-BBE5740AA5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22" name="Rectangle 921">
              <a:hlinkClick r:id="rId18" action="ppaction://hlinksldjump"/>
              <a:extLst>
                <a:ext uri="{FF2B5EF4-FFF2-40B4-BE49-F238E27FC236}">
                  <a16:creationId xmlns:a16="http://schemas.microsoft.com/office/drawing/2014/main" id="{C52A35A0-312B-C924-77B9-9C0EF0DA540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3" name="Rectangle 922">
              <a:hlinkClick r:id="rId19" action="ppaction://hlinksldjump"/>
              <a:extLst>
                <a:ext uri="{FF2B5EF4-FFF2-40B4-BE49-F238E27FC236}">
                  <a16:creationId xmlns:a16="http://schemas.microsoft.com/office/drawing/2014/main" id="{8201794F-58A4-3EB1-AF5A-47AF9DEDAD0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24" name="Rectangle 923">
              <a:hlinkClick r:id="rId20" action="ppaction://hlinksldjump"/>
              <a:extLst>
                <a:ext uri="{FF2B5EF4-FFF2-40B4-BE49-F238E27FC236}">
                  <a16:creationId xmlns:a16="http://schemas.microsoft.com/office/drawing/2014/main" id="{4D83A47B-492E-8041-10F3-7D1DDEDCB8B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5" name="Rectangle 924">
              <a:hlinkClick r:id="rId21" action="ppaction://hlinksldjump"/>
              <a:extLst>
                <a:ext uri="{FF2B5EF4-FFF2-40B4-BE49-F238E27FC236}">
                  <a16:creationId xmlns:a16="http://schemas.microsoft.com/office/drawing/2014/main" id="{1FE9E392-947F-9888-8C8B-1F9351DE7A7A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26" name="Rectangle 925">
              <a:hlinkClick r:id="rId22" action="ppaction://hlinksldjump"/>
              <a:extLst>
                <a:ext uri="{FF2B5EF4-FFF2-40B4-BE49-F238E27FC236}">
                  <a16:creationId xmlns:a16="http://schemas.microsoft.com/office/drawing/2014/main" id="{A0293F14-0FBF-6450-4C2B-A36C9B91DD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27" name="Rectangle 926">
              <a:hlinkClick r:id="rId23" action="ppaction://hlinksldjump"/>
              <a:extLst>
                <a:ext uri="{FF2B5EF4-FFF2-40B4-BE49-F238E27FC236}">
                  <a16:creationId xmlns:a16="http://schemas.microsoft.com/office/drawing/2014/main" id="{F745EFD2-0344-6F7E-22DC-AA53F69BCE8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28" name="Rectangle 927">
              <a:hlinkClick r:id="rId24" action="ppaction://hlinksldjump"/>
              <a:extLst>
                <a:ext uri="{FF2B5EF4-FFF2-40B4-BE49-F238E27FC236}">
                  <a16:creationId xmlns:a16="http://schemas.microsoft.com/office/drawing/2014/main" id="{00A55910-F12E-75C5-7360-AF7B234D60E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29" name="Rectangle 928">
              <a:hlinkClick r:id="rId25" action="ppaction://hlinksldjump"/>
              <a:extLst>
                <a:ext uri="{FF2B5EF4-FFF2-40B4-BE49-F238E27FC236}">
                  <a16:creationId xmlns:a16="http://schemas.microsoft.com/office/drawing/2014/main" id="{54215D6A-74E5-9BC1-E068-0A76708C2DE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30" name="Rectangle 929">
              <a:hlinkClick r:id="rId26" action="ppaction://hlinksldjump"/>
              <a:extLst>
                <a:ext uri="{FF2B5EF4-FFF2-40B4-BE49-F238E27FC236}">
                  <a16:creationId xmlns:a16="http://schemas.microsoft.com/office/drawing/2014/main" id="{30F9913D-3A84-D1E2-AEC6-1C57207F7C6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1" name="Rectangle 930">
              <a:hlinkClick r:id="rId27" action="ppaction://hlinksldjump"/>
              <a:extLst>
                <a:ext uri="{FF2B5EF4-FFF2-40B4-BE49-F238E27FC236}">
                  <a16:creationId xmlns:a16="http://schemas.microsoft.com/office/drawing/2014/main" id="{3D5126B6-3956-6829-63F2-7DA3A299BDB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32" name="Rectangle 931">
              <a:hlinkClick r:id="rId28" action="ppaction://hlinksldjump"/>
              <a:extLst>
                <a:ext uri="{FF2B5EF4-FFF2-40B4-BE49-F238E27FC236}">
                  <a16:creationId xmlns:a16="http://schemas.microsoft.com/office/drawing/2014/main" id="{8DF0B603-F88A-1F68-4864-BC90E68EFCF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33" name="Rectangle 932">
              <a:hlinkClick r:id="rId29" action="ppaction://hlinksldjump"/>
              <a:extLst>
                <a:ext uri="{FF2B5EF4-FFF2-40B4-BE49-F238E27FC236}">
                  <a16:creationId xmlns:a16="http://schemas.microsoft.com/office/drawing/2014/main" id="{23379FDE-31F5-F90F-E139-83D849BD32D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38" name="Rectangle 937">
              <a:hlinkClick r:id="rId30" action="ppaction://hlinksldjump"/>
              <a:extLst>
                <a:ext uri="{FF2B5EF4-FFF2-40B4-BE49-F238E27FC236}">
                  <a16:creationId xmlns:a16="http://schemas.microsoft.com/office/drawing/2014/main" id="{FB1948E6-900E-80A5-8400-C9679CD249A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81" name="Rectangle 980">
              <a:hlinkClick r:id="rId31" action="ppaction://hlinksldjump"/>
              <a:extLst>
                <a:ext uri="{FF2B5EF4-FFF2-40B4-BE49-F238E27FC236}">
                  <a16:creationId xmlns:a16="http://schemas.microsoft.com/office/drawing/2014/main" id="{F34FC54B-1DEB-18A1-54A7-E03266E082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22" name="Rectangle 1021">
              <a:hlinkClick r:id="rId32" action="ppaction://hlinksldjump"/>
              <a:extLst>
                <a:ext uri="{FF2B5EF4-FFF2-40B4-BE49-F238E27FC236}">
                  <a16:creationId xmlns:a16="http://schemas.microsoft.com/office/drawing/2014/main" id="{9C7CD486-0987-C2B9-3CD1-41EE6ED8C9C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221E5910-CB87-F718-7428-C6490A0056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B3117438-95D8-1A3F-F01E-925A4849D5C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95A05D5E-3711-E6FF-4668-CF5EC2C2D1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021D4625-AF96-9D9F-D715-B0BC7B8A19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A9177C4E-F912-B818-AB26-6750C8CCEB4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107CED5F-2B69-7C59-0ECB-D18CB71E6EF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043F328C-FB53-0620-C271-9EE1078465A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12" name="Group 1411">
            <a:extLst>
              <a:ext uri="{FF2B5EF4-FFF2-40B4-BE49-F238E27FC236}">
                <a16:creationId xmlns:a16="http://schemas.microsoft.com/office/drawing/2014/main" id="{BDA0434E-EF00-5626-4FD4-A0F43A5F63EA}"/>
              </a:ext>
            </a:extLst>
          </p:cNvPr>
          <p:cNvGrpSpPr/>
          <p:nvPr userDrawn="1"/>
        </p:nvGrpSpPr>
        <p:grpSpPr>
          <a:xfrm>
            <a:off x="504428" y="3558339"/>
            <a:ext cx="1280160" cy="987552"/>
            <a:chOff x="504428" y="3558339"/>
            <a:chExt cx="1280160" cy="987552"/>
          </a:xfrm>
        </p:grpSpPr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DD500F11-6B24-D8F1-30F0-6FADE025BFD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3B81A62E-456D-25BD-3171-3C37B1F2FC2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43AC4F8F-B978-4D7C-2050-05CD78482EE4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C96A270-37C9-9559-114A-837A6986A4C2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86" name="Rectangle 985">
              <a:hlinkClick r:id="rId33" action="ppaction://hlinksldjump"/>
              <a:extLst>
                <a:ext uri="{FF2B5EF4-FFF2-40B4-BE49-F238E27FC236}">
                  <a16:creationId xmlns:a16="http://schemas.microsoft.com/office/drawing/2014/main" id="{37E90F27-7126-822E-CCFD-DCB68A99C5B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7" name="Rectangle 986">
              <a:hlinkClick r:id="rId34" action="ppaction://hlinksldjump"/>
              <a:extLst>
                <a:ext uri="{FF2B5EF4-FFF2-40B4-BE49-F238E27FC236}">
                  <a16:creationId xmlns:a16="http://schemas.microsoft.com/office/drawing/2014/main" id="{6E9E03E2-097A-2F0D-D2A5-02F972B169F4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8" name="Rectangle 98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7135B7B-9DC1-68E0-B92F-174B8FE78FE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89" name="Rectangle 988">
              <a:hlinkClick r:id="rId36" action="ppaction://hlinksldjump"/>
              <a:extLst>
                <a:ext uri="{FF2B5EF4-FFF2-40B4-BE49-F238E27FC236}">
                  <a16:creationId xmlns:a16="http://schemas.microsoft.com/office/drawing/2014/main" id="{6F9E5B9B-ACDC-CA1B-8358-698BF1CABB4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90" name="Rectangle 989">
              <a:hlinkClick r:id="rId37" action="ppaction://hlinksldjump"/>
              <a:extLst>
                <a:ext uri="{FF2B5EF4-FFF2-40B4-BE49-F238E27FC236}">
                  <a16:creationId xmlns:a16="http://schemas.microsoft.com/office/drawing/2014/main" id="{D2E7B833-5B0C-3160-DED7-DA05EC6C8D8E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1" name="Rectangle 990">
              <a:hlinkClick r:id="rId38" action="ppaction://hlinksldjump"/>
              <a:extLst>
                <a:ext uri="{FF2B5EF4-FFF2-40B4-BE49-F238E27FC236}">
                  <a16:creationId xmlns:a16="http://schemas.microsoft.com/office/drawing/2014/main" id="{B3A4B561-50C0-66FC-78D7-B6EAF909806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92" name="Rectangle 991">
              <a:hlinkClick r:id="rId39" action="ppaction://hlinksldjump"/>
              <a:extLst>
                <a:ext uri="{FF2B5EF4-FFF2-40B4-BE49-F238E27FC236}">
                  <a16:creationId xmlns:a16="http://schemas.microsoft.com/office/drawing/2014/main" id="{E17550CC-E4A5-1FB5-80E7-5E287632E55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93" name="Rectangle 992">
              <a:hlinkClick r:id="rId40" action="ppaction://hlinksldjump"/>
              <a:extLst>
                <a:ext uri="{FF2B5EF4-FFF2-40B4-BE49-F238E27FC236}">
                  <a16:creationId xmlns:a16="http://schemas.microsoft.com/office/drawing/2014/main" id="{350A07D3-42C5-E79F-D29D-DF8263E572C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94" name="Rectangle 993">
              <a:hlinkClick r:id="rId41" action="ppaction://hlinksldjump"/>
              <a:extLst>
                <a:ext uri="{FF2B5EF4-FFF2-40B4-BE49-F238E27FC236}">
                  <a16:creationId xmlns:a16="http://schemas.microsoft.com/office/drawing/2014/main" id="{3885340F-166B-F90A-3F00-1EB9DDF7A924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5" name="Rectangle 994">
              <a:hlinkClick r:id="rId42" action="ppaction://hlinksldjump"/>
              <a:extLst>
                <a:ext uri="{FF2B5EF4-FFF2-40B4-BE49-F238E27FC236}">
                  <a16:creationId xmlns:a16="http://schemas.microsoft.com/office/drawing/2014/main" id="{EBE77555-0C1C-6A41-1FB5-1C6A79DB0E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6" name="Rectangle 995">
              <a:hlinkClick r:id="rId43" action="ppaction://hlinksldjump"/>
              <a:extLst>
                <a:ext uri="{FF2B5EF4-FFF2-40B4-BE49-F238E27FC236}">
                  <a16:creationId xmlns:a16="http://schemas.microsoft.com/office/drawing/2014/main" id="{DFFAF20C-B77F-4CDB-3AB9-8693CA747D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97" name="Rectangle 996">
              <a:hlinkClick r:id="rId44" action="ppaction://hlinksldjump"/>
              <a:extLst>
                <a:ext uri="{FF2B5EF4-FFF2-40B4-BE49-F238E27FC236}">
                  <a16:creationId xmlns:a16="http://schemas.microsoft.com/office/drawing/2014/main" id="{CE0B33A5-ADD4-C59A-77DF-E3EB4A32CE54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98" name="Rectangle 997">
              <a:hlinkClick r:id="rId45" action="ppaction://hlinksldjump"/>
              <a:extLst>
                <a:ext uri="{FF2B5EF4-FFF2-40B4-BE49-F238E27FC236}">
                  <a16:creationId xmlns:a16="http://schemas.microsoft.com/office/drawing/2014/main" id="{0692C7EE-6FE5-A456-B9F9-F968345E3CCF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99" name="Rectangle 998">
              <a:hlinkClick r:id="rId46" action="ppaction://hlinksldjump"/>
              <a:extLst>
                <a:ext uri="{FF2B5EF4-FFF2-40B4-BE49-F238E27FC236}">
                  <a16:creationId xmlns:a16="http://schemas.microsoft.com/office/drawing/2014/main" id="{1863C235-4EF8-24C0-6293-65462B43FD00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00" name="Rectangle 999">
              <a:hlinkClick r:id="rId47" action="ppaction://hlinksldjump"/>
              <a:extLst>
                <a:ext uri="{FF2B5EF4-FFF2-40B4-BE49-F238E27FC236}">
                  <a16:creationId xmlns:a16="http://schemas.microsoft.com/office/drawing/2014/main" id="{EE5F7F00-8F3D-4858-5573-2A2D7EE3E9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01" name="Rectangle 1000">
              <a:hlinkClick r:id="rId48" action="ppaction://hlinksldjump"/>
              <a:extLst>
                <a:ext uri="{FF2B5EF4-FFF2-40B4-BE49-F238E27FC236}">
                  <a16:creationId xmlns:a16="http://schemas.microsoft.com/office/drawing/2014/main" id="{F3DA73A0-32CE-B3F5-0758-859911412F6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02" name="Rectangle 1001">
              <a:hlinkClick r:id="rId49" action="ppaction://hlinksldjump"/>
              <a:extLst>
                <a:ext uri="{FF2B5EF4-FFF2-40B4-BE49-F238E27FC236}">
                  <a16:creationId xmlns:a16="http://schemas.microsoft.com/office/drawing/2014/main" id="{A754EBEB-D02F-77E8-2648-63CC01A998D8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03" name="Rectangle 1002">
              <a:hlinkClick r:id="rId50" action="ppaction://hlinksldjump"/>
              <a:extLst>
                <a:ext uri="{FF2B5EF4-FFF2-40B4-BE49-F238E27FC236}">
                  <a16:creationId xmlns:a16="http://schemas.microsoft.com/office/drawing/2014/main" id="{D3877B8D-2190-B22B-9F70-3F573EF1DC0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04" name="Rectangle 1003">
              <a:hlinkClick r:id="rId51" action="ppaction://hlinksldjump"/>
              <a:extLst>
                <a:ext uri="{FF2B5EF4-FFF2-40B4-BE49-F238E27FC236}">
                  <a16:creationId xmlns:a16="http://schemas.microsoft.com/office/drawing/2014/main" id="{1997E8AD-8B51-C49F-2B8A-D7AD3F4E9CB0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05" name="Rectangle 1004">
              <a:hlinkClick r:id="rId52" action="ppaction://hlinksldjump"/>
              <a:extLst>
                <a:ext uri="{FF2B5EF4-FFF2-40B4-BE49-F238E27FC236}">
                  <a16:creationId xmlns:a16="http://schemas.microsoft.com/office/drawing/2014/main" id="{96B50DA0-B8F7-84EC-55D6-DF305A5CF93C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06" name="Rectangle 1005">
              <a:hlinkClick r:id="rId53" action="ppaction://hlinksldjump"/>
              <a:extLst>
                <a:ext uri="{FF2B5EF4-FFF2-40B4-BE49-F238E27FC236}">
                  <a16:creationId xmlns:a16="http://schemas.microsoft.com/office/drawing/2014/main" id="{E4F862B7-CA2E-BCDE-F3EE-2CBA8C7BEF84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007" name="Rectangle 1006">
              <a:hlinkClick r:id="rId54" action="ppaction://hlinksldjump"/>
              <a:extLst>
                <a:ext uri="{FF2B5EF4-FFF2-40B4-BE49-F238E27FC236}">
                  <a16:creationId xmlns:a16="http://schemas.microsoft.com/office/drawing/2014/main" id="{9A1FFF1A-0702-7B11-C65F-8A0984148767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08" name="Rectangle 1007">
              <a:hlinkClick r:id="rId55" action="ppaction://hlinksldjump"/>
              <a:extLst>
                <a:ext uri="{FF2B5EF4-FFF2-40B4-BE49-F238E27FC236}">
                  <a16:creationId xmlns:a16="http://schemas.microsoft.com/office/drawing/2014/main" id="{0175710E-A38C-A4E3-61CF-2CADA90966E1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009" name="Rectangle 1008">
              <a:hlinkClick r:id="rId56" action="ppaction://hlinksldjump"/>
              <a:extLst>
                <a:ext uri="{FF2B5EF4-FFF2-40B4-BE49-F238E27FC236}">
                  <a16:creationId xmlns:a16="http://schemas.microsoft.com/office/drawing/2014/main" id="{F76C58C9-CD4C-32D5-8CE5-BD49923FFAE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010" name="Rectangle 1009">
              <a:hlinkClick r:id="rId57" action="ppaction://hlinksldjump"/>
              <a:extLst>
                <a:ext uri="{FF2B5EF4-FFF2-40B4-BE49-F238E27FC236}">
                  <a16:creationId xmlns:a16="http://schemas.microsoft.com/office/drawing/2014/main" id="{B18F38A4-68F9-2C8C-DA5C-6D7A69F75B7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011" name="Rectangle 1010">
              <a:hlinkClick r:id="rId58" action="ppaction://hlinksldjump"/>
              <a:extLst>
                <a:ext uri="{FF2B5EF4-FFF2-40B4-BE49-F238E27FC236}">
                  <a16:creationId xmlns:a16="http://schemas.microsoft.com/office/drawing/2014/main" id="{262312E4-3F68-9B86-5C42-A7CB4F516945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012" name="Rectangle 1011">
              <a:hlinkClick r:id="rId59" action="ppaction://hlinksldjump"/>
              <a:extLst>
                <a:ext uri="{FF2B5EF4-FFF2-40B4-BE49-F238E27FC236}">
                  <a16:creationId xmlns:a16="http://schemas.microsoft.com/office/drawing/2014/main" id="{9086C73C-77C9-45DA-68E2-CFCC54954A2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13" name="Rectangle 1012">
              <a:hlinkClick r:id="rId60" action="ppaction://hlinksldjump"/>
              <a:extLst>
                <a:ext uri="{FF2B5EF4-FFF2-40B4-BE49-F238E27FC236}">
                  <a16:creationId xmlns:a16="http://schemas.microsoft.com/office/drawing/2014/main" id="{479A4995-EA66-5DD3-C992-02CAC6928CFE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4" name="Rectangle 1013">
              <a:hlinkClick r:id="rId61" action="ppaction://hlinksldjump"/>
              <a:extLst>
                <a:ext uri="{FF2B5EF4-FFF2-40B4-BE49-F238E27FC236}">
                  <a16:creationId xmlns:a16="http://schemas.microsoft.com/office/drawing/2014/main" id="{732487C9-AAF2-22D0-7C42-02F24E6A5727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15" name="Rectangle 1014">
              <a:hlinkClick r:id="rId62" action="ppaction://hlinksldjump"/>
              <a:extLst>
                <a:ext uri="{FF2B5EF4-FFF2-40B4-BE49-F238E27FC236}">
                  <a16:creationId xmlns:a16="http://schemas.microsoft.com/office/drawing/2014/main" id="{5C56968C-9220-9E92-B4FC-46AB26A48E32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16" name="Rectangle 1015">
              <a:hlinkClick r:id="rId63" action="ppaction://hlinksldjump"/>
              <a:extLst>
                <a:ext uri="{FF2B5EF4-FFF2-40B4-BE49-F238E27FC236}">
                  <a16:creationId xmlns:a16="http://schemas.microsoft.com/office/drawing/2014/main" id="{6C5E2E53-11BE-BA58-9A53-C51742B10FA6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2C9DAA3C-8632-A51F-46F9-08B82DDA548A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C8262F11-DBF3-1FD4-C269-C54208002DF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E3CA5699-6E4C-4FF9-7E5B-77530DB3C9E0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C58C7F08-7D3C-AD2D-624B-C9DBFABC492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C8B6546C-A8E9-8EEF-6CF9-4C91CFE80EE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36038732-0665-72F6-694C-9F534648C712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5D63CD9D-1678-5B73-83A7-CCA566D7A11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11" name="Group 1410">
            <a:extLst>
              <a:ext uri="{FF2B5EF4-FFF2-40B4-BE49-F238E27FC236}">
                <a16:creationId xmlns:a16="http://schemas.microsoft.com/office/drawing/2014/main" id="{DDB8E5E4-CA22-16BB-28C6-1F475CAA797A}"/>
              </a:ext>
            </a:extLst>
          </p:cNvPr>
          <p:cNvGrpSpPr/>
          <p:nvPr userDrawn="1"/>
        </p:nvGrpSpPr>
        <p:grpSpPr>
          <a:xfrm>
            <a:off x="1821481" y="3558339"/>
            <a:ext cx="1280160" cy="1152144"/>
            <a:chOff x="1821481" y="3558339"/>
            <a:chExt cx="1280160" cy="1152144"/>
          </a:xfrm>
        </p:grpSpPr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F1F541F9-3C4C-5B1E-A566-A99C7FC7568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903BAF1C-5D78-11BA-FB8B-E1BFCE0D51D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23" name="Rectangle 1522">
              <a:hlinkClick r:id="rId64" action="ppaction://hlinksldjump"/>
              <a:extLst>
                <a:ext uri="{FF2B5EF4-FFF2-40B4-BE49-F238E27FC236}">
                  <a16:creationId xmlns:a16="http://schemas.microsoft.com/office/drawing/2014/main" id="{A93995CF-E094-AD9B-6C89-F4DE5C5A1C0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24" name="Rectangle 1523">
              <a:hlinkClick r:id="rId65" action="ppaction://hlinksldjump"/>
              <a:extLst>
                <a:ext uri="{FF2B5EF4-FFF2-40B4-BE49-F238E27FC236}">
                  <a16:creationId xmlns:a16="http://schemas.microsoft.com/office/drawing/2014/main" id="{21C8E5C6-88EA-41D9-6FD7-85AFBEAC1E5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5" name="Rectangle 1524">
              <a:hlinkClick r:id="rId66" action="ppaction://hlinksldjump"/>
              <a:extLst>
                <a:ext uri="{FF2B5EF4-FFF2-40B4-BE49-F238E27FC236}">
                  <a16:creationId xmlns:a16="http://schemas.microsoft.com/office/drawing/2014/main" id="{0289C865-053B-19AF-669D-68624BBB29F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26" name="Rectangle 1525">
              <a:hlinkClick r:id="rId67" action="ppaction://hlinksldjump"/>
              <a:extLst>
                <a:ext uri="{FF2B5EF4-FFF2-40B4-BE49-F238E27FC236}">
                  <a16:creationId xmlns:a16="http://schemas.microsoft.com/office/drawing/2014/main" id="{2FC4A836-0354-6BB9-F5CB-5258DB95F6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27" name="Rectangle 1526">
              <a:hlinkClick r:id="rId68" action="ppaction://hlinksldjump"/>
              <a:extLst>
                <a:ext uri="{FF2B5EF4-FFF2-40B4-BE49-F238E27FC236}">
                  <a16:creationId xmlns:a16="http://schemas.microsoft.com/office/drawing/2014/main" id="{5B4CC011-3604-94C5-69ED-7858709CACE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28" name="Rectangle 1527">
              <a:hlinkClick r:id="rId69" action="ppaction://hlinksldjump"/>
              <a:extLst>
                <a:ext uri="{FF2B5EF4-FFF2-40B4-BE49-F238E27FC236}">
                  <a16:creationId xmlns:a16="http://schemas.microsoft.com/office/drawing/2014/main" id="{6553FD64-9B84-8B48-4D24-A0E01F1FED48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29" name="Rectangle 1528">
              <a:hlinkClick r:id="rId70" action="ppaction://hlinksldjump"/>
              <a:extLst>
                <a:ext uri="{FF2B5EF4-FFF2-40B4-BE49-F238E27FC236}">
                  <a16:creationId xmlns:a16="http://schemas.microsoft.com/office/drawing/2014/main" id="{FD56DF0C-90B3-B171-64D6-6559E354AC8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30" name="Rectangle 1529">
              <a:hlinkClick r:id="rId71" action="ppaction://hlinksldjump"/>
              <a:extLst>
                <a:ext uri="{FF2B5EF4-FFF2-40B4-BE49-F238E27FC236}">
                  <a16:creationId xmlns:a16="http://schemas.microsoft.com/office/drawing/2014/main" id="{C04B7357-FDDC-B808-EAC5-FDCE9E85BC6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31" name="Rectangle 1530">
              <a:hlinkClick r:id="rId72" action="ppaction://hlinksldjump"/>
              <a:extLst>
                <a:ext uri="{FF2B5EF4-FFF2-40B4-BE49-F238E27FC236}">
                  <a16:creationId xmlns:a16="http://schemas.microsoft.com/office/drawing/2014/main" id="{7BE002E4-8EFA-341F-EE14-BB5B8F52C81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32" name="Rectangle 1531">
              <a:hlinkClick r:id="rId73" action="ppaction://hlinksldjump"/>
              <a:extLst>
                <a:ext uri="{FF2B5EF4-FFF2-40B4-BE49-F238E27FC236}">
                  <a16:creationId xmlns:a16="http://schemas.microsoft.com/office/drawing/2014/main" id="{5AAC32D7-FEE0-75B8-6690-C5A2979E003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33" name="Rectangle 1532">
              <a:hlinkClick r:id="rId74" action="ppaction://hlinksldjump"/>
              <a:extLst>
                <a:ext uri="{FF2B5EF4-FFF2-40B4-BE49-F238E27FC236}">
                  <a16:creationId xmlns:a16="http://schemas.microsoft.com/office/drawing/2014/main" id="{01489C34-1D59-BEA7-E863-489C902882E2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34" name="Rectangle 1533">
              <a:hlinkClick r:id="rId75" action="ppaction://hlinksldjump"/>
              <a:extLst>
                <a:ext uri="{FF2B5EF4-FFF2-40B4-BE49-F238E27FC236}">
                  <a16:creationId xmlns:a16="http://schemas.microsoft.com/office/drawing/2014/main" id="{47F034B6-3174-2FEF-CF47-0B71D8DED9E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35" name="Rectangle 1534">
              <a:hlinkClick r:id="rId76" action="ppaction://hlinksldjump"/>
              <a:extLst>
                <a:ext uri="{FF2B5EF4-FFF2-40B4-BE49-F238E27FC236}">
                  <a16:creationId xmlns:a16="http://schemas.microsoft.com/office/drawing/2014/main" id="{976900C7-878A-CA06-E782-39D0914AAE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36" name="Rectangle 1535">
              <a:hlinkClick r:id="rId77" action="ppaction://hlinksldjump"/>
              <a:extLst>
                <a:ext uri="{FF2B5EF4-FFF2-40B4-BE49-F238E27FC236}">
                  <a16:creationId xmlns:a16="http://schemas.microsoft.com/office/drawing/2014/main" id="{24158429-EBCF-6E1A-EC70-1AD85EBF66B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37" name="Rectangle 1536">
              <a:hlinkClick r:id="rId78" action="ppaction://hlinksldjump"/>
              <a:extLst>
                <a:ext uri="{FF2B5EF4-FFF2-40B4-BE49-F238E27FC236}">
                  <a16:creationId xmlns:a16="http://schemas.microsoft.com/office/drawing/2014/main" id="{86213B9C-C7B0-57A0-E79A-6A22920CB3CB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538" name="Rectangle 1537">
              <a:hlinkClick r:id="rId79" action="ppaction://hlinksldjump"/>
              <a:extLst>
                <a:ext uri="{FF2B5EF4-FFF2-40B4-BE49-F238E27FC236}">
                  <a16:creationId xmlns:a16="http://schemas.microsoft.com/office/drawing/2014/main" id="{7E6026C1-A439-AB35-7C4D-AB39972E113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539" name="Rectangle 1538">
              <a:hlinkClick r:id="rId80" action="ppaction://hlinksldjump"/>
              <a:extLst>
                <a:ext uri="{FF2B5EF4-FFF2-40B4-BE49-F238E27FC236}">
                  <a16:creationId xmlns:a16="http://schemas.microsoft.com/office/drawing/2014/main" id="{5DE970B2-8530-CC8B-B84C-E0B47ECA54A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540" name="Rectangle 1539">
              <a:hlinkClick r:id="rId81" action="ppaction://hlinksldjump"/>
              <a:extLst>
                <a:ext uri="{FF2B5EF4-FFF2-40B4-BE49-F238E27FC236}">
                  <a16:creationId xmlns:a16="http://schemas.microsoft.com/office/drawing/2014/main" id="{C93F4E23-0978-D3D6-C58F-1539FB29014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541" name="Rectangle 1540">
              <a:hlinkClick r:id="rId82" action="ppaction://hlinksldjump"/>
              <a:extLst>
                <a:ext uri="{FF2B5EF4-FFF2-40B4-BE49-F238E27FC236}">
                  <a16:creationId xmlns:a16="http://schemas.microsoft.com/office/drawing/2014/main" id="{35965908-8F02-D57F-2A1A-B577E406D73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542" name="Rectangle 1541">
              <a:hlinkClick r:id="rId83" action="ppaction://hlinksldjump"/>
              <a:extLst>
                <a:ext uri="{FF2B5EF4-FFF2-40B4-BE49-F238E27FC236}">
                  <a16:creationId xmlns:a16="http://schemas.microsoft.com/office/drawing/2014/main" id="{570B56F7-49A5-77E9-89B2-5D9F8C6E2BA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43" name="Rectangle 1542">
              <a:hlinkClick r:id="rId84" action="ppaction://hlinksldjump"/>
              <a:extLst>
                <a:ext uri="{FF2B5EF4-FFF2-40B4-BE49-F238E27FC236}">
                  <a16:creationId xmlns:a16="http://schemas.microsoft.com/office/drawing/2014/main" id="{9507BC73-C501-34F4-F6FD-B25CD7FDE6F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44" name="Rectangle 1543">
              <a:hlinkClick r:id="rId85" action="ppaction://hlinksldjump"/>
              <a:extLst>
                <a:ext uri="{FF2B5EF4-FFF2-40B4-BE49-F238E27FC236}">
                  <a16:creationId xmlns:a16="http://schemas.microsoft.com/office/drawing/2014/main" id="{0BA7CF80-3E35-72EA-5B5B-B78F3596FF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45" name="Rectangle 1544">
              <a:hlinkClick r:id="rId86" action="ppaction://hlinksldjump"/>
              <a:extLst>
                <a:ext uri="{FF2B5EF4-FFF2-40B4-BE49-F238E27FC236}">
                  <a16:creationId xmlns:a16="http://schemas.microsoft.com/office/drawing/2014/main" id="{09469DAB-74E3-459F-C502-EAD4D1D200F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546" name="Rectangle 1545">
              <a:hlinkClick r:id="rId87" action="ppaction://hlinksldjump"/>
              <a:extLst>
                <a:ext uri="{FF2B5EF4-FFF2-40B4-BE49-F238E27FC236}">
                  <a16:creationId xmlns:a16="http://schemas.microsoft.com/office/drawing/2014/main" id="{B0FF859F-D81E-C5B7-E9B7-E4D0ED1D29B2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547" name="Rectangle 1546">
              <a:hlinkClick r:id="rId88" action="ppaction://hlinksldjump"/>
              <a:extLst>
                <a:ext uri="{FF2B5EF4-FFF2-40B4-BE49-F238E27FC236}">
                  <a16:creationId xmlns:a16="http://schemas.microsoft.com/office/drawing/2014/main" id="{0245FE3C-D820-6DFC-2308-0D0019872A6C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548" name="Rectangle 1547">
              <a:hlinkClick r:id="rId89" action="ppaction://hlinksldjump"/>
              <a:extLst>
                <a:ext uri="{FF2B5EF4-FFF2-40B4-BE49-F238E27FC236}">
                  <a16:creationId xmlns:a16="http://schemas.microsoft.com/office/drawing/2014/main" id="{65C33F38-A6C0-FF17-C264-28BABE83D35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549" name="Rectangle 1548">
              <a:hlinkClick r:id="rId90" action="ppaction://hlinksldjump"/>
              <a:extLst>
                <a:ext uri="{FF2B5EF4-FFF2-40B4-BE49-F238E27FC236}">
                  <a16:creationId xmlns:a16="http://schemas.microsoft.com/office/drawing/2014/main" id="{11D26235-14B7-9565-7B5A-5AACD866DA1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550" name="Rectangle 1549">
              <a:hlinkClick r:id="rId91" action="ppaction://hlinksldjump"/>
              <a:extLst>
                <a:ext uri="{FF2B5EF4-FFF2-40B4-BE49-F238E27FC236}">
                  <a16:creationId xmlns:a16="http://schemas.microsoft.com/office/drawing/2014/main" id="{391B21C7-561C-9EC5-4F4E-9DB67D5DD6D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51" name="Rectangle 1550">
              <a:hlinkClick r:id="rId92" action="ppaction://hlinksldjump"/>
              <a:extLst>
                <a:ext uri="{FF2B5EF4-FFF2-40B4-BE49-F238E27FC236}">
                  <a16:creationId xmlns:a16="http://schemas.microsoft.com/office/drawing/2014/main" id="{0CB320D9-1780-6EAC-D2A1-AF56A4050CF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552" name="Rectangle 1551">
              <a:hlinkClick r:id="rId93" action="ppaction://hlinksldjump"/>
              <a:extLst>
                <a:ext uri="{FF2B5EF4-FFF2-40B4-BE49-F238E27FC236}">
                  <a16:creationId xmlns:a16="http://schemas.microsoft.com/office/drawing/2014/main" id="{675DAC5E-8473-F737-5F5A-9063D90256E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553" name="Rectangle 1552">
              <a:hlinkClick r:id="rId94" action="ppaction://hlinksldjump"/>
              <a:extLst>
                <a:ext uri="{FF2B5EF4-FFF2-40B4-BE49-F238E27FC236}">
                  <a16:creationId xmlns:a16="http://schemas.microsoft.com/office/drawing/2014/main" id="{6D40A76C-610D-1577-6057-A3A1F04A9CA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669938EF-3154-2A40-3DD7-34EC4650732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1489B225-42E7-F56B-1EC4-9F002AFD9A90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98862894-B27F-C98B-C6D7-C0747D7C720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377B0B67-F672-76D4-C6BF-6BFCDB0DFA63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389F3173-EBA1-DFC9-D6EA-2B88F4ED35D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32981042-B94F-7187-9507-F10629D74D0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28B4B7D4-3548-F2DF-A253-9A688263430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BCA8FBF8-C743-93ED-6112-F800F97203C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75E13093-A9DD-7E17-792A-DC0B97938C5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6E19AB10-5079-4108-BB4E-7114F82CFE8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69C0687F-991C-9F78-83C6-0EED2F089503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7824ACB2-36C5-D06A-93DB-8F9E672146B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FF391527-3F60-2DC2-ACCB-819CB15370D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F1D102B6-B178-EC63-B9CA-6A1D0BABEFF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A424328C-81E5-1B29-ACB0-9EB225091C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0A7D7470-2658-CEA1-7A4B-FB0D51C6B6B3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10" name="Group 1409">
            <a:extLst>
              <a:ext uri="{FF2B5EF4-FFF2-40B4-BE49-F238E27FC236}">
                <a16:creationId xmlns:a16="http://schemas.microsoft.com/office/drawing/2014/main" id="{9D165BA0-6580-45F7-7EB0-92AE5CF45DD8}"/>
              </a:ext>
            </a:extLst>
          </p:cNvPr>
          <p:cNvGrpSpPr/>
          <p:nvPr userDrawn="1"/>
        </p:nvGrpSpPr>
        <p:grpSpPr>
          <a:xfrm>
            <a:off x="3138535" y="3558339"/>
            <a:ext cx="1280160" cy="987552"/>
            <a:chOff x="3138535" y="3558339"/>
            <a:chExt cx="1280160" cy="987552"/>
          </a:xfrm>
        </p:grpSpPr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9C888760-77B4-E7A5-FB3F-EA9DBE22B0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EE9B23CE-3B3D-C7A0-AFBD-52B4CB3B70C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3" name="Rectangle 1572">
              <a:extLst>
                <a:ext uri="{FF2B5EF4-FFF2-40B4-BE49-F238E27FC236}">
                  <a16:creationId xmlns:a16="http://schemas.microsoft.com/office/drawing/2014/main" id="{4ED010D5-BCC0-26C2-1186-4700BB67C4A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4" name="Rectangle 1573">
              <a:extLst>
                <a:ext uri="{FF2B5EF4-FFF2-40B4-BE49-F238E27FC236}">
                  <a16:creationId xmlns:a16="http://schemas.microsoft.com/office/drawing/2014/main" id="{CBE34C97-300A-0558-12DB-85695FA43AE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5" name="Rectangle 1574">
              <a:extLst>
                <a:ext uri="{FF2B5EF4-FFF2-40B4-BE49-F238E27FC236}">
                  <a16:creationId xmlns:a16="http://schemas.microsoft.com/office/drawing/2014/main" id="{D55DEF42-7AC6-59CE-0427-51A7ED2FD3F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76" name="Rectangle 1575">
              <a:hlinkClick r:id="rId95" action="ppaction://hlinksldjump"/>
              <a:extLst>
                <a:ext uri="{FF2B5EF4-FFF2-40B4-BE49-F238E27FC236}">
                  <a16:creationId xmlns:a16="http://schemas.microsoft.com/office/drawing/2014/main" id="{D3CD5701-6D1D-5B44-3BF9-377B7266EC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77" name="Rectangle 1576">
              <a:hlinkClick r:id="rId96" action="ppaction://hlinksldjump"/>
              <a:extLst>
                <a:ext uri="{FF2B5EF4-FFF2-40B4-BE49-F238E27FC236}">
                  <a16:creationId xmlns:a16="http://schemas.microsoft.com/office/drawing/2014/main" id="{436CA4C5-C6D1-CD5C-EE47-76EAC5ED710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8" name="Rectangle 1577">
              <a:hlinkClick r:id="rId97" action="ppaction://hlinksldjump"/>
              <a:extLst>
                <a:ext uri="{FF2B5EF4-FFF2-40B4-BE49-F238E27FC236}">
                  <a16:creationId xmlns:a16="http://schemas.microsoft.com/office/drawing/2014/main" id="{B4499E9E-670C-DB25-DB29-E500308F39C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79" name="Rectangle 1578">
              <a:hlinkClick r:id="rId98" action="ppaction://hlinksldjump"/>
              <a:extLst>
                <a:ext uri="{FF2B5EF4-FFF2-40B4-BE49-F238E27FC236}">
                  <a16:creationId xmlns:a16="http://schemas.microsoft.com/office/drawing/2014/main" id="{E49C1C83-C37A-F0F3-0C5F-3AA89F60F31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80" name="Rectangle 1579">
              <a:hlinkClick r:id="rId99" action="ppaction://hlinksldjump"/>
              <a:extLst>
                <a:ext uri="{FF2B5EF4-FFF2-40B4-BE49-F238E27FC236}">
                  <a16:creationId xmlns:a16="http://schemas.microsoft.com/office/drawing/2014/main" id="{836BF342-5656-3195-2B7A-3EBF5494628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81" name="Rectangle 1580">
              <a:hlinkClick r:id="rId100" action="ppaction://hlinksldjump"/>
              <a:extLst>
                <a:ext uri="{FF2B5EF4-FFF2-40B4-BE49-F238E27FC236}">
                  <a16:creationId xmlns:a16="http://schemas.microsoft.com/office/drawing/2014/main" id="{BF212BA4-C167-B9DE-C1BB-6896294B4E4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82" name="Rectangle 1581">
              <a:hlinkClick r:id="rId101" action="ppaction://hlinksldjump"/>
              <a:extLst>
                <a:ext uri="{FF2B5EF4-FFF2-40B4-BE49-F238E27FC236}">
                  <a16:creationId xmlns:a16="http://schemas.microsoft.com/office/drawing/2014/main" id="{358E5CDA-FC26-AD6E-4B7A-7BAAC40DBA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83" name="Rectangle 1582">
              <a:hlinkClick r:id="rId102" action="ppaction://hlinksldjump"/>
              <a:extLst>
                <a:ext uri="{FF2B5EF4-FFF2-40B4-BE49-F238E27FC236}">
                  <a16:creationId xmlns:a16="http://schemas.microsoft.com/office/drawing/2014/main" id="{3A0746F4-46F9-8A51-15C0-53DB26F22FE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84" name="Rectangle 1583">
              <a:hlinkClick r:id="rId103" action="ppaction://hlinksldjump"/>
              <a:extLst>
                <a:ext uri="{FF2B5EF4-FFF2-40B4-BE49-F238E27FC236}">
                  <a16:creationId xmlns:a16="http://schemas.microsoft.com/office/drawing/2014/main" id="{7F15F039-50BA-5643-3C93-D0B64757FBB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85" name="Rectangle 1584">
              <a:hlinkClick r:id="rId104" action="ppaction://hlinksldjump"/>
              <a:extLst>
                <a:ext uri="{FF2B5EF4-FFF2-40B4-BE49-F238E27FC236}">
                  <a16:creationId xmlns:a16="http://schemas.microsoft.com/office/drawing/2014/main" id="{CB2DBBAA-4E5A-764B-6A61-7E1E70243E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86" name="Rectangle 1585">
              <a:hlinkClick r:id="rId105" action="ppaction://hlinksldjump"/>
              <a:extLst>
                <a:ext uri="{FF2B5EF4-FFF2-40B4-BE49-F238E27FC236}">
                  <a16:creationId xmlns:a16="http://schemas.microsoft.com/office/drawing/2014/main" id="{8C6F54C5-A593-FAFC-765F-306649C8813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87" name="Rectangle 1586">
              <a:hlinkClick r:id="rId106" action="ppaction://hlinksldjump"/>
              <a:extLst>
                <a:ext uri="{FF2B5EF4-FFF2-40B4-BE49-F238E27FC236}">
                  <a16:creationId xmlns:a16="http://schemas.microsoft.com/office/drawing/2014/main" id="{BE6E3BA8-42C2-7FF1-90E0-404C2FF42EE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88" name="Rectangle 1587">
              <a:hlinkClick r:id="rId107" action="ppaction://hlinksldjump"/>
              <a:extLst>
                <a:ext uri="{FF2B5EF4-FFF2-40B4-BE49-F238E27FC236}">
                  <a16:creationId xmlns:a16="http://schemas.microsoft.com/office/drawing/2014/main" id="{4607FBB6-F588-8BDA-6C18-F32725C19DB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89" name="Rectangle 1588">
              <a:hlinkClick r:id="rId108" action="ppaction://hlinksldjump"/>
              <a:extLst>
                <a:ext uri="{FF2B5EF4-FFF2-40B4-BE49-F238E27FC236}">
                  <a16:creationId xmlns:a16="http://schemas.microsoft.com/office/drawing/2014/main" id="{E154632F-A5D5-07C5-12F9-AC866ED57CE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90" name="Rectangle 1589">
              <a:hlinkClick r:id="rId109" action="ppaction://hlinksldjump"/>
              <a:extLst>
                <a:ext uri="{FF2B5EF4-FFF2-40B4-BE49-F238E27FC236}">
                  <a16:creationId xmlns:a16="http://schemas.microsoft.com/office/drawing/2014/main" id="{A661BB24-33E8-6557-7611-49C36408D9A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591" name="Rectangle 1590">
              <a:hlinkClick r:id="rId110" action="ppaction://hlinksldjump"/>
              <a:extLst>
                <a:ext uri="{FF2B5EF4-FFF2-40B4-BE49-F238E27FC236}">
                  <a16:creationId xmlns:a16="http://schemas.microsoft.com/office/drawing/2014/main" id="{F7D541C6-2C9D-7D30-2EF4-512D4341A1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592" name="Rectangle 1591">
              <a:hlinkClick r:id="rId111" action="ppaction://hlinksldjump"/>
              <a:extLst>
                <a:ext uri="{FF2B5EF4-FFF2-40B4-BE49-F238E27FC236}">
                  <a16:creationId xmlns:a16="http://schemas.microsoft.com/office/drawing/2014/main" id="{131CDF3A-69DF-E8D3-1CFF-756838EE5F0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593" name="Rectangle 1592">
              <a:hlinkClick r:id="rId112" action="ppaction://hlinksldjump"/>
              <a:extLst>
                <a:ext uri="{FF2B5EF4-FFF2-40B4-BE49-F238E27FC236}">
                  <a16:creationId xmlns:a16="http://schemas.microsoft.com/office/drawing/2014/main" id="{9B3700CD-63D8-D1E2-E024-70268AC5079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594" name="Rectangle 1593">
              <a:hlinkClick r:id="rId113" action="ppaction://hlinksldjump"/>
              <a:extLst>
                <a:ext uri="{FF2B5EF4-FFF2-40B4-BE49-F238E27FC236}">
                  <a16:creationId xmlns:a16="http://schemas.microsoft.com/office/drawing/2014/main" id="{ACA12FDF-E583-875F-113F-7D48BAB886FD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595" name="Rectangle 1594">
              <a:hlinkClick r:id="rId114" action="ppaction://hlinksldjump"/>
              <a:extLst>
                <a:ext uri="{FF2B5EF4-FFF2-40B4-BE49-F238E27FC236}">
                  <a16:creationId xmlns:a16="http://schemas.microsoft.com/office/drawing/2014/main" id="{1FBA218E-09AA-CD62-994A-68BF4FAF0B43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96" name="Rectangle 1595">
              <a:hlinkClick r:id="rId115" action="ppaction://hlinksldjump"/>
              <a:extLst>
                <a:ext uri="{FF2B5EF4-FFF2-40B4-BE49-F238E27FC236}">
                  <a16:creationId xmlns:a16="http://schemas.microsoft.com/office/drawing/2014/main" id="{A5C9D417-B8EE-FFCD-3FAC-8D08DC8D38C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97" name="Rectangle 1596">
              <a:hlinkClick r:id="rId116" action="ppaction://hlinksldjump"/>
              <a:extLst>
                <a:ext uri="{FF2B5EF4-FFF2-40B4-BE49-F238E27FC236}">
                  <a16:creationId xmlns:a16="http://schemas.microsoft.com/office/drawing/2014/main" id="{6F264948-8B15-9160-B0A3-A464DCC344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98" name="Rectangle 1597">
              <a:hlinkClick r:id="rId117" action="ppaction://hlinksldjump"/>
              <a:extLst>
                <a:ext uri="{FF2B5EF4-FFF2-40B4-BE49-F238E27FC236}">
                  <a16:creationId xmlns:a16="http://schemas.microsoft.com/office/drawing/2014/main" id="{26413FE0-22E1-9953-923A-A6241845539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599" name="Rectangle 1598">
              <a:hlinkClick r:id="rId118" action="ppaction://hlinksldjump"/>
              <a:extLst>
                <a:ext uri="{FF2B5EF4-FFF2-40B4-BE49-F238E27FC236}">
                  <a16:creationId xmlns:a16="http://schemas.microsoft.com/office/drawing/2014/main" id="{5E135B8A-B771-3604-6135-717028642077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600" name="Rectangle 1599">
              <a:hlinkClick r:id="rId119" action="ppaction://hlinksldjump"/>
              <a:extLst>
                <a:ext uri="{FF2B5EF4-FFF2-40B4-BE49-F238E27FC236}">
                  <a16:creationId xmlns:a16="http://schemas.microsoft.com/office/drawing/2014/main" id="{7806DE1B-5CC8-2CBC-1F13-2EBE5235638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601" name="Rectangle 1600">
              <a:hlinkClick r:id="rId120" action="ppaction://hlinksldjump"/>
              <a:extLst>
                <a:ext uri="{FF2B5EF4-FFF2-40B4-BE49-F238E27FC236}">
                  <a16:creationId xmlns:a16="http://schemas.microsoft.com/office/drawing/2014/main" id="{E57DA91C-08DB-DE1B-ADBA-AC95C0A5F4E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602" name="Rectangle 1601">
              <a:hlinkClick r:id="rId121" action="ppaction://hlinksldjump"/>
              <a:extLst>
                <a:ext uri="{FF2B5EF4-FFF2-40B4-BE49-F238E27FC236}">
                  <a16:creationId xmlns:a16="http://schemas.microsoft.com/office/drawing/2014/main" id="{950BC319-B3D6-D71E-0A0A-CF8461FA116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03" name="Rectangle 1602">
              <a:hlinkClick r:id="rId122" action="ppaction://hlinksldjump"/>
              <a:extLst>
                <a:ext uri="{FF2B5EF4-FFF2-40B4-BE49-F238E27FC236}">
                  <a16:creationId xmlns:a16="http://schemas.microsoft.com/office/drawing/2014/main" id="{2AFA3A9E-E8A4-4F05-22A1-0C79AC64ABD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604" name="Rectangle 1603">
              <a:hlinkClick r:id="rId123" action="ppaction://hlinksldjump"/>
              <a:extLst>
                <a:ext uri="{FF2B5EF4-FFF2-40B4-BE49-F238E27FC236}">
                  <a16:creationId xmlns:a16="http://schemas.microsoft.com/office/drawing/2014/main" id="{3F54AC77-FD99-9CF8-1D6F-1A1CFB848D9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605" name="Rectangle 1604">
              <a:hlinkClick r:id="rId124" action="ppaction://hlinksldjump"/>
              <a:extLst>
                <a:ext uri="{FF2B5EF4-FFF2-40B4-BE49-F238E27FC236}">
                  <a16:creationId xmlns:a16="http://schemas.microsoft.com/office/drawing/2014/main" id="{B2B5B070-3663-0600-03DD-6E0B87927EDA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56F0E52E-0D5F-5CAD-160A-8173BBF4035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042E2CC0-DDA5-721B-C8D2-BF54486C3D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0F7E7D16-667B-0D72-9074-89BFFC78C82E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A9241171-9099-95DA-6F29-C8BC30705FC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992C7726-F26A-DFC1-5B5B-91CB21CC89E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ACD11304-C237-A99F-A0A8-AB76FD8C9A4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6D4489ED-E3E5-2CFF-1D11-40B06831BB0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17" name="Group 1416">
            <a:extLst>
              <a:ext uri="{FF2B5EF4-FFF2-40B4-BE49-F238E27FC236}">
                <a16:creationId xmlns:a16="http://schemas.microsoft.com/office/drawing/2014/main" id="{D799264A-497B-0A34-C1B0-5262E2431B2D}"/>
              </a:ext>
            </a:extLst>
          </p:cNvPr>
          <p:cNvGrpSpPr/>
          <p:nvPr userDrawn="1"/>
        </p:nvGrpSpPr>
        <p:grpSpPr>
          <a:xfrm>
            <a:off x="1821481" y="2120986"/>
            <a:ext cx="1280160" cy="1152144"/>
            <a:chOff x="1821481" y="2120986"/>
            <a:chExt cx="1280160" cy="1152144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F7DF7883-5123-2AB7-3C17-9E98460E352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7" name="Rectangle 846">
              <a:hlinkClick r:id="rId125" action="ppaction://hlinksldjump"/>
              <a:extLst>
                <a:ext uri="{FF2B5EF4-FFF2-40B4-BE49-F238E27FC236}">
                  <a16:creationId xmlns:a16="http://schemas.microsoft.com/office/drawing/2014/main" id="{685489D4-0242-CE3A-F4C3-99F4B2D11A3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8" name="Rectangle 847">
              <a:hlinkClick r:id="rId126" action="ppaction://hlinksldjump"/>
              <a:extLst>
                <a:ext uri="{FF2B5EF4-FFF2-40B4-BE49-F238E27FC236}">
                  <a16:creationId xmlns:a16="http://schemas.microsoft.com/office/drawing/2014/main" id="{DD55F897-207A-7F1D-8E83-8C69AE653BE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49" name="Rectangle 848">
              <a:hlinkClick r:id="rId127" action="ppaction://hlinksldjump"/>
              <a:extLst>
                <a:ext uri="{FF2B5EF4-FFF2-40B4-BE49-F238E27FC236}">
                  <a16:creationId xmlns:a16="http://schemas.microsoft.com/office/drawing/2014/main" id="{72722242-8E58-4435-2673-FDDE09BC80B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50" name="Rectangle 849">
              <a:hlinkClick r:id="rId128" action="ppaction://hlinksldjump"/>
              <a:extLst>
                <a:ext uri="{FF2B5EF4-FFF2-40B4-BE49-F238E27FC236}">
                  <a16:creationId xmlns:a16="http://schemas.microsoft.com/office/drawing/2014/main" id="{E564EC97-CBB2-927E-5C3E-E6140260B853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51" name="Rectangle 850">
              <a:hlinkClick r:id="rId129" action="ppaction://hlinksldjump"/>
              <a:extLst>
                <a:ext uri="{FF2B5EF4-FFF2-40B4-BE49-F238E27FC236}">
                  <a16:creationId xmlns:a16="http://schemas.microsoft.com/office/drawing/2014/main" id="{2A4D3ED3-D6F4-DA06-5D8E-FAE4D46A95F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52" name="Rectangle 851">
              <a:hlinkClick r:id="rId130" action="ppaction://hlinksldjump"/>
              <a:extLst>
                <a:ext uri="{FF2B5EF4-FFF2-40B4-BE49-F238E27FC236}">
                  <a16:creationId xmlns:a16="http://schemas.microsoft.com/office/drawing/2014/main" id="{DE3A610C-189F-1144-34AE-58D7259C2DC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3" name="Rectangle 852">
              <a:hlinkClick r:id="rId131" action="ppaction://hlinksldjump"/>
              <a:extLst>
                <a:ext uri="{FF2B5EF4-FFF2-40B4-BE49-F238E27FC236}">
                  <a16:creationId xmlns:a16="http://schemas.microsoft.com/office/drawing/2014/main" id="{1F7C5812-8788-E638-E496-A1854B652A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54" name="Rectangle 853">
              <a:hlinkClick r:id="rId132" action="ppaction://hlinksldjump"/>
              <a:extLst>
                <a:ext uri="{FF2B5EF4-FFF2-40B4-BE49-F238E27FC236}">
                  <a16:creationId xmlns:a16="http://schemas.microsoft.com/office/drawing/2014/main" id="{4EC70952-6A28-ACE3-509F-35C409E696D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55" name="Rectangle 854">
              <a:hlinkClick r:id="rId133" action="ppaction://hlinksldjump"/>
              <a:extLst>
                <a:ext uri="{FF2B5EF4-FFF2-40B4-BE49-F238E27FC236}">
                  <a16:creationId xmlns:a16="http://schemas.microsoft.com/office/drawing/2014/main" id="{E6EFCAF8-5899-03B0-7D35-F70E59DD1E6B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56" name="Rectangle 855">
              <a:hlinkClick r:id="rId134" action="ppaction://hlinksldjump"/>
              <a:extLst>
                <a:ext uri="{FF2B5EF4-FFF2-40B4-BE49-F238E27FC236}">
                  <a16:creationId xmlns:a16="http://schemas.microsoft.com/office/drawing/2014/main" id="{5F7E1B1D-5A34-5509-6B10-332407BA679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7" name="Rectangle 856">
              <a:hlinkClick r:id="rId135" action="ppaction://hlinksldjump"/>
              <a:extLst>
                <a:ext uri="{FF2B5EF4-FFF2-40B4-BE49-F238E27FC236}">
                  <a16:creationId xmlns:a16="http://schemas.microsoft.com/office/drawing/2014/main" id="{EC232FD4-D36C-28CD-0C00-F6090A70AA7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58" name="Rectangle 857">
              <a:hlinkClick r:id="rId136" action="ppaction://hlinksldjump"/>
              <a:extLst>
                <a:ext uri="{FF2B5EF4-FFF2-40B4-BE49-F238E27FC236}">
                  <a16:creationId xmlns:a16="http://schemas.microsoft.com/office/drawing/2014/main" id="{E7485B17-43FE-9036-5DE4-F5A484A69C2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9" name="Rectangle 858">
              <a:hlinkClick r:id="rId137" action="ppaction://hlinksldjump"/>
              <a:extLst>
                <a:ext uri="{FF2B5EF4-FFF2-40B4-BE49-F238E27FC236}">
                  <a16:creationId xmlns:a16="http://schemas.microsoft.com/office/drawing/2014/main" id="{DBC35038-156E-1782-62AC-82494DCE920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0" name="Rectangle 859">
              <a:hlinkClick r:id="rId138" action="ppaction://hlinksldjump"/>
              <a:extLst>
                <a:ext uri="{FF2B5EF4-FFF2-40B4-BE49-F238E27FC236}">
                  <a16:creationId xmlns:a16="http://schemas.microsoft.com/office/drawing/2014/main" id="{3BA34E70-8877-0A39-D95C-B53EC72A3B8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1" name="Rectangle 860">
              <a:hlinkClick r:id="rId139" action="ppaction://hlinksldjump"/>
              <a:extLst>
                <a:ext uri="{FF2B5EF4-FFF2-40B4-BE49-F238E27FC236}">
                  <a16:creationId xmlns:a16="http://schemas.microsoft.com/office/drawing/2014/main" id="{AB0A5F2C-CDD7-6A61-5468-0F0AF4E590B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62" name="Rectangle 861">
              <a:hlinkClick r:id="rId140" action="ppaction://hlinksldjump"/>
              <a:extLst>
                <a:ext uri="{FF2B5EF4-FFF2-40B4-BE49-F238E27FC236}">
                  <a16:creationId xmlns:a16="http://schemas.microsoft.com/office/drawing/2014/main" id="{25D07CB0-ECE9-D374-5B4D-ECAA2C2F206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63" name="Rectangle 862">
              <a:hlinkClick r:id="rId141" action="ppaction://hlinksldjump"/>
              <a:extLst>
                <a:ext uri="{FF2B5EF4-FFF2-40B4-BE49-F238E27FC236}">
                  <a16:creationId xmlns:a16="http://schemas.microsoft.com/office/drawing/2014/main" id="{64A1A7DB-A5F7-9122-E009-4462E7363EFD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4" name="Rectangle 863">
              <a:hlinkClick r:id="rId142" action="ppaction://hlinksldjump"/>
              <a:extLst>
                <a:ext uri="{FF2B5EF4-FFF2-40B4-BE49-F238E27FC236}">
                  <a16:creationId xmlns:a16="http://schemas.microsoft.com/office/drawing/2014/main" id="{9F39CFA5-DB5E-CD0E-A9F4-991A55855C6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65" name="Rectangle 864">
              <a:hlinkClick r:id="rId143" action="ppaction://hlinksldjump"/>
              <a:extLst>
                <a:ext uri="{FF2B5EF4-FFF2-40B4-BE49-F238E27FC236}">
                  <a16:creationId xmlns:a16="http://schemas.microsoft.com/office/drawing/2014/main" id="{854AC55F-B328-2469-CEF7-CA3516E5C45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66" name="Rectangle 865">
              <a:hlinkClick r:id="rId144" action="ppaction://hlinksldjump"/>
              <a:extLst>
                <a:ext uri="{FF2B5EF4-FFF2-40B4-BE49-F238E27FC236}">
                  <a16:creationId xmlns:a16="http://schemas.microsoft.com/office/drawing/2014/main" id="{C09BBEF5-7822-A9B9-CECB-72E882415C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67" name="Rectangle 866">
              <a:hlinkClick r:id="rId145" action="ppaction://hlinksldjump"/>
              <a:extLst>
                <a:ext uri="{FF2B5EF4-FFF2-40B4-BE49-F238E27FC236}">
                  <a16:creationId xmlns:a16="http://schemas.microsoft.com/office/drawing/2014/main" id="{EEEA39DA-C651-496D-7895-23D02F0B851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68" name="Rectangle 867">
              <a:hlinkClick r:id="rId146" action="ppaction://hlinksldjump"/>
              <a:extLst>
                <a:ext uri="{FF2B5EF4-FFF2-40B4-BE49-F238E27FC236}">
                  <a16:creationId xmlns:a16="http://schemas.microsoft.com/office/drawing/2014/main" id="{B079851B-FB58-B465-BC69-11498EB11E6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9" name="Rectangle 868">
              <a:hlinkClick r:id="rId147" action="ppaction://hlinksldjump"/>
              <a:extLst>
                <a:ext uri="{FF2B5EF4-FFF2-40B4-BE49-F238E27FC236}">
                  <a16:creationId xmlns:a16="http://schemas.microsoft.com/office/drawing/2014/main" id="{826AD488-8ECF-DFD9-160C-4A019AD3F6F4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70" name="Rectangle 869">
              <a:hlinkClick r:id="rId148" action="ppaction://hlinksldjump"/>
              <a:extLst>
                <a:ext uri="{FF2B5EF4-FFF2-40B4-BE49-F238E27FC236}">
                  <a16:creationId xmlns:a16="http://schemas.microsoft.com/office/drawing/2014/main" id="{F94F2A60-0ED5-E5E5-FBC0-CF00EF6A88E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71" name="Rectangle 870">
              <a:hlinkClick r:id="rId149" action="ppaction://hlinksldjump"/>
              <a:extLst>
                <a:ext uri="{FF2B5EF4-FFF2-40B4-BE49-F238E27FC236}">
                  <a16:creationId xmlns:a16="http://schemas.microsoft.com/office/drawing/2014/main" id="{4EB59E64-F224-4DAC-8C09-BC16198C42C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72" name="Rectangle 871">
              <a:hlinkClick r:id="rId150" action="ppaction://hlinksldjump"/>
              <a:extLst>
                <a:ext uri="{FF2B5EF4-FFF2-40B4-BE49-F238E27FC236}">
                  <a16:creationId xmlns:a16="http://schemas.microsoft.com/office/drawing/2014/main" id="{136E4E73-EF53-A31D-4A96-950D1ADF5282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73" name="Rectangle 872">
              <a:hlinkClick r:id="rId151" action="ppaction://hlinksldjump"/>
              <a:extLst>
                <a:ext uri="{FF2B5EF4-FFF2-40B4-BE49-F238E27FC236}">
                  <a16:creationId xmlns:a16="http://schemas.microsoft.com/office/drawing/2014/main" id="{407293A9-1044-CBF1-86D7-DD92594DE7C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74" name="Rectangle 873">
              <a:hlinkClick r:id="rId152" action="ppaction://hlinksldjump"/>
              <a:extLst>
                <a:ext uri="{FF2B5EF4-FFF2-40B4-BE49-F238E27FC236}">
                  <a16:creationId xmlns:a16="http://schemas.microsoft.com/office/drawing/2014/main" id="{20D3CF8A-4F18-5128-0DBA-CD1BD60F0E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75" name="Rectangle 874">
              <a:hlinkClick r:id="rId153" action="ppaction://hlinksldjump"/>
              <a:extLst>
                <a:ext uri="{FF2B5EF4-FFF2-40B4-BE49-F238E27FC236}">
                  <a16:creationId xmlns:a16="http://schemas.microsoft.com/office/drawing/2014/main" id="{9022161E-F0E6-E819-6D1C-418919FFF440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76" name="Rectangle 875">
              <a:hlinkClick r:id="rId154" action="ppaction://hlinksldjump"/>
              <a:extLst>
                <a:ext uri="{FF2B5EF4-FFF2-40B4-BE49-F238E27FC236}">
                  <a16:creationId xmlns:a16="http://schemas.microsoft.com/office/drawing/2014/main" id="{F87852D1-F0D1-E0F3-D097-BC4FBC3E47F9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77" name="Rectangle 876">
              <a:hlinkClick r:id="rId155" action="ppaction://hlinksldjump"/>
              <a:extLst>
                <a:ext uri="{FF2B5EF4-FFF2-40B4-BE49-F238E27FC236}">
                  <a16:creationId xmlns:a16="http://schemas.microsoft.com/office/drawing/2014/main" id="{6B2E8F91-05EF-8BD9-6E3C-C2A53E351BE8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53B7B890-19DB-6C73-EF6C-A293F617B32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6E715699-1643-F75C-4452-B2712ECB600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9A8F43D-2CF3-306E-90FC-C488795CA3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37BDD014-D7BE-91AC-A05C-E039DB11477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E757D89E-0E33-6D86-42C7-F5D56FAE250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BAEFCABA-F74E-91D1-BC4F-61BE84E75183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5506C069-1F94-4819-2ED0-551F46AA4660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5FDCF980-ACC0-FDB8-A017-F0F32B12573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D99B5ED8-3FF4-3F02-F6CD-9E4B5763926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27749FCA-36B7-0595-20E5-D741A7D46EB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BEBE273B-F3AA-CEEF-A719-14A26934C4A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2F06084F-B53B-F2C6-7992-F6F07541BDF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029D189B-A660-D76D-3938-227717F5F26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4F248C1B-7847-B8EC-EAF8-F94F68082705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88DCC7B8-C028-6FA7-A0E5-C400A420950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E178836C-2CE0-6163-CC89-0B9DD42C409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6FC7FEC6-03F8-1077-69D9-13EB63835EAD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18" name="Group 1417">
            <a:extLst>
              <a:ext uri="{FF2B5EF4-FFF2-40B4-BE49-F238E27FC236}">
                <a16:creationId xmlns:a16="http://schemas.microsoft.com/office/drawing/2014/main" id="{53E0BA83-C2E4-49B3-BF50-D88CEE1E27F0}"/>
              </a:ext>
            </a:extLst>
          </p:cNvPr>
          <p:cNvGrpSpPr/>
          <p:nvPr userDrawn="1"/>
        </p:nvGrpSpPr>
        <p:grpSpPr>
          <a:xfrm>
            <a:off x="3138535" y="2120986"/>
            <a:ext cx="1280160" cy="987552"/>
            <a:chOff x="3138535" y="2120986"/>
            <a:chExt cx="1280160" cy="987552"/>
          </a:xfrm>
        </p:grpSpPr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219ADD4D-B0D1-FF3D-E931-F597A5454FC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E7B4D6-EA9A-FC69-D702-081F022C45FC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CDE4C0C9-0634-D605-1DBC-E3E06017F00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2" name="Rectangle 941">
              <a:hlinkClick r:id="rId156" action="ppaction://hlinksldjump"/>
              <a:extLst>
                <a:ext uri="{FF2B5EF4-FFF2-40B4-BE49-F238E27FC236}">
                  <a16:creationId xmlns:a16="http://schemas.microsoft.com/office/drawing/2014/main" id="{586E1566-80D7-85E7-0FF5-705F3964B82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3" name="Rectangle 942">
              <a:hlinkClick r:id="rId157" action="ppaction://hlinksldjump"/>
              <a:extLst>
                <a:ext uri="{FF2B5EF4-FFF2-40B4-BE49-F238E27FC236}">
                  <a16:creationId xmlns:a16="http://schemas.microsoft.com/office/drawing/2014/main" id="{A31F0949-E5E7-4915-AFED-C2F2AA9AFD7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4" name="Rectangle 943">
              <a:hlinkClick r:id="rId158" action="ppaction://hlinksldjump"/>
              <a:extLst>
                <a:ext uri="{FF2B5EF4-FFF2-40B4-BE49-F238E27FC236}">
                  <a16:creationId xmlns:a16="http://schemas.microsoft.com/office/drawing/2014/main" id="{5E890969-9A15-FCF0-BA11-35D221BB98A1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45" name="Rectangle 944">
              <a:hlinkClick r:id="rId159" action="ppaction://hlinksldjump"/>
              <a:extLst>
                <a:ext uri="{FF2B5EF4-FFF2-40B4-BE49-F238E27FC236}">
                  <a16:creationId xmlns:a16="http://schemas.microsoft.com/office/drawing/2014/main" id="{341C9C2C-E534-47A8-AB5C-A4A71D97685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46" name="Rectangle 945">
              <a:hlinkClick r:id="rId160" action="ppaction://hlinksldjump"/>
              <a:extLst>
                <a:ext uri="{FF2B5EF4-FFF2-40B4-BE49-F238E27FC236}">
                  <a16:creationId xmlns:a16="http://schemas.microsoft.com/office/drawing/2014/main" id="{1B0573FF-AAF3-04FF-8AA3-569F6E11D1A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47" name="Rectangle 946">
              <a:hlinkClick r:id="rId161" action="ppaction://hlinksldjump"/>
              <a:extLst>
                <a:ext uri="{FF2B5EF4-FFF2-40B4-BE49-F238E27FC236}">
                  <a16:creationId xmlns:a16="http://schemas.microsoft.com/office/drawing/2014/main" id="{5A60A480-DFD7-63C3-F808-D17AC40B97E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48" name="Rectangle 947">
              <a:hlinkClick r:id="rId162" action="ppaction://hlinksldjump"/>
              <a:extLst>
                <a:ext uri="{FF2B5EF4-FFF2-40B4-BE49-F238E27FC236}">
                  <a16:creationId xmlns:a16="http://schemas.microsoft.com/office/drawing/2014/main" id="{52DB025C-EBB1-2AE6-AC9B-02FD28F479D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49" name="Rectangle 948">
              <a:hlinkClick r:id="rId163" action="ppaction://hlinksldjump"/>
              <a:extLst>
                <a:ext uri="{FF2B5EF4-FFF2-40B4-BE49-F238E27FC236}">
                  <a16:creationId xmlns:a16="http://schemas.microsoft.com/office/drawing/2014/main" id="{A3B40746-140B-1972-8F81-1183A608212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50" name="Rectangle 949">
              <a:hlinkClick r:id="rId164" action="ppaction://hlinksldjump"/>
              <a:extLst>
                <a:ext uri="{FF2B5EF4-FFF2-40B4-BE49-F238E27FC236}">
                  <a16:creationId xmlns:a16="http://schemas.microsoft.com/office/drawing/2014/main" id="{C1126CB0-26DC-1E99-9B47-BC365335C78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1" name="Rectangle 950">
              <a:hlinkClick r:id="rId165" action="ppaction://hlinksldjump"/>
              <a:extLst>
                <a:ext uri="{FF2B5EF4-FFF2-40B4-BE49-F238E27FC236}">
                  <a16:creationId xmlns:a16="http://schemas.microsoft.com/office/drawing/2014/main" id="{0E2B146E-A3F2-9384-1AA7-F0CB40FACE0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52" name="Rectangle 951">
              <a:hlinkClick r:id="rId166" action="ppaction://hlinksldjump"/>
              <a:extLst>
                <a:ext uri="{FF2B5EF4-FFF2-40B4-BE49-F238E27FC236}">
                  <a16:creationId xmlns:a16="http://schemas.microsoft.com/office/drawing/2014/main" id="{B5C47C1A-DC18-4772-AB6E-6CF80030F2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53" name="Rectangle 952">
              <a:hlinkClick r:id="rId167" action="ppaction://hlinksldjump"/>
              <a:extLst>
                <a:ext uri="{FF2B5EF4-FFF2-40B4-BE49-F238E27FC236}">
                  <a16:creationId xmlns:a16="http://schemas.microsoft.com/office/drawing/2014/main" id="{EBBF810A-10AF-71C4-4459-6AB9B1C214A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54" name="Rectangle 953">
              <a:hlinkClick r:id="rId168" action="ppaction://hlinksldjump"/>
              <a:extLst>
                <a:ext uri="{FF2B5EF4-FFF2-40B4-BE49-F238E27FC236}">
                  <a16:creationId xmlns:a16="http://schemas.microsoft.com/office/drawing/2014/main" id="{5B2C5718-C557-78AC-3DCC-88BE7A11030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55" name="Rectangle 954">
              <a:hlinkClick r:id="rId169" action="ppaction://hlinksldjump"/>
              <a:extLst>
                <a:ext uri="{FF2B5EF4-FFF2-40B4-BE49-F238E27FC236}">
                  <a16:creationId xmlns:a16="http://schemas.microsoft.com/office/drawing/2014/main" id="{A5490676-9182-E1EF-98DA-397AD5D19BD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56" name="Rectangle 955">
              <a:hlinkClick r:id="rId170" action="ppaction://hlinksldjump"/>
              <a:extLst>
                <a:ext uri="{FF2B5EF4-FFF2-40B4-BE49-F238E27FC236}">
                  <a16:creationId xmlns:a16="http://schemas.microsoft.com/office/drawing/2014/main" id="{D84F15F8-A31D-A4FA-B8DF-70CA7F54367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57" name="Rectangle 956">
              <a:hlinkClick r:id="rId171" action="ppaction://hlinksldjump"/>
              <a:extLst>
                <a:ext uri="{FF2B5EF4-FFF2-40B4-BE49-F238E27FC236}">
                  <a16:creationId xmlns:a16="http://schemas.microsoft.com/office/drawing/2014/main" id="{97955920-D2AC-4325-5D13-82458B013F9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958" name="Rectangle 957">
              <a:hlinkClick r:id="rId172" action="ppaction://hlinksldjump"/>
              <a:extLst>
                <a:ext uri="{FF2B5EF4-FFF2-40B4-BE49-F238E27FC236}">
                  <a16:creationId xmlns:a16="http://schemas.microsoft.com/office/drawing/2014/main" id="{058704AA-97D8-62AB-5BE8-5FB5DD73B69F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59" name="Rectangle 958">
              <a:hlinkClick r:id="rId173" action="ppaction://hlinksldjump"/>
              <a:extLst>
                <a:ext uri="{FF2B5EF4-FFF2-40B4-BE49-F238E27FC236}">
                  <a16:creationId xmlns:a16="http://schemas.microsoft.com/office/drawing/2014/main" id="{478B39B8-2656-D8EA-8CFD-B98D8E4752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60" name="Rectangle 959">
              <a:hlinkClick r:id="rId174" action="ppaction://hlinksldjump"/>
              <a:extLst>
                <a:ext uri="{FF2B5EF4-FFF2-40B4-BE49-F238E27FC236}">
                  <a16:creationId xmlns:a16="http://schemas.microsoft.com/office/drawing/2014/main" id="{18C3607C-7182-7920-B22D-5B652E25D78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61" name="Rectangle 960">
              <a:hlinkClick r:id="rId175" action="ppaction://hlinksldjump"/>
              <a:extLst>
                <a:ext uri="{FF2B5EF4-FFF2-40B4-BE49-F238E27FC236}">
                  <a16:creationId xmlns:a16="http://schemas.microsoft.com/office/drawing/2014/main" id="{BEB64E11-B917-E35D-B6CD-D911E92E53E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62" name="Rectangle 961">
              <a:hlinkClick r:id="rId176" action="ppaction://hlinksldjump"/>
              <a:extLst>
                <a:ext uri="{FF2B5EF4-FFF2-40B4-BE49-F238E27FC236}">
                  <a16:creationId xmlns:a16="http://schemas.microsoft.com/office/drawing/2014/main" id="{AAD15167-7DAD-3015-5FD8-E07723D54CB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63" name="Rectangle 962">
              <a:hlinkClick r:id="rId177" action="ppaction://hlinksldjump"/>
              <a:extLst>
                <a:ext uri="{FF2B5EF4-FFF2-40B4-BE49-F238E27FC236}">
                  <a16:creationId xmlns:a16="http://schemas.microsoft.com/office/drawing/2014/main" id="{E7CDB49B-4E03-9D35-971E-CBB9194487B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64" name="Rectangle 963">
              <a:hlinkClick r:id="rId178" action="ppaction://hlinksldjump"/>
              <a:extLst>
                <a:ext uri="{FF2B5EF4-FFF2-40B4-BE49-F238E27FC236}">
                  <a16:creationId xmlns:a16="http://schemas.microsoft.com/office/drawing/2014/main" id="{31EC4308-0420-8A08-DF01-57C9C44CE9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5" name="Rectangle 964">
              <a:hlinkClick r:id="rId179" action="ppaction://hlinksldjump"/>
              <a:extLst>
                <a:ext uri="{FF2B5EF4-FFF2-40B4-BE49-F238E27FC236}">
                  <a16:creationId xmlns:a16="http://schemas.microsoft.com/office/drawing/2014/main" id="{2F3BB20E-995C-C5DF-CBCC-DDFC0874B94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66" name="Rectangle 965">
              <a:hlinkClick r:id="rId180" action="ppaction://hlinksldjump"/>
              <a:extLst>
                <a:ext uri="{FF2B5EF4-FFF2-40B4-BE49-F238E27FC236}">
                  <a16:creationId xmlns:a16="http://schemas.microsoft.com/office/drawing/2014/main" id="{192ED182-0C98-4E9F-5915-AE0C9BB79BA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67" name="Rectangle 966">
              <a:hlinkClick r:id="rId181" action="ppaction://hlinksldjump"/>
              <a:extLst>
                <a:ext uri="{FF2B5EF4-FFF2-40B4-BE49-F238E27FC236}">
                  <a16:creationId xmlns:a16="http://schemas.microsoft.com/office/drawing/2014/main" id="{A00EB357-0BB5-2EB3-F96B-0F4FB378230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68" name="Rectangle 967">
              <a:hlinkClick r:id="rId182" action="ppaction://hlinksldjump"/>
              <a:extLst>
                <a:ext uri="{FF2B5EF4-FFF2-40B4-BE49-F238E27FC236}">
                  <a16:creationId xmlns:a16="http://schemas.microsoft.com/office/drawing/2014/main" id="{64DD9E1F-B2E0-B543-CD41-9AF9479087E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9" name="Rectangle 968">
              <a:hlinkClick r:id="rId183" action="ppaction://hlinksldjump"/>
              <a:extLst>
                <a:ext uri="{FF2B5EF4-FFF2-40B4-BE49-F238E27FC236}">
                  <a16:creationId xmlns:a16="http://schemas.microsoft.com/office/drawing/2014/main" id="{8929BEEB-0F0E-3015-3ED9-9AB9890AD21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70" name="Rectangle 969">
              <a:hlinkClick r:id="rId184" action="ppaction://hlinksldjump"/>
              <a:extLst>
                <a:ext uri="{FF2B5EF4-FFF2-40B4-BE49-F238E27FC236}">
                  <a16:creationId xmlns:a16="http://schemas.microsoft.com/office/drawing/2014/main" id="{C9244B60-5F04-B753-DCC7-792A8356975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71" name="Rectangle 970">
              <a:hlinkClick r:id="rId185" action="ppaction://hlinksldjump"/>
              <a:extLst>
                <a:ext uri="{FF2B5EF4-FFF2-40B4-BE49-F238E27FC236}">
                  <a16:creationId xmlns:a16="http://schemas.microsoft.com/office/drawing/2014/main" id="{B4CF6124-7E52-1BD5-BD3A-10D87E91742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8DCD56D1-6BB5-0085-9D5B-18A933DE4A7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38240066-F59B-A4A6-3217-D332C70EE2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291A91B2-7DE7-ED03-F752-2D288EAD4EC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A29750B4-79E0-7146-97EA-F987FB1A344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14A7AD79-911C-5338-E724-AB4396077D5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3524C362-6BD8-AD55-EF3F-1E0221AC245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42E20141-BB12-8ABE-F0B1-0E0841A28237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16571996-3119-2778-5C8D-B1F50E35141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601D2186-D353-E977-49AE-F79F2336D26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19" name="Group 1418">
            <a:extLst>
              <a:ext uri="{FF2B5EF4-FFF2-40B4-BE49-F238E27FC236}">
                <a16:creationId xmlns:a16="http://schemas.microsoft.com/office/drawing/2014/main" id="{34239B15-F660-4017-79B6-8A83D0CAB201}"/>
              </a:ext>
            </a:extLst>
          </p:cNvPr>
          <p:cNvGrpSpPr/>
          <p:nvPr userDrawn="1"/>
        </p:nvGrpSpPr>
        <p:grpSpPr>
          <a:xfrm>
            <a:off x="3138535" y="682451"/>
            <a:ext cx="1280160" cy="987552"/>
            <a:chOff x="3138535" y="682451"/>
            <a:chExt cx="1280160" cy="987552"/>
          </a:xfrm>
        </p:grpSpPr>
        <p:sp>
          <p:nvSpPr>
            <p:cNvPr id="104" name="Rectangle 103">
              <a:hlinkClick r:id="rId186" action="ppaction://hlinksldjump"/>
              <a:extLst>
                <a:ext uri="{FF2B5EF4-FFF2-40B4-BE49-F238E27FC236}">
                  <a16:creationId xmlns:a16="http://schemas.microsoft.com/office/drawing/2014/main" id="{54F19538-DD61-BED5-23BC-0A530F9E43E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ctangle 104">
              <a:hlinkClick r:id="rId187" action="ppaction://hlinksldjump"/>
              <a:extLst>
                <a:ext uri="{FF2B5EF4-FFF2-40B4-BE49-F238E27FC236}">
                  <a16:creationId xmlns:a16="http://schemas.microsoft.com/office/drawing/2014/main" id="{8CCA40FE-ACFE-D638-294B-74516A43D3D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105">
              <a:hlinkClick r:id="rId188" action="ppaction://hlinksldjump"/>
              <a:extLst>
                <a:ext uri="{FF2B5EF4-FFF2-40B4-BE49-F238E27FC236}">
                  <a16:creationId xmlns:a16="http://schemas.microsoft.com/office/drawing/2014/main" id="{B52BB713-38A2-D211-F8F5-5754D705449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Rectangle 106">
              <a:hlinkClick r:id="rId189" action="ppaction://hlinksldjump"/>
              <a:extLst>
                <a:ext uri="{FF2B5EF4-FFF2-40B4-BE49-F238E27FC236}">
                  <a16:creationId xmlns:a16="http://schemas.microsoft.com/office/drawing/2014/main" id="{AEA62D0E-7A23-5568-19FC-665C37741B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" name="Rectangle 107">
              <a:hlinkClick r:id="rId190" action="ppaction://hlinksldjump"/>
              <a:extLst>
                <a:ext uri="{FF2B5EF4-FFF2-40B4-BE49-F238E27FC236}">
                  <a16:creationId xmlns:a16="http://schemas.microsoft.com/office/drawing/2014/main" id="{D928936F-5CC1-334A-9A33-9A5A5FFAAA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Rectangle 108">
              <a:hlinkClick r:id="rId191" action="ppaction://hlinksldjump"/>
              <a:extLst>
                <a:ext uri="{FF2B5EF4-FFF2-40B4-BE49-F238E27FC236}">
                  <a16:creationId xmlns:a16="http://schemas.microsoft.com/office/drawing/2014/main" id="{FB783A2D-748E-692A-0726-1CFBDEC5332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0" name="Rectangle 109">
              <a:hlinkClick r:id="rId192" action="ppaction://hlinksldjump"/>
              <a:extLst>
                <a:ext uri="{FF2B5EF4-FFF2-40B4-BE49-F238E27FC236}">
                  <a16:creationId xmlns:a16="http://schemas.microsoft.com/office/drawing/2014/main" id="{BDA01B0F-CAC6-3F64-A0FD-7B5C43CB3C13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1" name="Rectangle 110">
              <a:hlinkClick r:id="rId193" action="ppaction://hlinksldjump"/>
              <a:extLst>
                <a:ext uri="{FF2B5EF4-FFF2-40B4-BE49-F238E27FC236}">
                  <a16:creationId xmlns:a16="http://schemas.microsoft.com/office/drawing/2014/main" id="{0057E82B-DE06-020F-96D4-202767705A6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2" name="Rectangle 111">
              <a:hlinkClick r:id="rId194" action="ppaction://hlinksldjump"/>
              <a:extLst>
                <a:ext uri="{FF2B5EF4-FFF2-40B4-BE49-F238E27FC236}">
                  <a16:creationId xmlns:a16="http://schemas.microsoft.com/office/drawing/2014/main" id="{3DBB37B2-5C6F-24E0-B0E4-F2495F46325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" name="Rectangle 112">
              <a:hlinkClick r:id="rId195" action="ppaction://hlinksldjump"/>
              <a:extLst>
                <a:ext uri="{FF2B5EF4-FFF2-40B4-BE49-F238E27FC236}">
                  <a16:creationId xmlns:a16="http://schemas.microsoft.com/office/drawing/2014/main" id="{29CAC2D8-EDBB-47F1-2CE8-D37F9B5184C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4" name="Rectangle 113">
              <a:hlinkClick r:id="rId196" action="ppaction://hlinksldjump"/>
              <a:extLst>
                <a:ext uri="{FF2B5EF4-FFF2-40B4-BE49-F238E27FC236}">
                  <a16:creationId xmlns:a16="http://schemas.microsoft.com/office/drawing/2014/main" id="{8D35E72F-EDFA-F4B0-0023-218F50F1BD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5" name="Rectangle 114">
              <a:hlinkClick r:id="rId197" action="ppaction://hlinksldjump"/>
              <a:extLst>
                <a:ext uri="{FF2B5EF4-FFF2-40B4-BE49-F238E27FC236}">
                  <a16:creationId xmlns:a16="http://schemas.microsoft.com/office/drawing/2014/main" id="{2ED4FE73-9997-7CE1-B4EE-7EEB4B162088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6" name="Rectangle 115">
              <a:hlinkClick r:id="rId198" action="ppaction://hlinksldjump"/>
              <a:extLst>
                <a:ext uri="{FF2B5EF4-FFF2-40B4-BE49-F238E27FC236}">
                  <a16:creationId xmlns:a16="http://schemas.microsoft.com/office/drawing/2014/main" id="{F5FE51BE-2E71-3A06-2C9C-D930C660951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17" name="Rectangle 116">
              <a:hlinkClick r:id="rId199" action="ppaction://hlinksldjump"/>
              <a:extLst>
                <a:ext uri="{FF2B5EF4-FFF2-40B4-BE49-F238E27FC236}">
                  <a16:creationId xmlns:a16="http://schemas.microsoft.com/office/drawing/2014/main" id="{DD16CCF1-2F3C-38D8-653E-41D14F4C993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18" name="Rectangle 117">
              <a:hlinkClick r:id="rId200" action="ppaction://hlinksldjump"/>
              <a:extLst>
                <a:ext uri="{FF2B5EF4-FFF2-40B4-BE49-F238E27FC236}">
                  <a16:creationId xmlns:a16="http://schemas.microsoft.com/office/drawing/2014/main" id="{F63A43F0-6EC0-5789-B242-3E6FBC49D90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9" name="Rectangle 118">
              <a:hlinkClick r:id="rId201" action="ppaction://hlinksldjump"/>
              <a:extLst>
                <a:ext uri="{FF2B5EF4-FFF2-40B4-BE49-F238E27FC236}">
                  <a16:creationId xmlns:a16="http://schemas.microsoft.com/office/drawing/2014/main" id="{8D4FCB1E-26D1-4186-A81C-0F06F537C90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0" name="Rectangle 119">
              <a:hlinkClick r:id="rId202" action="ppaction://hlinksldjump"/>
              <a:extLst>
                <a:ext uri="{FF2B5EF4-FFF2-40B4-BE49-F238E27FC236}">
                  <a16:creationId xmlns:a16="http://schemas.microsoft.com/office/drawing/2014/main" id="{1DCE82EF-7289-DEC8-2766-F2546FE34D1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1" name="Rectangle 120">
              <a:hlinkClick r:id="rId203" action="ppaction://hlinksldjump"/>
              <a:extLst>
                <a:ext uri="{FF2B5EF4-FFF2-40B4-BE49-F238E27FC236}">
                  <a16:creationId xmlns:a16="http://schemas.microsoft.com/office/drawing/2014/main" id="{C3B339C3-5D5F-8551-C0EC-3B96AA713A5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2" name="Rectangle 121">
              <a:hlinkClick r:id="rId204" action="ppaction://hlinksldjump"/>
              <a:extLst>
                <a:ext uri="{FF2B5EF4-FFF2-40B4-BE49-F238E27FC236}">
                  <a16:creationId xmlns:a16="http://schemas.microsoft.com/office/drawing/2014/main" id="{C3480A4E-B8E7-69A8-B308-2943C3D0948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3" name="Rectangle 122">
              <a:hlinkClick r:id="rId205" action="ppaction://hlinksldjump"/>
              <a:extLst>
                <a:ext uri="{FF2B5EF4-FFF2-40B4-BE49-F238E27FC236}">
                  <a16:creationId xmlns:a16="http://schemas.microsoft.com/office/drawing/2014/main" id="{5CA6DC9F-36E4-374E-829E-8D6E8EFE4A1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4" name="Rectangle 123">
              <a:hlinkClick r:id="rId206" action="ppaction://hlinksldjump"/>
              <a:extLst>
                <a:ext uri="{FF2B5EF4-FFF2-40B4-BE49-F238E27FC236}">
                  <a16:creationId xmlns:a16="http://schemas.microsoft.com/office/drawing/2014/main" id="{8361C5A6-1612-25F0-CD00-CBF246723D4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5" name="Rectangle 124">
              <a:hlinkClick r:id="rId207" action="ppaction://hlinksldjump"/>
              <a:extLst>
                <a:ext uri="{FF2B5EF4-FFF2-40B4-BE49-F238E27FC236}">
                  <a16:creationId xmlns:a16="http://schemas.microsoft.com/office/drawing/2014/main" id="{40ADB674-5730-483C-6368-08F44400376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6" name="Rectangle 125">
              <a:hlinkClick r:id="rId208" action="ppaction://hlinksldjump"/>
              <a:extLst>
                <a:ext uri="{FF2B5EF4-FFF2-40B4-BE49-F238E27FC236}">
                  <a16:creationId xmlns:a16="http://schemas.microsoft.com/office/drawing/2014/main" id="{B637C9A4-03E8-28FF-4526-FF3D4924677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" name="Rectangle 126">
              <a:hlinkClick r:id="rId209" action="ppaction://hlinksldjump"/>
              <a:extLst>
                <a:ext uri="{FF2B5EF4-FFF2-40B4-BE49-F238E27FC236}">
                  <a16:creationId xmlns:a16="http://schemas.microsoft.com/office/drawing/2014/main" id="{DD00317C-9F0E-6F7F-40D8-FAA57308CF97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8" name="Rectangle 447">
              <a:hlinkClick r:id="rId210" action="ppaction://hlinksldjump"/>
              <a:extLst>
                <a:ext uri="{FF2B5EF4-FFF2-40B4-BE49-F238E27FC236}">
                  <a16:creationId xmlns:a16="http://schemas.microsoft.com/office/drawing/2014/main" id="{2266DD1D-3B69-957E-A7B0-F8E73B2738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49" name="Rectangle 448">
              <a:hlinkClick r:id="rId211" action="ppaction://hlinksldjump"/>
              <a:extLst>
                <a:ext uri="{FF2B5EF4-FFF2-40B4-BE49-F238E27FC236}">
                  <a16:creationId xmlns:a16="http://schemas.microsoft.com/office/drawing/2014/main" id="{21BA0DC2-B256-77EC-3BE5-F4F2FAAA1C8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50" name="Rectangle 449">
              <a:hlinkClick r:id="rId212" action="ppaction://hlinksldjump"/>
              <a:extLst>
                <a:ext uri="{FF2B5EF4-FFF2-40B4-BE49-F238E27FC236}">
                  <a16:creationId xmlns:a16="http://schemas.microsoft.com/office/drawing/2014/main" id="{2CB5B571-AE7F-5186-634C-34BC5AF350C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51" name="Rectangle 450">
              <a:hlinkClick r:id="rId213" action="ppaction://hlinksldjump"/>
              <a:extLst>
                <a:ext uri="{FF2B5EF4-FFF2-40B4-BE49-F238E27FC236}">
                  <a16:creationId xmlns:a16="http://schemas.microsoft.com/office/drawing/2014/main" id="{7BC1AD43-D4B4-5EC7-C465-79E4E8E1607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52" name="Rectangle 451">
              <a:hlinkClick r:id="rId214" action="ppaction://hlinksldjump"/>
              <a:extLst>
                <a:ext uri="{FF2B5EF4-FFF2-40B4-BE49-F238E27FC236}">
                  <a16:creationId xmlns:a16="http://schemas.microsoft.com/office/drawing/2014/main" id="{8A4ED056-2940-353A-5F30-CE7AD1038C8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53" name="Rectangle 452">
              <a:hlinkClick r:id="rId215" action="ppaction://hlinksldjump"/>
              <a:extLst>
                <a:ext uri="{FF2B5EF4-FFF2-40B4-BE49-F238E27FC236}">
                  <a16:creationId xmlns:a16="http://schemas.microsoft.com/office/drawing/2014/main" id="{0361C5CF-9AF4-D2FE-C5DE-673BE528CF9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54" name="Rectangle 453">
              <a:hlinkClick r:id="rId216" action="ppaction://hlinksldjump"/>
              <a:extLst>
                <a:ext uri="{FF2B5EF4-FFF2-40B4-BE49-F238E27FC236}">
                  <a16:creationId xmlns:a16="http://schemas.microsoft.com/office/drawing/2014/main" id="{D8A05669-BF87-9BE2-5466-A6F2E7269E2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5A678821-E867-D997-5B6B-463D09897CC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402FDDF-A477-B749-967D-96A978E850A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40001368-E584-1498-220E-43F8FABE0D6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BE6851D-C8A4-6DB9-883E-19CB50CB98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FB3F2ADE-B2B3-7A03-73AA-1CBD9057B7A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358B2A0-F788-F4E6-9C41-64417B8AAD1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16734413-DD9D-D3AA-F7FE-C75A46F2C8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90E22B2A-A66E-23B3-A1A8-2F915B5141C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7A9236DB-DAAF-3119-03BE-E2F596EC18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22DFC69F-55A5-1C56-14A9-39DD57CC40C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D179A311-FFFE-DB3D-363C-F7D7F3AC6E4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1421" name="Group 1420">
            <a:extLst>
              <a:ext uri="{FF2B5EF4-FFF2-40B4-BE49-F238E27FC236}">
                <a16:creationId xmlns:a16="http://schemas.microsoft.com/office/drawing/2014/main" id="{05096493-BFF2-C8FA-DCFA-E2C2406ABC3B}"/>
              </a:ext>
            </a:extLst>
          </p:cNvPr>
          <p:cNvGrpSpPr/>
          <p:nvPr userDrawn="1"/>
        </p:nvGrpSpPr>
        <p:grpSpPr>
          <a:xfrm>
            <a:off x="504428" y="682451"/>
            <a:ext cx="1280160" cy="987552"/>
            <a:chOff x="504428" y="682451"/>
            <a:chExt cx="1280160" cy="987552"/>
          </a:xfrm>
        </p:grpSpPr>
        <p:sp>
          <p:nvSpPr>
            <p:cNvPr id="31" name="Rectangle 30">
              <a:hlinkClick r:id="rId217" action="ppaction://hlinksldjump"/>
              <a:extLst>
                <a:ext uri="{FF2B5EF4-FFF2-40B4-BE49-F238E27FC236}">
                  <a16:creationId xmlns:a16="http://schemas.microsoft.com/office/drawing/2014/main" id="{3D71BB36-EA03-BA8A-564B-753458911BD3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tangle 26">
              <a:hlinkClick r:id="rId218" action="ppaction://hlinksldjump"/>
              <a:extLst>
                <a:ext uri="{FF2B5EF4-FFF2-40B4-BE49-F238E27FC236}">
                  <a16:creationId xmlns:a16="http://schemas.microsoft.com/office/drawing/2014/main" id="{42BBA384-3F0E-4C02-7CF1-C7EFA4A6ED1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hlinkClick r:id="rId219" action="ppaction://hlinksldjump"/>
              <a:extLst>
                <a:ext uri="{FF2B5EF4-FFF2-40B4-BE49-F238E27FC236}">
                  <a16:creationId xmlns:a16="http://schemas.microsoft.com/office/drawing/2014/main" id="{A65F8C0A-A2EB-B229-0EA8-558272798A9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hlinkClick r:id="rId220" action="ppaction://hlinksldjump"/>
              <a:extLst>
                <a:ext uri="{FF2B5EF4-FFF2-40B4-BE49-F238E27FC236}">
                  <a16:creationId xmlns:a16="http://schemas.microsoft.com/office/drawing/2014/main" id="{E0F88EC1-508A-1784-51CA-C5798E8D2FB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hlinkClick r:id="rId221" action="ppaction://hlinksldjump"/>
              <a:extLst>
                <a:ext uri="{FF2B5EF4-FFF2-40B4-BE49-F238E27FC236}">
                  <a16:creationId xmlns:a16="http://schemas.microsoft.com/office/drawing/2014/main" id="{CCD749D7-AA47-48DA-7655-9288AC2D482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Rectangle 31">
              <a:hlinkClick r:id="rId222" action="ppaction://hlinksldjump"/>
              <a:extLst>
                <a:ext uri="{FF2B5EF4-FFF2-40B4-BE49-F238E27FC236}">
                  <a16:creationId xmlns:a16="http://schemas.microsoft.com/office/drawing/2014/main" id="{CDBFAE00-7041-B82A-468C-0D60EED5FB43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>
              <a:hlinkClick r:id="rId223" action="ppaction://hlinksldjump"/>
              <a:extLst>
                <a:ext uri="{FF2B5EF4-FFF2-40B4-BE49-F238E27FC236}">
                  <a16:creationId xmlns:a16="http://schemas.microsoft.com/office/drawing/2014/main" id="{5B78964C-7074-239B-EC30-48BCBC2B9F1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hlinkClick r:id="rId224" action="ppaction://hlinksldjump"/>
              <a:extLst>
                <a:ext uri="{FF2B5EF4-FFF2-40B4-BE49-F238E27FC236}">
                  <a16:creationId xmlns:a16="http://schemas.microsoft.com/office/drawing/2014/main" id="{DC509534-E984-791C-BA61-8041D970A7B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hlinkClick r:id="rId225" action="ppaction://hlinksldjump"/>
              <a:extLst>
                <a:ext uri="{FF2B5EF4-FFF2-40B4-BE49-F238E27FC236}">
                  <a16:creationId xmlns:a16="http://schemas.microsoft.com/office/drawing/2014/main" id="{691A93A0-DDD8-58AB-59FE-B183F296AE52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Rectangle 35">
              <a:hlinkClick r:id="rId226" action="ppaction://hlinksldjump"/>
              <a:extLst>
                <a:ext uri="{FF2B5EF4-FFF2-40B4-BE49-F238E27FC236}">
                  <a16:creationId xmlns:a16="http://schemas.microsoft.com/office/drawing/2014/main" id="{FEB0B281-F676-D029-8C98-B66E1E631B6D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7" name="Rectangle 36">
              <a:hlinkClick r:id="rId227" action="ppaction://hlinksldjump"/>
              <a:extLst>
                <a:ext uri="{FF2B5EF4-FFF2-40B4-BE49-F238E27FC236}">
                  <a16:creationId xmlns:a16="http://schemas.microsoft.com/office/drawing/2014/main" id="{A9B66EF6-4F2F-A05E-EC14-01B3F00A959D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8" name="Rectangle 37">
              <a:hlinkClick r:id="rId228" action="ppaction://hlinksldjump"/>
              <a:extLst>
                <a:ext uri="{FF2B5EF4-FFF2-40B4-BE49-F238E27FC236}">
                  <a16:creationId xmlns:a16="http://schemas.microsoft.com/office/drawing/2014/main" id="{D203C5D8-ACCB-FA7F-C0FC-E192A0FEC45F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9" name="Rectangle 38">
              <a:hlinkClick r:id="rId229" action="ppaction://hlinksldjump"/>
              <a:extLst>
                <a:ext uri="{FF2B5EF4-FFF2-40B4-BE49-F238E27FC236}">
                  <a16:creationId xmlns:a16="http://schemas.microsoft.com/office/drawing/2014/main" id="{EC716640-9DFB-1BDA-6A3E-930704329ED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0" name="Rectangle 39">
              <a:hlinkClick r:id="rId230" action="ppaction://hlinksldjump"/>
              <a:extLst>
                <a:ext uri="{FF2B5EF4-FFF2-40B4-BE49-F238E27FC236}">
                  <a16:creationId xmlns:a16="http://schemas.microsoft.com/office/drawing/2014/main" id="{2BDBFA1F-7F82-626F-05A6-E9C67E52E51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1" name="Rectangle 40">
              <a:hlinkClick r:id="rId231" action="ppaction://hlinksldjump"/>
              <a:extLst>
                <a:ext uri="{FF2B5EF4-FFF2-40B4-BE49-F238E27FC236}">
                  <a16:creationId xmlns:a16="http://schemas.microsoft.com/office/drawing/2014/main" id="{BDC4C71D-BB3F-4ED8-83DB-28A9322ABDD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" name="Rectangle 41">
              <a:hlinkClick r:id="rId232" action="ppaction://hlinksldjump"/>
              <a:extLst>
                <a:ext uri="{FF2B5EF4-FFF2-40B4-BE49-F238E27FC236}">
                  <a16:creationId xmlns:a16="http://schemas.microsoft.com/office/drawing/2014/main" id="{43B63F58-478D-1643-770C-FACC9A21E651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233" action="ppaction://hlinksldjump"/>
              <a:extLst>
                <a:ext uri="{FF2B5EF4-FFF2-40B4-BE49-F238E27FC236}">
                  <a16:creationId xmlns:a16="http://schemas.microsoft.com/office/drawing/2014/main" id="{F655695C-A482-E7D2-54F8-BCD4E6DDE59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234" action="ppaction://hlinksldjump"/>
              <a:extLst>
                <a:ext uri="{FF2B5EF4-FFF2-40B4-BE49-F238E27FC236}">
                  <a16:creationId xmlns:a16="http://schemas.microsoft.com/office/drawing/2014/main" id="{704EB8FA-1A48-8BD4-A755-2929884C30FB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5" name="Rectangle 44">
              <a:hlinkClick r:id="rId235" action="ppaction://hlinksldjump"/>
              <a:extLst>
                <a:ext uri="{FF2B5EF4-FFF2-40B4-BE49-F238E27FC236}">
                  <a16:creationId xmlns:a16="http://schemas.microsoft.com/office/drawing/2014/main" id="{DC17C603-5025-C841-8297-B61C4A2A2174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6" name="Rectangle 45">
              <a:hlinkClick r:id="rId236" action="ppaction://hlinksldjump"/>
              <a:extLst>
                <a:ext uri="{FF2B5EF4-FFF2-40B4-BE49-F238E27FC236}">
                  <a16:creationId xmlns:a16="http://schemas.microsoft.com/office/drawing/2014/main" id="{E56E7EBB-96D2-3B27-6746-80EF178465AD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7" name="Rectangle 46">
              <a:hlinkClick r:id="rId237" action="ppaction://hlinksldjump"/>
              <a:extLst>
                <a:ext uri="{FF2B5EF4-FFF2-40B4-BE49-F238E27FC236}">
                  <a16:creationId xmlns:a16="http://schemas.microsoft.com/office/drawing/2014/main" id="{2988E6FF-EC27-4892-B761-FC0834D96CBA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8" name="Rectangle 47">
              <a:hlinkClick r:id="rId238" action="ppaction://hlinksldjump"/>
              <a:extLst>
                <a:ext uri="{FF2B5EF4-FFF2-40B4-BE49-F238E27FC236}">
                  <a16:creationId xmlns:a16="http://schemas.microsoft.com/office/drawing/2014/main" id="{EA81BFF2-5B5B-9E19-41F4-34F6B99E8BDD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" name="Rectangle 48">
              <a:hlinkClick r:id="rId239" action="ppaction://hlinksldjump"/>
              <a:extLst>
                <a:ext uri="{FF2B5EF4-FFF2-40B4-BE49-F238E27FC236}">
                  <a16:creationId xmlns:a16="http://schemas.microsoft.com/office/drawing/2014/main" id="{556AEBED-2015-8E63-760A-5B061AC2BB03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0" name="Rectangle 49">
              <a:hlinkClick r:id="rId240" action="ppaction://hlinksldjump"/>
              <a:extLst>
                <a:ext uri="{FF2B5EF4-FFF2-40B4-BE49-F238E27FC236}">
                  <a16:creationId xmlns:a16="http://schemas.microsoft.com/office/drawing/2014/main" id="{B2D384D6-4D19-52A7-28B9-F16E9139245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1" name="Rectangle 50">
              <a:hlinkClick r:id="rId241" action="ppaction://hlinksldjump"/>
              <a:extLst>
                <a:ext uri="{FF2B5EF4-FFF2-40B4-BE49-F238E27FC236}">
                  <a16:creationId xmlns:a16="http://schemas.microsoft.com/office/drawing/2014/main" id="{09D7F8B4-6E81-E12B-84C3-610AA274A55F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2" name="Rectangle 51">
              <a:hlinkClick r:id="rId242" action="ppaction://hlinksldjump"/>
              <a:extLst>
                <a:ext uri="{FF2B5EF4-FFF2-40B4-BE49-F238E27FC236}">
                  <a16:creationId xmlns:a16="http://schemas.microsoft.com/office/drawing/2014/main" id="{5E1FE07E-A7B6-585A-E9A2-9769F22CBC6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3" name="Rectangle 52">
              <a:hlinkClick r:id="rId243" action="ppaction://hlinksldjump"/>
              <a:extLst>
                <a:ext uri="{FF2B5EF4-FFF2-40B4-BE49-F238E27FC236}">
                  <a16:creationId xmlns:a16="http://schemas.microsoft.com/office/drawing/2014/main" id="{7E76353E-2C3D-E3F2-67C1-01A00661A24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4" name="Rectangle 53">
              <a:hlinkClick r:id="rId244" action="ppaction://hlinksldjump"/>
              <a:extLst>
                <a:ext uri="{FF2B5EF4-FFF2-40B4-BE49-F238E27FC236}">
                  <a16:creationId xmlns:a16="http://schemas.microsoft.com/office/drawing/2014/main" id="{E2469168-5DA6-EF8C-A0D7-CA0A03BEAF3A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5" name="Rectangle 54">
              <a:hlinkClick r:id="rId245" action="ppaction://hlinksldjump"/>
              <a:extLst>
                <a:ext uri="{FF2B5EF4-FFF2-40B4-BE49-F238E27FC236}">
                  <a16:creationId xmlns:a16="http://schemas.microsoft.com/office/drawing/2014/main" id="{6DC61EAE-DB28-A2E8-42FB-5F195918927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6" name="Rectangle 55">
              <a:hlinkClick r:id="rId246" action="ppaction://hlinksldjump"/>
              <a:extLst>
                <a:ext uri="{FF2B5EF4-FFF2-40B4-BE49-F238E27FC236}">
                  <a16:creationId xmlns:a16="http://schemas.microsoft.com/office/drawing/2014/main" id="{7A8174E8-DD5B-69DA-9EA4-B656FBA146C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7" name="Rectangle 56">
              <a:hlinkClick r:id="rId247" action="ppaction://hlinksldjump"/>
              <a:extLst>
                <a:ext uri="{FF2B5EF4-FFF2-40B4-BE49-F238E27FC236}">
                  <a16:creationId xmlns:a16="http://schemas.microsoft.com/office/drawing/2014/main" id="{D3E6E08D-76F5-49ED-A2C7-2155ECB0F21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B592ED-B37E-502A-277E-1FDE8840B06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074B1A-3B39-87A0-42DF-2CD5ED222C67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0C19D1-FF7B-9C6F-5E8C-07B38C68AA4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76CF92A-D83B-2ADB-8199-F3E4EDEE306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385341BA-1002-5292-FBD1-17F42442097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BE3A0D9B-C803-962E-EE49-44240C39FA6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134F9060-D67F-6798-C1AA-85D9AF85E887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374D9B67-8063-63E2-E89E-9DA0C0223F2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F8827990-465F-4FA0-E94C-D6BB70D7DEA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CAB74AAB-05B9-74B9-B22D-814B19220C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37A09FA7-F2BD-3C85-1EE5-6993B23668A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72163C-FBAD-8A43-8BB3-EBF1BF58802B}"/>
              </a:ext>
            </a:extLst>
          </p:cNvPr>
          <p:cNvGrpSpPr/>
          <p:nvPr userDrawn="1"/>
        </p:nvGrpSpPr>
        <p:grpSpPr>
          <a:xfrm>
            <a:off x="1821481" y="4998968"/>
            <a:ext cx="1280160" cy="986394"/>
            <a:chOff x="1821481" y="4998968"/>
            <a:chExt cx="1280160" cy="986394"/>
          </a:xfrm>
        </p:grpSpPr>
        <p:sp>
          <p:nvSpPr>
            <p:cNvPr id="1693" name="Rectangle 1692">
              <a:extLst>
                <a:ext uri="{FF2B5EF4-FFF2-40B4-BE49-F238E27FC236}">
                  <a16:creationId xmlns:a16="http://schemas.microsoft.com/office/drawing/2014/main" id="{2FA4C1CE-D9BB-A255-E0D3-8EDBE99080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694" name="Rectangle 1693">
              <a:extLst>
                <a:ext uri="{FF2B5EF4-FFF2-40B4-BE49-F238E27FC236}">
                  <a16:creationId xmlns:a16="http://schemas.microsoft.com/office/drawing/2014/main" id="{DB3607E6-DD31-CE26-184E-067F8EC28B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695" name="Rectangle 1694">
              <a:extLst>
                <a:ext uri="{FF2B5EF4-FFF2-40B4-BE49-F238E27FC236}">
                  <a16:creationId xmlns:a16="http://schemas.microsoft.com/office/drawing/2014/main" id="{591218B6-4BF8-545D-BB42-E51B8398D2B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435502BE-7B90-4DCA-C726-F0F0B29360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697" name="Rectangle 1696">
              <a:extLst>
                <a:ext uri="{FF2B5EF4-FFF2-40B4-BE49-F238E27FC236}">
                  <a16:creationId xmlns:a16="http://schemas.microsoft.com/office/drawing/2014/main" id="{8CDE7B38-90F2-522C-3E54-0AB87DD6AE2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98" name="Rectangle 1697">
              <a:extLst>
                <a:ext uri="{FF2B5EF4-FFF2-40B4-BE49-F238E27FC236}">
                  <a16:creationId xmlns:a16="http://schemas.microsoft.com/office/drawing/2014/main" id="{B25915BD-E82C-B7EA-4E96-A589A9DAD55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699" name="Rectangle 1698">
              <a:extLst>
                <a:ext uri="{FF2B5EF4-FFF2-40B4-BE49-F238E27FC236}">
                  <a16:creationId xmlns:a16="http://schemas.microsoft.com/office/drawing/2014/main" id="{80163A6A-0A19-364D-58AA-689DA76551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700" name="Rectangle 1699">
              <a:hlinkClick r:id="rId248" action="ppaction://hlinksldjump"/>
              <a:extLst>
                <a:ext uri="{FF2B5EF4-FFF2-40B4-BE49-F238E27FC236}">
                  <a16:creationId xmlns:a16="http://schemas.microsoft.com/office/drawing/2014/main" id="{E91D8DB0-22BF-1972-6E1B-93EBA53DC4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1" name="Rectangle 1700">
              <a:hlinkClick r:id="rId249" action="ppaction://hlinksldjump"/>
              <a:extLst>
                <a:ext uri="{FF2B5EF4-FFF2-40B4-BE49-F238E27FC236}">
                  <a16:creationId xmlns:a16="http://schemas.microsoft.com/office/drawing/2014/main" id="{59B45038-19D0-3A45-D6FA-C6E3080283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2" name="Rectangle 1701">
              <a:hlinkClick r:id="rId250" action="ppaction://hlinksldjump"/>
              <a:extLst>
                <a:ext uri="{FF2B5EF4-FFF2-40B4-BE49-F238E27FC236}">
                  <a16:creationId xmlns:a16="http://schemas.microsoft.com/office/drawing/2014/main" id="{259C878A-BF3D-3011-979D-EC847F9E5AF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03" name="Rectangle 1702">
              <a:hlinkClick r:id="rId251" action="ppaction://hlinksldjump"/>
              <a:extLst>
                <a:ext uri="{FF2B5EF4-FFF2-40B4-BE49-F238E27FC236}">
                  <a16:creationId xmlns:a16="http://schemas.microsoft.com/office/drawing/2014/main" id="{2F32DED1-A58A-7AF2-7A26-3215F2A52F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4" name="Rectangle 1703">
              <a:hlinkClick r:id="rId252" action="ppaction://hlinksldjump"/>
              <a:extLst>
                <a:ext uri="{FF2B5EF4-FFF2-40B4-BE49-F238E27FC236}">
                  <a16:creationId xmlns:a16="http://schemas.microsoft.com/office/drawing/2014/main" id="{C5988081-D939-9FEF-0512-3A4054B5D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05" name="Rectangle 1704">
              <a:hlinkClick r:id="rId253" action="ppaction://hlinksldjump"/>
              <a:extLst>
                <a:ext uri="{FF2B5EF4-FFF2-40B4-BE49-F238E27FC236}">
                  <a16:creationId xmlns:a16="http://schemas.microsoft.com/office/drawing/2014/main" id="{A12E095E-1309-9AE8-4DD8-222D609684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6" name="Rectangle 1705">
              <a:hlinkClick r:id="rId254" action="ppaction://hlinksldjump"/>
              <a:extLst>
                <a:ext uri="{FF2B5EF4-FFF2-40B4-BE49-F238E27FC236}">
                  <a16:creationId xmlns:a16="http://schemas.microsoft.com/office/drawing/2014/main" id="{8F744998-4B83-92B1-8E2E-6FABB7D7BA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07" name="Rectangle 1706">
              <a:hlinkClick r:id="rId255" action="ppaction://hlinksldjump"/>
              <a:extLst>
                <a:ext uri="{FF2B5EF4-FFF2-40B4-BE49-F238E27FC236}">
                  <a16:creationId xmlns:a16="http://schemas.microsoft.com/office/drawing/2014/main" id="{695F015C-DF72-916C-9853-07B2D9FA50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08" name="Rectangle 1707">
              <a:hlinkClick r:id="rId256" action="ppaction://hlinksldjump"/>
              <a:extLst>
                <a:ext uri="{FF2B5EF4-FFF2-40B4-BE49-F238E27FC236}">
                  <a16:creationId xmlns:a16="http://schemas.microsoft.com/office/drawing/2014/main" id="{698E7702-B0D7-E330-AB36-205CE66879A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09" name="Rectangle 1708">
              <a:hlinkClick r:id="rId257" action="ppaction://hlinksldjump"/>
              <a:extLst>
                <a:ext uri="{FF2B5EF4-FFF2-40B4-BE49-F238E27FC236}">
                  <a16:creationId xmlns:a16="http://schemas.microsoft.com/office/drawing/2014/main" id="{AB6966CF-46C4-3046-77B2-43E01435A6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10" name="Rectangle 1709">
              <a:hlinkClick r:id="rId258" action="ppaction://hlinksldjump"/>
              <a:extLst>
                <a:ext uri="{FF2B5EF4-FFF2-40B4-BE49-F238E27FC236}">
                  <a16:creationId xmlns:a16="http://schemas.microsoft.com/office/drawing/2014/main" id="{A95E5474-1F0B-28BE-6252-B3662CEC2C2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11" name="Rectangle 1710">
              <a:hlinkClick r:id="rId259" action="ppaction://hlinksldjump"/>
              <a:extLst>
                <a:ext uri="{FF2B5EF4-FFF2-40B4-BE49-F238E27FC236}">
                  <a16:creationId xmlns:a16="http://schemas.microsoft.com/office/drawing/2014/main" id="{E042E7AD-3607-7B86-936B-C374801766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12" name="Rectangle 1711">
              <a:hlinkClick r:id="rId260" action="ppaction://hlinksldjump"/>
              <a:extLst>
                <a:ext uri="{FF2B5EF4-FFF2-40B4-BE49-F238E27FC236}">
                  <a16:creationId xmlns:a16="http://schemas.microsoft.com/office/drawing/2014/main" id="{1AA7740A-4E6E-BC22-7FBF-24DC204E66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13" name="Rectangle 1712">
              <a:hlinkClick r:id="rId261" action="ppaction://hlinksldjump"/>
              <a:extLst>
                <a:ext uri="{FF2B5EF4-FFF2-40B4-BE49-F238E27FC236}">
                  <a16:creationId xmlns:a16="http://schemas.microsoft.com/office/drawing/2014/main" id="{CB57BEF5-69F0-F23A-3171-9E02F2208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14" name="Rectangle 1713">
              <a:hlinkClick r:id="rId262" action="ppaction://hlinksldjump"/>
              <a:extLst>
                <a:ext uri="{FF2B5EF4-FFF2-40B4-BE49-F238E27FC236}">
                  <a16:creationId xmlns:a16="http://schemas.microsoft.com/office/drawing/2014/main" id="{24650CB6-8BD9-A0AB-3734-88D032D5AD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715" name="Rectangle 1714">
              <a:hlinkClick r:id="rId263" action="ppaction://hlinksldjump"/>
              <a:extLst>
                <a:ext uri="{FF2B5EF4-FFF2-40B4-BE49-F238E27FC236}">
                  <a16:creationId xmlns:a16="http://schemas.microsoft.com/office/drawing/2014/main" id="{3C303002-FC03-E6B2-90A3-F88469F2B88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16" name="Rectangle 1715">
              <a:hlinkClick r:id="rId264" action="ppaction://hlinksldjump"/>
              <a:extLst>
                <a:ext uri="{FF2B5EF4-FFF2-40B4-BE49-F238E27FC236}">
                  <a16:creationId xmlns:a16="http://schemas.microsoft.com/office/drawing/2014/main" id="{058D6136-4962-EBE2-310C-9260CF64E6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17" name="Rectangle 1716">
              <a:hlinkClick r:id="rId265" action="ppaction://hlinksldjump"/>
              <a:extLst>
                <a:ext uri="{FF2B5EF4-FFF2-40B4-BE49-F238E27FC236}">
                  <a16:creationId xmlns:a16="http://schemas.microsoft.com/office/drawing/2014/main" id="{AD477603-29A0-211B-1ABE-AC5BC3CFB5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718" name="Rectangle 1717">
              <a:hlinkClick r:id="rId266" action="ppaction://hlinksldjump"/>
              <a:extLst>
                <a:ext uri="{FF2B5EF4-FFF2-40B4-BE49-F238E27FC236}">
                  <a16:creationId xmlns:a16="http://schemas.microsoft.com/office/drawing/2014/main" id="{6C68075A-85A5-6F3A-42C4-F1389A305D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719" name="Rectangle 1718">
              <a:hlinkClick r:id="rId267" action="ppaction://hlinksldjump"/>
              <a:extLst>
                <a:ext uri="{FF2B5EF4-FFF2-40B4-BE49-F238E27FC236}">
                  <a16:creationId xmlns:a16="http://schemas.microsoft.com/office/drawing/2014/main" id="{E3406C54-34E6-A0FC-4C6F-4788B8471D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720" name="Rectangle 1719">
              <a:hlinkClick r:id="rId268" action="ppaction://hlinksldjump"/>
              <a:extLst>
                <a:ext uri="{FF2B5EF4-FFF2-40B4-BE49-F238E27FC236}">
                  <a16:creationId xmlns:a16="http://schemas.microsoft.com/office/drawing/2014/main" id="{3D08E130-87C0-759C-1973-24B0427CA0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721" name="Rectangle 1720">
              <a:hlinkClick r:id="rId269" action="ppaction://hlinksldjump"/>
              <a:extLst>
                <a:ext uri="{FF2B5EF4-FFF2-40B4-BE49-F238E27FC236}">
                  <a16:creationId xmlns:a16="http://schemas.microsoft.com/office/drawing/2014/main" id="{C6B79B99-9E63-D903-6A62-AC57D711C3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722" name="Rectangle 1721">
              <a:hlinkClick r:id="rId270" action="ppaction://hlinksldjump"/>
              <a:extLst>
                <a:ext uri="{FF2B5EF4-FFF2-40B4-BE49-F238E27FC236}">
                  <a16:creationId xmlns:a16="http://schemas.microsoft.com/office/drawing/2014/main" id="{E498EF4E-8ED9-CFC1-BC62-2CB73301776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723" name="Rectangle 1722">
              <a:hlinkClick r:id="rId271" action="ppaction://hlinksldjump"/>
              <a:extLst>
                <a:ext uri="{FF2B5EF4-FFF2-40B4-BE49-F238E27FC236}">
                  <a16:creationId xmlns:a16="http://schemas.microsoft.com/office/drawing/2014/main" id="{E9226FDB-852E-BC7F-9FA0-15D7D75AC3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724" name="Rectangle 1723">
              <a:hlinkClick r:id="rId272" action="ppaction://hlinksldjump"/>
              <a:extLst>
                <a:ext uri="{FF2B5EF4-FFF2-40B4-BE49-F238E27FC236}">
                  <a16:creationId xmlns:a16="http://schemas.microsoft.com/office/drawing/2014/main" id="{776B7B39-E98D-EE93-CF92-D1C877CEBA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725" name="Rectangle 1724">
              <a:hlinkClick r:id="rId273" action="ppaction://hlinksldjump"/>
              <a:extLst>
                <a:ext uri="{FF2B5EF4-FFF2-40B4-BE49-F238E27FC236}">
                  <a16:creationId xmlns:a16="http://schemas.microsoft.com/office/drawing/2014/main" id="{F987DFE2-C8AA-786F-1EA8-B83CFC3A43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726" name="Rectangle 1725">
              <a:hlinkClick r:id="rId274" action="ppaction://hlinksldjump"/>
              <a:extLst>
                <a:ext uri="{FF2B5EF4-FFF2-40B4-BE49-F238E27FC236}">
                  <a16:creationId xmlns:a16="http://schemas.microsoft.com/office/drawing/2014/main" id="{0153EFF0-B277-499F-C18B-6672344C50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727" name="Rectangle 1726">
              <a:hlinkClick r:id="rId275" action="ppaction://hlinksldjump"/>
              <a:extLst>
                <a:ext uri="{FF2B5EF4-FFF2-40B4-BE49-F238E27FC236}">
                  <a16:creationId xmlns:a16="http://schemas.microsoft.com/office/drawing/2014/main" id="{F2C65C40-8C5E-0DDA-BDE3-72465F06EA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728" name="Rectangle 1727">
              <a:hlinkClick r:id="rId276" action="ppaction://hlinksldjump"/>
              <a:extLst>
                <a:ext uri="{FF2B5EF4-FFF2-40B4-BE49-F238E27FC236}">
                  <a16:creationId xmlns:a16="http://schemas.microsoft.com/office/drawing/2014/main" id="{2593071B-A664-201D-8288-ED1E9DEBAB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729" name="Rectangle 1728">
              <a:hlinkClick r:id="rId277" action="ppaction://hlinksldjump"/>
              <a:extLst>
                <a:ext uri="{FF2B5EF4-FFF2-40B4-BE49-F238E27FC236}">
                  <a16:creationId xmlns:a16="http://schemas.microsoft.com/office/drawing/2014/main" id="{9FE2FC5E-B09A-3D41-F581-AB21A7E102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730" name="Rectangle 1729">
              <a:extLst>
                <a:ext uri="{FF2B5EF4-FFF2-40B4-BE49-F238E27FC236}">
                  <a16:creationId xmlns:a16="http://schemas.microsoft.com/office/drawing/2014/main" id="{DE5A342D-7022-2E19-D088-A97FEB478C5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1" name="Rectangle 1730">
              <a:extLst>
                <a:ext uri="{FF2B5EF4-FFF2-40B4-BE49-F238E27FC236}">
                  <a16:creationId xmlns:a16="http://schemas.microsoft.com/office/drawing/2014/main" id="{2C7C0941-356B-F9AE-2D1E-3BB876EDAA9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FA238E70-B8D8-E6DF-7342-0C1C9616FA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3" name="Rectangle 1732">
              <a:extLst>
                <a:ext uri="{FF2B5EF4-FFF2-40B4-BE49-F238E27FC236}">
                  <a16:creationId xmlns:a16="http://schemas.microsoft.com/office/drawing/2014/main" id="{DE0BE8D4-91C8-09FE-D8B9-5C525F95125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34" name="Rectangle 1733">
              <a:extLst>
                <a:ext uri="{FF2B5EF4-FFF2-40B4-BE49-F238E27FC236}">
                  <a16:creationId xmlns:a16="http://schemas.microsoft.com/office/drawing/2014/main" id="{4470E3D7-C713-215C-4B91-B73A2BA7D67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sp>
        <p:nvSpPr>
          <p:cNvPr id="2" name="Round Same Side Corner Rectangle 1">
            <a:hlinkClick r:id="rId278" action="ppaction://hlinksldjump"/>
            <a:extLst>
              <a:ext uri="{FF2B5EF4-FFF2-40B4-BE49-F238E27FC236}">
                <a16:creationId xmlns:a16="http://schemas.microsoft.com/office/drawing/2014/main" id="{1A80D116-473B-6E15-17DD-8414F99E0C3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" name="Round Same Side Corner Rectangle 2">
            <a:hlinkClick r:id="rId279" action="ppaction://hlinksldjump"/>
            <a:extLst>
              <a:ext uri="{FF2B5EF4-FFF2-40B4-BE49-F238E27FC236}">
                <a16:creationId xmlns:a16="http://schemas.microsoft.com/office/drawing/2014/main" id="{0F58970B-D726-041D-B46C-FA9E79C0587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4" name="Round Same Side Corner Rectangle 3">
            <a:hlinkClick r:id="rId280" action="ppaction://hlinksldjump"/>
            <a:extLst>
              <a:ext uri="{FF2B5EF4-FFF2-40B4-BE49-F238E27FC236}">
                <a16:creationId xmlns:a16="http://schemas.microsoft.com/office/drawing/2014/main" id="{FBB6D9DE-EEFE-279D-42E5-AD520706AE0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Round Same Side Corner Rectangle 7">
            <a:hlinkClick r:id="rId281" action="ppaction://hlinksldjump"/>
            <a:extLst>
              <a:ext uri="{FF2B5EF4-FFF2-40B4-BE49-F238E27FC236}">
                <a16:creationId xmlns:a16="http://schemas.microsoft.com/office/drawing/2014/main" id="{8E46C8F3-3CE0-3C37-50AA-ED6132727B9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9" name="Round Same Side Corner Rectangle 8">
            <a:hlinkClick r:id="rId282" action="ppaction://hlinksldjump"/>
            <a:extLst>
              <a:ext uri="{FF2B5EF4-FFF2-40B4-BE49-F238E27FC236}">
                <a16:creationId xmlns:a16="http://schemas.microsoft.com/office/drawing/2014/main" id="{4B8C1585-D2E9-4CE7-EFF9-B8B5183A9F8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283" action="ppaction://hlinksldjump"/>
            <a:extLst>
              <a:ext uri="{FF2B5EF4-FFF2-40B4-BE49-F238E27FC236}">
                <a16:creationId xmlns:a16="http://schemas.microsoft.com/office/drawing/2014/main" id="{F50DF5DE-D8FA-78C9-9FF7-D9738A4EADC9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284" action="ppaction://hlinksldjump"/>
            <a:extLst>
              <a:ext uri="{FF2B5EF4-FFF2-40B4-BE49-F238E27FC236}">
                <a16:creationId xmlns:a16="http://schemas.microsoft.com/office/drawing/2014/main" id="{4FF29835-D453-8F8F-CA4B-044D2F3C3C1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285" action="ppaction://hlinksldjump"/>
            <a:extLst>
              <a:ext uri="{FF2B5EF4-FFF2-40B4-BE49-F238E27FC236}">
                <a16:creationId xmlns:a16="http://schemas.microsoft.com/office/drawing/2014/main" id="{0B6A0268-12A9-4F37-6BC7-0ACB1E2223D8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286" action="ppaction://hlinksldjump"/>
            <a:extLst>
              <a:ext uri="{FF2B5EF4-FFF2-40B4-BE49-F238E27FC236}">
                <a16:creationId xmlns:a16="http://schemas.microsoft.com/office/drawing/2014/main" id="{F5DCD31F-4E05-6D4F-3971-DCA6B520B92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287" action="ppaction://hlinksldjump"/>
            <a:extLst>
              <a:ext uri="{FF2B5EF4-FFF2-40B4-BE49-F238E27FC236}">
                <a16:creationId xmlns:a16="http://schemas.microsoft.com/office/drawing/2014/main" id="{2BFD4665-42CE-7B49-DA77-FA6F38EE8221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288" action="ppaction://hlinksldjump"/>
            <a:extLst>
              <a:ext uri="{FF2B5EF4-FFF2-40B4-BE49-F238E27FC236}">
                <a16:creationId xmlns:a16="http://schemas.microsoft.com/office/drawing/2014/main" id="{1F07C869-D61F-2260-E84D-E17E73763EC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289" action="ppaction://hlinksldjump"/>
            <a:extLst>
              <a:ext uri="{FF2B5EF4-FFF2-40B4-BE49-F238E27FC236}">
                <a16:creationId xmlns:a16="http://schemas.microsoft.com/office/drawing/2014/main" id="{1AD1B754-B91C-7AD8-FDBC-1C7F0ED5CCB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290" action="ppaction://hlinksldjump"/>
            <a:extLst>
              <a:ext uri="{FF2B5EF4-FFF2-40B4-BE49-F238E27FC236}">
                <a16:creationId xmlns:a16="http://schemas.microsoft.com/office/drawing/2014/main" id="{44B82052-C648-93BC-0E8C-CDE85C0149A1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B9BF00A-3A5E-E312-09C0-CFE3B0310DBE}"/>
              </a:ext>
            </a:extLst>
          </p:cNvPr>
          <p:cNvSpPr/>
          <p:nvPr userDrawn="1"/>
        </p:nvSpPr>
        <p:spPr>
          <a:xfrm>
            <a:off x="1821481" y="2120986"/>
            <a:ext cx="1280160" cy="1152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hlinkClick r:id="rId282" action="ppaction://hlinksldjump"/>
            <a:extLst>
              <a:ext uri="{FF2B5EF4-FFF2-40B4-BE49-F238E27FC236}">
                <a16:creationId xmlns:a16="http://schemas.microsoft.com/office/drawing/2014/main" id="{33920D5E-5F1D-17FE-0B1B-75BEE37D84CD}"/>
              </a:ext>
            </a:extLst>
          </p:cNvPr>
          <p:cNvSpPr/>
          <p:nvPr userDrawn="1"/>
        </p:nvSpPr>
        <p:spPr>
          <a:xfrm>
            <a:off x="1821481" y="1936455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May</a:t>
            </a:r>
          </a:p>
        </p:txBody>
      </p:sp>
      <p:sp>
        <p:nvSpPr>
          <p:cNvPr id="503" name="Rectangle 502">
            <a:hlinkClick r:id="rId283" action="ppaction://hlinksldjump"/>
            <a:extLst>
              <a:ext uri="{FF2B5EF4-FFF2-40B4-BE49-F238E27FC236}">
                <a16:creationId xmlns:a16="http://schemas.microsoft.com/office/drawing/2014/main" id="{396193B8-33B6-15E5-30F3-7A4EACCF9168}"/>
              </a:ext>
            </a:extLst>
          </p:cNvPr>
          <p:cNvSpPr/>
          <p:nvPr userDrawn="1"/>
        </p:nvSpPr>
        <p:spPr>
          <a:xfrm>
            <a:off x="3138535" y="1936455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June</a:t>
            </a:r>
          </a:p>
        </p:txBody>
      </p:sp>
      <p:sp>
        <p:nvSpPr>
          <p:cNvPr id="504" name="Rectangle 503">
            <a:hlinkClick r:id="rId284" action="ppaction://hlinksldjump"/>
            <a:extLst>
              <a:ext uri="{FF2B5EF4-FFF2-40B4-BE49-F238E27FC236}">
                <a16:creationId xmlns:a16="http://schemas.microsoft.com/office/drawing/2014/main" id="{99A7417D-86F7-40EF-7B24-F5AE325C325C}"/>
              </a:ext>
            </a:extLst>
          </p:cNvPr>
          <p:cNvSpPr/>
          <p:nvPr userDrawn="1"/>
        </p:nvSpPr>
        <p:spPr>
          <a:xfrm>
            <a:off x="504428" y="3371873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July</a:t>
            </a:r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4FBC39E0-1697-259B-5B7B-47F57774E649}"/>
              </a:ext>
            </a:extLst>
          </p:cNvPr>
          <p:cNvSpPr/>
          <p:nvPr userDrawn="1"/>
        </p:nvSpPr>
        <p:spPr>
          <a:xfrm>
            <a:off x="1821481" y="3558339"/>
            <a:ext cx="1280160" cy="1152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05" name="Rectangle 504">
            <a:hlinkClick r:id="rId285" action="ppaction://hlinksldjump"/>
            <a:extLst>
              <a:ext uri="{FF2B5EF4-FFF2-40B4-BE49-F238E27FC236}">
                <a16:creationId xmlns:a16="http://schemas.microsoft.com/office/drawing/2014/main" id="{7D192556-16DD-63F6-E554-892141D3AB22}"/>
              </a:ext>
            </a:extLst>
          </p:cNvPr>
          <p:cNvSpPr/>
          <p:nvPr userDrawn="1"/>
        </p:nvSpPr>
        <p:spPr>
          <a:xfrm>
            <a:off x="1821481" y="3371873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August</a:t>
            </a:r>
          </a:p>
        </p:txBody>
      </p:sp>
      <p:sp>
        <p:nvSpPr>
          <p:cNvPr id="506" name="Rectangle 505">
            <a:hlinkClick r:id="rId286" action="ppaction://hlinksldjump"/>
            <a:extLst>
              <a:ext uri="{FF2B5EF4-FFF2-40B4-BE49-F238E27FC236}">
                <a16:creationId xmlns:a16="http://schemas.microsoft.com/office/drawing/2014/main" id="{46B1489D-2C80-B382-054A-A7F205D18FC2}"/>
              </a:ext>
            </a:extLst>
          </p:cNvPr>
          <p:cNvSpPr/>
          <p:nvPr userDrawn="1"/>
        </p:nvSpPr>
        <p:spPr>
          <a:xfrm>
            <a:off x="3138535" y="3371873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September</a:t>
            </a:r>
          </a:p>
        </p:txBody>
      </p:sp>
      <p:sp>
        <p:nvSpPr>
          <p:cNvPr id="498" name="Rectangle 497">
            <a:hlinkClick r:id="rId278" action="ppaction://hlinksldjump"/>
            <a:extLst>
              <a:ext uri="{FF2B5EF4-FFF2-40B4-BE49-F238E27FC236}">
                <a16:creationId xmlns:a16="http://schemas.microsoft.com/office/drawing/2014/main" id="{3F13212E-FB13-9A92-846B-DE69BEC5C64C}"/>
              </a:ext>
            </a:extLst>
          </p:cNvPr>
          <p:cNvSpPr/>
          <p:nvPr userDrawn="1"/>
        </p:nvSpPr>
        <p:spPr>
          <a:xfrm>
            <a:off x="504428" y="495162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January</a:t>
            </a:r>
          </a:p>
        </p:txBody>
      </p:sp>
      <p:sp>
        <p:nvSpPr>
          <p:cNvPr id="507" name="Rectangle 506">
            <a:hlinkClick r:id="rId287" action="ppaction://hlinksldjump"/>
            <a:extLst>
              <a:ext uri="{FF2B5EF4-FFF2-40B4-BE49-F238E27FC236}">
                <a16:creationId xmlns:a16="http://schemas.microsoft.com/office/drawing/2014/main" id="{2FD8F3A4-BAD2-FF22-61D7-4168B5492D70}"/>
              </a:ext>
            </a:extLst>
          </p:cNvPr>
          <p:cNvSpPr/>
          <p:nvPr userDrawn="1"/>
        </p:nvSpPr>
        <p:spPr>
          <a:xfrm>
            <a:off x="504428" y="4812344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October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099095-9DF0-0820-20CC-93D2FEEC9D16}"/>
              </a:ext>
            </a:extLst>
          </p:cNvPr>
          <p:cNvGrpSpPr/>
          <p:nvPr userDrawn="1"/>
        </p:nvGrpSpPr>
        <p:grpSpPr>
          <a:xfrm>
            <a:off x="504428" y="4998968"/>
            <a:ext cx="1280160" cy="986394"/>
            <a:chOff x="504428" y="4998968"/>
            <a:chExt cx="1280160" cy="986394"/>
          </a:xfrm>
        </p:grpSpPr>
        <p:sp>
          <p:nvSpPr>
            <p:cNvPr id="1614" name="Rectangle 1613">
              <a:hlinkClick r:id="rId291" action="ppaction://hlinksldjump"/>
              <a:extLst>
                <a:ext uri="{FF2B5EF4-FFF2-40B4-BE49-F238E27FC236}">
                  <a16:creationId xmlns:a16="http://schemas.microsoft.com/office/drawing/2014/main" id="{0013D8B8-C8CA-B5E7-896C-A65D9320B2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15" name="Rectangle 1614">
              <a:hlinkClick r:id="rId292" action="ppaction://hlinksldjump"/>
              <a:extLst>
                <a:ext uri="{FF2B5EF4-FFF2-40B4-BE49-F238E27FC236}">
                  <a16:creationId xmlns:a16="http://schemas.microsoft.com/office/drawing/2014/main" id="{CD418D63-EAA4-56E2-6372-DA713AA475B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16" name="Rectangle 1615">
              <a:hlinkClick r:id="rId293" action="ppaction://hlinksldjump"/>
              <a:extLst>
                <a:ext uri="{FF2B5EF4-FFF2-40B4-BE49-F238E27FC236}">
                  <a16:creationId xmlns:a16="http://schemas.microsoft.com/office/drawing/2014/main" id="{7B18C47D-4D84-896F-7881-A3E12D3A0D9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17" name="Rectangle 1616">
              <a:hlinkClick r:id="rId294" action="ppaction://hlinksldjump"/>
              <a:extLst>
                <a:ext uri="{FF2B5EF4-FFF2-40B4-BE49-F238E27FC236}">
                  <a16:creationId xmlns:a16="http://schemas.microsoft.com/office/drawing/2014/main" id="{2468A81B-4C9D-87E6-3658-CF1EFE0B3B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18" name="Rectangle 1617">
              <a:hlinkClick r:id="rId295" action="ppaction://hlinksldjump"/>
              <a:extLst>
                <a:ext uri="{FF2B5EF4-FFF2-40B4-BE49-F238E27FC236}">
                  <a16:creationId xmlns:a16="http://schemas.microsoft.com/office/drawing/2014/main" id="{B7769BCC-33AC-C274-66D8-D5EC1B86BEE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19" name="Rectangle 1618">
              <a:hlinkClick r:id="rId296" action="ppaction://hlinksldjump"/>
              <a:extLst>
                <a:ext uri="{FF2B5EF4-FFF2-40B4-BE49-F238E27FC236}">
                  <a16:creationId xmlns:a16="http://schemas.microsoft.com/office/drawing/2014/main" id="{60ACE755-F37D-6E86-B823-A4EF503CCD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20" name="Rectangle 1619">
              <a:hlinkClick r:id="rId297" action="ppaction://hlinksldjump"/>
              <a:extLst>
                <a:ext uri="{FF2B5EF4-FFF2-40B4-BE49-F238E27FC236}">
                  <a16:creationId xmlns:a16="http://schemas.microsoft.com/office/drawing/2014/main" id="{6FB06323-137A-0410-2FCE-718C361EF6A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21" name="Rectangle 1620">
              <a:hlinkClick r:id="rId298" action="ppaction://hlinksldjump"/>
              <a:extLst>
                <a:ext uri="{FF2B5EF4-FFF2-40B4-BE49-F238E27FC236}">
                  <a16:creationId xmlns:a16="http://schemas.microsoft.com/office/drawing/2014/main" id="{6F8B7579-A457-F5B0-5F5F-0DE45E5377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22" name="Rectangle 1621">
              <a:hlinkClick r:id="rId299" action="ppaction://hlinksldjump"/>
              <a:extLst>
                <a:ext uri="{FF2B5EF4-FFF2-40B4-BE49-F238E27FC236}">
                  <a16:creationId xmlns:a16="http://schemas.microsoft.com/office/drawing/2014/main" id="{637C36CB-265B-0610-A417-D3936DBDC50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23" name="Rectangle 1622">
              <a:hlinkClick r:id="rId300" action="ppaction://hlinksldjump"/>
              <a:extLst>
                <a:ext uri="{FF2B5EF4-FFF2-40B4-BE49-F238E27FC236}">
                  <a16:creationId xmlns:a16="http://schemas.microsoft.com/office/drawing/2014/main" id="{3456AFDD-1BB5-4B7D-A299-5709909D722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24" name="Rectangle 1623">
              <a:hlinkClick r:id="rId301" action="ppaction://hlinksldjump"/>
              <a:extLst>
                <a:ext uri="{FF2B5EF4-FFF2-40B4-BE49-F238E27FC236}">
                  <a16:creationId xmlns:a16="http://schemas.microsoft.com/office/drawing/2014/main" id="{9693D6B5-9C83-FBF8-DDB1-A9E23E1DE85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25" name="Rectangle 1624">
              <a:hlinkClick r:id="rId302" action="ppaction://hlinksldjump"/>
              <a:extLst>
                <a:ext uri="{FF2B5EF4-FFF2-40B4-BE49-F238E27FC236}">
                  <a16:creationId xmlns:a16="http://schemas.microsoft.com/office/drawing/2014/main" id="{F9653B15-D950-D9A6-9F8C-6B21710A7C7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26" name="Rectangle 1625">
              <a:hlinkClick r:id="rId303" action="ppaction://hlinksldjump"/>
              <a:extLst>
                <a:ext uri="{FF2B5EF4-FFF2-40B4-BE49-F238E27FC236}">
                  <a16:creationId xmlns:a16="http://schemas.microsoft.com/office/drawing/2014/main" id="{79B0D231-F184-079D-217C-2481A3E734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627" name="Rectangle 1626">
              <a:hlinkClick r:id="rId304" action="ppaction://hlinksldjump"/>
              <a:extLst>
                <a:ext uri="{FF2B5EF4-FFF2-40B4-BE49-F238E27FC236}">
                  <a16:creationId xmlns:a16="http://schemas.microsoft.com/office/drawing/2014/main" id="{A6FE3A59-496C-830C-07E5-11EDA359F5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28" name="Rectangle 1627">
              <a:hlinkClick r:id="rId305" action="ppaction://hlinksldjump"/>
              <a:extLst>
                <a:ext uri="{FF2B5EF4-FFF2-40B4-BE49-F238E27FC236}">
                  <a16:creationId xmlns:a16="http://schemas.microsoft.com/office/drawing/2014/main" id="{3E631909-2C6B-2CA0-919B-2C1B977279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29" name="Rectangle 1628">
              <a:hlinkClick r:id="rId306" action="ppaction://hlinksldjump"/>
              <a:extLst>
                <a:ext uri="{FF2B5EF4-FFF2-40B4-BE49-F238E27FC236}">
                  <a16:creationId xmlns:a16="http://schemas.microsoft.com/office/drawing/2014/main" id="{2FA28AB1-67BF-45A1-E73D-6A1B9F8E94F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30" name="Rectangle 1629">
              <a:hlinkClick r:id="rId307" action="ppaction://hlinksldjump"/>
              <a:extLst>
                <a:ext uri="{FF2B5EF4-FFF2-40B4-BE49-F238E27FC236}">
                  <a16:creationId xmlns:a16="http://schemas.microsoft.com/office/drawing/2014/main" id="{392E3307-EB21-FC6B-13F1-A45A6E7F9D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31" name="Rectangle 1630">
              <a:hlinkClick r:id="rId308" action="ppaction://hlinksldjump"/>
              <a:extLst>
                <a:ext uri="{FF2B5EF4-FFF2-40B4-BE49-F238E27FC236}">
                  <a16:creationId xmlns:a16="http://schemas.microsoft.com/office/drawing/2014/main" id="{546A5A68-294E-CE6C-865C-128CD5AD676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632" name="Rectangle 1631">
              <a:hlinkClick r:id="rId309" action="ppaction://hlinksldjump"/>
              <a:extLst>
                <a:ext uri="{FF2B5EF4-FFF2-40B4-BE49-F238E27FC236}">
                  <a16:creationId xmlns:a16="http://schemas.microsoft.com/office/drawing/2014/main" id="{CEFEA6F4-BF25-4656-99C8-F766CE2ECD7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33" name="Rectangle 1632">
              <a:hlinkClick r:id="rId310" action="ppaction://hlinksldjump"/>
              <a:extLst>
                <a:ext uri="{FF2B5EF4-FFF2-40B4-BE49-F238E27FC236}">
                  <a16:creationId xmlns:a16="http://schemas.microsoft.com/office/drawing/2014/main" id="{112C4F19-6802-E1DA-286C-BDDAAA94E5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634" name="Rectangle 1633">
              <a:hlinkClick r:id="rId311" action="ppaction://hlinksldjump"/>
              <a:extLst>
                <a:ext uri="{FF2B5EF4-FFF2-40B4-BE49-F238E27FC236}">
                  <a16:creationId xmlns:a16="http://schemas.microsoft.com/office/drawing/2014/main" id="{28789CFB-D123-05C9-DFFC-EF8CCF19DA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635" name="Rectangle 1634">
              <a:hlinkClick r:id="rId312" action="ppaction://hlinksldjump"/>
              <a:extLst>
                <a:ext uri="{FF2B5EF4-FFF2-40B4-BE49-F238E27FC236}">
                  <a16:creationId xmlns:a16="http://schemas.microsoft.com/office/drawing/2014/main" id="{28F777C8-FE9D-29F8-DC00-FE4EEEB29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636" name="Rectangle 1635">
              <a:hlinkClick r:id="rId313" action="ppaction://hlinksldjump"/>
              <a:extLst>
                <a:ext uri="{FF2B5EF4-FFF2-40B4-BE49-F238E27FC236}">
                  <a16:creationId xmlns:a16="http://schemas.microsoft.com/office/drawing/2014/main" id="{AED124B1-1E46-EF12-FF8C-F5A85D7123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637" name="Rectangle 1636">
              <a:hlinkClick r:id="rId314" action="ppaction://hlinksldjump"/>
              <a:extLst>
                <a:ext uri="{FF2B5EF4-FFF2-40B4-BE49-F238E27FC236}">
                  <a16:creationId xmlns:a16="http://schemas.microsoft.com/office/drawing/2014/main" id="{53DF2B15-DA9C-9CAA-E672-CEA766C8DB0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638" name="Rectangle 1637">
              <a:hlinkClick r:id="rId315" action="ppaction://hlinksldjump"/>
              <a:extLst>
                <a:ext uri="{FF2B5EF4-FFF2-40B4-BE49-F238E27FC236}">
                  <a16:creationId xmlns:a16="http://schemas.microsoft.com/office/drawing/2014/main" id="{55D1F53E-F38C-077D-D927-92E838B390C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639" name="Rectangle 1638">
              <a:hlinkClick r:id="rId316" action="ppaction://hlinksldjump"/>
              <a:extLst>
                <a:ext uri="{FF2B5EF4-FFF2-40B4-BE49-F238E27FC236}">
                  <a16:creationId xmlns:a16="http://schemas.microsoft.com/office/drawing/2014/main" id="{060CD229-7C60-2A74-0F87-485CD73BB2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640" name="Rectangle 1639">
              <a:hlinkClick r:id="rId317" action="ppaction://hlinksldjump"/>
              <a:extLst>
                <a:ext uri="{FF2B5EF4-FFF2-40B4-BE49-F238E27FC236}">
                  <a16:creationId xmlns:a16="http://schemas.microsoft.com/office/drawing/2014/main" id="{E0BC554E-46B2-EBEC-2F7E-A0CCF8F5E0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641" name="Rectangle 1640">
              <a:hlinkClick r:id="rId318" action="ppaction://hlinksldjump"/>
              <a:extLst>
                <a:ext uri="{FF2B5EF4-FFF2-40B4-BE49-F238E27FC236}">
                  <a16:creationId xmlns:a16="http://schemas.microsoft.com/office/drawing/2014/main" id="{59FD9573-E121-F188-1D6F-6F6D5614AB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642" name="Rectangle 1641">
              <a:hlinkClick r:id="rId319" action="ppaction://hlinksldjump"/>
              <a:extLst>
                <a:ext uri="{FF2B5EF4-FFF2-40B4-BE49-F238E27FC236}">
                  <a16:creationId xmlns:a16="http://schemas.microsoft.com/office/drawing/2014/main" id="{7AB71A05-C91A-261F-BB29-B3C77B8E04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643" name="Rectangle 1642">
              <a:hlinkClick r:id="rId320" action="ppaction://hlinksldjump"/>
              <a:extLst>
                <a:ext uri="{FF2B5EF4-FFF2-40B4-BE49-F238E27FC236}">
                  <a16:creationId xmlns:a16="http://schemas.microsoft.com/office/drawing/2014/main" id="{027505D5-0653-1D9C-90C3-80CF0B5A9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644" name="Rectangle 1643">
              <a:hlinkClick r:id="rId321" action="ppaction://hlinksldjump"/>
              <a:extLst>
                <a:ext uri="{FF2B5EF4-FFF2-40B4-BE49-F238E27FC236}">
                  <a16:creationId xmlns:a16="http://schemas.microsoft.com/office/drawing/2014/main" id="{CA102A8D-9A39-A8CB-6544-015F8C6679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645" name="Rectangle 1644">
              <a:extLst>
                <a:ext uri="{FF2B5EF4-FFF2-40B4-BE49-F238E27FC236}">
                  <a16:creationId xmlns:a16="http://schemas.microsoft.com/office/drawing/2014/main" id="{1758AEE3-EFEC-4A27-7E2A-B34AF4D3E2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6" name="Rectangle 1645">
              <a:extLst>
                <a:ext uri="{FF2B5EF4-FFF2-40B4-BE49-F238E27FC236}">
                  <a16:creationId xmlns:a16="http://schemas.microsoft.com/office/drawing/2014/main" id="{CC37BA72-AB0F-D1D5-3056-6D8A647C9F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7" name="Rectangle 1646">
              <a:extLst>
                <a:ext uri="{FF2B5EF4-FFF2-40B4-BE49-F238E27FC236}">
                  <a16:creationId xmlns:a16="http://schemas.microsoft.com/office/drawing/2014/main" id="{8293BC7E-DE2F-7904-E008-720CF26C2A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8" name="Rectangle 1647">
              <a:extLst>
                <a:ext uri="{FF2B5EF4-FFF2-40B4-BE49-F238E27FC236}">
                  <a16:creationId xmlns:a16="http://schemas.microsoft.com/office/drawing/2014/main" id="{6002390F-5047-DE36-547A-9281593F74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9" name="Rectangle 1648">
              <a:extLst>
                <a:ext uri="{FF2B5EF4-FFF2-40B4-BE49-F238E27FC236}">
                  <a16:creationId xmlns:a16="http://schemas.microsoft.com/office/drawing/2014/main" id="{5E14BF23-AE5C-7C65-9BA1-15B7D6DB816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650" name="Rectangle 1649">
              <a:extLst>
                <a:ext uri="{FF2B5EF4-FFF2-40B4-BE49-F238E27FC236}">
                  <a16:creationId xmlns:a16="http://schemas.microsoft.com/office/drawing/2014/main" id="{16B6F866-5928-56EA-250E-D1E35DCB92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651" name="Rectangle 1650">
              <a:extLst>
                <a:ext uri="{FF2B5EF4-FFF2-40B4-BE49-F238E27FC236}">
                  <a16:creationId xmlns:a16="http://schemas.microsoft.com/office/drawing/2014/main" id="{EB894CB3-C69D-5F3C-9DF9-AF8D8C7118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52" name="Rectangle 1651">
              <a:extLst>
                <a:ext uri="{FF2B5EF4-FFF2-40B4-BE49-F238E27FC236}">
                  <a16:creationId xmlns:a16="http://schemas.microsoft.com/office/drawing/2014/main" id="{3EFCF57E-BBFD-7B13-9F73-9026A7821B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653" name="Rectangle 1652">
              <a:extLst>
                <a:ext uri="{FF2B5EF4-FFF2-40B4-BE49-F238E27FC236}">
                  <a16:creationId xmlns:a16="http://schemas.microsoft.com/office/drawing/2014/main" id="{B1477589-4E96-ACB7-6D65-2343B0EAF16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54" name="Rectangle 1653">
              <a:extLst>
                <a:ext uri="{FF2B5EF4-FFF2-40B4-BE49-F238E27FC236}">
                  <a16:creationId xmlns:a16="http://schemas.microsoft.com/office/drawing/2014/main" id="{6F8DDED7-222C-3CE9-4BB3-2DEED2EF6D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655" name="Rectangle 1654">
              <a:extLst>
                <a:ext uri="{FF2B5EF4-FFF2-40B4-BE49-F238E27FC236}">
                  <a16:creationId xmlns:a16="http://schemas.microsoft.com/office/drawing/2014/main" id="{539F6449-D3A5-D02C-2EB7-4B4A627FF24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8C77-02C8-D304-313D-57AA5A0E42DD}"/>
              </a:ext>
            </a:extLst>
          </p:cNvPr>
          <p:cNvSpPr/>
          <p:nvPr userDrawn="1"/>
        </p:nvSpPr>
        <p:spPr>
          <a:xfrm>
            <a:off x="504428" y="4998968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>
            <a:hlinkClick r:id="rId289" action="ppaction://hlinksldjump"/>
            <a:extLst>
              <a:ext uri="{FF2B5EF4-FFF2-40B4-BE49-F238E27FC236}">
                <a16:creationId xmlns:a16="http://schemas.microsoft.com/office/drawing/2014/main" id="{94B1431A-2ED7-D87E-42CD-A68441BF246F}"/>
              </a:ext>
            </a:extLst>
          </p:cNvPr>
          <p:cNvSpPr/>
          <p:nvPr userDrawn="1"/>
        </p:nvSpPr>
        <p:spPr>
          <a:xfrm>
            <a:off x="3138535" y="4812344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December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65DF8E-57CF-DBB1-E3C7-9E47488CC874}"/>
              </a:ext>
            </a:extLst>
          </p:cNvPr>
          <p:cNvSpPr/>
          <p:nvPr userDrawn="1"/>
        </p:nvSpPr>
        <p:spPr>
          <a:xfrm>
            <a:off x="3138535" y="4997810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hlinkClick r:id="rId280" action="ppaction://hlinksldjump"/>
            <a:extLst>
              <a:ext uri="{FF2B5EF4-FFF2-40B4-BE49-F238E27FC236}">
                <a16:creationId xmlns:a16="http://schemas.microsoft.com/office/drawing/2014/main" id="{9F4DFCA8-11C2-A6FB-2EBA-54E9321991F2}"/>
              </a:ext>
            </a:extLst>
          </p:cNvPr>
          <p:cNvSpPr/>
          <p:nvPr userDrawn="1"/>
        </p:nvSpPr>
        <p:spPr>
          <a:xfrm>
            <a:off x="3138535" y="495162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March</a:t>
            </a:r>
          </a:p>
        </p:txBody>
      </p:sp>
      <p:sp>
        <p:nvSpPr>
          <p:cNvPr id="499" name="Rectangle 498">
            <a:hlinkClick r:id="rId279" action="ppaction://hlinksldjump"/>
            <a:extLst>
              <a:ext uri="{FF2B5EF4-FFF2-40B4-BE49-F238E27FC236}">
                <a16:creationId xmlns:a16="http://schemas.microsoft.com/office/drawing/2014/main" id="{2E1DBC32-559E-F695-4F10-35BE872F67D4}"/>
              </a:ext>
            </a:extLst>
          </p:cNvPr>
          <p:cNvSpPr/>
          <p:nvPr userDrawn="1"/>
        </p:nvSpPr>
        <p:spPr>
          <a:xfrm>
            <a:off x="1821481" y="495162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February</a:t>
            </a:r>
          </a:p>
        </p:txBody>
      </p:sp>
      <p:grpSp>
        <p:nvGrpSpPr>
          <p:cNvPr id="1422" name="Group 1421">
            <a:extLst>
              <a:ext uri="{FF2B5EF4-FFF2-40B4-BE49-F238E27FC236}">
                <a16:creationId xmlns:a16="http://schemas.microsoft.com/office/drawing/2014/main" id="{380F0D44-7A81-DDB6-1919-E6DF7448C1F3}"/>
              </a:ext>
            </a:extLst>
          </p:cNvPr>
          <p:cNvGrpSpPr/>
          <p:nvPr userDrawn="1"/>
        </p:nvGrpSpPr>
        <p:grpSpPr>
          <a:xfrm>
            <a:off x="1821481" y="682451"/>
            <a:ext cx="1280160" cy="822960"/>
            <a:chOff x="1821481" y="682451"/>
            <a:chExt cx="1280160" cy="822960"/>
          </a:xfrm>
        </p:grpSpPr>
        <p:sp>
          <p:nvSpPr>
            <p:cNvPr id="74" name="Rectangle 73">
              <a:hlinkClick r:id="rId322" action="ppaction://hlinksldjump"/>
              <a:extLst>
                <a:ext uri="{FF2B5EF4-FFF2-40B4-BE49-F238E27FC236}">
                  <a16:creationId xmlns:a16="http://schemas.microsoft.com/office/drawing/2014/main" id="{67BB7328-3279-7474-336D-614ED3EB97D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" name="Rectangle 80">
              <a:hlinkClick r:id="rId323" action="ppaction://hlinksldjump"/>
              <a:extLst>
                <a:ext uri="{FF2B5EF4-FFF2-40B4-BE49-F238E27FC236}">
                  <a16:creationId xmlns:a16="http://schemas.microsoft.com/office/drawing/2014/main" id="{B80780E9-DED0-E475-5A72-7DC37DF726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8" name="Rectangle 87">
              <a:hlinkClick r:id="rId324" action="ppaction://hlinksldjump"/>
              <a:extLst>
                <a:ext uri="{FF2B5EF4-FFF2-40B4-BE49-F238E27FC236}">
                  <a16:creationId xmlns:a16="http://schemas.microsoft.com/office/drawing/2014/main" id="{FC2AEB54-9E5F-8FAE-06EE-F0ED2C9CA8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5" name="Rectangle 94">
              <a:hlinkClick r:id="rId325" action="ppaction://hlinksldjump"/>
              <a:extLst>
                <a:ext uri="{FF2B5EF4-FFF2-40B4-BE49-F238E27FC236}">
                  <a16:creationId xmlns:a16="http://schemas.microsoft.com/office/drawing/2014/main" id="{EC2D8F3F-77A6-AAA6-11AC-F19623C2F294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BF6DFF3-4770-3458-078D-BB7BAB2E898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68" name="Rectangle 67">
              <a:hlinkClick r:id="rId326" action="ppaction://hlinksldjump"/>
              <a:extLst>
                <a:ext uri="{FF2B5EF4-FFF2-40B4-BE49-F238E27FC236}">
                  <a16:creationId xmlns:a16="http://schemas.microsoft.com/office/drawing/2014/main" id="{A96178CD-9551-5187-0D56-550CD92C413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9" name="Rectangle 68">
              <a:hlinkClick r:id="rId327" action="ppaction://hlinksldjump"/>
              <a:extLst>
                <a:ext uri="{FF2B5EF4-FFF2-40B4-BE49-F238E27FC236}">
                  <a16:creationId xmlns:a16="http://schemas.microsoft.com/office/drawing/2014/main" id="{A25CDAB9-F2B9-4EE5-0AFB-CBE48A47A73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0" name="Rectangle 69">
              <a:hlinkClick r:id="rId328" action="ppaction://hlinksldjump"/>
              <a:extLst>
                <a:ext uri="{FF2B5EF4-FFF2-40B4-BE49-F238E27FC236}">
                  <a16:creationId xmlns:a16="http://schemas.microsoft.com/office/drawing/2014/main" id="{CEF9EB5E-A0D7-D716-A0F9-AD6FE05D835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Rectangle 70">
              <a:hlinkClick r:id="rId329" action="ppaction://hlinksldjump"/>
              <a:extLst>
                <a:ext uri="{FF2B5EF4-FFF2-40B4-BE49-F238E27FC236}">
                  <a16:creationId xmlns:a16="http://schemas.microsoft.com/office/drawing/2014/main" id="{BE34A384-D036-F6F2-2EBE-A70F4232C95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" name="Rectangle 71">
              <a:hlinkClick r:id="rId330" action="ppaction://hlinksldjump"/>
              <a:extLst>
                <a:ext uri="{FF2B5EF4-FFF2-40B4-BE49-F238E27FC236}">
                  <a16:creationId xmlns:a16="http://schemas.microsoft.com/office/drawing/2014/main" id="{F3E2D756-C898-12B1-48B7-3C38176C1F9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3" name="Rectangle 72">
              <a:hlinkClick r:id="rId331" action="ppaction://hlinksldjump"/>
              <a:extLst>
                <a:ext uri="{FF2B5EF4-FFF2-40B4-BE49-F238E27FC236}">
                  <a16:creationId xmlns:a16="http://schemas.microsoft.com/office/drawing/2014/main" id="{AAE27056-7EC4-A2C1-DE28-92103886622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Rectangle 74">
              <a:hlinkClick r:id="rId332" action="ppaction://hlinksldjump"/>
              <a:extLst>
                <a:ext uri="{FF2B5EF4-FFF2-40B4-BE49-F238E27FC236}">
                  <a16:creationId xmlns:a16="http://schemas.microsoft.com/office/drawing/2014/main" id="{FC1E0289-A33E-DC9D-7965-01B2135CA06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>
              <a:hlinkClick r:id="rId333" action="ppaction://hlinksldjump"/>
              <a:extLst>
                <a:ext uri="{FF2B5EF4-FFF2-40B4-BE49-F238E27FC236}">
                  <a16:creationId xmlns:a16="http://schemas.microsoft.com/office/drawing/2014/main" id="{DC52A435-F0E1-8B96-2B6A-54C500D49F33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>
              <a:hlinkClick r:id="rId334" action="ppaction://hlinksldjump"/>
              <a:extLst>
                <a:ext uri="{FF2B5EF4-FFF2-40B4-BE49-F238E27FC236}">
                  <a16:creationId xmlns:a16="http://schemas.microsoft.com/office/drawing/2014/main" id="{5CEC64FA-A8FA-458A-1206-88FB3901B762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" name="Rectangle 77">
              <a:hlinkClick r:id="rId335" action="ppaction://hlinksldjump"/>
              <a:extLst>
                <a:ext uri="{FF2B5EF4-FFF2-40B4-BE49-F238E27FC236}">
                  <a16:creationId xmlns:a16="http://schemas.microsoft.com/office/drawing/2014/main" id="{D6A1F1EE-3EF0-C1D0-3984-1C4B060A1C3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9" name="Rectangle 78">
              <a:hlinkClick r:id="rId336" action="ppaction://hlinksldjump"/>
              <a:extLst>
                <a:ext uri="{FF2B5EF4-FFF2-40B4-BE49-F238E27FC236}">
                  <a16:creationId xmlns:a16="http://schemas.microsoft.com/office/drawing/2014/main" id="{BF8E5165-493E-B7A1-4BAF-6825B6698DB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0" name="Rectangle 79">
              <a:hlinkClick r:id="rId337" action="ppaction://hlinksldjump"/>
              <a:extLst>
                <a:ext uri="{FF2B5EF4-FFF2-40B4-BE49-F238E27FC236}">
                  <a16:creationId xmlns:a16="http://schemas.microsoft.com/office/drawing/2014/main" id="{07BEC6E4-AB38-8DC0-70B0-D50DF8CD4A7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Rectangle 81">
              <a:hlinkClick r:id="rId338" action="ppaction://hlinksldjump"/>
              <a:extLst>
                <a:ext uri="{FF2B5EF4-FFF2-40B4-BE49-F238E27FC236}">
                  <a16:creationId xmlns:a16="http://schemas.microsoft.com/office/drawing/2014/main" id="{54C679AF-A2DA-7D81-F140-B7E0970F010D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3" name="Rectangle 82">
              <a:hlinkClick r:id="rId339" action="ppaction://hlinksldjump"/>
              <a:extLst>
                <a:ext uri="{FF2B5EF4-FFF2-40B4-BE49-F238E27FC236}">
                  <a16:creationId xmlns:a16="http://schemas.microsoft.com/office/drawing/2014/main" id="{F8D08D8B-ABDB-90A4-611D-441A240EC87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4" name="Rectangle 83">
              <a:hlinkClick r:id="rId340" action="ppaction://hlinksldjump"/>
              <a:extLst>
                <a:ext uri="{FF2B5EF4-FFF2-40B4-BE49-F238E27FC236}">
                  <a16:creationId xmlns:a16="http://schemas.microsoft.com/office/drawing/2014/main" id="{A0D7F73D-462D-AA50-8B1E-13E6F75584B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5" name="Rectangle 84">
              <a:hlinkClick r:id="rId341" action="ppaction://hlinksldjump"/>
              <a:extLst>
                <a:ext uri="{FF2B5EF4-FFF2-40B4-BE49-F238E27FC236}">
                  <a16:creationId xmlns:a16="http://schemas.microsoft.com/office/drawing/2014/main" id="{035895D1-D7C6-638E-6B46-4F2028C77E81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6" name="Rectangle 85">
              <a:hlinkClick r:id="rId342" action="ppaction://hlinksldjump"/>
              <a:extLst>
                <a:ext uri="{FF2B5EF4-FFF2-40B4-BE49-F238E27FC236}">
                  <a16:creationId xmlns:a16="http://schemas.microsoft.com/office/drawing/2014/main" id="{2B640B52-2E2B-4A02-AD01-8D444DD0116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7" name="Rectangle 86">
              <a:hlinkClick r:id="rId343" action="ppaction://hlinksldjump"/>
              <a:extLst>
                <a:ext uri="{FF2B5EF4-FFF2-40B4-BE49-F238E27FC236}">
                  <a16:creationId xmlns:a16="http://schemas.microsoft.com/office/drawing/2014/main" id="{1449EEB2-99A4-6C0E-2A9E-D934930E9B7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9" name="Rectangle 88">
              <a:hlinkClick r:id="rId344" action="ppaction://hlinksldjump"/>
              <a:extLst>
                <a:ext uri="{FF2B5EF4-FFF2-40B4-BE49-F238E27FC236}">
                  <a16:creationId xmlns:a16="http://schemas.microsoft.com/office/drawing/2014/main" id="{FB875C51-75D0-3E55-967D-57A5376A0912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Rectangle 89">
              <a:hlinkClick r:id="rId345" action="ppaction://hlinksldjump"/>
              <a:extLst>
                <a:ext uri="{FF2B5EF4-FFF2-40B4-BE49-F238E27FC236}">
                  <a16:creationId xmlns:a16="http://schemas.microsoft.com/office/drawing/2014/main" id="{F9D44733-03A3-8C95-98DF-048EE1026476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Rectangle 90">
              <a:hlinkClick r:id="rId346" action="ppaction://hlinksldjump"/>
              <a:extLst>
                <a:ext uri="{FF2B5EF4-FFF2-40B4-BE49-F238E27FC236}">
                  <a16:creationId xmlns:a16="http://schemas.microsoft.com/office/drawing/2014/main" id="{BDAFA83F-B20F-F7AC-6AB9-BB3B268233F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Rectangle 91">
              <a:hlinkClick r:id="rId347" action="ppaction://hlinksldjump"/>
              <a:extLst>
                <a:ext uri="{FF2B5EF4-FFF2-40B4-BE49-F238E27FC236}">
                  <a16:creationId xmlns:a16="http://schemas.microsoft.com/office/drawing/2014/main" id="{85FB2E81-53D9-DC9E-7195-1A9095DE0F3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Rectangle 92">
              <a:hlinkClick r:id="rId348" action="ppaction://hlinksldjump"/>
              <a:extLst>
                <a:ext uri="{FF2B5EF4-FFF2-40B4-BE49-F238E27FC236}">
                  <a16:creationId xmlns:a16="http://schemas.microsoft.com/office/drawing/2014/main" id="{55BF808F-3B2B-F862-E7A3-9CD626BED5F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Rectangle 93">
              <a:hlinkClick r:id="rId349" action="ppaction://hlinksldjump"/>
              <a:extLst>
                <a:ext uri="{FF2B5EF4-FFF2-40B4-BE49-F238E27FC236}">
                  <a16:creationId xmlns:a16="http://schemas.microsoft.com/office/drawing/2014/main" id="{BA2D60E4-D8A6-A6E3-9552-CA0E5BE7351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01652C1-73F7-9573-A241-6BDB9149091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D60CAB7-A0DB-2192-67E4-014315F1AF4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4DCEA2-84A6-D383-2181-D99CC57BADDC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0C52CBF-B3AB-54C8-580E-03CF7404689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2DCE39B-AFBC-0D94-5378-DC0BD770FDD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75EBEDF-192C-0E18-7428-5C30DCAA2D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</p:grp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62CE993-4D61-6D83-F9B1-BA52890017D6}"/>
              </a:ext>
            </a:extLst>
          </p:cNvPr>
          <p:cNvSpPr>
            <a:spLocks/>
          </p:cNvSpPr>
          <p:nvPr userDrawn="1"/>
        </p:nvSpPr>
        <p:spPr>
          <a:xfrm>
            <a:off x="1821481" y="682451"/>
            <a:ext cx="1280160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1" name="Rectangle 500">
            <a:hlinkClick r:id="rId281" action="ppaction://hlinksldjump"/>
            <a:extLst>
              <a:ext uri="{FF2B5EF4-FFF2-40B4-BE49-F238E27FC236}">
                <a16:creationId xmlns:a16="http://schemas.microsoft.com/office/drawing/2014/main" id="{FACDEC3D-5438-987D-6AC0-D2A8EFF06BEE}"/>
              </a:ext>
            </a:extLst>
          </p:cNvPr>
          <p:cNvSpPr/>
          <p:nvPr userDrawn="1"/>
        </p:nvSpPr>
        <p:spPr>
          <a:xfrm>
            <a:off x="504428" y="1936455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April</a:t>
            </a:r>
          </a:p>
        </p:txBody>
      </p:sp>
      <p:sp>
        <p:nvSpPr>
          <p:cNvPr id="508" name="Rectangle 507">
            <a:hlinkClick r:id="rId288" action="ppaction://hlinksldjump"/>
            <a:extLst>
              <a:ext uri="{FF2B5EF4-FFF2-40B4-BE49-F238E27FC236}">
                <a16:creationId xmlns:a16="http://schemas.microsoft.com/office/drawing/2014/main" id="{7814D202-9362-02E1-F8C8-84F8056528D2}"/>
              </a:ext>
            </a:extLst>
          </p:cNvPr>
          <p:cNvSpPr/>
          <p:nvPr userDrawn="1"/>
        </p:nvSpPr>
        <p:spPr>
          <a:xfrm>
            <a:off x="1821481" y="4812344"/>
            <a:ext cx="1280160" cy="186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November</a:t>
            </a:r>
          </a:p>
        </p:txBody>
      </p:sp>
      <p:sp>
        <p:nvSpPr>
          <p:cNvPr id="1424" name="Rectangle 1423">
            <a:extLst>
              <a:ext uri="{FF2B5EF4-FFF2-40B4-BE49-F238E27FC236}">
                <a16:creationId xmlns:a16="http://schemas.microsoft.com/office/drawing/2014/main" id="{84DBDDE0-0EA2-ACD3-5A2E-95640133ABB5}"/>
              </a:ext>
            </a:extLst>
          </p:cNvPr>
          <p:cNvSpPr/>
          <p:nvPr userDrawn="1"/>
        </p:nvSpPr>
        <p:spPr>
          <a:xfrm>
            <a:off x="1821481" y="4998968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2625D-2C3C-3388-D64B-9B7BD175215B}"/>
              </a:ext>
            </a:extLst>
          </p:cNvPr>
          <p:cNvSpPr txBox="1"/>
          <p:nvPr userDrawn="1"/>
        </p:nvSpPr>
        <p:spPr>
          <a:xfrm>
            <a:off x="35842" y="8895283"/>
            <a:ext cx="8246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tx1"/>
                </a:solidFill>
              </a:rPr>
              <a:t>2023-11-06 8:04 AM</a:t>
            </a: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92C85FAD-435C-994B-F71E-74C7DB8F4B09}"/>
              </a:ext>
            </a:extLst>
          </p:cNvPr>
          <p:cNvSpPr/>
          <p:nvPr userDrawn="1"/>
        </p:nvSpPr>
        <p:spPr>
          <a:xfrm>
            <a:off x="504428" y="682451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60934F8F-3DC9-2C1F-5A2C-29C087CE985B}"/>
              </a:ext>
            </a:extLst>
          </p:cNvPr>
          <p:cNvSpPr>
            <a:spLocks/>
          </p:cNvSpPr>
          <p:nvPr userDrawn="1"/>
        </p:nvSpPr>
        <p:spPr>
          <a:xfrm>
            <a:off x="3138535" y="682451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C7D43B19-9695-224E-6249-58EDD881AA2A}"/>
              </a:ext>
            </a:extLst>
          </p:cNvPr>
          <p:cNvSpPr>
            <a:spLocks/>
          </p:cNvSpPr>
          <p:nvPr userDrawn="1"/>
        </p:nvSpPr>
        <p:spPr>
          <a:xfrm>
            <a:off x="3138535" y="2120986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B0739B8B-2EF9-868F-D835-12719A28DF33}"/>
              </a:ext>
            </a:extLst>
          </p:cNvPr>
          <p:cNvSpPr>
            <a:spLocks/>
          </p:cNvSpPr>
          <p:nvPr userDrawn="1"/>
        </p:nvSpPr>
        <p:spPr>
          <a:xfrm>
            <a:off x="3138535" y="3558339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812C6BFB-34FB-C6FD-9EF0-BF35DA63118A}"/>
              </a:ext>
            </a:extLst>
          </p:cNvPr>
          <p:cNvSpPr>
            <a:spLocks/>
          </p:cNvSpPr>
          <p:nvPr userDrawn="1"/>
        </p:nvSpPr>
        <p:spPr>
          <a:xfrm>
            <a:off x="504428" y="3558339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6" name="Group 1415">
            <a:extLst>
              <a:ext uri="{FF2B5EF4-FFF2-40B4-BE49-F238E27FC236}">
                <a16:creationId xmlns:a16="http://schemas.microsoft.com/office/drawing/2014/main" id="{60B866AE-AEB3-D685-2435-C77A56B41574}"/>
              </a:ext>
            </a:extLst>
          </p:cNvPr>
          <p:cNvGrpSpPr/>
          <p:nvPr userDrawn="1"/>
        </p:nvGrpSpPr>
        <p:grpSpPr>
          <a:xfrm>
            <a:off x="504428" y="2120986"/>
            <a:ext cx="1280160" cy="988816"/>
            <a:chOff x="504428" y="2120986"/>
            <a:chExt cx="1280160" cy="988816"/>
          </a:xfrm>
        </p:grpSpPr>
        <p:sp>
          <p:nvSpPr>
            <p:cNvPr id="836" name="Rectangle 835">
              <a:hlinkClick r:id="rId350" action="ppaction://hlinksldjump"/>
              <a:extLst>
                <a:ext uri="{FF2B5EF4-FFF2-40B4-BE49-F238E27FC236}">
                  <a16:creationId xmlns:a16="http://schemas.microsoft.com/office/drawing/2014/main" id="{BB19E34B-47F6-28E2-FB02-14F6926BBC5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A3731C55-151E-41ED-7908-157E6226738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4986860F-6106-99AE-897C-7C974728F860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B4670C6C-C923-EAA2-5925-7488FA8C17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943946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0B5AE5EB-DEF0-BB72-68C6-0E53AD38082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8C804300-7CA7-4708-CEAF-12FF48F928B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72" name="Rectangle 471">
              <a:hlinkClick r:id="rId351" action="ppaction://hlinksldjump"/>
              <a:extLst>
                <a:ext uri="{FF2B5EF4-FFF2-40B4-BE49-F238E27FC236}">
                  <a16:creationId xmlns:a16="http://schemas.microsoft.com/office/drawing/2014/main" id="{045BEA51-6E5C-5C1F-A4AA-AE15496400F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3" name="Rectangle 472">
              <a:hlinkClick r:id="rId352" action="ppaction://hlinksldjump"/>
              <a:extLst>
                <a:ext uri="{FF2B5EF4-FFF2-40B4-BE49-F238E27FC236}">
                  <a16:creationId xmlns:a16="http://schemas.microsoft.com/office/drawing/2014/main" id="{E97AB0D7-0AC1-28E5-7125-8A2AB333BF9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4" name="Rectangle 473">
              <a:hlinkClick r:id="rId353" action="ppaction://hlinksldjump"/>
              <a:extLst>
                <a:ext uri="{FF2B5EF4-FFF2-40B4-BE49-F238E27FC236}">
                  <a16:creationId xmlns:a16="http://schemas.microsoft.com/office/drawing/2014/main" id="{2372283F-C8C2-BBC3-1FB3-E52DF8744B59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5" name="Rectangle 474">
              <a:hlinkClick r:id="rId354" action="ppaction://hlinksldjump"/>
              <a:extLst>
                <a:ext uri="{FF2B5EF4-FFF2-40B4-BE49-F238E27FC236}">
                  <a16:creationId xmlns:a16="http://schemas.microsoft.com/office/drawing/2014/main" id="{80466A96-84D2-F98C-AD19-714C172EF9A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285578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6" name="Rectangle 475">
              <a:hlinkClick r:id="rId355" action="ppaction://hlinksldjump"/>
              <a:extLst>
                <a:ext uri="{FF2B5EF4-FFF2-40B4-BE49-F238E27FC236}">
                  <a16:creationId xmlns:a16="http://schemas.microsoft.com/office/drawing/2014/main" id="{5CA3CB2D-9EE0-13D8-C3FB-0B7C45723EC0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77" name="Rectangle 476">
              <a:hlinkClick r:id="rId356" action="ppaction://hlinksldjump"/>
              <a:extLst>
                <a:ext uri="{FF2B5EF4-FFF2-40B4-BE49-F238E27FC236}">
                  <a16:creationId xmlns:a16="http://schemas.microsoft.com/office/drawing/2014/main" id="{C2AA7BEB-8C8C-FB80-EBF4-42B9DF2CFA98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78" name="Rectangle 477">
              <a:hlinkClick r:id="rId357" action="ppaction://hlinksldjump"/>
              <a:extLst>
                <a:ext uri="{FF2B5EF4-FFF2-40B4-BE49-F238E27FC236}">
                  <a16:creationId xmlns:a16="http://schemas.microsoft.com/office/drawing/2014/main" id="{BED09DB0-3E2D-0831-4002-DFDFD00FE706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9" name="Rectangle 478">
              <a:hlinkClick r:id="rId358" action="ppaction://hlinksldjump"/>
              <a:extLst>
                <a:ext uri="{FF2B5EF4-FFF2-40B4-BE49-F238E27FC236}">
                  <a16:creationId xmlns:a16="http://schemas.microsoft.com/office/drawing/2014/main" id="{4295C9FA-7A98-5CE2-8D9E-0521888A1598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80" name="Rectangle 479">
              <a:hlinkClick r:id="rId359" action="ppaction://hlinksldjump"/>
              <a:extLst>
                <a:ext uri="{FF2B5EF4-FFF2-40B4-BE49-F238E27FC236}">
                  <a16:creationId xmlns:a16="http://schemas.microsoft.com/office/drawing/2014/main" id="{967C8130-796E-C17F-93EF-46DC642195D0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81" name="Rectangle 480">
              <a:hlinkClick r:id="rId360" action="ppaction://hlinksldjump"/>
              <a:extLst>
                <a:ext uri="{FF2B5EF4-FFF2-40B4-BE49-F238E27FC236}">
                  <a16:creationId xmlns:a16="http://schemas.microsoft.com/office/drawing/2014/main" id="{FECE1E25-8A08-EBDD-11FD-B0FF0E712B4E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82" name="Rectangle 481">
              <a:hlinkClick r:id="rId361" action="ppaction://hlinksldjump"/>
              <a:extLst>
                <a:ext uri="{FF2B5EF4-FFF2-40B4-BE49-F238E27FC236}">
                  <a16:creationId xmlns:a16="http://schemas.microsoft.com/office/drawing/2014/main" id="{AA97ECEB-B0CD-DFDF-1026-DB887A69080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450170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83" name="Rectangle 482">
              <a:hlinkClick r:id="rId362" action="ppaction://hlinksldjump"/>
              <a:extLst>
                <a:ext uri="{FF2B5EF4-FFF2-40B4-BE49-F238E27FC236}">
                  <a16:creationId xmlns:a16="http://schemas.microsoft.com/office/drawing/2014/main" id="{F854F6CB-BCB9-9537-8CB1-AEA1E7F361F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84" name="Rectangle 483">
              <a:hlinkClick r:id="rId363" action="ppaction://hlinksldjump"/>
              <a:extLst>
                <a:ext uri="{FF2B5EF4-FFF2-40B4-BE49-F238E27FC236}">
                  <a16:creationId xmlns:a16="http://schemas.microsoft.com/office/drawing/2014/main" id="{6AFFFE97-B4A4-4D97-1680-EACD42563FB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485" name="Rectangle 484">
              <a:hlinkClick r:id="rId364" action="ppaction://hlinksldjump"/>
              <a:extLst>
                <a:ext uri="{FF2B5EF4-FFF2-40B4-BE49-F238E27FC236}">
                  <a16:creationId xmlns:a16="http://schemas.microsoft.com/office/drawing/2014/main" id="{D3441706-8340-1A61-62F4-EAD51D732FC3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86" name="Rectangle 485">
              <a:hlinkClick r:id="rId365" action="ppaction://hlinksldjump"/>
              <a:extLst>
                <a:ext uri="{FF2B5EF4-FFF2-40B4-BE49-F238E27FC236}">
                  <a16:creationId xmlns:a16="http://schemas.microsoft.com/office/drawing/2014/main" id="{7EB925DC-2B9E-D008-2B5B-C4D39BBE194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87" name="Rectangle 486">
              <a:hlinkClick r:id="rId366" action="ppaction://hlinksldjump"/>
              <a:extLst>
                <a:ext uri="{FF2B5EF4-FFF2-40B4-BE49-F238E27FC236}">
                  <a16:creationId xmlns:a16="http://schemas.microsoft.com/office/drawing/2014/main" id="{57DD18EF-9C04-1783-F94C-2D7816F8A8B7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88" name="Rectangle 487">
              <a:hlinkClick r:id="rId367" action="ppaction://hlinksldjump"/>
              <a:extLst>
                <a:ext uri="{FF2B5EF4-FFF2-40B4-BE49-F238E27FC236}">
                  <a16:creationId xmlns:a16="http://schemas.microsoft.com/office/drawing/2014/main" id="{6A9D28A1-356C-8601-B9EA-6DFA9F4FBA6F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89" name="Rectangle 488">
              <a:hlinkClick r:id="rId368" action="ppaction://hlinksldjump"/>
              <a:extLst>
                <a:ext uri="{FF2B5EF4-FFF2-40B4-BE49-F238E27FC236}">
                  <a16:creationId xmlns:a16="http://schemas.microsoft.com/office/drawing/2014/main" id="{710B02C7-8AD4-62E1-483B-3D8A2B3A819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614762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0" name="Rectangle 489">
              <a:hlinkClick r:id="rId369" action="ppaction://hlinksldjump"/>
              <a:extLst>
                <a:ext uri="{FF2B5EF4-FFF2-40B4-BE49-F238E27FC236}">
                  <a16:creationId xmlns:a16="http://schemas.microsoft.com/office/drawing/2014/main" id="{BC4919FA-DA23-077F-51E6-A62EBDDD4FC3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91" name="Rectangle 490">
              <a:hlinkClick r:id="rId370" action="ppaction://hlinksldjump"/>
              <a:extLst>
                <a:ext uri="{FF2B5EF4-FFF2-40B4-BE49-F238E27FC236}">
                  <a16:creationId xmlns:a16="http://schemas.microsoft.com/office/drawing/2014/main" id="{9BCDD153-8D97-F3D0-30C7-DAE59A19F0D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92" name="Rectangle 491">
              <a:hlinkClick r:id="rId371" action="ppaction://hlinksldjump"/>
              <a:extLst>
                <a:ext uri="{FF2B5EF4-FFF2-40B4-BE49-F238E27FC236}">
                  <a16:creationId xmlns:a16="http://schemas.microsoft.com/office/drawing/2014/main" id="{5AECA71F-82D3-2979-F74F-06802DCB4764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93" name="Rectangle 492">
              <a:hlinkClick r:id="rId372" action="ppaction://hlinksldjump"/>
              <a:extLst>
                <a:ext uri="{FF2B5EF4-FFF2-40B4-BE49-F238E27FC236}">
                  <a16:creationId xmlns:a16="http://schemas.microsoft.com/office/drawing/2014/main" id="{5E72E830-CE3D-6D5F-5F71-0AA9482CAF0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94" name="Rectangle 493">
              <a:hlinkClick r:id="rId373" action="ppaction://hlinksldjump"/>
              <a:extLst>
                <a:ext uri="{FF2B5EF4-FFF2-40B4-BE49-F238E27FC236}">
                  <a16:creationId xmlns:a16="http://schemas.microsoft.com/office/drawing/2014/main" id="{7321BAC2-8AED-52BA-A1EA-E8C38F6C6761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95" name="Rectangle 494">
              <a:hlinkClick r:id="rId374" action="ppaction://hlinksldjump"/>
              <a:extLst>
                <a:ext uri="{FF2B5EF4-FFF2-40B4-BE49-F238E27FC236}">
                  <a16:creationId xmlns:a16="http://schemas.microsoft.com/office/drawing/2014/main" id="{43ECFD3E-E156-2797-921F-00F0308D106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32" name="Rectangle 831">
              <a:hlinkClick r:id="rId375" action="ppaction://hlinksldjump"/>
              <a:extLst>
                <a:ext uri="{FF2B5EF4-FFF2-40B4-BE49-F238E27FC236}">
                  <a16:creationId xmlns:a16="http://schemas.microsoft.com/office/drawing/2014/main" id="{16583680-00E2-6DD5-3397-35A1E46F9B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779354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3" name="Rectangle 832">
              <a:hlinkClick r:id="rId376" action="ppaction://hlinksldjump"/>
              <a:extLst>
                <a:ext uri="{FF2B5EF4-FFF2-40B4-BE49-F238E27FC236}">
                  <a16:creationId xmlns:a16="http://schemas.microsoft.com/office/drawing/2014/main" id="{F7EF35F7-7343-8AFC-B577-785EB052316E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34" name="Rectangle 833">
              <a:hlinkClick r:id="rId377" action="ppaction://hlinksldjump"/>
              <a:extLst>
                <a:ext uri="{FF2B5EF4-FFF2-40B4-BE49-F238E27FC236}">
                  <a16:creationId xmlns:a16="http://schemas.microsoft.com/office/drawing/2014/main" id="{EB2AF339-029B-BEA6-1719-6D5F2C6E08A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35" name="Rectangle 834">
              <a:hlinkClick r:id="rId378" action="ppaction://hlinksldjump"/>
              <a:extLst>
                <a:ext uri="{FF2B5EF4-FFF2-40B4-BE49-F238E27FC236}">
                  <a16:creationId xmlns:a16="http://schemas.microsoft.com/office/drawing/2014/main" id="{D56E7179-87C2-B399-A531-0EB901BAEFE0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37" name="Rectangle 836">
              <a:hlinkClick r:id="rId379" action="ppaction://hlinksldjump"/>
              <a:extLst>
                <a:ext uri="{FF2B5EF4-FFF2-40B4-BE49-F238E27FC236}">
                  <a16:creationId xmlns:a16="http://schemas.microsoft.com/office/drawing/2014/main" id="{7751F928-9F23-9742-C38C-A4189CCDABE4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075D481-AE29-0EF5-0414-AA1B53E59E3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0AF53779-813B-7F7E-E34F-BE97365DF302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92D561A2-9E57-E709-049C-2C1A8257666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7A1519A5-7D41-46E6-4B2B-8DB3B6B24D6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D96E976B-11F6-A427-F837-23A20692AD3B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4DAD082F-9255-46B4-0483-B952C4F5E6F6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C5B7FE43-AC9A-1410-E6C2-5BD69FC506FD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  <p:sp>
        <p:nvSpPr>
          <p:cNvPr id="1342" name="Rectangle 1341">
            <a:extLst>
              <a:ext uri="{FF2B5EF4-FFF2-40B4-BE49-F238E27FC236}">
                <a16:creationId xmlns:a16="http://schemas.microsoft.com/office/drawing/2014/main" id="{1A052D44-45B9-2A79-E0BA-ADD9149BBFDF}"/>
              </a:ext>
            </a:extLst>
          </p:cNvPr>
          <p:cNvSpPr/>
          <p:nvPr userDrawn="1"/>
        </p:nvSpPr>
        <p:spPr>
          <a:xfrm>
            <a:off x="504428" y="2120986"/>
            <a:ext cx="1280160" cy="987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A924FBBA-5110-636C-8C0F-83ED39C6D4C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A5E473DE-C23C-1644-0C95-A3A96336E78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77575212-9C4C-DA4F-68D3-3A1AEA87DB8C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22C32E89-2CCD-3D53-D5B1-C80FFC6190B4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50744A4A-9A10-4EED-2BF6-91519FB3B29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398162B1-0124-C790-5E48-D21047F81528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D66D9C49-D593-8402-C607-16DD2D4AA049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2472828F-3237-4906-ABFC-96DCDD0D363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88CE06C0-7AFF-FE31-1238-8A4C9506C226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1BA22A21-63D2-D650-79AA-04C69451494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0EBCFD2C-8304-7FE3-19DE-F33E48238D42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676763F2-E6DA-FB97-C4CD-92119E6141C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172079C7-B359-44C6-A4CE-1AF3CF91AA19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830FF-576E-5E30-C8FB-C6A069FBE494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682451"/>
            <a:chExt cx="1280160" cy="987552"/>
          </a:xfrm>
        </p:grpSpPr>
        <p:sp>
          <p:nvSpPr>
            <p:cNvPr id="19" name="Rectangle 18">
              <a:hlinkClick r:id="rId18" action="ppaction://hlinksldjump"/>
              <a:extLst>
                <a:ext uri="{FF2B5EF4-FFF2-40B4-BE49-F238E27FC236}">
                  <a16:creationId xmlns:a16="http://schemas.microsoft.com/office/drawing/2014/main" id="{30E381B3-B02D-8BA4-1447-B6AACBEF78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hlinkClick r:id="rId19" action="ppaction://hlinksldjump"/>
              <a:extLst>
                <a:ext uri="{FF2B5EF4-FFF2-40B4-BE49-F238E27FC236}">
                  <a16:creationId xmlns:a16="http://schemas.microsoft.com/office/drawing/2014/main" id="{6821C8BE-14EA-9FCD-52F8-F2358DBD616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>
              <a:hlinkClick r:id="rId20" action="ppaction://hlinksldjump"/>
              <a:extLst>
                <a:ext uri="{FF2B5EF4-FFF2-40B4-BE49-F238E27FC236}">
                  <a16:creationId xmlns:a16="http://schemas.microsoft.com/office/drawing/2014/main" id="{DEE81EEB-B5AD-3B76-7B0B-ABBF8F365E70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hlinkClick r:id="rId21" action="ppaction://hlinksldjump"/>
              <a:extLst>
                <a:ext uri="{FF2B5EF4-FFF2-40B4-BE49-F238E27FC236}">
                  <a16:creationId xmlns:a16="http://schemas.microsoft.com/office/drawing/2014/main" id="{8C70C66D-E518-A809-D4C6-1A873FDC9DD1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>
              <a:hlinkClick r:id="rId22" action="ppaction://hlinksldjump"/>
              <a:extLst>
                <a:ext uri="{FF2B5EF4-FFF2-40B4-BE49-F238E27FC236}">
                  <a16:creationId xmlns:a16="http://schemas.microsoft.com/office/drawing/2014/main" id="{DE960EDC-0466-7E6C-BE6D-A73835412B8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>
              <a:hlinkClick r:id="rId23" action="ppaction://hlinksldjump"/>
              <a:extLst>
                <a:ext uri="{FF2B5EF4-FFF2-40B4-BE49-F238E27FC236}">
                  <a16:creationId xmlns:a16="http://schemas.microsoft.com/office/drawing/2014/main" id="{FA8A3857-1BF5-F9F3-9B9F-E6C74045AA2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 24">
              <a:hlinkClick r:id="rId24" action="ppaction://hlinksldjump"/>
              <a:extLst>
                <a:ext uri="{FF2B5EF4-FFF2-40B4-BE49-F238E27FC236}">
                  <a16:creationId xmlns:a16="http://schemas.microsoft.com/office/drawing/2014/main" id="{79CC4DA3-B948-D477-B6F5-0BFEF948ED2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>
              <a:hlinkClick r:id="rId25" action="ppaction://hlinksldjump"/>
              <a:extLst>
                <a:ext uri="{FF2B5EF4-FFF2-40B4-BE49-F238E27FC236}">
                  <a16:creationId xmlns:a16="http://schemas.microsoft.com/office/drawing/2014/main" id="{B9ACD2C4-BC45-2136-6A2A-499E8381240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>
              <a:hlinkClick r:id="rId26" action="ppaction://hlinksldjump"/>
              <a:extLst>
                <a:ext uri="{FF2B5EF4-FFF2-40B4-BE49-F238E27FC236}">
                  <a16:creationId xmlns:a16="http://schemas.microsoft.com/office/drawing/2014/main" id="{430F83DA-6E41-D03E-E66F-0011B5A74CB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>
              <a:hlinkClick r:id="rId27" action="ppaction://hlinksldjump"/>
              <a:extLst>
                <a:ext uri="{FF2B5EF4-FFF2-40B4-BE49-F238E27FC236}">
                  <a16:creationId xmlns:a16="http://schemas.microsoft.com/office/drawing/2014/main" id="{89184CA9-13D0-E91E-6B5A-FDAE08A139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>
              <a:hlinkClick r:id="rId28" action="ppaction://hlinksldjump"/>
              <a:extLst>
                <a:ext uri="{FF2B5EF4-FFF2-40B4-BE49-F238E27FC236}">
                  <a16:creationId xmlns:a16="http://schemas.microsoft.com/office/drawing/2014/main" id="{062DA346-4CEF-BF4A-027C-E380A2906E3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>
              <a:hlinkClick r:id="rId29" action="ppaction://hlinksldjump"/>
              <a:extLst>
                <a:ext uri="{FF2B5EF4-FFF2-40B4-BE49-F238E27FC236}">
                  <a16:creationId xmlns:a16="http://schemas.microsoft.com/office/drawing/2014/main" id="{D01A791F-617D-694F-0175-97810B6C138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Rectangle 30">
              <a:hlinkClick r:id="rId30" action="ppaction://hlinksldjump"/>
              <a:extLst>
                <a:ext uri="{FF2B5EF4-FFF2-40B4-BE49-F238E27FC236}">
                  <a16:creationId xmlns:a16="http://schemas.microsoft.com/office/drawing/2014/main" id="{C4FF0A8C-5B79-CCB6-CB77-08B981BC3F3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ctangle 31">
              <a:hlinkClick r:id="rId31" action="ppaction://hlinksldjump"/>
              <a:extLst>
                <a:ext uri="{FF2B5EF4-FFF2-40B4-BE49-F238E27FC236}">
                  <a16:creationId xmlns:a16="http://schemas.microsoft.com/office/drawing/2014/main" id="{B9370ADF-57D1-3CE9-B5C2-CC495BF1992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3" name="Rectangle 32">
              <a:hlinkClick r:id="rId32" action="ppaction://hlinksldjump"/>
              <a:extLst>
                <a:ext uri="{FF2B5EF4-FFF2-40B4-BE49-F238E27FC236}">
                  <a16:creationId xmlns:a16="http://schemas.microsoft.com/office/drawing/2014/main" id="{88C128BB-7BC6-98F6-558D-02F5972B891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 33">
              <a:hlinkClick r:id="rId33" action="ppaction://hlinksldjump"/>
              <a:extLst>
                <a:ext uri="{FF2B5EF4-FFF2-40B4-BE49-F238E27FC236}">
                  <a16:creationId xmlns:a16="http://schemas.microsoft.com/office/drawing/2014/main" id="{2A177B7D-9949-6D81-2C00-64C23BFBBC0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5" name="Rectangle 34">
              <a:hlinkClick r:id="rId34" action="ppaction://hlinksldjump"/>
              <a:extLst>
                <a:ext uri="{FF2B5EF4-FFF2-40B4-BE49-F238E27FC236}">
                  <a16:creationId xmlns:a16="http://schemas.microsoft.com/office/drawing/2014/main" id="{8B29B6F0-ABCB-CE5D-8493-C2FE4A0AD61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6" name="Rectangle 35">
              <a:hlinkClick r:id="rId35" action="ppaction://hlinksldjump"/>
              <a:extLst>
                <a:ext uri="{FF2B5EF4-FFF2-40B4-BE49-F238E27FC236}">
                  <a16:creationId xmlns:a16="http://schemas.microsoft.com/office/drawing/2014/main" id="{65C78C46-BE6E-A0E6-5B7D-A4C599308EE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7" name="Rectangle 36">
              <a:hlinkClick r:id="rId36" action="ppaction://hlinksldjump"/>
              <a:extLst>
                <a:ext uri="{FF2B5EF4-FFF2-40B4-BE49-F238E27FC236}">
                  <a16:creationId xmlns:a16="http://schemas.microsoft.com/office/drawing/2014/main" id="{AAF542C2-0DDE-FF7C-E78A-5246F9EE985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8" name="Rectangle 37">
              <a:hlinkClick r:id="rId37" action="ppaction://hlinksldjump"/>
              <a:extLst>
                <a:ext uri="{FF2B5EF4-FFF2-40B4-BE49-F238E27FC236}">
                  <a16:creationId xmlns:a16="http://schemas.microsoft.com/office/drawing/2014/main" id="{26FAB137-F39A-1C40-FCDF-634AFF2FA98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9" name="Rectangle 38">
              <a:hlinkClick r:id="rId38" action="ppaction://hlinksldjump"/>
              <a:extLst>
                <a:ext uri="{FF2B5EF4-FFF2-40B4-BE49-F238E27FC236}">
                  <a16:creationId xmlns:a16="http://schemas.microsoft.com/office/drawing/2014/main" id="{EC6DFAA0-866B-70FE-CCF6-76DE6A79FE83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0" name="Rectangle 39">
              <a:hlinkClick r:id="rId39" action="ppaction://hlinksldjump"/>
              <a:extLst>
                <a:ext uri="{FF2B5EF4-FFF2-40B4-BE49-F238E27FC236}">
                  <a16:creationId xmlns:a16="http://schemas.microsoft.com/office/drawing/2014/main" id="{BCEE0B93-A113-BA46-652F-FA7F8C4ACB9A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1" name="Rectangle 40">
              <a:hlinkClick r:id="rId40" action="ppaction://hlinksldjump"/>
              <a:extLst>
                <a:ext uri="{FF2B5EF4-FFF2-40B4-BE49-F238E27FC236}">
                  <a16:creationId xmlns:a16="http://schemas.microsoft.com/office/drawing/2014/main" id="{999A3993-3DA0-6B2B-9A00-48503D05766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2" name="Rectangle 41">
              <a:hlinkClick r:id="rId41" action="ppaction://hlinksldjump"/>
              <a:extLst>
                <a:ext uri="{FF2B5EF4-FFF2-40B4-BE49-F238E27FC236}">
                  <a16:creationId xmlns:a16="http://schemas.microsoft.com/office/drawing/2014/main" id="{A0EAE3B1-9283-4BC9-151B-0838E955019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3" name="Rectangle 42">
              <a:hlinkClick r:id="rId42" action="ppaction://hlinksldjump"/>
              <a:extLst>
                <a:ext uri="{FF2B5EF4-FFF2-40B4-BE49-F238E27FC236}">
                  <a16:creationId xmlns:a16="http://schemas.microsoft.com/office/drawing/2014/main" id="{9206EAFE-3087-654C-C33E-7C54D8A82E9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4" name="Rectangle 43">
              <a:hlinkClick r:id="rId43" action="ppaction://hlinksldjump"/>
              <a:extLst>
                <a:ext uri="{FF2B5EF4-FFF2-40B4-BE49-F238E27FC236}">
                  <a16:creationId xmlns:a16="http://schemas.microsoft.com/office/drawing/2014/main" id="{C9CD1DCB-0F72-0E79-4D12-E0A218C5626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5" name="Rectangle 44">
              <a:hlinkClick r:id="rId44" action="ppaction://hlinksldjump"/>
              <a:extLst>
                <a:ext uri="{FF2B5EF4-FFF2-40B4-BE49-F238E27FC236}">
                  <a16:creationId xmlns:a16="http://schemas.microsoft.com/office/drawing/2014/main" id="{4D4C99DC-3A1B-3F67-376C-BE17016D1653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6" name="Rectangle 45">
              <a:hlinkClick r:id="rId45" action="ppaction://hlinksldjump"/>
              <a:extLst>
                <a:ext uri="{FF2B5EF4-FFF2-40B4-BE49-F238E27FC236}">
                  <a16:creationId xmlns:a16="http://schemas.microsoft.com/office/drawing/2014/main" id="{F9CBF50D-4101-1D39-C7C9-2A7C75A17ED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7" name="Rectangle 46">
              <a:hlinkClick r:id="rId46" action="ppaction://hlinksldjump"/>
              <a:extLst>
                <a:ext uri="{FF2B5EF4-FFF2-40B4-BE49-F238E27FC236}">
                  <a16:creationId xmlns:a16="http://schemas.microsoft.com/office/drawing/2014/main" id="{1AECEBA7-B6F7-85E8-2F01-BC3D30DF7EA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8" name="Rectangle 47">
              <a:hlinkClick r:id="rId47" action="ppaction://hlinksldjump"/>
              <a:extLst>
                <a:ext uri="{FF2B5EF4-FFF2-40B4-BE49-F238E27FC236}">
                  <a16:creationId xmlns:a16="http://schemas.microsoft.com/office/drawing/2014/main" id="{B727BE0B-6056-5333-F356-3A9B0CB6106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9" name="Rectangle 48">
              <a:hlinkClick r:id="rId48" action="ppaction://hlinksldjump"/>
              <a:extLst>
                <a:ext uri="{FF2B5EF4-FFF2-40B4-BE49-F238E27FC236}">
                  <a16:creationId xmlns:a16="http://schemas.microsoft.com/office/drawing/2014/main" id="{1050D6FD-3F65-4E31-4C0B-8C43416FCD7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77F2B4-2713-4F58-A859-7BE2D6CAB5B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794D1F-A1EB-B03F-D03F-35903E279CF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4DB621-8431-A1E4-6414-229C7311F04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BB3BF1-DD9F-8323-8E9D-FDB78FC75121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7FF528-9BB1-6A96-5366-0F866274379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183F4E3-5D53-5A54-F78E-E1C7FAD449C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700D17-1B54-CE7D-4B04-41F2A2C9B38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D92F07-E808-222C-83AA-EDD4DDDF998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4314BB-78B1-0040-B5E6-08023D974A2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3ACAFE-E9F5-ADED-EC44-01EDD62EFBD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B356EFB-D984-DA73-9D9F-2CC4B425A71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1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8" name="Round Same Side Corner 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7086D1F4-3BEF-CA57-87B4-C1E6A31E035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9" name="Round Same Side Corner 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3489C14A-45F6-749B-90D2-FEA886B7F2C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0" name="Round Same Side Corner 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CF2437EF-0698-E2A9-6077-69D084E4BCC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EEBCA3B6-9EB6-0D2C-7D88-F1DEC5DAFB3C}"/>
              </a:ext>
            </a:extLst>
          </p:cNvPr>
          <p:cNvSpPr/>
          <p:nvPr userDrawn="1"/>
        </p:nvSpPr>
        <p:spPr>
          <a:xfrm rot="5400000">
            <a:off x="4430491" y="1669070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3E19807A-1236-E0AF-F7D0-06648FA79FA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E8CA8D95-0A77-B65E-AEE3-C0BCF4A9F37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2FF61E90-BAC4-750C-3F56-A00B7707E677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B407D8BB-EFAB-A2CC-F3D4-25204BCC1CF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A666D380-1FA7-0978-44D5-17DC7C41632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11" action="ppaction://hlinksldjump"/>
            <a:extLst>
              <a:ext uri="{FF2B5EF4-FFF2-40B4-BE49-F238E27FC236}">
                <a16:creationId xmlns:a16="http://schemas.microsoft.com/office/drawing/2014/main" id="{88540530-9CD1-3443-BDD1-7D512DCAF5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6CF80287-13BF-21FC-F85F-D9268D36093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9" name="Round Same Side Corner Rectangle 28">
            <a:hlinkClick r:id="rId13" action="ppaction://hlinksldjump"/>
            <a:extLst>
              <a:ext uri="{FF2B5EF4-FFF2-40B4-BE49-F238E27FC236}">
                <a16:creationId xmlns:a16="http://schemas.microsoft.com/office/drawing/2014/main" id="{6D47C443-29BB-FADE-EE7B-0E31546822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0" name="Round Same Side Corner Rectangle 29">
            <a:hlinkClick r:id="rId14" action="ppaction://hlinksldjump"/>
            <a:extLst>
              <a:ext uri="{FF2B5EF4-FFF2-40B4-BE49-F238E27FC236}">
                <a16:creationId xmlns:a16="http://schemas.microsoft.com/office/drawing/2014/main" id="{3663F227-1C75-D42B-FF1F-735057D34F7A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78619-8D8D-8118-4645-8C4DD76641BF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4F7DB-8CE6-5933-BAAD-C9F1E13A8ACD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33E45923-839C-E8BA-DC7F-7E898B3D5A2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950EC12F-E497-B819-D34F-44350A0DC48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C913B-99A1-A86B-32D0-2B2B2BB5104D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7A4F1F-4899-2C81-0B7C-825A9D957589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403279-74FC-5EED-AC98-3304343E9A7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174AA4-2F27-354A-66F2-FEB0C0D2D0AB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7EED18-868C-038F-9E38-6900BD20B7E2}"/>
              </a:ext>
            </a:extLst>
          </p:cNvPr>
          <p:cNvGrpSpPr/>
          <p:nvPr userDrawn="1"/>
        </p:nvGrpSpPr>
        <p:grpSpPr>
          <a:xfrm>
            <a:off x="3218688" y="374904"/>
            <a:ext cx="1280160" cy="988816"/>
            <a:chOff x="504428" y="2120986"/>
            <a:chExt cx="1280160" cy="988816"/>
          </a:xfrm>
        </p:grpSpPr>
        <p:sp>
          <p:nvSpPr>
            <p:cNvPr id="5" name="Rectangle 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199B33F-517C-55D1-5DB4-295F5828462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80C942-7F95-F3DB-194B-AAC4B2CBFA7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234246-E4ED-A31D-E349-D2E59A44F67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CCDCA-AC1C-1D38-9F9F-7905E3A286F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943946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87EE33-5D23-8B86-1614-1F456B130779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3A9AD-85E1-0AEE-1697-DE00558CD99F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8465A63A-892B-8915-D648-93FDC5412EB0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hlinkClick r:id="rId20" action="ppaction://hlinksldjump"/>
              <a:extLst>
                <a:ext uri="{FF2B5EF4-FFF2-40B4-BE49-F238E27FC236}">
                  <a16:creationId xmlns:a16="http://schemas.microsoft.com/office/drawing/2014/main" id="{203B3BB0-9FBD-9602-576F-22353960F07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Rectangle 15">
              <a:hlinkClick r:id="rId21" action="ppaction://hlinksldjump"/>
              <a:extLst>
                <a:ext uri="{FF2B5EF4-FFF2-40B4-BE49-F238E27FC236}">
                  <a16:creationId xmlns:a16="http://schemas.microsoft.com/office/drawing/2014/main" id="{3663DCCF-65D2-71E1-8433-AF5758B2CC0C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 30">
              <a:hlinkClick r:id="rId22" action="ppaction://hlinksldjump"/>
              <a:extLst>
                <a:ext uri="{FF2B5EF4-FFF2-40B4-BE49-F238E27FC236}">
                  <a16:creationId xmlns:a16="http://schemas.microsoft.com/office/drawing/2014/main" id="{03E93B6B-69D1-46B5-7B2E-179BA486464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285578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Rectangle 31">
              <a:hlinkClick r:id="rId23" action="ppaction://hlinksldjump"/>
              <a:extLst>
                <a:ext uri="{FF2B5EF4-FFF2-40B4-BE49-F238E27FC236}">
                  <a16:creationId xmlns:a16="http://schemas.microsoft.com/office/drawing/2014/main" id="{DE270D00-6B2E-B5C3-F99E-D051716D0BE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>
              <a:hlinkClick r:id="rId24" action="ppaction://hlinksldjump"/>
              <a:extLst>
                <a:ext uri="{FF2B5EF4-FFF2-40B4-BE49-F238E27FC236}">
                  <a16:creationId xmlns:a16="http://schemas.microsoft.com/office/drawing/2014/main" id="{5C260C9C-F24B-54CB-244C-9DE0165A9FBC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Rectangle 68">
              <a:hlinkClick r:id="rId25" action="ppaction://hlinksldjump"/>
              <a:extLst>
                <a:ext uri="{FF2B5EF4-FFF2-40B4-BE49-F238E27FC236}">
                  <a16:creationId xmlns:a16="http://schemas.microsoft.com/office/drawing/2014/main" id="{314217AC-E01D-0F85-DCF0-DE931790990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1" name="Rectangle 70">
              <a:hlinkClick r:id="rId26" action="ppaction://hlinksldjump"/>
              <a:extLst>
                <a:ext uri="{FF2B5EF4-FFF2-40B4-BE49-F238E27FC236}">
                  <a16:creationId xmlns:a16="http://schemas.microsoft.com/office/drawing/2014/main" id="{AB7CA2A7-2C1A-DEE3-0C08-33A550B570D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2" name="Rectangle 71">
              <a:hlinkClick r:id="rId27" action="ppaction://hlinksldjump"/>
              <a:extLst>
                <a:ext uri="{FF2B5EF4-FFF2-40B4-BE49-F238E27FC236}">
                  <a16:creationId xmlns:a16="http://schemas.microsoft.com/office/drawing/2014/main" id="{42988296-0B32-6B7F-01D7-0B4026148C6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3" name="Rectangle 72">
              <a:hlinkClick r:id="rId28" action="ppaction://hlinksldjump"/>
              <a:extLst>
                <a:ext uri="{FF2B5EF4-FFF2-40B4-BE49-F238E27FC236}">
                  <a16:creationId xmlns:a16="http://schemas.microsoft.com/office/drawing/2014/main" id="{3DCDBF4B-7E99-886F-8672-1BEC9DD480E1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4" name="Rectangle 73">
              <a:hlinkClick r:id="rId29" action="ppaction://hlinksldjump"/>
              <a:extLst>
                <a:ext uri="{FF2B5EF4-FFF2-40B4-BE49-F238E27FC236}">
                  <a16:creationId xmlns:a16="http://schemas.microsoft.com/office/drawing/2014/main" id="{C5494DF1-4A60-AFB6-D87E-E642E7C885E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450170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5" name="Rectangle 74">
              <a:hlinkClick r:id="rId30" action="ppaction://hlinksldjump"/>
              <a:extLst>
                <a:ext uri="{FF2B5EF4-FFF2-40B4-BE49-F238E27FC236}">
                  <a16:creationId xmlns:a16="http://schemas.microsoft.com/office/drawing/2014/main" id="{D9A08442-C1C7-3DE2-157E-98AC0E41453E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6" name="Rectangle 75">
              <a:hlinkClick r:id="rId31" action="ppaction://hlinksldjump"/>
              <a:extLst>
                <a:ext uri="{FF2B5EF4-FFF2-40B4-BE49-F238E27FC236}">
                  <a16:creationId xmlns:a16="http://schemas.microsoft.com/office/drawing/2014/main" id="{59446BA0-5E17-3421-5EF0-5E051ADD0C2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7" name="Rectangle 76">
              <a:hlinkClick r:id="rId32" action="ppaction://hlinksldjump"/>
              <a:extLst>
                <a:ext uri="{FF2B5EF4-FFF2-40B4-BE49-F238E27FC236}">
                  <a16:creationId xmlns:a16="http://schemas.microsoft.com/office/drawing/2014/main" id="{C269B144-9B10-0067-AF3B-85003E0AAEF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8" name="Rectangle 77">
              <a:hlinkClick r:id="rId33" action="ppaction://hlinksldjump"/>
              <a:extLst>
                <a:ext uri="{FF2B5EF4-FFF2-40B4-BE49-F238E27FC236}">
                  <a16:creationId xmlns:a16="http://schemas.microsoft.com/office/drawing/2014/main" id="{CC8A3286-4015-FA19-7C3F-79B3F1462F9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9" name="Rectangle 78">
              <a:hlinkClick r:id="rId34" action="ppaction://hlinksldjump"/>
              <a:extLst>
                <a:ext uri="{FF2B5EF4-FFF2-40B4-BE49-F238E27FC236}">
                  <a16:creationId xmlns:a16="http://schemas.microsoft.com/office/drawing/2014/main" id="{BE5A1C28-5AD4-073D-92EF-0FBFACF57B17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0" name="Rectangle 79">
              <a:hlinkClick r:id="rId35" action="ppaction://hlinksldjump"/>
              <a:extLst>
                <a:ext uri="{FF2B5EF4-FFF2-40B4-BE49-F238E27FC236}">
                  <a16:creationId xmlns:a16="http://schemas.microsoft.com/office/drawing/2014/main" id="{EED53D63-0ECF-E5E8-C098-A87621AEB00A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1" name="Rectangle 80">
              <a:hlinkClick r:id="rId36" action="ppaction://hlinksldjump"/>
              <a:extLst>
                <a:ext uri="{FF2B5EF4-FFF2-40B4-BE49-F238E27FC236}">
                  <a16:creationId xmlns:a16="http://schemas.microsoft.com/office/drawing/2014/main" id="{730F8029-275D-D613-65C9-CD8BA89140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614762"/>
              <a:ext cx="182880" cy="1658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2" name="Rectangle 81">
              <a:hlinkClick r:id="rId37" action="ppaction://hlinksldjump"/>
              <a:extLst>
                <a:ext uri="{FF2B5EF4-FFF2-40B4-BE49-F238E27FC236}">
                  <a16:creationId xmlns:a16="http://schemas.microsoft.com/office/drawing/2014/main" id="{BB359801-AB8C-5529-6D1C-D582A1531B0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3" name="Rectangle 82">
              <a:hlinkClick r:id="rId38" action="ppaction://hlinksldjump"/>
              <a:extLst>
                <a:ext uri="{FF2B5EF4-FFF2-40B4-BE49-F238E27FC236}">
                  <a16:creationId xmlns:a16="http://schemas.microsoft.com/office/drawing/2014/main" id="{EF398A7D-EDC8-AA33-847B-88C963FC157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4" name="Rectangle 83">
              <a:hlinkClick r:id="rId39" action="ppaction://hlinksldjump"/>
              <a:extLst>
                <a:ext uri="{FF2B5EF4-FFF2-40B4-BE49-F238E27FC236}">
                  <a16:creationId xmlns:a16="http://schemas.microsoft.com/office/drawing/2014/main" id="{65AEC48A-EDDE-2C7E-3480-9407DE528345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Rectangle 84">
              <a:hlinkClick r:id="rId40" action="ppaction://hlinksldjump"/>
              <a:extLst>
                <a:ext uri="{FF2B5EF4-FFF2-40B4-BE49-F238E27FC236}">
                  <a16:creationId xmlns:a16="http://schemas.microsoft.com/office/drawing/2014/main" id="{6A07E99E-5DD0-35A3-F6FF-324DE024978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Rectangle 85">
              <a:hlinkClick r:id="rId41" action="ppaction://hlinksldjump"/>
              <a:extLst>
                <a:ext uri="{FF2B5EF4-FFF2-40B4-BE49-F238E27FC236}">
                  <a16:creationId xmlns:a16="http://schemas.microsoft.com/office/drawing/2014/main" id="{91FC6A2D-1F35-78B1-6757-137D3763F571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7" name="Rectangle 86">
              <a:hlinkClick r:id="rId42" action="ppaction://hlinksldjump"/>
              <a:extLst>
                <a:ext uri="{FF2B5EF4-FFF2-40B4-BE49-F238E27FC236}">
                  <a16:creationId xmlns:a16="http://schemas.microsoft.com/office/drawing/2014/main" id="{A2AD7D6F-B1CF-4B99-4A6A-F67FAD155E50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8" name="Rectangle 87">
              <a:hlinkClick r:id="rId43" action="ppaction://hlinksldjump"/>
              <a:extLst>
                <a:ext uri="{FF2B5EF4-FFF2-40B4-BE49-F238E27FC236}">
                  <a16:creationId xmlns:a16="http://schemas.microsoft.com/office/drawing/2014/main" id="{13AF8609-F9F1-1C37-3D59-0FA1BE5C8E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2779354"/>
              <a:ext cx="182880" cy="165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9" name="Rectangle 88">
              <a:hlinkClick r:id="rId44" action="ppaction://hlinksldjump"/>
              <a:extLst>
                <a:ext uri="{FF2B5EF4-FFF2-40B4-BE49-F238E27FC236}">
                  <a16:creationId xmlns:a16="http://schemas.microsoft.com/office/drawing/2014/main" id="{AAE1910E-90E1-24D0-2DBA-064FD4F1032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0" name="Rectangle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59936655-9556-EE66-EC97-CC03760016B6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1" name="Rectangle 90">
              <a:hlinkClick r:id="rId46" action="ppaction://hlinksldjump"/>
              <a:extLst>
                <a:ext uri="{FF2B5EF4-FFF2-40B4-BE49-F238E27FC236}">
                  <a16:creationId xmlns:a16="http://schemas.microsoft.com/office/drawing/2014/main" id="{4BBDC22C-F475-8E50-0270-52CD9718903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2" name="Rectangle 91">
              <a:hlinkClick r:id="rId47" action="ppaction://hlinksldjump"/>
              <a:extLst>
                <a:ext uri="{FF2B5EF4-FFF2-40B4-BE49-F238E27FC236}">
                  <a16:creationId xmlns:a16="http://schemas.microsoft.com/office/drawing/2014/main" id="{B5BD4652-517A-37BD-05B3-C0F3756A3CD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0598AC-0E6A-7BEB-3353-AA194BE32CC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6C1B3F-6FA0-01EF-282C-CBD2714E567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EA3AE2-AB48-69F7-077A-F1441A1F943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1194414-CA68-EAD0-E659-A0F7A0CFEB2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6A9C5E2-BCDC-2386-D904-3E6AF957538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55A5B3A-51E0-BE0F-B511-6602177A1CC8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AF1687-8F19-A154-94F1-3811168C483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88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D523EC40-5359-0D1F-9845-90D5D73D91B5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9C780539-A949-778C-B7AE-EFA12F6C119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FDF5CD8A-764A-3274-3BD0-3CC1BCD5ADB0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ECAC1830-E657-1250-5AA9-63D6CE0B0E67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3A5FE04D-AE4C-8386-0EAF-E774B1C017CE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6A59B282-EAB1-8522-B8D7-8872D860A898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4EEA629E-52A7-F59E-BB35-FA1D040E6B96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DEC9625E-2FE8-31C5-4238-831DE491FF8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3E9A173-3D5B-E16D-CF69-2ACE1F589924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45426F0F-D83F-E2B9-6F8B-91CC89E639E9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4954BE38-10DD-46AD-F3BC-31549DD29D7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B8D1CF45-050E-7040-24E7-C2A0A75FED46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B6497C5F-F40A-3033-86AD-3F330560A90F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45C1B-92C5-4A23-D3EF-9CFE6B6C93B0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1821481" y="2120986"/>
            <a:chExt cx="1280160" cy="11521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ED1DEA-36F7-381F-E1F3-3B01DA6EDF1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18" action="ppaction://hlinksldjump"/>
              <a:extLst>
                <a:ext uri="{FF2B5EF4-FFF2-40B4-BE49-F238E27FC236}">
                  <a16:creationId xmlns:a16="http://schemas.microsoft.com/office/drawing/2014/main" id="{A40851AA-5969-BE71-710A-BA4DE646DF7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9" action="ppaction://hlinksldjump"/>
              <a:extLst>
                <a:ext uri="{FF2B5EF4-FFF2-40B4-BE49-F238E27FC236}">
                  <a16:creationId xmlns:a16="http://schemas.microsoft.com/office/drawing/2014/main" id="{E88C4597-8B85-3369-EEEB-577969FA303A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20" action="ppaction://hlinksldjump"/>
              <a:extLst>
                <a:ext uri="{FF2B5EF4-FFF2-40B4-BE49-F238E27FC236}">
                  <a16:creationId xmlns:a16="http://schemas.microsoft.com/office/drawing/2014/main" id="{DF9C42B7-6CF8-1EDF-6DC9-3CE632D1626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21" action="ppaction://hlinksldjump"/>
              <a:extLst>
                <a:ext uri="{FF2B5EF4-FFF2-40B4-BE49-F238E27FC236}">
                  <a16:creationId xmlns:a16="http://schemas.microsoft.com/office/drawing/2014/main" id="{36E9DD0C-07B1-75D6-1EF5-96BBED7E2A7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22" action="ppaction://hlinksldjump"/>
              <a:extLst>
                <a:ext uri="{FF2B5EF4-FFF2-40B4-BE49-F238E27FC236}">
                  <a16:creationId xmlns:a16="http://schemas.microsoft.com/office/drawing/2014/main" id="{363FBBD5-4C30-1473-9940-80E2642C989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3" action="ppaction://hlinksldjump"/>
              <a:extLst>
                <a:ext uri="{FF2B5EF4-FFF2-40B4-BE49-F238E27FC236}">
                  <a16:creationId xmlns:a16="http://schemas.microsoft.com/office/drawing/2014/main" id="{695C3BE4-7CE1-11EF-D0EC-A9E61BDEC29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4" action="ppaction://hlinksldjump"/>
              <a:extLst>
                <a:ext uri="{FF2B5EF4-FFF2-40B4-BE49-F238E27FC236}">
                  <a16:creationId xmlns:a16="http://schemas.microsoft.com/office/drawing/2014/main" id="{004B128B-9161-3C0E-A9EF-ABC7C5CDCA46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5" action="ppaction://hlinksldjump"/>
              <a:extLst>
                <a:ext uri="{FF2B5EF4-FFF2-40B4-BE49-F238E27FC236}">
                  <a16:creationId xmlns:a16="http://schemas.microsoft.com/office/drawing/2014/main" id="{4DEE8B0A-EC9E-D908-F2EC-01B235ABA780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6" action="ppaction://hlinksldjump"/>
              <a:extLst>
                <a:ext uri="{FF2B5EF4-FFF2-40B4-BE49-F238E27FC236}">
                  <a16:creationId xmlns:a16="http://schemas.microsoft.com/office/drawing/2014/main" id="{1BB59BE0-F4E5-31FF-DBE9-60265271623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7" action="ppaction://hlinksldjump"/>
              <a:extLst>
                <a:ext uri="{FF2B5EF4-FFF2-40B4-BE49-F238E27FC236}">
                  <a16:creationId xmlns:a16="http://schemas.microsoft.com/office/drawing/2014/main" id="{87A5A269-F311-752C-2E02-282F5627D90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8" action="ppaction://hlinksldjump"/>
              <a:extLst>
                <a:ext uri="{FF2B5EF4-FFF2-40B4-BE49-F238E27FC236}">
                  <a16:creationId xmlns:a16="http://schemas.microsoft.com/office/drawing/2014/main" id="{B7BD837A-46F0-25CE-1162-8280FCDAC06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9" action="ppaction://hlinksldjump"/>
              <a:extLst>
                <a:ext uri="{FF2B5EF4-FFF2-40B4-BE49-F238E27FC236}">
                  <a16:creationId xmlns:a16="http://schemas.microsoft.com/office/drawing/2014/main" id="{D2ACD3EA-E734-1B93-D7C1-5095B2E31D8C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F064BDF-3300-D59F-DEE2-9BEC7BEBD82F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31" action="ppaction://hlinksldjump"/>
              <a:extLst>
                <a:ext uri="{FF2B5EF4-FFF2-40B4-BE49-F238E27FC236}">
                  <a16:creationId xmlns:a16="http://schemas.microsoft.com/office/drawing/2014/main" id="{96C6E4A6-50B4-0644-10EF-2F84D13A762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32" action="ppaction://hlinksldjump"/>
              <a:extLst>
                <a:ext uri="{FF2B5EF4-FFF2-40B4-BE49-F238E27FC236}">
                  <a16:creationId xmlns:a16="http://schemas.microsoft.com/office/drawing/2014/main" id="{5F3DB098-2EEA-6F5D-E63A-1766A6F1D8D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3" action="ppaction://hlinksldjump"/>
              <a:extLst>
                <a:ext uri="{FF2B5EF4-FFF2-40B4-BE49-F238E27FC236}">
                  <a16:creationId xmlns:a16="http://schemas.microsoft.com/office/drawing/2014/main" id="{DA1344EA-62B6-45F3-1246-004087DA48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4" action="ppaction://hlinksldjump"/>
              <a:extLst>
                <a:ext uri="{FF2B5EF4-FFF2-40B4-BE49-F238E27FC236}">
                  <a16:creationId xmlns:a16="http://schemas.microsoft.com/office/drawing/2014/main" id="{51A6C072-D38F-CBDB-ED12-46162713FC0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5" action="ppaction://hlinksldjump"/>
              <a:extLst>
                <a:ext uri="{FF2B5EF4-FFF2-40B4-BE49-F238E27FC236}">
                  <a16:creationId xmlns:a16="http://schemas.microsoft.com/office/drawing/2014/main" id="{0726AD89-46BE-2F36-969F-41F0DA44AF78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6" action="ppaction://hlinksldjump"/>
              <a:extLst>
                <a:ext uri="{FF2B5EF4-FFF2-40B4-BE49-F238E27FC236}">
                  <a16:creationId xmlns:a16="http://schemas.microsoft.com/office/drawing/2014/main" id="{35D0CE73-D1F6-54F4-161F-EE6F916F4DC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7" action="ppaction://hlinksldjump"/>
              <a:extLst>
                <a:ext uri="{FF2B5EF4-FFF2-40B4-BE49-F238E27FC236}">
                  <a16:creationId xmlns:a16="http://schemas.microsoft.com/office/drawing/2014/main" id="{776CB2A8-B458-039B-7CBF-87ADAB4BB45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8" action="ppaction://hlinksldjump"/>
              <a:extLst>
                <a:ext uri="{FF2B5EF4-FFF2-40B4-BE49-F238E27FC236}">
                  <a16:creationId xmlns:a16="http://schemas.microsoft.com/office/drawing/2014/main" id="{8FC5B1E1-2246-D8D0-BF3E-822EDFACC1AB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9" action="ppaction://hlinksldjump"/>
              <a:extLst>
                <a:ext uri="{FF2B5EF4-FFF2-40B4-BE49-F238E27FC236}">
                  <a16:creationId xmlns:a16="http://schemas.microsoft.com/office/drawing/2014/main" id="{8D80CF42-2AD1-CD8B-DEBE-7C3FE4089E8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40" action="ppaction://hlinksldjump"/>
              <a:extLst>
                <a:ext uri="{FF2B5EF4-FFF2-40B4-BE49-F238E27FC236}">
                  <a16:creationId xmlns:a16="http://schemas.microsoft.com/office/drawing/2014/main" id="{F37A3B88-B720-F1D2-6271-3C89E6C0C80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41" action="ppaction://hlinksldjump"/>
              <a:extLst>
                <a:ext uri="{FF2B5EF4-FFF2-40B4-BE49-F238E27FC236}">
                  <a16:creationId xmlns:a16="http://schemas.microsoft.com/office/drawing/2014/main" id="{3A306BFB-9C48-7FD5-A319-33CA3591587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42" action="ppaction://hlinksldjump"/>
              <a:extLst>
                <a:ext uri="{FF2B5EF4-FFF2-40B4-BE49-F238E27FC236}">
                  <a16:creationId xmlns:a16="http://schemas.microsoft.com/office/drawing/2014/main" id="{A800157D-A751-8CA0-742A-24224B89EE0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3" action="ppaction://hlinksldjump"/>
              <a:extLst>
                <a:ext uri="{FF2B5EF4-FFF2-40B4-BE49-F238E27FC236}">
                  <a16:creationId xmlns:a16="http://schemas.microsoft.com/office/drawing/2014/main" id="{CFE6F46D-5CA7-D756-885B-FD8539C7F27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4" action="ppaction://hlinksldjump"/>
              <a:extLst>
                <a:ext uri="{FF2B5EF4-FFF2-40B4-BE49-F238E27FC236}">
                  <a16:creationId xmlns:a16="http://schemas.microsoft.com/office/drawing/2014/main" id="{31534BAC-847C-6549-B346-7329810478A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5" action="ppaction://hlinksldjump"/>
              <a:extLst>
                <a:ext uri="{FF2B5EF4-FFF2-40B4-BE49-F238E27FC236}">
                  <a16:creationId xmlns:a16="http://schemas.microsoft.com/office/drawing/2014/main" id="{732F359D-6680-CF83-376C-932D75E1F5E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6" action="ppaction://hlinksldjump"/>
              <a:extLst>
                <a:ext uri="{FF2B5EF4-FFF2-40B4-BE49-F238E27FC236}">
                  <a16:creationId xmlns:a16="http://schemas.microsoft.com/office/drawing/2014/main" id="{8D7472BE-15B6-8C09-6213-86309DCE953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7" action="ppaction://hlinksldjump"/>
              <a:extLst>
                <a:ext uri="{FF2B5EF4-FFF2-40B4-BE49-F238E27FC236}">
                  <a16:creationId xmlns:a16="http://schemas.microsoft.com/office/drawing/2014/main" id="{3B04E57E-DAF6-4F12-01A9-64D75CA8E72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8" action="ppaction://hlinksldjump"/>
              <a:extLst>
                <a:ext uri="{FF2B5EF4-FFF2-40B4-BE49-F238E27FC236}">
                  <a16:creationId xmlns:a16="http://schemas.microsoft.com/office/drawing/2014/main" id="{150A1702-04BF-7CC5-F0F4-5563601B93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68753CF-9A8A-D30B-AFBC-071F93C5F6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8E35B2-8E67-FD07-97B2-038BB4BB150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05C27F8-C30E-90AB-4164-9989A92F2CB7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3DAC3A-28A7-B874-3A95-0940EA8EE862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22FD27-8AC0-3C0F-006D-57BBD6EA71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7DA209-621A-6E57-199A-0383C07C85B0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84674D-698E-D1DA-5AA4-4E2D8D5CF99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0EB8017-F102-119D-F7CC-BB94C498946D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BC3519-6555-1D51-5EE9-7CD365257FD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31F668-94C7-09A3-AEF8-94D6E65B242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C0FA9BD-309F-4E8A-4C86-A52D42E933BE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FACBD7-2850-744D-3C09-D927C71A79B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36E2EF-2987-D192-289F-FFAF3DA3A88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D99BB3-737D-41DC-DC6B-58D805B6BB9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A5EBEF-F7D1-941D-27A4-CB3849FED7A8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3F4ADD7-AD3E-F774-B624-0B6A13B364B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3125C2-686A-820E-FBAF-564E166E0003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76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F4D1C33F-E48D-C734-F72D-3A66A73F67D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5911BE24-DBDD-4BC5-B697-C2622F5113C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20B529E4-D6A9-786B-FF97-B93078C82568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5922D0E9-E6C6-83EA-9D43-D6158D29E15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BE431F50-380E-EBFE-43F7-00A1284E8A23}"/>
              </a:ext>
            </a:extLst>
          </p:cNvPr>
          <p:cNvSpPr/>
          <p:nvPr userDrawn="1"/>
        </p:nvSpPr>
        <p:spPr>
          <a:xfrm rot="5400000">
            <a:off x="4431163" y="2071741"/>
            <a:ext cx="393192" cy="22759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190DEAB1-B56B-7538-4EFD-540FAE36629C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02071BAB-88A7-63E6-1A8D-B05C5442A48E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A25BAC6B-3FB0-6F9F-91DC-C8E4B451F98D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4EDA45C3-A8C2-B998-6C2B-9231CB6DA33D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84814D1E-BA1E-9D61-090F-9024D26F060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1650EE13-629B-AA73-61B0-47DD2CC8B60C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6F5C1E3C-7154-588C-906D-D4CF412EF3D7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5ADC171D-8508-5A54-6C42-C260313477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C11EB-78A8-D7B6-B94E-2FE13CE0B2B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0881E-DE0B-D737-66BB-4B490AF79952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91515214-40AE-B41D-461E-C050859D099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AF124C6E-BDFF-C7CB-6151-A802199337E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D07D6-A9C4-5E9C-902C-EC2429E629DC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522643-F9E8-EB42-CE46-175BF8177DBC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71A48-6087-2CE5-B4EB-532BE84C7666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B41F3A-F128-8FAF-890B-1456E132C7FB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0B192F-1576-25DF-0F3C-AC89B0B5BD93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1821481" y="2120986"/>
            <a:chExt cx="1280160" cy="11521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C2EC66-FA42-C4A7-3C4F-CDD025DFAE3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18" action="ppaction://hlinksldjump"/>
              <a:extLst>
                <a:ext uri="{FF2B5EF4-FFF2-40B4-BE49-F238E27FC236}">
                  <a16:creationId xmlns:a16="http://schemas.microsoft.com/office/drawing/2014/main" id="{3FD256E2-E8D5-28E5-96B3-509CEA99E9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hlinkClick r:id="rId19" action="ppaction://hlinksldjump"/>
              <a:extLst>
                <a:ext uri="{FF2B5EF4-FFF2-40B4-BE49-F238E27FC236}">
                  <a16:creationId xmlns:a16="http://schemas.microsoft.com/office/drawing/2014/main" id="{EFB178E9-6B36-4AEF-BCF1-B31BF2368393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>
              <a:hlinkClick r:id="rId20" action="ppaction://hlinksldjump"/>
              <a:extLst>
                <a:ext uri="{FF2B5EF4-FFF2-40B4-BE49-F238E27FC236}">
                  <a16:creationId xmlns:a16="http://schemas.microsoft.com/office/drawing/2014/main" id="{5EB47432-CA07-39FF-F908-56D558DED14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25E10364-EC1D-6019-D856-0D51027A9874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Rectangle 12">
              <a:hlinkClick r:id="rId22" action="ppaction://hlinksldjump"/>
              <a:extLst>
                <a:ext uri="{FF2B5EF4-FFF2-40B4-BE49-F238E27FC236}">
                  <a16:creationId xmlns:a16="http://schemas.microsoft.com/office/drawing/2014/main" id="{696771CD-1CA0-2142-A81E-2530E7E64AD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hlinkClick r:id="rId23" action="ppaction://hlinksldjump"/>
              <a:extLst>
                <a:ext uri="{FF2B5EF4-FFF2-40B4-BE49-F238E27FC236}">
                  <a16:creationId xmlns:a16="http://schemas.microsoft.com/office/drawing/2014/main" id="{669C63D6-F7EF-4265-AE89-0650815D1B0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92B58B70-FF5E-AD6C-0A4D-BFA05401F8A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35EB49DD-9517-CC63-4DD4-5D736D36FD9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037F05C8-0A7A-D84F-D5E5-74D07A45A5F3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7F951B38-2254-CDA2-CCC1-F176E3A7824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5064D13E-2D48-3C09-BBF5-2966EE9261B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384E5252-5937-BEB7-8619-71FB8DD3499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50AF177B-95E2-1976-89C3-210E92FBFDC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F88FFA97-2E2A-879A-A3E4-C35795B9BEBA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FE6830C7-562D-EC2E-5068-1A12514D6622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3B74286D-CC58-F7F9-9394-CC49A90A2FA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D93B44D4-9384-AE47-C4AF-9546467142A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9" name="Rectangle 68">
              <a:hlinkClick r:id="rId35" action="ppaction://hlinksldjump"/>
              <a:extLst>
                <a:ext uri="{FF2B5EF4-FFF2-40B4-BE49-F238E27FC236}">
                  <a16:creationId xmlns:a16="http://schemas.microsoft.com/office/drawing/2014/main" id="{87C90C5D-CE3D-3235-3705-ED117FDBB2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0" name="Rectangle 69">
              <a:hlinkClick r:id="rId36" action="ppaction://hlinksldjump"/>
              <a:extLst>
                <a:ext uri="{FF2B5EF4-FFF2-40B4-BE49-F238E27FC236}">
                  <a16:creationId xmlns:a16="http://schemas.microsoft.com/office/drawing/2014/main" id="{99ED2AAD-FCD3-FF04-D9DB-283BBB1D054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1" name="Rectangle 70">
              <a:hlinkClick r:id="rId37" action="ppaction://hlinksldjump"/>
              <a:extLst>
                <a:ext uri="{FF2B5EF4-FFF2-40B4-BE49-F238E27FC236}">
                  <a16:creationId xmlns:a16="http://schemas.microsoft.com/office/drawing/2014/main" id="{0A67A509-52DB-A68C-E83A-230AB82D1AD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2" name="Rectangle 71">
              <a:hlinkClick r:id="rId38" action="ppaction://hlinksldjump"/>
              <a:extLst>
                <a:ext uri="{FF2B5EF4-FFF2-40B4-BE49-F238E27FC236}">
                  <a16:creationId xmlns:a16="http://schemas.microsoft.com/office/drawing/2014/main" id="{6AB86AF2-BF73-07F6-0342-E9C3E4595FC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3" name="Rectangle 72">
              <a:hlinkClick r:id="rId39" action="ppaction://hlinksldjump"/>
              <a:extLst>
                <a:ext uri="{FF2B5EF4-FFF2-40B4-BE49-F238E27FC236}">
                  <a16:creationId xmlns:a16="http://schemas.microsoft.com/office/drawing/2014/main" id="{7F2F8EC9-DDCA-9066-95B2-735BBE94C00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4" name="Rectangle 73">
              <a:hlinkClick r:id="rId40" action="ppaction://hlinksldjump"/>
              <a:extLst>
                <a:ext uri="{FF2B5EF4-FFF2-40B4-BE49-F238E27FC236}">
                  <a16:creationId xmlns:a16="http://schemas.microsoft.com/office/drawing/2014/main" id="{3FC4C38F-F19F-A686-CE4A-2152BA3B892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5" name="Rectangle 74">
              <a:hlinkClick r:id="rId41" action="ppaction://hlinksldjump"/>
              <a:extLst>
                <a:ext uri="{FF2B5EF4-FFF2-40B4-BE49-F238E27FC236}">
                  <a16:creationId xmlns:a16="http://schemas.microsoft.com/office/drawing/2014/main" id="{648EC57D-1DFE-4A21-288C-308ED926B97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6" name="Rectangle 75">
              <a:hlinkClick r:id="rId42" action="ppaction://hlinksldjump"/>
              <a:extLst>
                <a:ext uri="{FF2B5EF4-FFF2-40B4-BE49-F238E27FC236}">
                  <a16:creationId xmlns:a16="http://schemas.microsoft.com/office/drawing/2014/main" id="{4513BA17-B133-3EDA-B027-C01EE32E158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ctangle 76">
              <a:hlinkClick r:id="rId43" action="ppaction://hlinksldjump"/>
              <a:extLst>
                <a:ext uri="{FF2B5EF4-FFF2-40B4-BE49-F238E27FC236}">
                  <a16:creationId xmlns:a16="http://schemas.microsoft.com/office/drawing/2014/main" id="{1298C858-F30B-1C6C-A24A-112000249A2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8" name="Rectangle 77">
              <a:hlinkClick r:id="rId44" action="ppaction://hlinksldjump"/>
              <a:extLst>
                <a:ext uri="{FF2B5EF4-FFF2-40B4-BE49-F238E27FC236}">
                  <a16:creationId xmlns:a16="http://schemas.microsoft.com/office/drawing/2014/main" id="{2A1694F5-46FC-320F-4FE2-D7A6083ACD96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9" name="Rectangle 78">
              <a:hlinkClick r:id="rId45" action="ppaction://hlinksldjump"/>
              <a:extLst>
                <a:ext uri="{FF2B5EF4-FFF2-40B4-BE49-F238E27FC236}">
                  <a16:creationId xmlns:a16="http://schemas.microsoft.com/office/drawing/2014/main" id="{71554019-E3D1-BB20-3B36-5855FD17DB3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0" name="Rectangle 79">
              <a:hlinkClick r:id="rId46" action="ppaction://hlinksldjump"/>
              <a:extLst>
                <a:ext uri="{FF2B5EF4-FFF2-40B4-BE49-F238E27FC236}">
                  <a16:creationId xmlns:a16="http://schemas.microsoft.com/office/drawing/2014/main" id="{44657562-9F8F-847D-A41A-56F532605A4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1" name="Rectangle 80">
              <a:hlinkClick r:id="rId47" action="ppaction://hlinksldjump"/>
              <a:extLst>
                <a:ext uri="{FF2B5EF4-FFF2-40B4-BE49-F238E27FC236}">
                  <a16:creationId xmlns:a16="http://schemas.microsoft.com/office/drawing/2014/main" id="{866C118C-906F-F517-2C50-4AFD8F3168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Rectangle 81">
              <a:hlinkClick r:id="rId48" action="ppaction://hlinksldjump"/>
              <a:extLst>
                <a:ext uri="{FF2B5EF4-FFF2-40B4-BE49-F238E27FC236}">
                  <a16:creationId xmlns:a16="http://schemas.microsoft.com/office/drawing/2014/main" id="{696B537A-89F2-CCAD-AE71-E50089AE6D18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EB86E1E-56E3-F8A2-EBF3-01D9F52AC609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6020AB-FFAF-D9FE-DA1B-91B5A91B77D9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82A710E-7E24-CC7D-B179-56E3EF8138E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5E45C7-F3EB-BA22-11D4-4697E3B1E52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316600F-1E78-5B77-AE88-18A25797783F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CBC4BE-7539-742E-A072-A7553FF20B9B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78FCF75-9F77-6CA9-7135-D432BBB32B5F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ADA833-72A5-A7EB-134C-64873647D96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A5FD9A-32DA-2995-CEFD-4C659A18915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2981B1-B62E-CA76-7A80-5867AB8FE62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10853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574D2B0-50F7-9429-611A-8B849FF88B2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F03D32-7C8A-69BE-7469-A07131F4D4D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D24EE81-D6D9-0DA9-8204-700EC95CB7A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9D1C7BA-541F-B1F5-6C5A-074CE037BCB9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674144-466E-0F7B-EB92-2314338AF268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8F906FF-BD13-8945-31B2-BB85C92F087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B50F17B-E519-20EA-366D-F93CC41056B9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5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CAC74E06-7263-C8FD-018C-B63DF67886E3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F513E5C9-90E0-B87F-426E-2DF4AE05E34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B43EFC8B-7E32-6920-DDED-98E0BBD8C3F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3344226C-834C-8E58-8C4A-A89921E173B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FC7939EC-E18D-20EE-34D6-717F1CCE70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E27F016C-BAE8-7D02-D021-F932F43DC22A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0E1F20F9-245C-4042-D58F-F62F5C584A76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F493C87F-C108-95C5-89EF-F4E29F887CD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AFFAD35F-3480-DEE1-7392-DF78FFAF69D8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53858D2C-5734-59F4-3F20-DDC93477A9A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D28DAABA-B49F-C462-C429-3BA878B6ABB2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CCB35E29-A35C-7A57-75AD-3D5DBCDCA91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83DC70E2-DE2D-90AD-23EC-16E56817512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0304BCF-0995-8892-7CFD-D134F92BD459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2120986"/>
            <a:chExt cx="1280160" cy="98755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98B7D6-668C-0825-3E3F-859BC5FCBC4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CC7FA9A-F89B-7835-7CE0-E51E5C743B8C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CAD8B52-1DCF-5AC5-052F-CD093A8F74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hlinkClick r:id="rId18" action="ppaction://hlinksldjump"/>
              <a:extLst>
                <a:ext uri="{FF2B5EF4-FFF2-40B4-BE49-F238E27FC236}">
                  <a16:creationId xmlns:a16="http://schemas.microsoft.com/office/drawing/2014/main" id="{F3852D41-C8B9-1107-CB5D-99F2A205986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hlinkClick r:id="rId19" action="ppaction://hlinksldjump"/>
              <a:extLst>
                <a:ext uri="{FF2B5EF4-FFF2-40B4-BE49-F238E27FC236}">
                  <a16:creationId xmlns:a16="http://schemas.microsoft.com/office/drawing/2014/main" id="{E2DCE93C-2D4C-4138-C051-61C3601E13F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hlinkClick r:id="rId20" action="ppaction://hlinksldjump"/>
              <a:extLst>
                <a:ext uri="{FF2B5EF4-FFF2-40B4-BE49-F238E27FC236}">
                  <a16:creationId xmlns:a16="http://schemas.microsoft.com/office/drawing/2014/main" id="{834AF615-9FE0-E133-25AF-AF18280D069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hlinkClick r:id="rId21" action="ppaction://hlinksldjump"/>
              <a:extLst>
                <a:ext uri="{FF2B5EF4-FFF2-40B4-BE49-F238E27FC236}">
                  <a16:creationId xmlns:a16="http://schemas.microsoft.com/office/drawing/2014/main" id="{E7E6226C-C21C-26DA-EEC6-611C2331462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hlinkClick r:id="rId22" action="ppaction://hlinksldjump"/>
              <a:extLst>
                <a:ext uri="{FF2B5EF4-FFF2-40B4-BE49-F238E27FC236}">
                  <a16:creationId xmlns:a16="http://schemas.microsoft.com/office/drawing/2014/main" id="{7DB2F5A8-F9F9-0DB1-BDE9-5997641FEF9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Rectangle 121">
              <a:hlinkClick r:id="rId23" action="ppaction://hlinksldjump"/>
              <a:extLst>
                <a:ext uri="{FF2B5EF4-FFF2-40B4-BE49-F238E27FC236}">
                  <a16:creationId xmlns:a16="http://schemas.microsoft.com/office/drawing/2014/main" id="{38E2E3E1-A3E2-970C-7866-EB0E1749AE8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3" name="Rectangle 122">
              <a:hlinkClick r:id="rId24" action="ppaction://hlinksldjump"/>
              <a:extLst>
                <a:ext uri="{FF2B5EF4-FFF2-40B4-BE49-F238E27FC236}">
                  <a16:creationId xmlns:a16="http://schemas.microsoft.com/office/drawing/2014/main" id="{1EA023BA-33B1-7200-3229-F4050F416B0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4" name="Rectangle 123">
              <a:hlinkClick r:id="rId25" action="ppaction://hlinksldjump"/>
              <a:extLst>
                <a:ext uri="{FF2B5EF4-FFF2-40B4-BE49-F238E27FC236}">
                  <a16:creationId xmlns:a16="http://schemas.microsoft.com/office/drawing/2014/main" id="{49EBEBC9-22FA-9698-E39C-6142477586D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5" name="Rectangle 124">
              <a:hlinkClick r:id="rId26" action="ppaction://hlinksldjump"/>
              <a:extLst>
                <a:ext uri="{FF2B5EF4-FFF2-40B4-BE49-F238E27FC236}">
                  <a16:creationId xmlns:a16="http://schemas.microsoft.com/office/drawing/2014/main" id="{29E54043-BC41-4BED-2412-0B706177398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6" name="Rectangle 125">
              <a:hlinkClick r:id="rId27" action="ppaction://hlinksldjump"/>
              <a:extLst>
                <a:ext uri="{FF2B5EF4-FFF2-40B4-BE49-F238E27FC236}">
                  <a16:creationId xmlns:a16="http://schemas.microsoft.com/office/drawing/2014/main" id="{EE746378-F167-6EF5-75B6-72A07AA879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7" name="Rectangle 126">
              <a:hlinkClick r:id="rId28" action="ppaction://hlinksldjump"/>
              <a:extLst>
                <a:ext uri="{FF2B5EF4-FFF2-40B4-BE49-F238E27FC236}">
                  <a16:creationId xmlns:a16="http://schemas.microsoft.com/office/drawing/2014/main" id="{0C230008-B776-5BB4-1878-E8FF66E55E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8" name="Rectangle 127">
              <a:hlinkClick r:id="rId29" action="ppaction://hlinksldjump"/>
              <a:extLst>
                <a:ext uri="{FF2B5EF4-FFF2-40B4-BE49-F238E27FC236}">
                  <a16:creationId xmlns:a16="http://schemas.microsoft.com/office/drawing/2014/main" id="{955C9F87-9D25-654E-B07B-191770CD95C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9" name="Rectangle 128">
              <a:hlinkClick r:id="rId30" action="ppaction://hlinksldjump"/>
              <a:extLst>
                <a:ext uri="{FF2B5EF4-FFF2-40B4-BE49-F238E27FC236}">
                  <a16:creationId xmlns:a16="http://schemas.microsoft.com/office/drawing/2014/main" id="{C2ADE0B2-B96F-0384-496F-DC9675B75C43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30" name="Rectangle 129">
              <a:hlinkClick r:id="rId31" action="ppaction://hlinksldjump"/>
              <a:extLst>
                <a:ext uri="{FF2B5EF4-FFF2-40B4-BE49-F238E27FC236}">
                  <a16:creationId xmlns:a16="http://schemas.microsoft.com/office/drawing/2014/main" id="{00E5D433-F345-4F40-1BAD-6495FB70E87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1" name="Rectangle 130">
              <a:hlinkClick r:id="rId32" action="ppaction://hlinksldjump"/>
              <a:extLst>
                <a:ext uri="{FF2B5EF4-FFF2-40B4-BE49-F238E27FC236}">
                  <a16:creationId xmlns:a16="http://schemas.microsoft.com/office/drawing/2014/main" id="{96B01166-0AF6-7E1C-F1A1-873D5A3FE37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32" name="Rectangle 131">
              <a:hlinkClick r:id="rId33" action="ppaction://hlinksldjump"/>
              <a:extLst>
                <a:ext uri="{FF2B5EF4-FFF2-40B4-BE49-F238E27FC236}">
                  <a16:creationId xmlns:a16="http://schemas.microsoft.com/office/drawing/2014/main" id="{C484E9E3-D422-92CA-5B77-CDB0F0ADB61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3" name="Rectangle 132">
              <a:hlinkClick r:id="rId34" action="ppaction://hlinksldjump"/>
              <a:extLst>
                <a:ext uri="{FF2B5EF4-FFF2-40B4-BE49-F238E27FC236}">
                  <a16:creationId xmlns:a16="http://schemas.microsoft.com/office/drawing/2014/main" id="{BA26A7DE-D378-CFA0-7404-46513A6C440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4" name="Rectangle 133">
              <a:hlinkClick r:id="rId35" action="ppaction://hlinksldjump"/>
              <a:extLst>
                <a:ext uri="{FF2B5EF4-FFF2-40B4-BE49-F238E27FC236}">
                  <a16:creationId xmlns:a16="http://schemas.microsoft.com/office/drawing/2014/main" id="{0E4ECD07-5E94-F916-263F-3C4A1189E38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5" name="Rectangle 134">
              <a:hlinkClick r:id="rId36" action="ppaction://hlinksldjump"/>
              <a:extLst>
                <a:ext uri="{FF2B5EF4-FFF2-40B4-BE49-F238E27FC236}">
                  <a16:creationId xmlns:a16="http://schemas.microsoft.com/office/drawing/2014/main" id="{DB7A2566-0FD3-3DFC-5456-7A9C24DF6B5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6" name="Rectangle 135">
              <a:hlinkClick r:id="rId37" action="ppaction://hlinksldjump"/>
              <a:extLst>
                <a:ext uri="{FF2B5EF4-FFF2-40B4-BE49-F238E27FC236}">
                  <a16:creationId xmlns:a16="http://schemas.microsoft.com/office/drawing/2014/main" id="{488D9448-41DE-70A6-C2C1-C010D036152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7" name="Rectangle 136">
              <a:hlinkClick r:id="rId38" action="ppaction://hlinksldjump"/>
              <a:extLst>
                <a:ext uri="{FF2B5EF4-FFF2-40B4-BE49-F238E27FC236}">
                  <a16:creationId xmlns:a16="http://schemas.microsoft.com/office/drawing/2014/main" id="{B3D71CE5-74A9-B340-D4F5-ECB8A78A1DF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8" name="Rectangle 137">
              <a:hlinkClick r:id="rId39" action="ppaction://hlinksldjump"/>
              <a:extLst>
                <a:ext uri="{FF2B5EF4-FFF2-40B4-BE49-F238E27FC236}">
                  <a16:creationId xmlns:a16="http://schemas.microsoft.com/office/drawing/2014/main" id="{1BA808F2-8A0B-4C03-DE55-948869AB047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9" name="Rectangle 138">
              <a:hlinkClick r:id="rId40" action="ppaction://hlinksldjump"/>
              <a:extLst>
                <a:ext uri="{FF2B5EF4-FFF2-40B4-BE49-F238E27FC236}">
                  <a16:creationId xmlns:a16="http://schemas.microsoft.com/office/drawing/2014/main" id="{9FECA021-319B-A4D1-12B8-44D31C591E0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40" name="Rectangle 139">
              <a:hlinkClick r:id="rId41" action="ppaction://hlinksldjump"/>
              <a:extLst>
                <a:ext uri="{FF2B5EF4-FFF2-40B4-BE49-F238E27FC236}">
                  <a16:creationId xmlns:a16="http://schemas.microsoft.com/office/drawing/2014/main" id="{C4F1B100-A86B-8EB0-E769-66BEE92FA9E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41" name="Rectangle 140">
              <a:hlinkClick r:id="rId42" action="ppaction://hlinksldjump"/>
              <a:extLst>
                <a:ext uri="{FF2B5EF4-FFF2-40B4-BE49-F238E27FC236}">
                  <a16:creationId xmlns:a16="http://schemas.microsoft.com/office/drawing/2014/main" id="{81606159-A233-A353-74C7-922892C26031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42" name="Rectangle 141">
              <a:hlinkClick r:id="rId43" action="ppaction://hlinksldjump"/>
              <a:extLst>
                <a:ext uri="{FF2B5EF4-FFF2-40B4-BE49-F238E27FC236}">
                  <a16:creationId xmlns:a16="http://schemas.microsoft.com/office/drawing/2014/main" id="{FF1F55FD-0472-ACD5-76F4-886EE49F53B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3" name="Rectangle 142">
              <a:hlinkClick r:id="rId44" action="ppaction://hlinksldjump"/>
              <a:extLst>
                <a:ext uri="{FF2B5EF4-FFF2-40B4-BE49-F238E27FC236}">
                  <a16:creationId xmlns:a16="http://schemas.microsoft.com/office/drawing/2014/main" id="{9883A4CF-37FA-6CDC-1799-52B3A1C0A2B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4" name="Rectangle 143">
              <a:hlinkClick r:id="rId45" action="ppaction://hlinksldjump"/>
              <a:extLst>
                <a:ext uri="{FF2B5EF4-FFF2-40B4-BE49-F238E27FC236}">
                  <a16:creationId xmlns:a16="http://schemas.microsoft.com/office/drawing/2014/main" id="{BA035E50-5AEB-839C-D35F-87E85F09BC7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5" name="Rectangle 144">
              <a:hlinkClick r:id="rId46" action="ppaction://hlinksldjump"/>
              <a:extLst>
                <a:ext uri="{FF2B5EF4-FFF2-40B4-BE49-F238E27FC236}">
                  <a16:creationId xmlns:a16="http://schemas.microsoft.com/office/drawing/2014/main" id="{D4339975-8ECB-BBF3-1000-7D7759B222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6" name="Rectangle 145">
              <a:hlinkClick r:id="rId47" action="ppaction://hlinksldjump"/>
              <a:extLst>
                <a:ext uri="{FF2B5EF4-FFF2-40B4-BE49-F238E27FC236}">
                  <a16:creationId xmlns:a16="http://schemas.microsoft.com/office/drawing/2014/main" id="{31B28BF1-2E85-469B-80D2-B83BE0875E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501659A-CC81-0095-E8B6-4490B14A25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39170F-E3E7-C99B-F4DB-94BE4A41577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FB9E00-9400-6C31-FDB6-BF36790B35A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6A1E913-7B07-F435-999C-98615D55B43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65406C-3471-38FE-4AD6-B244C1F23B1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A768040-DE52-CB73-01CC-AE75342AA5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BE643ED-325C-1CB2-4AB1-867F34F9CC3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2D6011F-D375-CC24-BD45-965C2531171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AF235FA-974E-2C43-5A8E-AF842D8584B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98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FB0E7333-B517-32D5-995C-AEBBE16CA0AE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FA1C6755-AC0C-A8F3-1CD2-A017054213D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F785CE28-4760-E43C-A23C-F2FB723E2351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D153D046-D2AF-D3C0-0AF0-D995193AC422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3AE2F322-F830-EBC0-AEC1-98A1A6EBA3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1C4E2DCD-F4E2-89DB-3F91-2639273B5A9F}"/>
              </a:ext>
            </a:extLst>
          </p:cNvPr>
          <p:cNvSpPr/>
          <p:nvPr userDrawn="1"/>
        </p:nvSpPr>
        <p:spPr>
          <a:xfrm rot="5400000">
            <a:off x="4431474" y="2476739"/>
            <a:ext cx="394535" cy="225633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E309E29C-77A1-5F26-954B-7A510962F57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2A9CEDFD-AB8C-8A95-6BB8-0C371EE21C0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26581F8C-F4A5-6F60-FDFC-958F9C5FE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2D2006BA-353A-F947-5BF3-8E94AE1D569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C0783C50-94D6-C63F-8341-ABAFDE6FA736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2A1E753C-B23D-C35E-8DB2-00447F1C86E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95B53127-23D3-0B40-0A0F-254820ACF1E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FEEC-3F95-E4E9-74AC-3C2E48FF3FB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68A60-F67B-A976-1297-933CA24586B4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B10FCA86-49A6-A089-C654-B945E306C7B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5FDF3EA1-AB49-B74B-3662-86BD149865F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14812-7F09-5870-6988-62FC42269661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C2EADD-5F51-03D8-0667-7E3E88F97EB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FADB96-0EAB-7BF1-BC58-DA562DFEFE7D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F87344-8247-D022-1A4A-64DC98AB7D77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536991-326F-AD7C-3B1F-D9F13948F51A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2120986"/>
            <a:chExt cx="1280160" cy="9875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2ADCCA-0FA8-3EB4-AFA5-4041602A53E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2A8962-307F-2AA5-2F3E-C12EA54E584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0391F1-E7F5-8BDF-9A29-EDB652CD7F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18" action="ppaction://hlinksldjump"/>
              <a:extLst>
                <a:ext uri="{FF2B5EF4-FFF2-40B4-BE49-F238E27FC236}">
                  <a16:creationId xmlns:a16="http://schemas.microsoft.com/office/drawing/2014/main" id="{708AA5A4-BFD3-5B4D-67DA-B6D0126995F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3902B606-7389-A5B0-4717-1FCFA95CEDD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D2B2347E-50F3-1E1C-BD13-81730DDC1AC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590F77B-E861-AE8A-34F3-66A232726BB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6DF66457-9AA3-ACD0-0FC2-B545CE01222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tangle 29">
              <a:hlinkClick r:id="rId23" action="ppaction://hlinksldjump"/>
              <a:extLst>
                <a:ext uri="{FF2B5EF4-FFF2-40B4-BE49-F238E27FC236}">
                  <a16:creationId xmlns:a16="http://schemas.microsoft.com/office/drawing/2014/main" id="{D5DB2516-AC41-1353-F60A-6200FBBB254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28557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tangle 30">
              <a:hlinkClick r:id="rId24" action="ppaction://hlinksldjump"/>
              <a:extLst>
                <a:ext uri="{FF2B5EF4-FFF2-40B4-BE49-F238E27FC236}">
                  <a16:creationId xmlns:a16="http://schemas.microsoft.com/office/drawing/2014/main" id="{4AA8C40B-9AA3-EA7B-C9AB-27820D1EF02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8C3A3D3E-836C-8636-EA87-7B0110D653C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0" name="Rectangle 39">
              <a:hlinkClick r:id="rId26" action="ppaction://hlinksldjump"/>
              <a:extLst>
                <a:ext uri="{FF2B5EF4-FFF2-40B4-BE49-F238E27FC236}">
                  <a16:creationId xmlns:a16="http://schemas.microsoft.com/office/drawing/2014/main" id="{A41D89C8-0170-9B07-158D-9DB03844E29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9" name="Rectangle 68">
              <a:hlinkClick r:id="rId27" action="ppaction://hlinksldjump"/>
              <a:extLst>
                <a:ext uri="{FF2B5EF4-FFF2-40B4-BE49-F238E27FC236}">
                  <a16:creationId xmlns:a16="http://schemas.microsoft.com/office/drawing/2014/main" id="{9C72BBB8-4AA1-53B3-4C24-8B1C2EFDC74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Rectangle 69">
              <a:hlinkClick r:id="rId28" action="ppaction://hlinksldjump"/>
              <a:extLst>
                <a:ext uri="{FF2B5EF4-FFF2-40B4-BE49-F238E27FC236}">
                  <a16:creationId xmlns:a16="http://schemas.microsoft.com/office/drawing/2014/main" id="{198F8DFF-8A0A-94F3-6331-951E79F3482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1" name="Rectangle 70">
              <a:hlinkClick r:id="rId29" action="ppaction://hlinksldjump"/>
              <a:extLst>
                <a:ext uri="{FF2B5EF4-FFF2-40B4-BE49-F238E27FC236}">
                  <a16:creationId xmlns:a16="http://schemas.microsoft.com/office/drawing/2014/main" id="{80CB51BB-B7F0-02D8-B4EC-3C002152194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3" name="Rectangle 72">
              <a:hlinkClick r:id="rId30" action="ppaction://hlinksldjump"/>
              <a:extLst>
                <a:ext uri="{FF2B5EF4-FFF2-40B4-BE49-F238E27FC236}">
                  <a16:creationId xmlns:a16="http://schemas.microsoft.com/office/drawing/2014/main" id="{A27D8C74-6112-D5EA-4A41-F85C4F1C021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450170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4" name="Rectangle 73">
              <a:hlinkClick r:id="rId31" action="ppaction://hlinksldjump"/>
              <a:extLst>
                <a:ext uri="{FF2B5EF4-FFF2-40B4-BE49-F238E27FC236}">
                  <a16:creationId xmlns:a16="http://schemas.microsoft.com/office/drawing/2014/main" id="{1B912A08-0D36-5B51-B12F-89A1654BAF6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5" name="Rectangle 74">
              <a:hlinkClick r:id="rId32" action="ppaction://hlinksldjump"/>
              <a:extLst>
                <a:ext uri="{FF2B5EF4-FFF2-40B4-BE49-F238E27FC236}">
                  <a16:creationId xmlns:a16="http://schemas.microsoft.com/office/drawing/2014/main" id="{A4B157DE-973C-FDA6-0DA7-FCA4086EAC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6" name="Rectangle 75">
              <a:hlinkClick r:id="rId33" action="ppaction://hlinksldjump"/>
              <a:extLst>
                <a:ext uri="{FF2B5EF4-FFF2-40B4-BE49-F238E27FC236}">
                  <a16:creationId xmlns:a16="http://schemas.microsoft.com/office/drawing/2014/main" id="{E1B4224A-D56C-AC3B-2328-00B336FC639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7" name="Rectangle 76">
              <a:hlinkClick r:id="rId34" action="ppaction://hlinksldjump"/>
              <a:extLst>
                <a:ext uri="{FF2B5EF4-FFF2-40B4-BE49-F238E27FC236}">
                  <a16:creationId xmlns:a16="http://schemas.microsoft.com/office/drawing/2014/main" id="{DB776542-E89D-E578-2819-6CF573B3141C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i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hlinkClick r:id="rId35" action="ppaction://hlinksldjump"/>
              <a:extLst>
                <a:ext uri="{FF2B5EF4-FFF2-40B4-BE49-F238E27FC236}">
                  <a16:creationId xmlns:a16="http://schemas.microsoft.com/office/drawing/2014/main" id="{936CF23B-BF52-C8FD-2D1E-342F112599A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9" name="Rectangle 78">
              <a:hlinkClick r:id="rId36" action="ppaction://hlinksldjump"/>
              <a:extLst>
                <a:ext uri="{FF2B5EF4-FFF2-40B4-BE49-F238E27FC236}">
                  <a16:creationId xmlns:a16="http://schemas.microsoft.com/office/drawing/2014/main" id="{1D4FCDD2-0345-432A-BEBF-AEF3903AD8B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0" name="Rectangle 79">
              <a:hlinkClick r:id="rId37" action="ppaction://hlinksldjump"/>
              <a:extLst>
                <a:ext uri="{FF2B5EF4-FFF2-40B4-BE49-F238E27FC236}">
                  <a16:creationId xmlns:a16="http://schemas.microsoft.com/office/drawing/2014/main" id="{DB4EE47A-852D-407E-3709-157D800EC44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61476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1" name="Rectangle 80">
              <a:hlinkClick r:id="rId38" action="ppaction://hlinksldjump"/>
              <a:extLst>
                <a:ext uri="{FF2B5EF4-FFF2-40B4-BE49-F238E27FC236}">
                  <a16:creationId xmlns:a16="http://schemas.microsoft.com/office/drawing/2014/main" id="{2F9D782F-60EB-5906-2C89-35F8314151F8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2" name="Rectangle 81">
              <a:hlinkClick r:id="rId39" action="ppaction://hlinksldjump"/>
              <a:extLst>
                <a:ext uri="{FF2B5EF4-FFF2-40B4-BE49-F238E27FC236}">
                  <a16:creationId xmlns:a16="http://schemas.microsoft.com/office/drawing/2014/main" id="{7F57C747-60A9-065A-2C84-4DE896217B3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3" name="Rectangle 82">
              <a:hlinkClick r:id="rId40" action="ppaction://hlinksldjump"/>
              <a:extLst>
                <a:ext uri="{FF2B5EF4-FFF2-40B4-BE49-F238E27FC236}">
                  <a16:creationId xmlns:a16="http://schemas.microsoft.com/office/drawing/2014/main" id="{06853828-F011-C8BE-0AFB-797F5DE8FCE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Rectangle 83">
              <a:hlinkClick r:id="rId41" action="ppaction://hlinksldjump"/>
              <a:extLst>
                <a:ext uri="{FF2B5EF4-FFF2-40B4-BE49-F238E27FC236}">
                  <a16:creationId xmlns:a16="http://schemas.microsoft.com/office/drawing/2014/main" id="{53ECF9D6-AFA4-5241-B061-05D34C738C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5" name="Rectangle 84">
              <a:hlinkClick r:id="rId42" action="ppaction://hlinksldjump"/>
              <a:extLst>
                <a:ext uri="{FF2B5EF4-FFF2-40B4-BE49-F238E27FC236}">
                  <a16:creationId xmlns:a16="http://schemas.microsoft.com/office/drawing/2014/main" id="{2C7D4949-F0BA-1014-792C-D955B3DFD7B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6" name="Rectangle 85">
              <a:hlinkClick r:id="rId43" action="ppaction://hlinksldjump"/>
              <a:extLst>
                <a:ext uri="{FF2B5EF4-FFF2-40B4-BE49-F238E27FC236}">
                  <a16:creationId xmlns:a16="http://schemas.microsoft.com/office/drawing/2014/main" id="{122C9B2E-5209-656A-4EE9-976369B0D41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7" name="Rectangle 86">
              <a:hlinkClick r:id="rId44" action="ppaction://hlinksldjump"/>
              <a:extLst>
                <a:ext uri="{FF2B5EF4-FFF2-40B4-BE49-F238E27FC236}">
                  <a16:creationId xmlns:a16="http://schemas.microsoft.com/office/drawing/2014/main" id="{700A26D2-E2AB-185E-9388-B00C7704B108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77935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8" name="Rectangle 87">
              <a:hlinkClick r:id="rId45" action="ppaction://hlinksldjump"/>
              <a:extLst>
                <a:ext uri="{FF2B5EF4-FFF2-40B4-BE49-F238E27FC236}">
                  <a16:creationId xmlns:a16="http://schemas.microsoft.com/office/drawing/2014/main" id="{13C07DED-227F-1503-AEB2-5064ED828E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9929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9" name="Rectangle 88">
              <a:hlinkClick r:id="rId46" action="ppaction://hlinksldjump"/>
              <a:extLst>
                <a:ext uri="{FF2B5EF4-FFF2-40B4-BE49-F238E27FC236}">
                  <a16:creationId xmlns:a16="http://schemas.microsoft.com/office/drawing/2014/main" id="{4DE96D30-0FD7-2AE4-5DCA-C4B9AAB5FDD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0" name="Rectangle 89">
              <a:hlinkClick r:id="rId47" action="ppaction://hlinksldjump"/>
              <a:extLst>
                <a:ext uri="{FF2B5EF4-FFF2-40B4-BE49-F238E27FC236}">
                  <a16:creationId xmlns:a16="http://schemas.microsoft.com/office/drawing/2014/main" id="{DC082C18-F680-84D7-05BC-532A056DFF0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4D95A24-2E05-110C-A210-9B9287FBD2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9C8947-956B-0B2C-0C7E-85442FECDBB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94394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151E5A4-B210-99BB-5D14-E171F5A41A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CDF7D05-12FE-0B43-1812-C20FDF69DF1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62848AE-5A36-D16F-1FAE-0A46A5ACBF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08A7F50-B3D7-0ED1-95AA-C36AE33E558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1975B35-D0E0-C3C6-D424-05654487B52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CB13BC-4829-255F-18F3-6471FC7A16C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1D153D-4FD4-40CD-69E2-70B2B52DF32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2120986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12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EC3B667C-73DB-62F6-987A-1BEE0983A7A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74442EAB-E7C0-37B1-3D42-4BBEFE123A7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0E6A06C6-B04A-7A1B-873C-BB7A4C24E005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39941AE1-0F2E-3D5A-E6BC-9A431ADF5ED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905B3C24-41AE-AB40-AC78-423363985FA8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587C77B9-B1DF-4E91-5F12-3552144AA40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149D6DE0-84BB-8023-D091-3491A26D6FB8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4E3A991A-0A94-0339-683C-18FC0E47C14B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859724A9-ED25-7757-1E50-CE89AC625402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DA427043-47EF-423B-9946-6F0BC4FA4B79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27E5C997-E9CD-14E0-739E-CE97ACD1EB62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7C6BBEC7-16DD-ADDB-FA14-5717A0343C82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70EFF151-91F4-9356-A0DD-ED6494518BC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6EC0C9-65C0-6739-5E81-7BEC08289119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3558339"/>
            <a:chExt cx="1280160" cy="987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1D14C0-5D50-AD14-B1E2-D8B9BD8F5AA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B66644-3C05-8D39-51FB-DBF527A327F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F952EE-F290-514B-AB2F-E87EC6E5950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E007AA-C6CD-5527-A764-86194B9E58F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hlinkClick r:id="rId18" action="ppaction://hlinksldjump"/>
              <a:extLst>
                <a:ext uri="{FF2B5EF4-FFF2-40B4-BE49-F238E27FC236}">
                  <a16:creationId xmlns:a16="http://schemas.microsoft.com/office/drawing/2014/main" id="{87D61E21-5AA7-9A88-878C-5E784A45EB1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Rectangle 23">
              <a:hlinkClick r:id="rId19" action="ppaction://hlinksldjump"/>
              <a:extLst>
                <a:ext uri="{FF2B5EF4-FFF2-40B4-BE49-F238E27FC236}">
                  <a16:creationId xmlns:a16="http://schemas.microsoft.com/office/drawing/2014/main" id="{1FC01D17-1C41-3620-B6FF-D02F8875578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hlinkClick r:id="rId20" action="ppaction://hlinksldjump"/>
              <a:extLst>
                <a:ext uri="{FF2B5EF4-FFF2-40B4-BE49-F238E27FC236}">
                  <a16:creationId xmlns:a16="http://schemas.microsoft.com/office/drawing/2014/main" id="{6704D40A-8A5C-B410-5A95-162BF7F2E78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Rectangle 25">
              <a:hlinkClick r:id="rId21" action="ppaction://hlinksldjump"/>
              <a:extLst>
                <a:ext uri="{FF2B5EF4-FFF2-40B4-BE49-F238E27FC236}">
                  <a16:creationId xmlns:a16="http://schemas.microsoft.com/office/drawing/2014/main" id="{15BA53B6-D96C-4BF0-37BA-32D926F324D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Rectangle 26">
              <a:hlinkClick r:id="rId22" action="ppaction://hlinksldjump"/>
              <a:extLst>
                <a:ext uri="{FF2B5EF4-FFF2-40B4-BE49-F238E27FC236}">
                  <a16:creationId xmlns:a16="http://schemas.microsoft.com/office/drawing/2014/main" id="{9BAB70CE-7F2C-BEBC-7A9F-D39DF0125BBF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Rectangle 27">
              <a:hlinkClick r:id="rId23" action="ppaction://hlinksldjump"/>
              <a:extLst>
                <a:ext uri="{FF2B5EF4-FFF2-40B4-BE49-F238E27FC236}">
                  <a16:creationId xmlns:a16="http://schemas.microsoft.com/office/drawing/2014/main" id="{ABE991AF-D338-D394-AEE9-5A7B5DF0D1E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Rectangle 28">
              <a:hlinkClick r:id="rId24" action="ppaction://hlinksldjump"/>
              <a:extLst>
                <a:ext uri="{FF2B5EF4-FFF2-40B4-BE49-F238E27FC236}">
                  <a16:creationId xmlns:a16="http://schemas.microsoft.com/office/drawing/2014/main" id="{17C46E23-AA40-5B48-5876-A9D2D96A5B42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7C1E511D-4544-C0BB-7857-A4657F13231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AFD6A395-4A76-D580-0D46-5FB9040E4D5F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80753B24-8AD0-E7CC-5D16-2CF836739976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3" name="Rectangle 32">
              <a:hlinkClick r:id="rId28" action="ppaction://hlinksldjump"/>
              <a:extLst>
                <a:ext uri="{FF2B5EF4-FFF2-40B4-BE49-F238E27FC236}">
                  <a16:creationId xmlns:a16="http://schemas.microsoft.com/office/drawing/2014/main" id="{F3D850F4-CA23-FA9B-FF08-724A6B7E0A58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Rectangle 33">
              <a:hlinkClick r:id="rId29" action="ppaction://hlinksldjump"/>
              <a:extLst>
                <a:ext uri="{FF2B5EF4-FFF2-40B4-BE49-F238E27FC236}">
                  <a16:creationId xmlns:a16="http://schemas.microsoft.com/office/drawing/2014/main" id="{1004E1BB-91BD-7976-F563-B1C43EBA5CAB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5" name="Rectangle 34">
              <a:hlinkClick r:id="rId30" action="ppaction://hlinksldjump"/>
              <a:extLst>
                <a:ext uri="{FF2B5EF4-FFF2-40B4-BE49-F238E27FC236}">
                  <a16:creationId xmlns:a16="http://schemas.microsoft.com/office/drawing/2014/main" id="{686D7A61-8290-907E-67F8-28C902CC1CF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6" name="Rectangle 35">
              <a:hlinkClick r:id="rId31" action="ppaction://hlinksldjump"/>
              <a:extLst>
                <a:ext uri="{FF2B5EF4-FFF2-40B4-BE49-F238E27FC236}">
                  <a16:creationId xmlns:a16="http://schemas.microsoft.com/office/drawing/2014/main" id="{62EA61B4-6979-DA32-2899-19F7924891ED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7" name="Rectangle 36">
              <a:hlinkClick r:id="rId32" action="ppaction://hlinksldjump"/>
              <a:extLst>
                <a:ext uri="{FF2B5EF4-FFF2-40B4-BE49-F238E27FC236}">
                  <a16:creationId xmlns:a16="http://schemas.microsoft.com/office/drawing/2014/main" id="{D981FA28-BD35-8614-2BA8-B3FB1AE7EA98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Rectangle 37">
              <a:hlinkClick r:id="rId33" action="ppaction://hlinksldjump"/>
              <a:extLst>
                <a:ext uri="{FF2B5EF4-FFF2-40B4-BE49-F238E27FC236}">
                  <a16:creationId xmlns:a16="http://schemas.microsoft.com/office/drawing/2014/main" id="{D877C188-8376-5DD0-90D5-F0F2D53882C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9" name="Rectangle 38">
              <a:hlinkClick r:id="rId34" action="ppaction://hlinksldjump"/>
              <a:extLst>
                <a:ext uri="{FF2B5EF4-FFF2-40B4-BE49-F238E27FC236}">
                  <a16:creationId xmlns:a16="http://schemas.microsoft.com/office/drawing/2014/main" id="{16A374C5-289D-C6F3-9DEB-44B2566862E2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Rectangle 39">
              <a:hlinkClick r:id="rId35" action="ppaction://hlinksldjump"/>
              <a:extLst>
                <a:ext uri="{FF2B5EF4-FFF2-40B4-BE49-F238E27FC236}">
                  <a16:creationId xmlns:a16="http://schemas.microsoft.com/office/drawing/2014/main" id="{2CE86C57-05C8-5444-413E-3DD0258FF9A4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1" name="Rectangle 40">
              <a:hlinkClick r:id="rId36" action="ppaction://hlinksldjump"/>
              <a:extLst>
                <a:ext uri="{FF2B5EF4-FFF2-40B4-BE49-F238E27FC236}">
                  <a16:creationId xmlns:a16="http://schemas.microsoft.com/office/drawing/2014/main" id="{FA5C123C-AFB7-2A94-A332-EE9EE80E0D97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2" name="Rectangle 41">
              <a:hlinkClick r:id="rId37" action="ppaction://hlinksldjump"/>
              <a:extLst>
                <a:ext uri="{FF2B5EF4-FFF2-40B4-BE49-F238E27FC236}">
                  <a16:creationId xmlns:a16="http://schemas.microsoft.com/office/drawing/2014/main" id="{6CBE05AA-AEDF-8CE4-A8D0-64CC85121443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3" name="Rectangle 42">
              <a:hlinkClick r:id="rId38" action="ppaction://hlinksldjump"/>
              <a:extLst>
                <a:ext uri="{FF2B5EF4-FFF2-40B4-BE49-F238E27FC236}">
                  <a16:creationId xmlns:a16="http://schemas.microsoft.com/office/drawing/2014/main" id="{A1219A23-BF5F-E1A1-54FB-D3E39BAACB2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4" name="Rectangle 43">
              <a:hlinkClick r:id="rId39" action="ppaction://hlinksldjump"/>
              <a:extLst>
                <a:ext uri="{FF2B5EF4-FFF2-40B4-BE49-F238E27FC236}">
                  <a16:creationId xmlns:a16="http://schemas.microsoft.com/office/drawing/2014/main" id="{0D9F294C-597E-6B47-EA91-31C7B88AFE38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5" name="Rectangle 44">
              <a:hlinkClick r:id="rId40" action="ppaction://hlinksldjump"/>
              <a:extLst>
                <a:ext uri="{FF2B5EF4-FFF2-40B4-BE49-F238E27FC236}">
                  <a16:creationId xmlns:a16="http://schemas.microsoft.com/office/drawing/2014/main" id="{8D735C2C-4A90-5871-486E-2CB176ACF6E2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6" name="Rectangle 45">
              <a:hlinkClick r:id="rId41" action="ppaction://hlinksldjump"/>
              <a:extLst>
                <a:ext uri="{FF2B5EF4-FFF2-40B4-BE49-F238E27FC236}">
                  <a16:creationId xmlns:a16="http://schemas.microsoft.com/office/drawing/2014/main" id="{BAE2B4D1-7121-251C-283D-3C38D1F21B4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7" name="Rectangle 46">
              <a:hlinkClick r:id="rId42" action="ppaction://hlinksldjump"/>
              <a:extLst>
                <a:ext uri="{FF2B5EF4-FFF2-40B4-BE49-F238E27FC236}">
                  <a16:creationId xmlns:a16="http://schemas.microsoft.com/office/drawing/2014/main" id="{E34A176A-A026-31E0-2CC3-2004A6449B5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8" name="Rectangle 47">
              <a:hlinkClick r:id="rId43" action="ppaction://hlinksldjump"/>
              <a:extLst>
                <a:ext uri="{FF2B5EF4-FFF2-40B4-BE49-F238E27FC236}">
                  <a16:creationId xmlns:a16="http://schemas.microsoft.com/office/drawing/2014/main" id="{7BA8078A-A2F4-96EA-736E-CC60B0CE7A6B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9" name="Rectangle 48">
              <a:hlinkClick r:id="rId44" action="ppaction://hlinksldjump"/>
              <a:extLst>
                <a:ext uri="{FF2B5EF4-FFF2-40B4-BE49-F238E27FC236}">
                  <a16:creationId xmlns:a16="http://schemas.microsoft.com/office/drawing/2014/main" id="{E83CE7D4-A061-5E18-AD51-6D0DD0324E6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0" name="Rectangle 49">
              <a:hlinkClick r:id="rId45" action="ppaction://hlinksldjump"/>
              <a:extLst>
                <a:ext uri="{FF2B5EF4-FFF2-40B4-BE49-F238E27FC236}">
                  <a16:creationId xmlns:a16="http://schemas.microsoft.com/office/drawing/2014/main" id="{95D1E4D6-B6BE-DBDE-2095-78F57DDC107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1" name="Rectangle 50">
              <a:hlinkClick r:id="rId46" action="ppaction://hlinksldjump"/>
              <a:extLst>
                <a:ext uri="{FF2B5EF4-FFF2-40B4-BE49-F238E27FC236}">
                  <a16:creationId xmlns:a16="http://schemas.microsoft.com/office/drawing/2014/main" id="{64A20B56-1FD1-06C4-4CF3-1BCDDEF69A4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2" name="Rectangle 51">
              <a:hlinkClick r:id="rId47" action="ppaction://hlinksldjump"/>
              <a:extLst>
                <a:ext uri="{FF2B5EF4-FFF2-40B4-BE49-F238E27FC236}">
                  <a16:creationId xmlns:a16="http://schemas.microsoft.com/office/drawing/2014/main" id="{8B846646-87E0-2507-93C8-7D5AB858F4BC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3" name="Rectangle 52">
              <a:hlinkClick r:id="rId48" action="ppaction://hlinksldjump"/>
              <a:extLst>
                <a:ext uri="{FF2B5EF4-FFF2-40B4-BE49-F238E27FC236}">
                  <a16:creationId xmlns:a16="http://schemas.microsoft.com/office/drawing/2014/main" id="{30050FE1-A68F-4395-FCF7-B3F179203014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FAB9BAB-547A-C925-16AE-3B661BD5779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40AF4C-EF2D-D031-437C-BE2E761886A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956A0D-0D01-7DF4-8180-EA6D542ABA8B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D0993F-CEA0-009B-6F87-08515D45B38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8EE0EE-1126-F57D-9800-AB9B9F65DAEC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0088CC-7A71-79E3-DC63-589F83ED4B3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2F1862-0500-3AB0-B612-CA72E51DFF96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265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9" name="Round Same Side Corner 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0A728EC5-E897-7D0F-08CF-16107CBFC19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E5BCE0FE-93AA-640C-4E7B-007945727080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4" action="ppaction://hlinksldjump"/>
            <a:extLst>
              <a:ext uri="{FF2B5EF4-FFF2-40B4-BE49-F238E27FC236}">
                <a16:creationId xmlns:a16="http://schemas.microsoft.com/office/drawing/2014/main" id="{0DE364BF-9C83-0093-23B5-1BF1C4A202F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473953B3-94AB-A67C-0B03-BA948A3943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97338F9B-ECFC-DD81-53B2-BEDEDE96AE43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63A0084D-794A-622E-2E71-D2CED5749CEE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47B3FBE4-3185-B774-6112-ABB573A81D0D}"/>
              </a:ext>
            </a:extLst>
          </p:cNvPr>
          <p:cNvSpPr/>
          <p:nvPr userDrawn="1"/>
        </p:nvSpPr>
        <p:spPr>
          <a:xfrm rot="5400000">
            <a:off x="4430491" y="2879099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9F5E1743-9069-E932-F3F7-87CB2C465647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96AD76CD-5DDB-6BAC-EB0D-4B70C1B9EBA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1" action="ppaction://hlinksldjump"/>
            <a:extLst>
              <a:ext uri="{FF2B5EF4-FFF2-40B4-BE49-F238E27FC236}">
                <a16:creationId xmlns:a16="http://schemas.microsoft.com/office/drawing/2014/main" id="{7838765C-A3D3-1F22-AED9-B5B8449022F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2" action="ppaction://hlinksldjump"/>
            <a:extLst>
              <a:ext uri="{FF2B5EF4-FFF2-40B4-BE49-F238E27FC236}">
                <a16:creationId xmlns:a16="http://schemas.microsoft.com/office/drawing/2014/main" id="{4E6228A5-942D-BE4E-765B-74A810232B2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3" action="ppaction://hlinksldjump"/>
            <a:extLst>
              <a:ext uri="{FF2B5EF4-FFF2-40B4-BE49-F238E27FC236}">
                <a16:creationId xmlns:a16="http://schemas.microsoft.com/office/drawing/2014/main" id="{86FC5D11-F2DA-832E-BF67-F365BCE6EA9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4" action="ppaction://hlinksldjump"/>
            <a:extLst>
              <a:ext uri="{FF2B5EF4-FFF2-40B4-BE49-F238E27FC236}">
                <a16:creationId xmlns:a16="http://schemas.microsoft.com/office/drawing/2014/main" id="{12F23B6D-3A97-DCBA-0185-A82990F2D5C5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87741-CC13-CED0-5CD9-08809E22219F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343DE-A9A9-3F68-0983-60ED4D06DBCD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4DA826D4-F1B2-7C47-ED24-775EF104133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5E721EEC-14E2-AC4B-4B51-99FFAF61244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0128467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C5E7CE-75F0-F75A-52C8-6E6A90288BCA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A33ACC-154C-E2DA-170A-D81A9985B2CA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4BD730-B381-102A-66F2-A9A706A459A7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9C30D7-0282-7B3E-FB97-1CA594B61DA2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9F0DC1-F165-2407-AC38-DC5E6C2D6DA6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3558339"/>
            <a:chExt cx="1280160" cy="9875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35C8C-1C4E-B456-F4E0-6219F77B1133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AC3F6C-78EA-789A-E6F0-A543D88B3ABF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D69F18-2B88-1C75-440E-446CBB574775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72582E-1B99-444E-AFEB-714F9FBC64FC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0F559DB3-1F54-2FAD-1716-044689FE5F1D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hlinkClick r:id="rId19" action="ppaction://hlinksldjump"/>
              <a:extLst>
                <a:ext uri="{FF2B5EF4-FFF2-40B4-BE49-F238E27FC236}">
                  <a16:creationId xmlns:a16="http://schemas.microsoft.com/office/drawing/2014/main" id="{C37C9FC0-BAA7-A920-3109-92F5CD74E9F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Rectangle 13">
              <a:hlinkClick r:id="rId20" action="ppaction://hlinksldjump"/>
              <a:extLst>
                <a:ext uri="{FF2B5EF4-FFF2-40B4-BE49-F238E27FC236}">
                  <a16:creationId xmlns:a16="http://schemas.microsoft.com/office/drawing/2014/main" id="{3C8FB205-67B5-C606-2057-D329DC62D4C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25F0162-B7D7-6618-A400-F95BDD98446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84BE2964-A7C4-F2DA-6AB0-E571A6E61F3D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Rectangle 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4BFDF7A0-5E30-98D6-5828-A353BF9C0E0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Rectangle 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18B63E8B-32C4-D1EA-C145-47B2369E18A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>
              <a:hlinkClick r:id="rId25" action="ppaction://hlinksldjump"/>
              <a:extLst>
                <a:ext uri="{FF2B5EF4-FFF2-40B4-BE49-F238E27FC236}">
                  <a16:creationId xmlns:a16="http://schemas.microsoft.com/office/drawing/2014/main" id="{EAEFF07C-5E0E-1FBB-4AA6-3C909F65C399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hlinkClick r:id="rId26" action="ppaction://hlinksldjump"/>
              <a:extLst>
                <a:ext uri="{FF2B5EF4-FFF2-40B4-BE49-F238E27FC236}">
                  <a16:creationId xmlns:a16="http://schemas.microsoft.com/office/drawing/2014/main" id="{CD8F3C47-27AA-E92D-54C3-FDBD2D8788A7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9" name="Rectangle 68">
              <a:hlinkClick r:id="rId27" action="ppaction://hlinksldjump"/>
              <a:extLst>
                <a:ext uri="{FF2B5EF4-FFF2-40B4-BE49-F238E27FC236}">
                  <a16:creationId xmlns:a16="http://schemas.microsoft.com/office/drawing/2014/main" id="{DCF57DDA-7DD3-E710-8798-5A8813485024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Rectangle 69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03B98A-D930-EE05-2007-96EC7AD84B0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1" name="Rectangle 70">
              <a:hlinkClick r:id="rId29" action="ppaction://hlinksldjump"/>
              <a:extLst>
                <a:ext uri="{FF2B5EF4-FFF2-40B4-BE49-F238E27FC236}">
                  <a16:creationId xmlns:a16="http://schemas.microsoft.com/office/drawing/2014/main" id="{5D1121D9-AAD2-1F3F-3E71-81E60F75945D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2" name="Rectangle 71">
              <a:hlinkClick r:id="rId30" action="ppaction://hlinksldjump"/>
              <a:extLst>
                <a:ext uri="{FF2B5EF4-FFF2-40B4-BE49-F238E27FC236}">
                  <a16:creationId xmlns:a16="http://schemas.microsoft.com/office/drawing/2014/main" id="{8FDCBC68-F0B7-3C10-DC4A-80334FB131F3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5" name="Rectangle 74">
              <a:hlinkClick r:id="rId31" action="ppaction://hlinksldjump"/>
              <a:extLst>
                <a:ext uri="{FF2B5EF4-FFF2-40B4-BE49-F238E27FC236}">
                  <a16:creationId xmlns:a16="http://schemas.microsoft.com/office/drawing/2014/main" id="{4351E1AD-6979-434A-CE55-6DD0B7DFC27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6" name="Rectangle 75">
              <a:hlinkClick r:id="rId32" action="ppaction://hlinksldjump"/>
              <a:extLst>
                <a:ext uri="{FF2B5EF4-FFF2-40B4-BE49-F238E27FC236}">
                  <a16:creationId xmlns:a16="http://schemas.microsoft.com/office/drawing/2014/main" id="{32F51489-538B-EDFD-452C-37299499A6C0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7" name="Rectangle 76">
              <a:hlinkClick r:id="rId33" action="ppaction://hlinksldjump"/>
              <a:extLst>
                <a:ext uri="{FF2B5EF4-FFF2-40B4-BE49-F238E27FC236}">
                  <a16:creationId xmlns:a16="http://schemas.microsoft.com/office/drawing/2014/main" id="{AE9A48D4-BCD9-E7D8-A41B-DC6C58D2BF1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8" name="Rectangle 77">
              <a:hlinkClick r:id="rId34" action="ppaction://hlinksldjump"/>
              <a:extLst>
                <a:ext uri="{FF2B5EF4-FFF2-40B4-BE49-F238E27FC236}">
                  <a16:creationId xmlns:a16="http://schemas.microsoft.com/office/drawing/2014/main" id="{19FDCF5C-7F15-7279-53D2-4F32620959AB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hlinkClick r:id="rId35" action="ppaction://hlinksldjump"/>
              <a:extLst>
                <a:ext uri="{FF2B5EF4-FFF2-40B4-BE49-F238E27FC236}">
                  <a16:creationId xmlns:a16="http://schemas.microsoft.com/office/drawing/2014/main" id="{9FBC6452-FBD9-391C-EA75-D4BBB9E14D0C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0" name="Rectangle 79">
              <a:hlinkClick r:id="rId36" action="ppaction://hlinksldjump"/>
              <a:extLst>
                <a:ext uri="{FF2B5EF4-FFF2-40B4-BE49-F238E27FC236}">
                  <a16:creationId xmlns:a16="http://schemas.microsoft.com/office/drawing/2014/main" id="{3F763C86-02FA-CD60-9F8F-9A21F3D73034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1" name="Rectangle 80">
              <a:hlinkClick r:id="rId37" action="ppaction://hlinksldjump"/>
              <a:extLst>
                <a:ext uri="{FF2B5EF4-FFF2-40B4-BE49-F238E27FC236}">
                  <a16:creationId xmlns:a16="http://schemas.microsoft.com/office/drawing/2014/main" id="{EB736C84-4608-E143-BD1E-069596606166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2" name="Rectangle 81">
              <a:hlinkClick r:id="rId38" action="ppaction://hlinksldjump"/>
              <a:extLst>
                <a:ext uri="{FF2B5EF4-FFF2-40B4-BE49-F238E27FC236}">
                  <a16:creationId xmlns:a16="http://schemas.microsoft.com/office/drawing/2014/main" id="{7BA88931-ABAC-D430-8CB7-F7C7700BA4B2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3" name="Rectangle 82">
              <a:hlinkClick r:id="rId39" action="ppaction://hlinksldjump"/>
              <a:extLst>
                <a:ext uri="{FF2B5EF4-FFF2-40B4-BE49-F238E27FC236}">
                  <a16:creationId xmlns:a16="http://schemas.microsoft.com/office/drawing/2014/main" id="{71662446-D7AE-FA68-0C62-A07160291062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4" name="Rectangle 83">
              <a:hlinkClick r:id="rId40" action="ppaction://hlinksldjump"/>
              <a:extLst>
                <a:ext uri="{FF2B5EF4-FFF2-40B4-BE49-F238E27FC236}">
                  <a16:creationId xmlns:a16="http://schemas.microsoft.com/office/drawing/2014/main" id="{A400D21E-084A-D403-B966-CDC2CEF535E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5" name="Rectangle 84">
              <a:hlinkClick r:id="rId41" action="ppaction://hlinksldjump"/>
              <a:extLst>
                <a:ext uri="{FF2B5EF4-FFF2-40B4-BE49-F238E27FC236}">
                  <a16:creationId xmlns:a16="http://schemas.microsoft.com/office/drawing/2014/main" id="{33F7D83C-A4AA-9A00-D31C-C20BD5805F8A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6" name="Rectangle 85">
              <a:hlinkClick r:id="rId42" action="ppaction://hlinksldjump"/>
              <a:extLst>
                <a:ext uri="{FF2B5EF4-FFF2-40B4-BE49-F238E27FC236}">
                  <a16:creationId xmlns:a16="http://schemas.microsoft.com/office/drawing/2014/main" id="{697B545A-A66A-BF9E-BA6E-CA14D3EC8E9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7" name="Rectangle 86">
              <a:hlinkClick r:id="rId43" action="ppaction://hlinksldjump"/>
              <a:extLst>
                <a:ext uri="{FF2B5EF4-FFF2-40B4-BE49-F238E27FC236}">
                  <a16:creationId xmlns:a16="http://schemas.microsoft.com/office/drawing/2014/main" id="{165BBEC7-BC4E-07DE-7180-F2901B6109C2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8" name="Rectangle 87">
              <a:hlinkClick r:id="rId44" action="ppaction://hlinksldjump"/>
              <a:extLst>
                <a:ext uri="{FF2B5EF4-FFF2-40B4-BE49-F238E27FC236}">
                  <a16:creationId xmlns:a16="http://schemas.microsoft.com/office/drawing/2014/main" id="{E4FC4332-48D8-16FF-AF98-DC3480626B6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9" name="Rectangle 88">
              <a:hlinkClick r:id="rId45" action="ppaction://hlinksldjump"/>
              <a:extLst>
                <a:ext uri="{FF2B5EF4-FFF2-40B4-BE49-F238E27FC236}">
                  <a16:creationId xmlns:a16="http://schemas.microsoft.com/office/drawing/2014/main" id="{4C7EC973-DA06-ACB5-5DE0-749F2246C81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0" name="Rectangle 89">
              <a:hlinkClick r:id="rId46" action="ppaction://hlinksldjump"/>
              <a:extLst>
                <a:ext uri="{FF2B5EF4-FFF2-40B4-BE49-F238E27FC236}">
                  <a16:creationId xmlns:a16="http://schemas.microsoft.com/office/drawing/2014/main" id="{B4A5C59A-E352-7292-22C6-78A756D9A0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1" name="Rectangle 90">
              <a:hlinkClick r:id="rId47" action="ppaction://hlinksldjump"/>
              <a:extLst>
                <a:ext uri="{FF2B5EF4-FFF2-40B4-BE49-F238E27FC236}">
                  <a16:creationId xmlns:a16="http://schemas.microsoft.com/office/drawing/2014/main" id="{CD824A74-3B1B-8157-12F3-09D72B2799B4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2" name="Rectangle 91">
              <a:hlinkClick r:id="rId48" action="ppaction://hlinksldjump"/>
              <a:extLst>
                <a:ext uri="{FF2B5EF4-FFF2-40B4-BE49-F238E27FC236}">
                  <a16:creationId xmlns:a16="http://schemas.microsoft.com/office/drawing/2014/main" id="{DE9C6500-119E-68C1-5661-60EF28F39D09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7EC601-2336-5682-E481-226D0C55ADA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61810D2-1A34-0D34-BFC9-DBF0DF476A7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4BF9BCA-E789-9C92-A6F7-D50ED76E8A06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A5B8B31-7261-498A-8DE8-888B21CE0A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C16AE2F-1770-8E91-560B-1C5A0EF205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BB33B28-A2F0-92DC-343B-38142D4E9E9C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4777247-5039-9B8D-7954-EC4BF338E26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0DD9EFF2-232F-C81D-AC62-2EA76B1BC0B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120A7C97-1428-3873-5352-41C46DFAD0D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04839E73-133B-7F0A-4F2C-7BD9E70FB6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0CFC5907-BAE6-502F-0250-12E76A4FB12D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8E5BE60F-CB0E-CE31-4DD2-7D8A679DEC4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97AD2F68-2B0C-6843-D0E3-BAA08177021D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F7E04352-8963-6E10-4B6C-5F3B6425ACC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CD568A93-C3C6-83C6-8D05-E76E9103E041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397F9078-602D-237C-7DCB-06A46E1E4044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AEAE2C1E-2DD8-4505-306E-DA25A79D1863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6E60C7B0-964A-EF62-2BE0-1D17540A9C4B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1F5A11C7-1B97-CE8A-0ABA-50263AB467EE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442A6998-7D35-DF24-77B5-885F156FDC39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DCBF0E-C096-01C7-7461-EF6CFA5679B2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1821481" y="3558339"/>
            <a:chExt cx="1280160" cy="11521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0AEC0B-963D-862C-1CDD-B32351B1E197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524779-549D-6F3B-792F-92ABAC768A4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hlinkClick r:id="rId18" action="ppaction://hlinksldjump"/>
              <a:extLst>
                <a:ext uri="{FF2B5EF4-FFF2-40B4-BE49-F238E27FC236}">
                  <a16:creationId xmlns:a16="http://schemas.microsoft.com/office/drawing/2014/main" id="{50D60F1C-8E61-4C8A-13F4-B800519F1F7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Rectangle 21">
              <a:hlinkClick r:id="rId19" action="ppaction://hlinksldjump"/>
              <a:extLst>
                <a:ext uri="{FF2B5EF4-FFF2-40B4-BE49-F238E27FC236}">
                  <a16:creationId xmlns:a16="http://schemas.microsoft.com/office/drawing/2014/main" id="{0845CFEE-7BE7-A807-55C5-02D1877D10E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 22">
              <a:hlinkClick r:id="rId20" action="ppaction://hlinksldjump"/>
              <a:extLst>
                <a:ext uri="{FF2B5EF4-FFF2-40B4-BE49-F238E27FC236}">
                  <a16:creationId xmlns:a16="http://schemas.microsoft.com/office/drawing/2014/main" id="{3EC1301A-5312-3DAA-EC8D-3B87D3AF6248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>
              <a:hlinkClick r:id="rId21" action="ppaction://hlinksldjump"/>
              <a:extLst>
                <a:ext uri="{FF2B5EF4-FFF2-40B4-BE49-F238E27FC236}">
                  <a16:creationId xmlns:a16="http://schemas.microsoft.com/office/drawing/2014/main" id="{A88E0C45-9538-64FA-490B-0AA6993C5EA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>
              <a:hlinkClick r:id="rId22" action="ppaction://hlinksldjump"/>
              <a:extLst>
                <a:ext uri="{FF2B5EF4-FFF2-40B4-BE49-F238E27FC236}">
                  <a16:creationId xmlns:a16="http://schemas.microsoft.com/office/drawing/2014/main" id="{59493DDE-0D55-F7E5-08EA-E0044D43297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6" name="Rectangle 25">
              <a:hlinkClick r:id="rId23" action="ppaction://hlinksldjump"/>
              <a:extLst>
                <a:ext uri="{FF2B5EF4-FFF2-40B4-BE49-F238E27FC236}">
                  <a16:creationId xmlns:a16="http://schemas.microsoft.com/office/drawing/2014/main" id="{CA5036FB-967A-91F8-6F17-30C5846F92D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Rectangle 26">
              <a:hlinkClick r:id="rId24" action="ppaction://hlinksldjump"/>
              <a:extLst>
                <a:ext uri="{FF2B5EF4-FFF2-40B4-BE49-F238E27FC236}">
                  <a16:creationId xmlns:a16="http://schemas.microsoft.com/office/drawing/2014/main" id="{AE0F1ED9-9021-6BBD-B229-6E4E4CBF3BA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hlinkClick r:id="rId25" action="ppaction://hlinksldjump"/>
              <a:extLst>
                <a:ext uri="{FF2B5EF4-FFF2-40B4-BE49-F238E27FC236}">
                  <a16:creationId xmlns:a16="http://schemas.microsoft.com/office/drawing/2014/main" id="{7CAC5D44-7784-E07A-C4BE-F601FBF8600E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9" name="Rectangle 28">
              <a:hlinkClick r:id="rId26" action="ppaction://hlinksldjump"/>
              <a:extLst>
                <a:ext uri="{FF2B5EF4-FFF2-40B4-BE49-F238E27FC236}">
                  <a16:creationId xmlns:a16="http://schemas.microsoft.com/office/drawing/2014/main" id="{0B8CEB35-BE69-97CA-B78F-DF9C7C2B31E2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0" name="Rectangle 29">
              <a:hlinkClick r:id="rId27" action="ppaction://hlinksldjump"/>
              <a:extLst>
                <a:ext uri="{FF2B5EF4-FFF2-40B4-BE49-F238E27FC236}">
                  <a16:creationId xmlns:a16="http://schemas.microsoft.com/office/drawing/2014/main" id="{57711C56-CC50-C7B9-496C-8DA4A3A529D4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1" name="Rectangle 30">
              <a:hlinkClick r:id="rId28" action="ppaction://hlinksldjump"/>
              <a:extLst>
                <a:ext uri="{FF2B5EF4-FFF2-40B4-BE49-F238E27FC236}">
                  <a16:creationId xmlns:a16="http://schemas.microsoft.com/office/drawing/2014/main" id="{474A1290-7E58-867D-79DF-96C42934B768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2" name="Rectangle 31">
              <a:hlinkClick r:id="rId29" action="ppaction://hlinksldjump"/>
              <a:extLst>
                <a:ext uri="{FF2B5EF4-FFF2-40B4-BE49-F238E27FC236}">
                  <a16:creationId xmlns:a16="http://schemas.microsoft.com/office/drawing/2014/main" id="{CFCB9164-3C78-232A-4FE1-4D27D402BA6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3" name="Rectangle 32">
              <a:hlinkClick r:id="rId30" action="ppaction://hlinksldjump"/>
              <a:extLst>
                <a:ext uri="{FF2B5EF4-FFF2-40B4-BE49-F238E27FC236}">
                  <a16:creationId xmlns:a16="http://schemas.microsoft.com/office/drawing/2014/main" id="{CEC8119B-E636-0570-04E7-CC296B7FF73C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4" name="Rectangle 33">
              <a:hlinkClick r:id="rId31" action="ppaction://hlinksldjump"/>
              <a:extLst>
                <a:ext uri="{FF2B5EF4-FFF2-40B4-BE49-F238E27FC236}">
                  <a16:creationId xmlns:a16="http://schemas.microsoft.com/office/drawing/2014/main" id="{7CFFB279-1AFF-997B-F73F-6C2B9FB90CD6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5" name="Rectangle 34">
              <a:hlinkClick r:id="rId32" action="ppaction://hlinksldjump"/>
              <a:extLst>
                <a:ext uri="{FF2B5EF4-FFF2-40B4-BE49-F238E27FC236}">
                  <a16:creationId xmlns:a16="http://schemas.microsoft.com/office/drawing/2014/main" id="{E460282C-FBAB-266D-698C-4964CCA6A36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6" name="Rectangle 35">
              <a:hlinkClick r:id="rId33" action="ppaction://hlinksldjump"/>
              <a:extLst>
                <a:ext uri="{FF2B5EF4-FFF2-40B4-BE49-F238E27FC236}">
                  <a16:creationId xmlns:a16="http://schemas.microsoft.com/office/drawing/2014/main" id="{B6654646-6238-3FDD-15C2-E24378BBFB4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7" name="Rectangle 36">
              <a:hlinkClick r:id="rId34" action="ppaction://hlinksldjump"/>
              <a:extLst>
                <a:ext uri="{FF2B5EF4-FFF2-40B4-BE49-F238E27FC236}">
                  <a16:creationId xmlns:a16="http://schemas.microsoft.com/office/drawing/2014/main" id="{08C19DD6-77D7-3DB7-C81A-DCAD707D4B1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8" name="Rectangle 37">
              <a:hlinkClick r:id="rId35" action="ppaction://hlinksldjump"/>
              <a:extLst>
                <a:ext uri="{FF2B5EF4-FFF2-40B4-BE49-F238E27FC236}">
                  <a16:creationId xmlns:a16="http://schemas.microsoft.com/office/drawing/2014/main" id="{0FC226D0-1B02-B56B-AA2E-0F0FE5141B45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9" name="Rectangle 38">
              <a:hlinkClick r:id="rId36" action="ppaction://hlinksldjump"/>
              <a:extLst>
                <a:ext uri="{FF2B5EF4-FFF2-40B4-BE49-F238E27FC236}">
                  <a16:creationId xmlns:a16="http://schemas.microsoft.com/office/drawing/2014/main" id="{B9BC9A86-3511-C371-92F8-36EF4AFC0847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0" name="Rectangle 39">
              <a:hlinkClick r:id="rId37" action="ppaction://hlinksldjump"/>
              <a:extLst>
                <a:ext uri="{FF2B5EF4-FFF2-40B4-BE49-F238E27FC236}">
                  <a16:creationId xmlns:a16="http://schemas.microsoft.com/office/drawing/2014/main" id="{7135197C-AA05-2614-96BF-B6A245DE45E2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1" name="Rectangle 40">
              <a:hlinkClick r:id="rId38" action="ppaction://hlinksldjump"/>
              <a:extLst>
                <a:ext uri="{FF2B5EF4-FFF2-40B4-BE49-F238E27FC236}">
                  <a16:creationId xmlns:a16="http://schemas.microsoft.com/office/drawing/2014/main" id="{498BF8E9-F35B-3D63-A44F-F49FFCC2741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2" name="Rectangle 41">
              <a:hlinkClick r:id="rId39" action="ppaction://hlinksldjump"/>
              <a:extLst>
                <a:ext uri="{FF2B5EF4-FFF2-40B4-BE49-F238E27FC236}">
                  <a16:creationId xmlns:a16="http://schemas.microsoft.com/office/drawing/2014/main" id="{7A0A96FD-9B10-EB43-83DB-C1E2C46DD05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3" name="Rectangle 42">
              <a:hlinkClick r:id="rId40" action="ppaction://hlinksldjump"/>
              <a:extLst>
                <a:ext uri="{FF2B5EF4-FFF2-40B4-BE49-F238E27FC236}">
                  <a16:creationId xmlns:a16="http://schemas.microsoft.com/office/drawing/2014/main" id="{D8AC3D32-8366-3FBD-735F-E87081A302E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4" name="Rectangle 43">
              <a:hlinkClick r:id="rId41" action="ppaction://hlinksldjump"/>
              <a:extLst>
                <a:ext uri="{FF2B5EF4-FFF2-40B4-BE49-F238E27FC236}">
                  <a16:creationId xmlns:a16="http://schemas.microsoft.com/office/drawing/2014/main" id="{F0D5541B-5114-6DEC-331C-132A1C37AFE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5" name="Rectangle 44">
              <a:hlinkClick r:id="rId42" action="ppaction://hlinksldjump"/>
              <a:extLst>
                <a:ext uri="{FF2B5EF4-FFF2-40B4-BE49-F238E27FC236}">
                  <a16:creationId xmlns:a16="http://schemas.microsoft.com/office/drawing/2014/main" id="{B8CB4F9D-028E-9925-9A31-1FD92ED9619B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6" name="Rectangle 45">
              <a:hlinkClick r:id="rId43" action="ppaction://hlinksldjump"/>
              <a:extLst>
                <a:ext uri="{FF2B5EF4-FFF2-40B4-BE49-F238E27FC236}">
                  <a16:creationId xmlns:a16="http://schemas.microsoft.com/office/drawing/2014/main" id="{258BA18E-9E93-29E7-4762-BDDFCD0CD0A7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7" name="Rectangle 46">
              <a:hlinkClick r:id="rId44" action="ppaction://hlinksldjump"/>
              <a:extLst>
                <a:ext uri="{FF2B5EF4-FFF2-40B4-BE49-F238E27FC236}">
                  <a16:creationId xmlns:a16="http://schemas.microsoft.com/office/drawing/2014/main" id="{60CC5796-C8AB-343B-A7B2-02D7E50FC82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8" name="Rectangle 47">
              <a:hlinkClick r:id="rId45" action="ppaction://hlinksldjump"/>
              <a:extLst>
                <a:ext uri="{FF2B5EF4-FFF2-40B4-BE49-F238E27FC236}">
                  <a16:creationId xmlns:a16="http://schemas.microsoft.com/office/drawing/2014/main" id="{AC0D0A86-3E27-B9DD-82C2-A3C32D250BC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9" name="Rectangle 48">
              <a:hlinkClick r:id="rId46" action="ppaction://hlinksldjump"/>
              <a:extLst>
                <a:ext uri="{FF2B5EF4-FFF2-40B4-BE49-F238E27FC236}">
                  <a16:creationId xmlns:a16="http://schemas.microsoft.com/office/drawing/2014/main" id="{2962D6CD-CE1E-ECA0-077D-E263D3B1F07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0" name="Rectangle 49">
              <a:hlinkClick r:id="rId47" action="ppaction://hlinksldjump"/>
              <a:extLst>
                <a:ext uri="{FF2B5EF4-FFF2-40B4-BE49-F238E27FC236}">
                  <a16:creationId xmlns:a16="http://schemas.microsoft.com/office/drawing/2014/main" id="{21C43B85-BB15-9CD8-26E2-18CFECFD8223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1" name="Rectangle 50">
              <a:hlinkClick r:id="rId48" action="ppaction://hlinksldjump"/>
              <a:extLst>
                <a:ext uri="{FF2B5EF4-FFF2-40B4-BE49-F238E27FC236}">
                  <a16:creationId xmlns:a16="http://schemas.microsoft.com/office/drawing/2014/main" id="{BDC8ECEA-9F3C-7342-85C7-602AD39B18B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F2A2C68-D9FC-F58F-E420-E0B1EE6520F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92CE31-D6B8-A7DC-1E7B-5436CE1CFCD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F1BFF1-C9E4-5D5F-4FD5-36EC51C46F40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39A0217-F721-B41F-06C8-0C8BBC79FB20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B8676E-C834-615D-465B-AA194C21DF2A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C4076F7-BA34-46EC-EB69-270C34DC619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4917FF-E39C-85F0-951E-5A3DD7F63941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FE7562-58A9-474E-2EC7-C4053272EC2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3B6395-C089-A234-1E90-32F17D9D78C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7439D4-9A4E-F63E-2BA3-F645A92E97B5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2BC9466-715D-D813-F3DE-E12BEA533A71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7298BD-484B-148A-BAC3-6369ABD5615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684B80-16E0-A4E5-4A1D-45A1EE1EF4D4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F5FA623-6590-B948-063A-021EE0E8224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344794-4E86-BC28-8D3B-DAF662FCF25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F9861CC-3554-C55D-CC81-2E08667308E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65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E91468B7-66B6-4D98-6AA8-B9D7A4B703F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477DA1D2-5A1D-A376-1342-4E29755B1EA5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1A69343C-C27A-C851-A522-ED5E5F912B4A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69CD187C-0A69-1420-08B5-16F0067DE6D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FBEB6526-539D-0C85-A590-14F887282A8A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9FC0E66E-1E6E-C769-1C46-5876AEFF4C7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BC25F2DA-7EB8-1484-52A0-334DCFEB983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F3AD783F-6EE7-6AB2-5819-CF889E964E23}"/>
              </a:ext>
            </a:extLst>
          </p:cNvPr>
          <p:cNvSpPr/>
          <p:nvPr userDrawn="1"/>
        </p:nvSpPr>
        <p:spPr>
          <a:xfrm rot="5400000">
            <a:off x="4430491" y="3282442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AE0C47D5-C4C6-74CE-75C1-3EEA559A17A9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DBF09DC4-243B-B92B-5CE2-9E4EE243D93D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ED849A87-A013-6C6B-B577-4BA3A301C155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99E87CC6-D73F-CA86-63EE-BA00E287F8C8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D5FF9625-0FF3-DEE0-0442-0401097C026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0831-069E-08EB-BD6B-8DB77B54C783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5EA12-FC23-2775-CAE4-B7024B504D29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0077B1AD-C9D2-1C1D-41F1-4B70F0FA6BE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D5C21A38-D197-4D46-451E-35F5045433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4218B7-597A-D628-FD41-1B8328C5BC19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1838D8-3BCA-CBF9-0537-CB64150A6832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50BA10-15C1-C257-7C9B-59B7C996396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B738DF-6631-B591-8DE1-863010CD2561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7D2B12-60E7-B3E5-5880-A27C2FFD18EA}"/>
              </a:ext>
            </a:extLst>
          </p:cNvPr>
          <p:cNvGrpSpPr/>
          <p:nvPr userDrawn="1"/>
        </p:nvGrpSpPr>
        <p:grpSpPr>
          <a:xfrm>
            <a:off x="3218688" y="374904"/>
            <a:ext cx="1280160" cy="1152144"/>
            <a:chOff x="1821481" y="3558339"/>
            <a:chExt cx="1280160" cy="11521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972AE8-BC07-2B3F-19F7-AE8673CFC00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5F5DF7-EB89-6651-084B-0E153B6713A7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18" action="ppaction://hlinksldjump"/>
              <a:extLst>
                <a:ext uri="{FF2B5EF4-FFF2-40B4-BE49-F238E27FC236}">
                  <a16:creationId xmlns:a16="http://schemas.microsoft.com/office/drawing/2014/main" id="{159BA68F-106D-08F3-C70E-4ACEE7D6257D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hlinkClick r:id="rId19" action="ppaction://hlinksldjump"/>
              <a:extLst>
                <a:ext uri="{FF2B5EF4-FFF2-40B4-BE49-F238E27FC236}">
                  <a16:creationId xmlns:a16="http://schemas.microsoft.com/office/drawing/2014/main" id="{5252AA95-E325-B0F2-0CE1-CA80D10F630B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>
              <a:hlinkClick r:id="rId20" action="ppaction://hlinksldjump"/>
              <a:extLst>
                <a:ext uri="{FF2B5EF4-FFF2-40B4-BE49-F238E27FC236}">
                  <a16:creationId xmlns:a16="http://schemas.microsoft.com/office/drawing/2014/main" id="{B07F5907-11D8-02FB-6AB6-79A95671AC0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hlinkClick r:id="rId21" action="ppaction://hlinksldjump"/>
              <a:extLst>
                <a:ext uri="{FF2B5EF4-FFF2-40B4-BE49-F238E27FC236}">
                  <a16:creationId xmlns:a16="http://schemas.microsoft.com/office/drawing/2014/main" id="{9237E231-98D3-CDAE-2CB8-5D12E6FA26C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>
              <a:hlinkClick r:id="rId22" action="ppaction://hlinksldjump"/>
              <a:extLst>
                <a:ext uri="{FF2B5EF4-FFF2-40B4-BE49-F238E27FC236}">
                  <a16:creationId xmlns:a16="http://schemas.microsoft.com/office/drawing/2014/main" id="{761BC0E1-E98E-7EED-6953-D7A4563C66CD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Rectangl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9CE602AB-8C55-8998-587F-258983D7110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Rectangle 15">
              <a:hlinkClick r:id="rId24" action="ppaction://hlinksldjump"/>
              <a:extLst>
                <a:ext uri="{FF2B5EF4-FFF2-40B4-BE49-F238E27FC236}">
                  <a16:creationId xmlns:a16="http://schemas.microsoft.com/office/drawing/2014/main" id="{12F5147F-C20D-F188-E39F-A893BA91125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Rectangle 29">
              <a:hlinkClick r:id="rId25" action="ppaction://hlinksldjump"/>
              <a:extLst>
                <a:ext uri="{FF2B5EF4-FFF2-40B4-BE49-F238E27FC236}">
                  <a16:creationId xmlns:a16="http://schemas.microsoft.com/office/drawing/2014/main" id="{5714EDB9-A803-E2FB-BDD7-49F8F10B6C6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Rectangle 30">
              <a:hlinkClick r:id="rId26" action="ppaction://hlinksldjump"/>
              <a:extLst>
                <a:ext uri="{FF2B5EF4-FFF2-40B4-BE49-F238E27FC236}">
                  <a16:creationId xmlns:a16="http://schemas.microsoft.com/office/drawing/2014/main" id="{CB08F92C-C838-579F-A956-653F6905B8A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>
              <a:hlinkClick r:id="rId27" action="ppaction://hlinksldjump"/>
              <a:extLst>
                <a:ext uri="{FF2B5EF4-FFF2-40B4-BE49-F238E27FC236}">
                  <a16:creationId xmlns:a16="http://schemas.microsoft.com/office/drawing/2014/main" id="{2BECB4D9-7868-FF35-3EBC-1B2A9293427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4" name="Rectangle 33">
              <a:hlinkClick r:id="rId28" action="ppaction://hlinksldjump"/>
              <a:extLst>
                <a:ext uri="{FF2B5EF4-FFF2-40B4-BE49-F238E27FC236}">
                  <a16:creationId xmlns:a16="http://schemas.microsoft.com/office/drawing/2014/main" id="{C97027B4-5125-741D-92CC-AC103D8F89D6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5" name="Rectangle 34">
              <a:hlinkClick r:id="rId29" action="ppaction://hlinksldjump"/>
              <a:extLst>
                <a:ext uri="{FF2B5EF4-FFF2-40B4-BE49-F238E27FC236}">
                  <a16:creationId xmlns:a16="http://schemas.microsoft.com/office/drawing/2014/main" id="{AA52B26F-BD6B-8980-194C-86F45177811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6" name="Rectangle 35">
              <a:hlinkClick r:id="rId30" action="ppaction://hlinksldjump"/>
              <a:extLst>
                <a:ext uri="{FF2B5EF4-FFF2-40B4-BE49-F238E27FC236}">
                  <a16:creationId xmlns:a16="http://schemas.microsoft.com/office/drawing/2014/main" id="{DD3F0C13-1DC6-DB2F-7B2E-254546AA29E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7" name="Rectangle 36">
              <a:hlinkClick r:id="rId31" action="ppaction://hlinksldjump"/>
              <a:extLst>
                <a:ext uri="{FF2B5EF4-FFF2-40B4-BE49-F238E27FC236}">
                  <a16:creationId xmlns:a16="http://schemas.microsoft.com/office/drawing/2014/main" id="{B0CAF423-BA00-F6AF-A3F5-C01E4320BFE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8" name="Rectangle 37">
              <a:hlinkClick r:id="rId32" action="ppaction://hlinksldjump"/>
              <a:extLst>
                <a:ext uri="{FF2B5EF4-FFF2-40B4-BE49-F238E27FC236}">
                  <a16:creationId xmlns:a16="http://schemas.microsoft.com/office/drawing/2014/main" id="{CD6B68D7-E8DB-EECE-4FF0-BB6F56B225F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9" name="Rectangle 38">
              <a:hlinkClick r:id="rId33" action="ppaction://hlinksldjump"/>
              <a:extLst>
                <a:ext uri="{FF2B5EF4-FFF2-40B4-BE49-F238E27FC236}">
                  <a16:creationId xmlns:a16="http://schemas.microsoft.com/office/drawing/2014/main" id="{01BE469D-3A35-E747-9C1A-6D6EC4FA9C0D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" name="Rectangle 42">
              <a:hlinkClick r:id="rId34" action="ppaction://hlinksldjump"/>
              <a:extLst>
                <a:ext uri="{FF2B5EF4-FFF2-40B4-BE49-F238E27FC236}">
                  <a16:creationId xmlns:a16="http://schemas.microsoft.com/office/drawing/2014/main" id="{7B5E64E7-F68C-FF5F-DE31-5A4F13AFDA3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4" name="Rectangle 43">
              <a:hlinkClick r:id="rId35" action="ppaction://hlinksldjump"/>
              <a:extLst>
                <a:ext uri="{FF2B5EF4-FFF2-40B4-BE49-F238E27FC236}">
                  <a16:creationId xmlns:a16="http://schemas.microsoft.com/office/drawing/2014/main" id="{296E8010-A0AB-9769-3FFC-37CF67CE0F4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9" name="Rectangle 68">
              <a:hlinkClick r:id="rId36" action="ppaction://hlinksldjump"/>
              <a:extLst>
                <a:ext uri="{FF2B5EF4-FFF2-40B4-BE49-F238E27FC236}">
                  <a16:creationId xmlns:a16="http://schemas.microsoft.com/office/drawing/2014/main" id="{14C50FAC-FD3F-DFA9-E906-554A3A82D67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0" name="Rectangle 69">
              <a:hlinkClick r:id="rId37" action="ppaction://hlinksldjump"/>
              <a:extLst>
                <a:ext uri="{FF2B5EF4-FFF2-40B4-BE49-F238E27FC236}">
                  <a16:creationId xmlns:a16="http://schemas.microsoft.com/office/drawing/2014/main" id="{C8B4AACC-D814-A76F-E476-54EA3351C76A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1" name="Rectangle 70">
              <a:hlinkClick r:id="rId38" action="ppaction://hlinksldjump"/>
              <a:extLst>
                <a:ext uri="{FF2B5EF4-FFF2-40B4-BE49-F238E27FC236}">
                  <a16:creationId xmlns:a16="http://schemas.microsoft.com/office/drawing/2014/main" id="{9092DF2F-A30E-2248-C97C-D1F3128830B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2" name="Rectangle 71">
              <a:hlinkClick r:id="rId39" action="ppaction://hlinksldjump"/>
              <a:extLst>
                <a:ext uri="{FF2B5EF4-FFF2-40B4-BE49-F238E27FC236}">
                  <a16:creationId xmlns:a16="http://schemas.microsoft.com/office/drawing/2014/main" id="{02D24228-FAF9-557A-10D1-808FB15032A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3" name="Rectangle 72">
              <a:hlinkClick r:id="rId40" action="ppaction://hlinksldjump"/>
              <a:extLst>
                <a:ext uri="{FF2B5EF4-FFF2-40B4-BE49-F238E27FC236}">
                  <a16:creationId xmlns:a16="http://schemas.microsoft.com/office/drawing/2014/main" id="{EE1AF49D-3012-3FDC-0D84-6889C317AE0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4" name="Rectangle 73">
              <a:hlinkClick r:id="rId41" action="ppaction://hlinksldjump"/>
              <a:extLst>
                <a:ext uri="{FF2B5EF4-FFF2-40B4-BE49-F238E27FC236}">
                  <a16:creationId xmlns:a16="http://schemas.microsoft.com/office/drawing/2014/main" id="{338AA4C6-9C15-1FA4-D93E-06583E17CE93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5" name="Rectangle 74">
              <a:hlinkClick r:id="rId42" action="ppaction://hlinksldjump"/>
              <a:extLst>
                <a:ext uri="{FF2B5EF4-FFF2-40B4-BE49-F238E27FC236}">
                  <a16:creationId xmlns:a16="http://schemas.microsoft.com/office/drawing/2014/main" id="{90B6DA19-5E0B-F263-968D-43B606C12EA3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6" name="Rectangle 75">
              <a:hlinkClick r:id="rId43" action="ppaction://hlinksldjump"/>
              <a:extLst>
                <a:ext uri="{FF2B5EF4-FFF2-40B4-BE49-F238E27FC236}">
                  <a16:creationId xmlns:a16="http://schemas.microsoft.com/office/drawing/2014/main" id="{20FAF0D3-434B-BA28-99EA-DDF8CC48AF8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7" name="Rectangle 76">
              <a:hlinkClick r:id="rId44" action="ppaction://hlinksldjump"/>
              <a:extLst>
                <a:ext uri="{FF2B5EF4-FFF2-40B4-BE49-F238E27FC236}">
                  <a16:creationId xmlns:a16="http://schemas.microsoft.com/office/drawing/2014/main" id="{D5DB912F-2425-C7CE-82BF-EF06FD34E9B7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8" name="Rectangle 77">
              <a:hlinkClick r:id="rId45" action="ppaction://hlinksldjump"/>
              <a:extLst>
                <a:ext uri="{FF2B5EF4-FFF2-40B4-BE49-F238E27FC236}">
                  <a16:creationId xmlns:a16="http://schemas.microsoft.com/office/drawing/2014/main" id="{E17EB719-DF90-398C-D3CA-C953C8857C4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9" name="Rectangle 78">
              <a:hlinkClick r:id="rId46" action="ppaction://hlinksldjump"/>
              <a:extLst>
                <a:ext uri="{FF2B5EF4-FFF2-40B4-BE49-F238E27FC236}">
                  <a16:creationId xmlns:a16="http://schemas.microsoft.com/office/drawing/2014/main" id="{30209C88-EEC0-E7DB-BF43-01B96D49A86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0" name="Rectangle 79">
              <a:hlinkClick r:id="rId47" action="ppaction://hlinksldjump"/>
              <a:extLst>
                <a:ext uri="{FF2B5EF4-FFF2-40B4-BE49-F238E27FC236}">
                  <a16:creationId xmlns:a16="http://schemas.microsoft.com/office/drawing/2014/main" id="{FFF2BAD1-04F8-C878-67DE-172764F01FE7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1" name="Rectangle 80">
              <a:hlinkClick r:id="rId48" action="ppaction://hlinksldjump"/>
              <a:extLst>
                <a:ext uri="{FF2B5EF4-FFF2-40B4-BE49-F238E27FC236}">
                  <a16:creationId xmlns:a16="http://schemas.microsoft.com/office/drawing/2014/main" id="{27D05A8E-A8D0-DF37-EF73-B130CE88C8E9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5E2FA02-D630-5AC3-E4FE-60087D16A6C0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D7C55E4-A39A-264D-161B-E172634EFE0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CC61676-21B9-ED90-5B31-DDA29A8F1A8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633180-CE04-3CD5-D04B-5BB22B4A5132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BE72FE-B23E-3B32-0F8C-F4BD65E25059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A50468D-5B16-1222-13CE-2229C279C57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09EFEC-7103-38B3-372A-0B55BD09494D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4545891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D9DF300-B9A7-CD46-4CF4-20BF5ACAEFD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B38F34-3C12-616B-E84C-12A69839F608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6927FAF-C10E-9564-605B-E62CA89F3B14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3FA88C7-0AEB-1FF9-7445-937A3049F82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DFB6E2-F848-F552-3E9E-C22355AF95E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6810A08-6189-7974-BF6D-E48F45CBE087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4EC0984-9708-0EEB-669A-5FD61026507D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5D9532C-8D72-5548-C1EE-61ECD7AB341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399CECD-93BD-E05D-800D-3F3A3EF85FC8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9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22E93-BC92-AF57-F2BE-7CF53C46B287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FF5CD-CBFA-137B-77C1-DD44C676E50B}"/>
              </a:ext>
            </a:extLst>
          </p:cNvPr>
          <p:cNvSpPr txBox="1"/>
          <p:nvPr userDrawn="1"/>
        </p:nvSpPr>
        <p:spPr>
          <a:xfrm>
            <a:off x="385753" y="4093764"/>
            <a:ext cx="1690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Personal Annual Goals</a:t>
            </a:r>
          </a:p>
        </p:txBody>
      </p:sp>
      <p:sp>
        <p:nvSpPr>
          <p:cNvPr id="6" name="Text Placeholder 60">
            <a:extLst>
              <a:ext uri="{FF2B5EF4-FFF2-40B4-BE49-F238E27FC236}">
                <a16:creationId xmlns:a16="http://schemas.microsoft.com/office/drawing/2014/main" id="{A239834A-7403-3178-675C-213B915169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year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428858DE-05BF-6B0E-74F3-240CAF86F57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164945"/>
              </p:ext>
            </p:extLst>
          </p:nvPr>
        </p:nvGraphicFramePr>
        <p:xfrm>
          <a:off x="463066" y="4358382"/>
          <a:ext cx="4000561" cy="296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522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77039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011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91E05106-0F16-C84E-F5AB-967103B81BB7}"/>
              </a:ext>
            </a:extLst>
          </p:cNvPr>
          <p:cNvSpPr txBox="1"/>
          <p:nvPr userDrawn="1"/>
        </p:nvSpPr>
        <p:spPr>
          <a:xfrm>
            <a:off x="385753" y="611469"/>
            <a:ext cx="214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Professional Annual Goals</a:t>
            </a:r>
          </a:p>
        </p:txBody>
      </p:sp>
      <p:graphicFrame>
        <p:nvGraphicFramePr>
          <p:cNvPr id="93" name="Table 79">
            <a:extLst>
              <a:ext uri="{FF2B5EF4-FFF2-40B4-BE49-F238E27FC236}">
                <a16:creationId xmlns:a16="http://schemas.microsoft.com/office/drawing/2014/main" id="{6FD185E8-78BC-9629-71DC-F95212B6009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1607107"/>
              </p:ext>
            </p:extLst>
          </p:nvPr>
        </p:nvGraphicFramePr>
        <p:xfrm>
          <a:off x="463066" y="876771"/>
          <a:ext cx="4000561" cy="297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41">
                  <a:extLst>
                    <a:ext uri="{9D8B030D-6E8A-4147-A177-3AD203B41FA5}">
                      <a16:colId xmlns:a16="http://schemas.microsoft.com/office/drawing/2014/main" val="2668525578"/>
                    </a:ext>
                  </a:extLst>
                </a:gridCol>
                <a:gridCol w="1127920">
                  <a:extLst>
                    <a:ext uri="{9D8B030D-6E8A-4147-A177-3AD203B41FA5}">
                      <a16:colId xmlns:a16="http://schemas.microsoft.com/office/drawing/2014/main" val="3623468927"/>
                    </a:ext>
                  </a:extLst>
                </a:gridCol>
              </a:tblGrid>
              <a:tr h="371813"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4728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8456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6951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6037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3816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70905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26367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31722"/>
                  </a:ext>
                </a:extLst>
              </a:tr>
            </a:tbl>
          </a:graphicData>
        </a:graphic>
      </p:graphicFrame>
      <p:pic>
        <p:nvPicPr>
          <p:cNvPr id="18" name="Graphic 17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FFE00-84A1-50C6-1AF1-A3F1AEB3BB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19" name="Round Same Side Corner 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85108BA-8437-314E-4B8F-138FF99726BB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20" name="Round Same Side Corner 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CDAAACA-56FE-65BD-8C61-9FC87339A48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1" name="Round Same Side Corner 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94BED118-9F21-84B7-5293-CFEBF0F7E3B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2" name="Round Same Side Corner 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48A0425D-9140-D666-2531-8CFCE8AE203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3" name="Round Same Side Corner 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BDF9BFED-ADE6-C0C3-C58B-FFF1F701528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4" name="Round Same Side Corner 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4599AA98-69AA-9A89-E2A3-4D278579CF3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5" name="Round Same Side Corner 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85C57CAA-2713-9C14-A669-C535FBB91838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6" name="Round Same Side Corner 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0D882723-691F-0230-E654-3F0F9C496AFA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7" name="Round Same Side Corner Rectangle 26">
            <a:hlinkClick r:id="rId13" action="ppaction://hlinksldjump"/>
            <a:extLst>
              <a:ext uri="{FF2B5EF4-FFF2-40B4-BE49-F238E27FC236}">
                <a16:creationId xmlns:a16="http://schemas.microsoft.com/office/drawing/2014/main" id="{8F3C76A1-DEE5-6289-B0EE-8231B6AA5CC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8" name="Round Same Side Corner Rectangle 27">
            <a:hlinkClick r:id="rId14" action="ppaction://hlinksldjump"/>
            <a:extLst>
              <a:ext uri="{FF2B5EF4-FFF2-40B4-BE49-F238E27FC236}">
                <a16:creationId xmlns:a16="http://schemas.microsoft.com/office/drawing/2014/main" id="{0971D5E7-EED9-1A33-7572-8AC30FF31E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9" name="Round Same Side Corner Rectangle 28">
            <a:hlinkClick r:id="rId15" action="ppaction://hlinksldjump"/>
            <a:extLst>
              <a:ext uri="{FF2B5EF4-FFF2-40B4-BE49-F238E27FC236}">
                <a16:creationId xmlns:a16="http://schemas.microsoft.com/office/drawing/2014/main" id="{112C376D-3DA2-2945-370E-FED493FAB921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6" action="ppaction://hlinksldjump"/>
            <a:extLst>
              <a:ext uri="{FF2B5EF4-FFF2-40B4-BE49-F238E27FC236}">
                <a16:creationId xmlns:a16="http://schemas.microsoft.com/office/drawing/2014/main" id="{F97AF179-DE04-D52A-ABDB-8262C78B5B15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31" name="Round Same Side Corner Rectangle 30">
            <a:hlinkClick r:id="rId17" action="ppaction://hlinksldjump"/>
            <a:extLst>
              <a:ext uri="{FF2B5EF4-FFF2-40B4-BE49-F238E27FC236}">
                <a16:creationId xmlns:a16="http://schemas.microsoft.com/office/drawing/2014/main" id="{0D118900-7C39-7657-087B-D3AAEA7EF526}"/>
              </a:ext>
            </a:extLst>
          </p:cNvPr>
          <p:cNvSpPr/>
          <p:nvPr userDrawn="1"/>
        </p:nvSpPr>
        <p:spPr>
          <a:xfrm rot="5400000">
            <a:off x="4430526" y="5299194"/>
            <a:ext cx="394535" cy="227527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051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29490C4B-6AEB-8497-388C-98BD774478F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AE326D29-2888-AFB4-1CBE-D61D565D272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41A53269-B770-F1FA-8FC0-0A56774AED14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B4619F3A-9A86-ED1B-1AC5-613AC3C3BE3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B6DAF0DF-890B-2AA7-1008-F0BE7998B4AE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64C2A663-23E5-615F-18ED-0193F860374D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E23B2155-F453-641D-34D4-4861B3745DCD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D1714AE4-9128-2B44-CCD5-DF0B857D0ACB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C08AB898-F602-CBA7-54B2-66F2A06D63B7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2B7EE3DF-B67D-A152-1F61-D8E155A71B6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97637D3B-54CA-C64D-F145-B7CD90BFD7B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E0097D7B-09AF-98FB-4FAA-C7591AAD2930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549D06AD-1235-4E6D-AE23-F310957D4A37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0192D9-831E-E222-CD71-4230CF2C83D0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3558339"/>
            <a:chExt cx="1280160" cy="987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5F10C4-05E8-9C8B-70F2-F8F5540CB43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23B9BF-633C-C505-AD55-C34CB7431F6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E24471-2649-AB32-41FB-94E5A8221CA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D181A-8818-C823-D44D-61F6415F63F6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EEF9C3-C3B6-1AD1-C6A9-06C2E2DAD09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hlinkClick r:id="rId18" action="ppaction://hlinksldjump"/>
              <a:extLst>
                <a:ext uri="{FF2B5EF4-FFF2-40B4-BE49-F238E27FC236}">
                  <a16:creationId xmlns:a16="http://schemas.microsoft.com/office/drawing/2014/main" id="{AEBC2863-ED19-15B6-A100-7794BB80A8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Rectangle 24">
              <a:hlinkClick r:id="rId19" action="ppaction://hlinksldjump"/>
              <a:extLst>
                <a:ext uri="{FF2B5EF4-FFF2-40B4-BE49-F238E27FC236}">
                  <a16:creationId xmlns:a16="http://schemas.microsoft.com/office/drawing/2014/main" id="{4EC3B05E-72EF-3C87-5FBD-CC6288535EA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hlinkClick r:id="rId20" action="ppaction://hlinksldjump"/>
              <a:extLst>
                <a:ext uri="{FF2B5EF4-FFF2-40B4-BE49-F238E27FC236}">
                  <a16:creationId xmlns:a16="http://schemas.microsoft.com/office/drawing/2014/main" id="{BA07F20D-760E-42CC-1DD5-9C182D10D21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 26">
              <a:hlinkClick r:id="rId21" action="ppaction://hlinksldjump"/>
              <a:extLst>
                <a:ext uri="{FF2B5EF4-FFF2-40B4-BE49-F238E27FC236}">
                  <a16:creationId xmlns:a16="http://schemas.microsoft.com/office/drawing/2014/main" id="{704A5A5F-C84F-9B03-D26C-7B35813903F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Rectangle 27">
              <a:hlinkClick r:id="rId22" action="ppaction://hlinksldjump"/>
              <a:extLst>
                <a:ext uri="{FF2B5EF4-FFF2-40B4-BE49-F238E27FC236}">
                  <a16:creationId xmlns:a16="http://schemas.microsoft.com/office/drawing/2014/main" id="{5042D10B-2FC9-FC00-5163-D592C7B2F07F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hlinkClick r:id="rId23" action="ppaction://hlinksldjump"/>
              <a:extLst>
                <a:ext uri="{FF2B5EF4-FFF2-40B4-BE49-F238E27FC236}">
                  <a16:creationId xmlns:a16="http://schemas.microsoft.com/office/drawing/2014/main" id="{AD4DF3B6-498A-E35E-A727-14EF91FE60C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0" name="Rectangle 29">
              <a:hlinkClick r:id="rId24" action="ppaction://hlinksldjump"/>
              <a:extLst>
                <a:ext uri="{FF2B5EF4-FFF2-40B4-BE49-F238E27FC236}">
                  <a16:creationId xmlns:a16="http://schemas.microsoft.com/office/drawing/2014/main" id="{2C5B7CEE-73F4-29F9-1AA1-E79A26DCEE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1" name="Rectangle 30">
              <a:hlinkClick r:id="rId25" action="ppaction://hlinksldjump"/>
              <a:extLst>
                <a:ext uri="{FF2B5EF4-FFF2-40B4-BE49-F238E27FC236}">
                  <a16:creationId xmlns:a16="http://schemas.microsoft.com/office/drawing/2014/main" id="{344D9A1B-C5E2-AA87-1222-6D02A4C8488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" name="Rectangle 31">
              <a:hlinkClick r:id="rId26" action="ppaction://hlinksldjump"/>
              <a:extLst>
                <a:ext uri="{FF2B5EF4-FFF2-40B4-BE49-F238E27FC236}">
                  <a16:creationId xmlns:a16="http://schemas.microsoft.com/office/drawing/2014/main" id="{8BC7C8A1-CEF9-2BFA-BF30-6AD296806221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Rectangle 32">
              <a:hlinkClick r:id="rId27" action="ppaction://hlinksldjump"/>
              <a:extLst>
                <a:ext uri="{FF2B5EF4-FFF2-40B4-BE49-F238E27FC236}">
                  <a16:creationId xmlns:a16="http://schemas.microsoft.com/office/drawing/2014/main" id="{DD3D68B5-F86E-A385-5991-718D718E1111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4" name="Rectangle 33">
              <a:hlinkClick r:id="rId28" action="ppaction://hlinksldjump"/>
              <a:extLst>
                <a:ext uri="{FF2B5EF4-FFF2-40B4-BE49-F238E27FC236}">
                  <a16:creationId xmlns:a16="http://schemas.microsoft.com/office/drawing/2014/main" id="{F766A72A-4EA3-2D19-A398-A14DDAE5BE5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5" name="Rectangle 34">
              <a:hlinkClick r:id="rId29" action="ppaction://hlinksldjump"/>
              <a:extLst>
                <a:ext uri="{FF2B5EF4-FFF2-40B4-BE49-F238E27FC236}">
                  <a16:creationId xmlns:a16="http://schemas.microsoft.com/office/drawing/2014/main" id="{42B4FD46-78C1-85AD-CAFF-A9A8A365A42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6" name="Rectangle 35">
              <a:hlinkClick r:id="rId30" action="ppaction://hlinksldjump"/>
              <a:extLst>
                <a:ext uri="{FF2B5EF4-FFF2-40B4-BE49-F238E27FC236}">
                  <a16:creationId xmlns:a16="http://schemas.microsoft.com/office/drawing/2014/main" id="{D0940ADE-8F8E-5D2E-262A-8C8DB700C77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7" name="Rectangle 36">
              <a:hlinkClick r:id="rId31" action="ppaction://hlinksldjump"/>
              <a:extLst>
                <a:ext uri="{FF2B5EF4-FFF2-40B4-BE49-F238E27FC236}">
                  <a16:creationId xmlns:a16="http://schemas.microsoft.com/office/drawing/2014/main" id="{E3BB6F8E-AB9F-DDFB-7139-A455468EAB4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8" name="Rectangle 37">
              <a:hlinkClick r:id="rId32" action="ppaction://hlinksldjump"/>
              <a:extLst>
                <a:ext uri="{FF2B5EF4-FFF2-40B4-BE49-F238E27FC236}">
                  <a16:creationId xmlns:a16="http://schemas.microsoft.com/office/drawing/2014/main" id="{F3B79A8B-5AC4-1693-6908-3EE908BC34E2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9" name="Rectangle 38">
              <a:hlinkClick r:id="rId33" action="ppaction://hlinksldjump"/>
              <a:extLst>
                <a:ext uri="{FF2B5EF4-FFF2-40B4-BE49-F238E27FC236}">
                  <a16:creationId xmlns:a16="http://schemas.microsoft.com/office/drawing/2014/main" id="{9BE46551-7245-03F6-9F84-E4888243B3B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0" name="Rectangle 39">
              <a:hlinkClick r:id="rId34" action="ppaction://hlinksldjump"/>
              <a:extLst>
                <a:ext uri="{FF2B5EF4-FFF2-40B4-BE49-F238E27FC236}">
                  <a16:creationId xmlns:a16="http://schemas.microsoft.com/office/drawing/2014/main" id="{EA400379-B518-46FA-1AE8-7851E56908A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1" name="Rectangle 40">
              <a:hlinkClick r:id="rId35" action="ppaction://hlinksldjump"/>
              <a:extLst>
                <a:ext uri="{FF2B5EF4-FFF2-40B4-BE49-F238E27FC236}">
                  <a16:creationId xmlns:a16="http://schemas.microsoft.com/office/drawing/2014/main" id="{276B4628-D157-FE3B-7879-548DE089410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2" name="Rectangle 41">
              <a:hlinkClick r:id="rId36" action="ppaction://hlinksldjump"/>
              <a:extLst>
                <a:ext uri="{FF2B5EF4-FFF2-40B4-BE49-F238E27FC236}">
                  <a16:creationId xmlns:a16="http://schemas.microsoft.com/office/drawing/2014/main" id="{8AD14CFB-0C8D-2C5B-C6AF-04078095F11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43" name="Rectangle 42">
              <a:hlinkClick r:id="rId37" action="ppaction://hlinksldjump"/>
              <a:extLst>
                <a:ext uri="{FF2B5EF4-FFF2-40B4-BE49-F238E27FC236}">
                  <a16:creationId xmlns:a16="http://schemas.microsoft.com/office/drawing/2014/main" id="{3211CBD7-2299-1336-5D86-F3062932024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4" name="Rectangle 43">
              <a:hlinkClick r:id="rId38" action="ppaction://hlinksldjump"/>
              <a:extLst>
                <a:ext uri="{FF2B5EF4-FFF2-40B4-BE49-F238E27FC236}">
                  <a16:creationId xmlns:a16="http://schemas.microsoft.com/office/drawing/2014/main" id="{D2EAC2B4-DAD1-FF1C-B4FE-0B08CF13336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5" name="Rectangle 44">
              <a:hlinkClick r:id="rId39" action="ppaction://hlinksldjump"/>
              <a:extLst>
                <a:ext uri="{FF2B5EF4-FFF2-40B4-BE49-F238E27FC236}">
                  <a16:creationId xmlns:a16="http://schemas.microsoft.com/office/drawing/2014/main" id="{D64C9B88-6E18-D298-8B90-CE04E1FABE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6" name="Rectangle 45">
              <a:hlinkClick r:id="rId40" action="ppaction://hlinksldjump"/>
              <a:extLst>
                <a:ext uri="{FF2B5EF4-FFF2-40B4-BE49-F238E27FC236}">
                  <a16:creationId xmlns:a16="http://schemas.microsoft.com/office/drawing/2014/main" id="{774A5868-B633-D86B-D863-3919D652149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7" name="Rectangle 46">
              <a:hlinkClick r:id="rId41" action="ppaction://hlinksldjump"/>
              <a:extLst>
                <a:ext uri="{FF2B5EF4-FFF2-40B4-BE49-F238E27FC236}">
                  <a16:creationId xmlns:a16="http://schemas.microsoft.com/office/drawing/2014/main" id="{D56DBB04-EE39-2BCA-B7B3-A77441F0E65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8" name="Rectangle 47">
              <a:hlinkClick r:id="rId42" action="ppaction://hlinksldjump"/>
              <a:extLst>
                <a:ext uri="{FF2B5EF4-FFF2-40B4-BE49-F238E27FC236}">
                  <a16:creationId xmlns:a16="http://schemas.microsoft.com/office/drawing/2014/main" id="{02BAB05C-095A-0003-8DDE-03EADFEB2D90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9" name="Rectangle 48">
              <a:hlinkClick r:id="rId43" action="ppaction://hlinksldjump"/>
              <a:extLst>
                <a:ext uri="{FF2B5EF4-FFF2-40B4-BE49-F238E27FC236}">
                  <a16:creationId xmlns:a16="http://schemas.microsoft.com/office/drawing/2014/main" id="{6AE2040B-8C18-CA48-FFAE-F6E72FE001D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50" name="Rectangle 49">
              <a:hlinkClick r:id="rId44" action="ppaction://hlinksldjump"/>
              <a:extLst>
                <a:ext uri="{FF2B5EF4-FFF2-40B4-BE49-F238E27FC236}">
                  <a16:creationId xmlns:a16="http://schemas.microsoft.com/office/drawing/2014/main" id="{D3852078-EDB1-99B1-EB4D-7F14D1448FC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51" name="Rectangle 50">
              <a:hlinkClick r:id="rId45" action="ppaction://hlinksldjump"/>
              <a:extLst>
                <a:ext uri="{FF2B5EF4-FFF2-40B4-BE49-F238E27FC236}">
                  <a16:creationId xmlns:a16="http://schemas.microsoft.com/office/drawing/2014/main" id="{A1018195-E90B-C6A9-0028-9436E26C01D3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52" name="Rectangle 51">
              <a:hlinkClick r:id="rId46" action="ppaction://hlinksldjump"/>
              <a:extLst>
                <a:ext uri="{FF2B5EF4-FFF2-40B4-BE49-F238E27FC236}">
                  <a16:creationId xmlns:a16="http://schemas.microsoft.com/office/drawing/2014/main" id="{0E7F31CF-AD3A-DC70-DF3E-E34F79AEE627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53" name="Rectangle 52">
              <a:hlinkClick r:id="rId47" action="ppaction://hlinksldjump"/>
              <a:extLst>
                <a:ext uri="{FF2B5EF4-FFF2-40B4-BE49-F238E27FC236}">
                  <a16:creationId xmlns:a16="http://schemas.microsoft.com/office/drawing/2014/main" id="{43FCA6C0-929E-8EA1-2375-51C40C593B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A30C6A-0C28-AB38-BF4E-7E3245111F1A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E31DD05-1D50-DC5B-185C-4B2DD374A92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3CB37A-32D7-8E9D-A19D-FCAD0DF9DBB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363510-5118-5CC0-7F7D-6B7055FFCB3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0B3A63-27CB-C19D-4DEF-014F20A22E5F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8FBFED-E8C8-CDB3-25C3-569FD4D8462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C7E693-28C7-17E8-A143-7EECE4C49A0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63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DF9BCF25-01BE-0DBD-73DD-36D281EBB1EC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7304AAC-F3D0-F5D1-36BB-317EE06F803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F00D1E28-8B37-EF95-FFF3-190F8B59DAF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045D0490-21E2-15EB-E4DF-CF0A06394314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A688A324-E32D-033F-EB5C-39F92E011C9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0DD9EC29-9E6D-58FB-61E4-71B72FFD71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9CB6C9C5-ABEF-60CA-0358-2FC45F3B4AB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416479C9-0DB2-A21E-ACAC-F4489E89E04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740E81F8-C3F2-6387-51FE-E53F017A1C85}"/>
              </a:ext>
            </a:extLst>
          </p:cNvPr>
          <p:cNvSpPr/>
          <p:nvPr userDrawn="1"/>
        </p:nvSpPr>
        <p:spPr>
          <a:xfrm rot="5400000">
            <a:off x="4436547" y="3679730"/>
            <a:ext cx="394535" cy="239708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4C7B8F49-C37B-4D73-FADF-7AA5236D1B8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F88DE58A-51A7-8642-A08E-5F8F5E002C18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74BBA778-428C-E259-451B-66AAF3A0C85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76578143-EFD2-A549-E2AE-675B7D184B4E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62C64-FC23-864F-84CB-1F41AD6F9DA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BDDD2-92A1-756C-4C6B-D3DF836BFCF6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87A2CFE6-EE9F-EC57-BB15-5CB47940D94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9D615241-5BD8-CD81-9497-236F1C2E69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F34558-8C0A-FFAE-86AD-0C408955DC1E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E820C-88F6-DF4E-3A62-7772CF0A192E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577E57-CC51-DA55-6C35-9E27B0AD4EA7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99166E-34AD-1C44-7405-CDCCDF2DABAD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4F38BA-CFCB-5436-FA21-48E40C6B0121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3558339"/>
            <a:chExt cx="1280160" cy="9875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931333-F48E-6E9D-79C8-7BEDFDE0910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67FDDB-E787-DBA5-16B0-72DB9F42812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90B51-B0C6-EF7F-DB2E-AB7D179DD77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AA5E6E-A5B3-4A47-A722-00971C17380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1CF6B2-FEEF-1811-A0BC-80E3285C960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hlinkClick r:id="rId18" action="ppaction://hlinksldjump"/>
              <a:extLst>
                <a:ext uri="{FF2B5EF4-FFF2-40B4-BE49-F238E27FC236}">
                  <a16:creationId xmlns:a16="http://schemas.microsoft.com/office/drawing/2014/main" id="{EB9DEE6D-0D49-0EF4-F05C-3E4E412BB914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hlinkClick r:id="rId19" action="ppaction://hlinksldjump"/>
              <a:extLst>
                <a:ext uri="{FF2B5EF4-FFF2-40B4-BE49-F238E27FC236}">
                  <a16:creationId xmlns:a16="http://schemas.microsoft.com/office/drawing/2014/main" id="{E1323543-EC8B-731D-08B9-8A884BBC25B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Rectangle 14">
              <a:hlinkClick r:id="rId20" action="ppaction://hlinksldjump"/>
              <a:extLst>
                <a:ext uri="{FF2B5EF4-FFF2-40B4-BE49-F238E27FC236}">
                  <a16:creationId xmlns:a16="http://schemas.microsoft.com/office/drawing/2014/main" id="{DBE02B43-A551-1D65-681B-003A1211C7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hlinkClick r:id="rId21" action="ppaction://hlinksldjump"/>
              <a:extLst>
                <a:ext uri="{FF2B5EF4-FFF2-40B4-BE49-F238E27FC236}">
                  <a16:creationId xmlns:a16="http://schemas.microsoft.com/office/drawing/2014/main" id="{9E7F1BA2-7CFD-0E12-8E31-3B99F8C658A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angle 29">
              <a:hlinkClick r:id="rId22" action="ppaction://hlinksldjump"/>
              <a:extLst>
                <a:ext uri="{FF2B5EF4-FFF2-40B4-BE49-F238E27FC236}">
                  <a16:creationId xmlns:a16="http://schemas.microsoft.com/office/drawing/2014/main" id="{176BD5B7-48E1-667F-15FC-4F130F7E5A6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72293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1" name="Rectangle 30">
              <a:hlinkClick r:id="rId23" action="ppaction://hlinksldjump"/>
              <a:extLst>
                <a:ext uri="{FF2B5EF4-FFF2-40B4-BE49-F238E27FC236}">
                  <a16:creationId xmlns:a16="http://schemas.microsoft.com/office/drawing/2014/main" id="{7BDC66D3-A75A-DE22-212D-C150AAD0ADD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Rectangle 68">
              <a:hlinkClick r:id="rId24" action="ppaction://hlinksldjump"/>
              <a:extLst>
                <a:ext uri="{FF2B5EF4-FFF2-40B4-BE49-F238E27FC236}">
                  <a16:creationId xmlns:a16="http://schemas.microsoft.com/office/drawing/2014/main" id="{8F5C4401-1732-83DB-F9F8-C5055CFFA34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0" name="Rectangle 69">
              <a:hlinkClick r:id="rId25" action="ppaction://hlinksldjump"/>
              <a:extLst>
                <a:ext uri="{FF2B5EF4-FFF2-40B4-BE49-F238E27FC236}">
                  <a16:creationId xmlns:a16="http://schemas.microsoft.com/office/drawing/2014/main" id="{6223850A-29F7-9075-AA4F-921904BADC3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Rectangle 70">
              <a:hlinkClick r:id="rId26" action="ppaction://hlinksldjump"/>
              <a:extLst>
                <a:ext uri="{FF2B5EF4-FFF2-40B4-BE49-F238E27FC236}">
                  <a16:creationId xmlns:a16="http://schemas.microsoft.com/office/drawing/2014/main" id="{E08A1215-124A-B064-CC99-8C98504B0FB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Rectangle 71">
              <a:hlinkClick r:id="rId27" action="ppaction://hlinksldjump"/>
              <a:extLst>
                <a:ext uri="{FF2B5EF4-FFF2-40B4-BE49-F238E27FC236}">
                  <a16:creationId xmlns:a16="http://schemas.microsoft.com/office/drawing/2014/main" id="{4A94E79D-1CBA-57FC-4A6C-B31EA06B7AC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3" name="Rectangle 72">
              <a:hlinkClick r:id="rId28" action="ppaction://hlinksldjump"/>
              <a:extLst>
                <a:ext uri="{FF2B5EF4-FFF2-40B4-BE49-F238E27FC236}">
                  <a16:creationId xmlns:a16="http://schemas.microsoft.com/office/drawing/2014/main" id="{BB918503-C1D6-0620-3281-B50D61503DE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4" name="Rectangle 73">
              <a:hlinkClick r:id="rId29" action="ppaction://hlinksldjump"/>
              <a:extLst>
                <a:ext uri="{FF2B5EF4-FFF2-40B4-BE49-F238E27FC236}">
                  <a16:creationId xmlns:a16="http://schemas.microsoft.com/office/drawing/2014/main" id="{E6A0ACF7-D2E5-F55C-A82A-2FB5658CFB1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887523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5" name="Rectangle 74">
              <a:hlinkClick r:id="rId30" action="ppaction://hlinksldjump"/>
              <a:extLst>
                <a:ext uri="{FF2B5EF4-FFF2-40B4-BE49-F238E27FC236}">
                  <a16:creationId xmlns:a16="http://schemas.microsoft.com/office/drawing/2014/main" id="{7A47616C-67A0-1ED9-ECF0-741285C8DB4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6" name="Rectangle 75">
              <a:hlinkClick r:id="rId31" action="ppaction://hlinksldjump"/>
              <a:extLst>
                <a:ext uri="{FF2B5EF4-FFF2-40B4-BE49-F238E27FC236}">
                  <a16:creationId xmlns:a16="http://schemas.microsoft.com/office/drawing/2014/main" id="{F0EF3D23-6E9C-55F7-C62B-1FBAEBE51D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7" name="Rectangle 76">
              <a:hlinkClick r:id="rId32" action="ppaction://hlinksldjump"/>
              <a:extLst>
                <a:ext uri="{FF2B5EF4-FFF2-40B4-BE49-F238E27FC236}">
                  <a16:creationId xmlns:a16="http://schemas.microsoft.com/office/drawing/2014/main" id="{2AADC51C-6F8D-F400-971F-C180466554F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8" name="Rectangle 77">
              <a:hlinkClick r:id="rId33" action="ppaction://hlinksldjump"/>
              <a:extLst>
                <a:ext uri="{FF2B5EF4-FFF2-40B4-BE49-F238E27FC236}">
                  <a16:creationId xmlns:a16="http://schemas.microsoft.com/office/drawing/2014/main" id="{850B2829-C933-CBCA-F261-EEE030268E3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9" name="Rectangle 7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565C3B4-4B77-EFC8-0120-AA4EE827C6D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0" name="Rectangle 79">
              <a:hlinkClick r:id="rId35" action="ppaction://hlinksldjump"/>
              <a:extLst>
                <a:ext uri="{FF2B5EF4-FFF2-40B4-BE49-F238E27FC236}">
                  <a16:creationId xmlns:a16="http://schemas.microsoft.com/office/drawing/2014/main" id="{2B673EEE-B04A-5357-8A6B-879A957B35A6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1" name="Rectangle 80">
              <a:hlinkClick r:id="rId36" action="ppaction://hlinksldjump"/>
              <a:extLst>
                <a:ext uri="{FF2B5EF4-FFF2-40B4-BE49-F238E27FC236}">
                  <a16:creationId xmlns:a16="http://schemas.microsoft.com/office/drawing/2014/main" id="{50C376B8-1CC7-A7F2-D6CF-8210A22CB98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052115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2" name="Rectangle 81">
              <a:hlinkClick r:id="rId37" action="ppaction://hlinksldjump"/>
              <a:extLst>
                <a:ext uri="{FF2B5EF4-FFF2-40B4-BE49-F238E27FC236}">
                  <a16:creationId xmlns:a16="http://schemas.microsoft.com/office/drawing/2014/main" id="{6A7E38DF-6D32-F418-A7C6-9D298C24E4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3" name="Rectangle 82">
              <a:hlinkClick r:id="rId38" action="ppaction://hlinksldjump"/>
              <a:extLst>
                <a:ext uri="{FF2B5EF4-FFF2-40B4-BE49-F238E27FC236}">
                  <a16:creationId xmlns:a16="http://schemas.microsoft.com/office/drawing/2014/main" id="{859F7063-2ADF-0750-0850-66C5A186A86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4" name="Rectangle 83">
              <a:hlinkClick r:id="rId39" action="ppaction://hlinksldjump"/>
              <a:extLst>
                <a:ext uri="{FF2B5EF4-FFF2-40B4-BE49-F238E27FC236}">
                  <a16:creationId xmlns:a16="http://schemas.microsoft.com/office/drawing/2014/main" id="{515E76F0-7ECA-DBDB-F608-BEF12AD26F2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5" name="Rectangle 84">
              <a:hlinkClick r:id="rId40" action="ppaction://hlinksldjump"/>
              <a:extLst>
                <a:ext uri="{FF2B5EF4-FFF2-40B4-BE49-F238E27FC236}">
                  <a16:creationId xmlns:a16="http://schemas.microsoft.com/office/drawing/2014/main" id="{A3A213E1-9304-D43C-4A53-8489C814ABF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6" name="Rectangle 85">
              <a:hlinkClick r:id="rId41" action="ppaction://hlinksldjump"/>
              <a:extLst>
                <a:ext uri="{FF2B5EF4-FFF2-40B4-BE49-F238E27FC236}">
                  <a16:creationId xmlns:a16="http://schemas.microsoft.com/office/drawing/2014/main" id="{2FF0310A-CBC2-0C29-9A46-BFD55C8704D9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7" name="Rectangle 86">
              <a:hlinkClick r:id="rId42" action="ppaction://hlinksldjump"/>
              <a:extLst>
                <a:ext uri="{FF2B5EF4-FFF2-40B4-BE49-F238E27FC236}">
                  <a16:creationId xmlns:a16="http://schemas.microsoft.com/office/drawing/2014/main" id="{F38D54C8-5379-C5D8-9E3F-7A1207DE5EF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8" name="Rectangle 87">
              <a:hlinkClick r:id="rId43" action="ppaction://hlinksldjump"/>
              <a:extLst>
                <a:ext uri="{FF2B5EF4-FFF2-40B4-BE49-F238E27FC236}">
                  <a16:creationId xmlns:a16="http://schemas.microsoft.com/office/drawing/2014/main" id="{F3A8625D-0715-F1F1-9A11-460E062CCAD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216707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9" name="Rectangle 88">
              <a:hlinkClick r:id="rId44" action="ppaction://hlinksldjump"/>
              <a:extLst>
                <a:ext uri="{FF2B5EF4-FFF2-40B4-BE49-F238E27FC236}">
                  <a16:creationId xmlns:a16="http://schemas.microsoft.com/office/drawing/2014/main" id="{F02D0920-B163-04AC-1593-1D004B22C39A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0" name="Rectangle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8ECD98C9-AAE4-EBDE-43A4-58AB74E9D5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1" name="Rectangle 90">
              <a:hlinkClick r:id="rId46" action="ppaction://hlinksldjump"/>
              <a:extLst>
                <a:ext uri="{FF2B5EF4-FFF2-40B4-BE49-F238E27FC236}">
                  <a16:creationId xmlns:a16="http://schemas.microsoft.com/office/drawing/2014/main" id="{EFB9EBE9-0499-0948-C1C7-AF2A5FEDEF1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92" name="Rectangle 91">
              <a:hlinkClick r:id="rId47" action="ppaction://hlinksldjump"/>
              <a:extLst>
                <a:ext uri="{FF2B5EF4-FFF2-40B4-BE49-F238E27FC236}">
                  <a16:creationId xmlns:a16="http://schemas.microsoft.com/office/drawing/2014/main" id="{F2B6DC31-4986-8C20-A619-EFBEDF334BA3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381299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6312A3C-307B-56B3-B0F8-93D65DB4E01A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2A859B4-B15F-2EA5-5CB6-34F6872ABB4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9FDE4F4-1688-3A4E-5F12-513E66FD94F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CA6136C-9581-9701-E095-B21199DC4788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D54E48-7946-EFF0-7AAF-C239CE39B9C7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C67898-72ED-92F6-A99E-564830A3937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8E4A2B7-49CE-7A64-C4FC-BAF919B672C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3558339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540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2EAA73B6-D55C-F934-C51E-431E8D5B8D31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E08468DC-F667-8CED-0921-828F1D0B1712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C8DA1D74-AB9D-05AB-F45A-5A6F13F724B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F9146777-D739-9080-9FF1-3125DAF612FA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8A126B90-4618-CBD3-0F2A-24377EC2C5EF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FFF2BC0A-8862-98BF-4E58-626F80D9164D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553A457C-3669-E626-7F65-C695ACADCFF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1AE24A35-5E00-B496-F3C2-18FD1EB0288B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B0B83C8C-F89F-AFAE-3E3D-8732216757E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0ECA563A-F74B-7BCF-B67A-8C6FFDF7A1AD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C2211306-DE94-23B9-799A-3667A6CF938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76397C14-1572-0848-C5B2-E18F605764F2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E3BD77C0-8587-BE39-D7D9-087CA5528CAD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26B9A3B-6828-4843-2D1E-8DB2AA13FBEE}"/>
              </a:ext>
            </a:extLst>
          </p:cNvPr>
          <p:cNvGrpSpPr/>
          <p:nvPr userDrawn="1"/>
        </p:nvGrpSpPr>
        <p:grpSpPr>
          <a:xfrm>
            <a:off x="3218688" y="374904"/>
            <a:ext cx="1280160" cy="986394"/>
            <a:chOff x="504428" y="4998968"/>
            <a:chExt cx="1280160" cy="986394"/>
          </a:xfrm>
        </p:grpSpPr>
        <p:sp>
          <p:nvSpPr>
            <p:cNvPr id="107" name="Rectangle 106">
              <a:hlinkClick r:id="rId18" action="ppaction://hlinksldjump"/>
              <a:extLst>
                <a:ext uri="{FF2B5EF4-FFF2-40B4-BE49-F238E27FC236}">
                  <a16:creationId xmlns:a16="http://schemas.microsoft.com/office/drawing/2014/main" id="{2A50A8C6-20CA-DD79-D4E4-BB8F290982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8" name="Rectangle 107">
              <a:hlinkClick r:id="rId19" action="ppaction://hlinksldjump"/>
              <a:extLst>
                <a:ext uri="{FF2B5EF4-FFF2-40B4-BE49-F238E27FC236}">
                  <a16:creationId xmlns:a16="http://schemas.microsoft.com/office/drawing/2014/main" id="{A8D5D88F-E681-5267-C085-1F3FB56377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Rectangle 108">
              <a:hlinkClick r:id="rId20" action="ppaction://hlinksldjump"/>
              <a:extLst>
                <a:ext uri="{FF2B5EF4-FFF2-40B4-BE49-F238E27FC236}">
                  <a16:creationId xmlns:a16="http://schemas.microsoft.com/office/drawing/2014/main" id="{43BF7096-0D64-39FB-C257-3484E527FBB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hlinkClick r:id="rId21" action="ppaction://hlinksldjump"/>
              <a:extLst>
                <a:ext uri="{FF2B5EF4-FFF2-40B4-BE49-F238E27FC236}">
                  <a16:creationId xmlns:a16="http://schemas.microsoft.com/office/drawing/2014/main" id="{55F9205F-D2E4-4862-7286-47D8BB2D3E6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1" name="Rectangle 1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8739B02C-6BCF-8F38-25C2-B7382516CA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" name="Rectangle 1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5DC9D6D3-4502-E215-34A1-64B8363F38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3" name="Rectangle 1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731D0780-3504-55AA-7729-05018F0317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4" name="Rectangle 1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9FF818D9-1D55-07E5-5C92-98083EAB2DD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5" name="Rectangle 114">
              <a:hlinkClick r:id="rId26" action="ppaction://hlinksldjump"/>
              <a:extLst>
                <a:ext uri="{FF2B5EF4-FFF2-40B4-BE49-F238E27FC236}">
                  <a16:creationId xmlns:a16="http://schemas.microsoft.com/office/drawing/2014/main" id="{CAB90F94-5449-11C8-DEA5-C511119956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6" name="Rectangle 1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EE7802D0-73D3-7778-AFD0-52B776CF51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7" name="Rectangle 116">
              <a:hlinkClick r:id="rId28" action="ppaction://hlinksldjump"/>
              <a:extLst>
                <a:ext uri="{FF2B5EF4-FFF2-40B4-BE49-F238E27FC236}">
                  <a16:creationId xmlns:a16="http://schemas.microsoft.com/office/drawing/2014/main" id="{1D748862-0099-455B-AD70-F31F571732A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8" name="Rectangle 117">
              <a:hlinkClick r:id="rId29" action="ppaction://hlinksldjump"/>
              <a:extLst>
                <a:ext uri="{FF2B5EF4-FFF2-40B4-BE49-F238E27FC236}">
                  <a16:creationId xmlns:a16="http://schemas.microsoft.com/office/drawing/2014/main" id="{1BE2BB76-41B8-78A2-BE67-1D227942E1E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9" name="Rectangle 118">
              <a:hlinkClick r:id="rId30" action="ppaction://hlinksldjump"/>
              <a:extLst>
                <a:ext uri="{FF2B5EF4-FFF2-40B4-BE49-F238E27FC236}">
                  <a16:creationId xmlns:a16="http://schemas.microsoft.com/office/drawing/2014/main" id="{5A13D1E1-979A-AF55-D5CB-AFAFDDEF62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0" name="Rectangle 119">
              <a:hlinkClick r:id="rId31" action="ppaction://hlinksldjump"/>
              <a:extLst>
                <a:ext uri="{FF2B5EF4-FFF2-40B4-BE49-F238E27FC236}">
                  <a16:creationId xmlns:a16="http://schemas.microsoft.com/office/drawing/2014/main" id="{2BC13E9A-D2C4-FD74-8A22-0928B1D7364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1" name="Rectangle 120">
              <a:hlinkClick r:id="rId32" action="ppaction://hlinksldjump"/>
              <a:extLst>
                <a:ext uri="{FF2B5EF4-FFF2-40B4-BE49-F238E27FC236}">
                  <a16:creationId xmlns:a16="http://schemas.microsoft.com/office/drawing/2014/main" id="{FA4BE79A-CC2E-C039-EE75-27D4E5DF67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2" name="Rectangle 121">
              <a:hlinkClick r:id="rId33" action="ppaction://hlinksldjump"/>
              <a:extLst>
                <a:ext uri="{FF2B5EF4-FFF2-40B4-BE49-F238E27FC236}">
                  <a16:creationId xmlns:a16="http://schemas.microsoft.com/office/drawing/2014/main" id="{C3774AC1-155D-9323-DF8E-3B0020ED4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3" name="Rectangle 122">
              <a:hlinkClick r:id="rId34" action="ppaction://hlinksldjump"/>
              <a:extLst>
                <a:ext uri="{FF2B5EF4-FFF2-40B4-BE49-F238E27FC236}">
                  <a16:creationId xmlns:a16="http://schemas.microsoft.com/office/drawing/2014/main" id="{79B36CA8-07B7-ED6F-4A83-D80DA13D683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4" name="Rectangle 123">
              <a:hlinkClick r:id="rId35" action="ppaction://hlinksldjump"/>
              <a:extLst>
                <a:ext uri="{FF2B5EF4-FFF2-40B4-BE49-F238E27FC236}">
                  <a16:creationId xmlns:a16="http://schemas.microsoft.com/office/drawing/2014/main" id="{9ABB9ECE-C00F-4CB4-EC50-D5325B24C7E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5" name="Rectangle 124">
              <a:hlinkClick r:id="rId36" action="ppaction://hlinksldjump"/>
              <a:extLst>
                <a:ext uri="{FF2B5EF4-FFF2-40B4-BE49-F238E27FC236}">
                  <a16:creationId xmlns:a16="http://schemas.microsoft.com/office/drawing/2014/main" id="{5CF10001-7F67-E024-492F-9742A022A83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26" name="Rectangle 125">
              <a:hlinkClick r:id="rId37" action="ppaction://hlinksldjump"/>
              <a:extLst>
                <a:ext uri="{FF2B5EF4-FFF2-40B4-BE49-F238E27FC236}">
                  <a16:creationId xmlns:a16="http://schemas.microsoft.com/office/drawing/2014/main" id="{58A7FA67-5777-E014-0E8F-E474FD0E322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7" name="Rectangle 126">
              <a:hlinkClick r:id="rId38" action="ppaction://hlinksldjump"/>
              <a:extLst>
                <a:ext uri="{FF2B5EF4-FFF2-40B4-BE49-F238E27FC236}">
                  <a16:creationId xmlns:a16="http://schemas.microsoft.com/office/drawing/2014/main" id="{470796A2-6CF7-5F51-205C-C7BA641A8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8" name="Rectangle 127">
              <a:hlinkClick r:id="rId39" action="ppaction://hlinksldjump"/>
              <a:extLst>
                <a:ext uri="{FF2B5EF4-FFF2-40B4-BE49-F238E27FC236}">
                  <a16:creationId xmlns:a16="http://schemas.microsoft.com/office/drawing/2014/main" id="{C041B0B3-A43A-8E02-63AF-070802BAF5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9" name="Rectangle 128">
              <a:hlinkClick r:id="rId40" action="ppaction://hlinksldjump"/>
              <a:extLst>
                <a:ext uri="{FF2B5EF4-FFF2-40B4-BE49-F238E27FC236}">
                  <a16:creationId xmlns:a16="http://schemas.microsoft.com/office/drawing/2014/main" id="{A270C357-2DEE-4E54-0B10-9326378184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0" name="Rectangle 129">
              <a:hlinkClick r:id="rId41" action="ppaction://hlinksldjump"/>
              <a:extLst>
                <a:ext uri="{FF2B5EF4-FFF2-40B4-BE49-F238E27FC236}">
                  <a16:creationId xmlns:a16="http://schemas.microsoft.com/office/drawing/2014/main" id="{E49E1D44-0CCB-AB4B-C8F2-49DE3AA2BF5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1" name="Rectangle 130">
              <a:hlinkClick r:id="rId42" action="ppaction://hlinksldjump"/>
              <a:extLst>
                <a:ext uri="{FF2B5EF4-FFF2-40B4-BE49-F238E27FC236}">
                  <a16:creationId xmlns:a16="http://schemas.microsoft.com/office/drawing/2014/main" id="{B4932801-1CA5-DBAC-BB88-0E73659492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2" name="Rectangle 131">
              <a:hlinkClick r:id="rId43" action="ppaction://hlinksldjump"/>
              <a:extLst>
                <a:ext uri="{FF2B5EF4-FFF2-40B4-BE49-F238E27FC236}">
                  <a16:creationId xmlns:a16="http://schemas.microsoft.com/office/drawing/2014/main" id="{16B410DD-9CB4-FC8E-A160-CB4E09C720C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3" name="Rectangle 132">
              <a:hlinkClick r:id="rId44" action="ppaction://hlinksldjump"/>
              <a:extLst>
                <a:ext uri="{FF2B5EF4-FFF2-40B4-BE49-F238E27FC236}">
                  <a16:creationId xmlns:a16="http://schemas.microsoft.com/office/drawing/2014/main" id="{9AC42A04-A614-496F-D240-D1AEDAF4401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4" name="Rectangle 133">
              <a:hlinkClick r:id="rId45" action="ppaction://hlinksldjump"/>
              <a:extLst>
                <a:ext uri="{FF2B5EF4-FFF2-40B4-BE49-F238E27FC236}">
                  <a16:creationId xmlns:a16="http://schemas.microsoft.com/office/drawing/2014/main" id="{AB55E538-7C6C-B548-A881-76BD78AA6A2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5" name="Rectangle 134">
              <a:hlinkClick r:id="rId46" action="ppaction://hlinksldjump"/>
              <a:extLst>
                <a:ext uri="{FF2B5EF4-FFF2-40B4-BE49-F238E27FC236}">
                  <a16:creationId xmlns:a16="http://schemas.microsoft.com/office/drawing/2014/main" id="{1C316EB7-8384-22F5-DAA2-7C65D509597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6" name="Rectangle 135">
              <a:hlinkClick r:id="rId47" action="ppaction://hlinksldjump"/>
              <a:extLst>
                <a:ext uri="{FF2B5EF4-FFF2-40B4-BE49-F238E27FC236}">
                  <a16:creationId xmlns:a16="http://schemas.microsoft.com/office/drawing/2014/main" id="{9EFEC176-6784-2D62-1AE4-C40FD7EEF6C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7" name="Rectangle 136">
              <a:hlinkClick r:id="rId48" action="ppaction://hlinksldjump"/>
              <a:extLst>
                <a:ext uri="{FF2B5EF4-FFF2-40B4-BE49-F238E27FC236}">
                  <a16:creationId xmlns:a16="http://schemas.microsoft.com/office/drawing/2014/main" id="{9603F31C-FCE9-234F-A525-DA1D1F3919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C265272-BAF8-EF58-6EA1-E5C7E3774B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E1FBB20-A710-28E7-1E02-DFDE9CC7F3F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DBE3005-0160-75A3-674C-FF8EA80BBD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6F18A0E-FDAE-C42E-23D5-A33117556D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E2ABD6A-8364-6923-90CF-8D79DF3066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1DAAD4E-E8F7-34D1-24AA-3A252F9A2EA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7F2F289-A369-E56F-BE7D-D08D33C56E9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F74583C-88F5-9214-3221-15B8F1C30EA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320E70C-32FC-7055-288F-ED355132774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48D2050-E897-6478-74AA-9EE6221DA9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42BA145-A0AF-CD4F-8B46-9CFC8489F16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599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67349A12-FAED-A487-1252-CD895AE78194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9DB3C976-9CB0-C28A-1D3F-560708524CB9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D5C2EAC5-3E39-09A9-5D4B-0D3276EDC367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973D7060-42BB-2E15-09D7-57757B3B67B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77DCB60A-CA4D-2C39-4F9A-429725443FF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EAAFE29C-6468-8950-99AE-9777DFE80E41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12FA8995-3240-749E-E1BF-0729860E7770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434F4C7D-3D40-01C5-2026-C913F58D3E9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28047B87-8447-B4DD-9F82-5C663653EDB7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A2AFBC3E-D8CC-1476-A35A-5AF5AC507633}"/>
              </a:ext>
            </a:extLst>
          </p:cNvPr>
          <p:cNvSpPr/>
          <p:nvPr userDrawn="1"/>
        </p:nvSpPr>
        <p:spPr>
          <a:xfrm rot="5400000">
            <a:off x="4430491" y="4089128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E87F0B85-D1E8-B9D8-73C1-7A22356A3AE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9195025D-A0BE-CD26-BAB0-A2C1B62DE69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6064A4F7-6D06-3D25-8C3A-8EE3B5F45C5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E2FA5-3D03-A177-4703-B2D1EBFB75EA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02A0E-37C6-FD68-55AE-D6B493DB0C79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9B1E6C2-0257-67FF-391D-2EEC4FCD25A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AA97E898-0BB5-4012-8B75-1DE0F087B7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CC4153-DB61-4BFC-B99A-757E1704DC8C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0B791B-52CC-740D-564C-F6BB599A0F97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7120A6-03CF-853D-B008-E6A5F8F4CA71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F14C0C1-5953-F141-FD27-D7091143C07E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3A34BE9-FB4C-C3D2-1B73-D14ACFA394E8}"/>
              </a:ext>
            </a:extLst>
          </p:cNvPr>
          <p:cNvGrpSpPr/>
          <p:nvPr userDrawn="1"/>
        </p:nvGrpSpPr>
        <p:grpSpPr>
          <a:xfrm>
            <a:off x="3218688" y="374904"/>
            <a:ext cx="1280160" cy="986394"/>
            <a:chOff x="504428" y="4998968"/>
            <a:chExt cx="1280160" cy="986394"/>
          </a:xfrm>
        </p:grpSpPr>
        <p:sp>
          <p:nvSpPr>
            <p:cNvPr id="101" name="Rectangle 100">
              <a:hlinkClick r:id="rId18" action="ppaction://hlinksldjump"/>
              <a:extLst>
                <a:ext uri="{FF2B5EF4-FFF2-40B4-BE49-F238E27FC236}">
                  <a16:creationId xmlns:a16="http://schemas.microsoft.com/office/drawing/2014/main" id="{10EBA75A-A602-A439-13ED-680258E81CD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hlinkClick r:id="rId19" action="ppaction://hlinksldjump"/>
              <a:extLst>
                <a:ext uri="{FF2B5EF4-FFF2-40B4-BE49-F238E27FC236}">
                  <a16:creationId xmlns:a16="http://schemas.microsoft.com/office/drawing/2014/main" id="{F17C112C-8FC6-78F4-800A-C660CD5253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Rectangle 102">
              <a:hlinkClick r:id="rId20" action="ppaction://hlinksldjump"/>
              <a:extLst>
                <a:ext uri="{FF2B5EF4-FFF2-40B4-BE49-F238E27FC236}">
                  <a16:creationId xmlns:a16="http://schemas.microsoft.com/office/drawing/2014/main" id="{6F26AA5B-5680-E78D-2EC4-2DB88B3381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69DB1CE7-D02A-074C-7BEE-BB6B6915045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hlinkClick r:id="rId22" action="ppaction://hlinksldjump"/>
              <a:extLst>
                <a:ext uri="{FF2B5EF4-FFF2-40B4-BE49-F238E27FC236}">
                  <a16:creationId xmlns:a16="http://schemas.microsoft.com/office/drawing/2014/main" id="{A384EBF5-C6D6-7360-447F-CFCF7B2945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hlinkClick r:id="rId23" action="ppaction://hlinksldjump"/>
              <a:extLst>
                <a:ext uri="{FF2B5EF4-FFF2-40B4-BE49-F238E27FC236}">
                  <a16:creationId xmlns:a16="http://schemas.microsoft.com/office/drawing/2014/main" id="{7989293E-5863-7CE4-2727-0CCF2D24B31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8" name="Rectangle 117">
              <a:hlinkClick r:id="rId24" action="ppaction://hlinksldjump"/>
              <a:extLst>
                <a:ext uri="{FF2B5EF4-FFF2-40B4-BE49-F238E27FC236}">
                  <a16:creationId xmlns:a16="http://schemas.microsoft.com/office/drawing/2014/main" id="{96B0562F-D766-DB0E-55E4-3C88FBBA517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" name="Rectangle 118">
              <a:hlinkClick r:id="rId25" action="ppaction://hlinksldjump"/>
              <a:extLst>
                <a:ext uri="{FF2B5EF4-FFF2-40B4-BE49-F238E27FC236}">
                  <a16:creationId xmlns:a16="http://schemas.microsoft.com/office/drawing/2014/main" id="{9033345D-7412-E79B-AE97-FD373061738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0" name="Rectangle 119">
              <a:hlinkClick r:id="rId26" action="ppaction://hlinksldjump"/>
              <a:extLst>
                <a:ext uri="{FF2B5EF4-FFF2-40B4-BE49-F238E27FC236}">
                  <a16:creationId xmlns:a16="http://schemas.microsoft.com/office/drawing/2014/main" id="{5CD89BBD-D230-FEB7-77A5-63AD75301B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1" name="Rectangle 120">
              <a:hlinkClick r:id="rId27" action="ppaction://hlinksldjump"/>
              <a:extLst>
                <a:ext uri="{FF2B5EF4-FFF2-40B4-BE49-F238E27FC236}">
                  <a16:creationId xmlns:a16="http://schemas.microsoft.com/office/drawing/2014/main" id="{DCAD9285-9450-757A-2BD2-5B5C1F8BC6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2" name="Rectangle 121">
              <a:hlinkClick r:id="rId28" action="ppaction://hlinksldjump"/>
              <a:extLst>
                <a:ext uri="{FF2B5EF4-FFF2-40B4-BE49-F238E27FC236}">
                  <a16:creationId xmlns:a16="http://schemas.microsoft.com/office/drawing/2014/main" id="{B9224CC7-CDEC-1056-4FB4-89A8DAB72C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3" name="Rectangle 122">
              <a:hlinkClick r:id="rId29" action="ppaction://hlinksldjump"/>
              <a:extLst>
                <a:ext uri="{FF2B5EF4-FFF2-40B4-BE49-F238E27FC236}">
                  <a16:creationId xmlns:a16="http://schemas.microsoft.com/office/drawing/2014/main" id="{0887A2D3-9DFB-F30F-68D7-EFC1BC6AD7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4" name="Rectangle 123">
              <a:hlinkClick r:id="rId30" action="ppaction://hlinksldjump"/>
              <a:extLst>
                <a:ext uri="{FF2B5EF4-FFF2-40B4-BE49-F238E27FC236}">
                  <a16:creationId xmlns:a16="http://schemas.microsoft.com/office/drawing/2014/main" id="{BF70ED27-CC4D-6C8C-8340-151DB7A2B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5" name="Rectangle 124">
              <a:hlinkClick r:id="rId31" action="ppaction://hlinksldjump"/>
              <a:extLst>
                <a:ext uri="{FF2B5EF4-FFF2-40B4-BE49-F238E27FC236}">
                  <a16:creationId xmlns:a16="http://schemas.microsoft.com/office/drawing/2014/main" id="{C178468C-9855-5F5A-B856-C06F93EEC08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6" name="Rectangle 125">
              <a:hlinkClick r:id="rId32" action="ppaction://hlinksldjump"/>
              <a:extLst>
                <a:ext uri="{FF2B5EF4-FFF2-40B4-BE49-F238E27FC236}">
                  <a16:creationId xmlns:a16="http://schemas.microsoft.com/office/drawing/2014/main" id="{A47B173F-086C-063F-4C42-13221B1EEC6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7" name="Rectangle 126">
              <a:hlinkClick r:id="rId33" action="ppaction://hlinksldjump"/>
              <a:extLst>
                <a:ext uri="{FF2B5EF4-FFF2-40B4-BE49-F238E27FC236}">
                  <a16:creationId xmlns:a16="http://schemas.microsoft.com/office/drawing/2014/main" id="{BA3FBC72-A287-9B12-EC86-018F2966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8" name="Rectangle 127">
              <a:hlinkClick r:id="rId34" action="ppaction://hlinksldjump"/>
              <a:extLst>
                <a:ext uri="{FF2B5EF4-FFF2-40B4-BE49-F238E27FC236}">
                  <a16:creationId xmlns:a16="http://schemas.microsoft.com/office/drawing/2014/main" id="{F1C5C56A-5379-A3A2-E070-C90D1720A33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9" name="Rectangle 128">
              <a:hlinkClick r:id="rId35" action="ppaction://hlinksldjump"/>
              <a:extLst>
                <a:ext uri="{FF2B5EF4-FFF2-40B4-BE49-F238E27FC236}">
                  <a16:creationId xmlns:a16="http://schemas.microsoft.com/office/drawing/2014/main" id="{69AAD3C0-719F-9AC1-ED42-C6A95CCA40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0" name="Rectangle 129">
              <a:hlinkClick r:id="rId36" action="ppaction://hlinksldjump"/>
              <a:extLst>
                <a:ext uri="{FF2B5EF4-FFF2-40B4-BE49-F238E27FC236}">
                  <a16:creationId xmlns:a16="http://schemas.microsoft.com/office/drawing/2014/main" id="{7155EA64-20AF-8A89-2A45-E181AEAC439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1" name="Rectangle 130">
              <a:hlinkClick r:id="rId37" action="ppaction://hlinksldjump"/>
              <a:extLst>
                <a:ext uri="{FF2B5EF4-FFF2-40B4-BE49-F238E27FC236}">
                  <a16:creationId xmlns:a16="http://schemas.microsoft.com/office/drawing/2014/main" id="{7F60E0BA-190B-F70E-4BDF-127E390BBD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2" name="Rectangle 131">
              <a:hlinkClick r:id="rId38" action="ppaction://hlinksldjump"/>
              <a:extLst>
                <a:ext uri="{FF2B5EF4-FFF2-40B4-BE49-F238E27FC236}">
                  <a16:creationId xmlns:a16="http://schemas.microsoft.com/office/drawing/2014/main" id="{F8237172-078A-6407-5128-ABDF928396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3" name="Rectangle 132">
              <a:hlinkClick r:id="rId39" action="ppaction://hlinksldjump"/>
              <a:extLst>
                <a:ext uri="{FF2B5EF4-FFF2-40B4-BE49-F238E27FC236}">
                  <a16:creationId xmlns:a16="http://schemas.microsoft.com/office/drawing/2014/main" id="{76311461-0AFE-55D7-1213-8A3E0197CB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4" name="Rectangle 133">
              <a:hlinkClick r:id="rId40" action="ppaction://hlinksldjump"/>
              <a:extLst>
                <a:ext uri="{FF2B5EF4-FFF2-40B4-BE49-F238E27FC236}">
                  <a16:creationId xmlns:a16="http://schemas.microsoft.com/office/drawing/2014/main" id="{B4EC6434-F7D2-228E-AAE5-F7CCE7E731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5" name="Rectangle 134">
              <a:hlinkClick r:id="rId41" action="ppaction://hlinksldjump"/>
              <a:extLst>
                <a:ext uri="{FF2B5EF4-FFF2-40B4-BE49-F238E27FC236}">
                  <a16:creationId xmlns:a16="http://schemas.microsoft.com/office/drawing/2014/main" id="{B90DCAB4-6463-857D-F4AA-64A3390BF6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6" name="Rectangle 135">
              <a:hlinkClick r:id="rId42" action="ppaction://hlinksldjump"/>
              <a:extLst>
                <a:ext uri="{FF2B5EF4-FFF2-40B4-BE49-F238E27FC236}">
                  <a16:creationId xmlns:a16="http://schemas.microsoft.com/office/drawing/2014/main" id="{50BB806D-0FB7-697B-4043-21E516E1CE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7" name="Rectangle 136">
              <a:hlinkClick r:id="rId43" action="ppaction://hlinksldjump"/>
              <a:extLst>
                <a:ext uri="{FF2B5EF4-FFF2-40B4-BE49-F238E27FC236}">
                  <a16:creationId xmlns:a16="http://schemas.microsoft.com/office/drawing/2014/main" id="{3B8716A5-9F8E-03AA-E20A-7612D81BEDA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8" name="Rectangle 137">
              <a:hlinkClick r:id="rId44" action="ppaction://hlinksldjump"/>
              <a:extLst>
                <a:ext uri="{FF2B5EF4-FFF2-40B4-BE49-F238E27FC236}">
                  <a16:creationId xmlns:a16="http://schemas.microsoft.com/office/drawing/2014/main" id="{B8FDE67B-886D-7263-68D5-867B70D304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9" name="Rectangle 138">
              <a:hlinkClick r:id="rId45" action="ppaction://hlinksldjump"/>
              <a:extLst>
                <a:ext uri="{FF2B5EF4-FFF2-40B4-BE49-F238E27FC236}">
                  <a16:creationId xmlns:a16="http://schemas.microsoft.com/office/drawing/2014/main" id="{0555607F-04A2-9ABE-CCF6-6C1499844A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0" name="Rectangle 139">
              <a:hlinkClick r:id="rId46" action="ppaction://hlinksldjump"/>
              <a:extLst>
                <a:ext uri="{FF2B5EF4-FFF2-40B4-BE49-F238E27FC236}">
                  <a16:creationId xmlns:a16="http://schemas.microsoft.com/office/drawing/2014/main" id="{EF8EAC92-5C29-E949-D3F6-7A9D00307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1" name="Rectangle 140">
              <a:hlinkClick r:id="rId47" action="ppaction://hlinksldjump"/>
              <a:extLst>
                <a:ext uri="{FF2B5EF4-FFF2-40B4-BE49-F238E27FC236}">
                  <a16:creationId xmlns:a16="http://schemas.microsoft.com/office/drawing/2014/main" id="{2B030F50-02A7-3BAF-2EE7-C2171F36F22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2" name="Rectangle 141">
              <a:hlinkClick r:id="rId48" action="ppaction://hlinksldjump"/>
              <a:extLst>
                <a:ext uri="{FF2B5EF4-FFF2-40B4-BE49-F238E27FC236}">
                  <a16:creationId xmlns:a16="http://schemas.microsoft.com/office/drawing/2014/main" id="{1E2072D7-8695-CDBA-CE14-42B4C689CD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8061CD-FAD6-7C0D-690E-408FE8FB2AC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5DEE5E-6F81-822D-A79E-D2C279ABE4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F1F9A9-AAC3-6555-2D09-9760375EA11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C807AFE-2A65-795C-6637-1ACAF2889BA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B80A18-6263-4E26-3CEE-1DCA695CD91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42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E348FF1-26AB-9FF1-B465-27BD0E310BC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730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5FF5A49-960A-69DF-0F00-F8ECA496F54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018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02315B8-1165-005A-35A2-2AEA6794202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06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D79E726-E38D-C1B3-3483-88FA313A76E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3594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A197218-4FDF-5E9A-1162-9B0E6A5A847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1882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01353C5-46A9-9B3A-2E48-C318979CC65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601708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452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329466A2-2999-B5C0-0266-9EBB58C48412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199B840C-CB06-053C-9EC0-E54736DB72D3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B8DAB6E5-D504-DD62-E194-4557C69D91B4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123B031D-7453-7E4B-9126-A5F8EC6433E5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01A27298-0E6E-3B5F-F478-6EBAA905C234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D937A17C-5BC4-DC20-AA13-C546A3C2E2B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4EBD5E63-7074-6B36-9C56-869777793403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A233AE4C-37DF-A455-9E98-F7429538A531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0E07C0A-BD93-F0E8-F5AE-F4294B36BD5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5D36F4CD-7542-FF96-9204-D0BB4AE9A1E5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609603C0-640C-A81B-5792-58E5C252A0E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1C3A5ADF-9B9F-3B02-C38B-6CBE33485853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D4CAC3D6-2F0A-987F-D102-09B0C5893C6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86C4C8-BAF6-B668-5989-CDCABAD9677E}"/>
              </a:ext>
            </a:extLst>
          </p:cNvPr>
          <p:cNvGrpSpPr/>
          <p:nvPr userDrawn="1"/>
        </p:nvGrpSpPr>
        <p:grpSpPr>
          <a:xfrm>
            <a:off x="3218688" y="374904"/>
            <a:ext cx="1280160" cy="986394"/>
            <a:chOff x="1821481" y="4998968"/>
            <a:chExt cx="1280160" cy="98639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0660F-421F-5183-B91E-0617622100D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59A87EC-3E87-8EA5-6E9D-081A78DCD6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3C7C069-F78E-18C5-F0EA-A15433D89F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3BE3F8-53F1-7D6E-8446-7AC55710D5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6E60298-6887-7FD2-0807-C55533AD930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7BFB561-3BF9-EA32-F3E8-53171E2AD8A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D6814A8-2263-BA84-111E-FEDAD98D56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4" name="Rectangle 113">
              <a:hlinkClick r:id="rId18" action="ppaction://hlinksldjump"/>
              <a:extLst>
                <a:ext uri="{FF2B5EF4-FFF2-40B4-BE49-F238E27FC236}">
                  <a16:creationId xmlns:a16="http://schemas.microsoft.com/office/drawing/2014/main" id="{CFBCBB80-AFA2-C2EE-9878-DF12F7AE8E5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hlinkClick r:id="rId19" action="ppaction://hlinksldjump"/>
              <a:extLst>
                <a:ext uri="{FF2B5EF4-FFF2-40B4-BE49-F238E27FC236}">
                  <a16:creationId xmlns:a16="http://schemas.microsoft.com/office/drawing/2014/main" id="{D1CBBC2E-4E2C-BE04-3601-992280BBDE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Rectangle 1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D4254137-E7AB-0FE3-8AA5-2668207895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Rectangle 116">
              <a:hlinkClick r:id="rId21" action="ppaction://hlinksldjump"/>
              <a:extLst>
                <a:ext uri="{FF2B5EF4-FFF2-40B4-BE49-F238E27FC236}">
                  <a16:creationId xmlns:a16="http://schemas.microsoft.com/office/drawing/2014/main" id="{0866E6F1-992D-ED03-7D38-C4FEB92CD0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Rectangle 117">
              <a:hlinkClick r:id="rId22" action="ppaction://hlinksldjump"/>
              <a:extLst>
                <a:ext uri="{FF2B5EF4-FFF2-40B4-BE49-F238E27FC236}">
                  <a16:creationId xmlns:a16="http://schemas.microsoft.com/office/drawing/2014/main" id="{956980FB-51F7-270E-BE39-6DC8996EA3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Rectangle 118">
              <a:hlinkClick r:id="rId23" action="ppaction://hlinksldjump"/>
              <a:extLst>
                <a:ext uri="{FF2B5EF4-FFF2-40B4-BE49-F238E27FC236}">
                  <a16:creationId xmlns:a16="http://schemas.microsoft.com/office/drawing/2014/main" id="{F4DECBF1-50D5-AE46-DABD-64722FBD7FE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Rectangle 119">
              <a:hlinkClick r:id="rId24" action="ppaction://hlinksldjump"/>
              <a:extLst>
                <a:ext uri="{FF2B5EF4-FFF2-40B4-BE49-F238E27FC236}">
                  <a16:creationId xmlns:a16="http://schemas.microsoft.com/office/drawing/2014/main" id="{E9BFDF15-2F56-B127-2593-9163C850B38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Rectangle 1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EC4255DE-2470-4F5F-A2D0-587E2B2E04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Rectangle 1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6736A853-904C-2B67-CCA2-D093D6026D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Rectangle 122">
              <a:hlinkClick r:id="rId27" action="ppaction://hlinksldjump"/>
              <a:extLst>
                <a:ext uri="{FF2B5EF4-FFF2-40B4-BE49-F238E27FC236}">
                  <a16:creationId xmlns:a16="http://schemas.microsoft.com/office/drawing/2014/main" id="{05E0E0D3-53D6-6C67-2FE2-F6B9F05A06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Rectangle 123">
              <a:hlinkClick r:id="rId28" action="ppaction://hlinksldjump"/>
              <a:extLst>
                <a:ext uri="{FF2B5EF4-FFF2-40B4-BE49-F238E27FC236}">
                  <a16:creationId xmlns:a16="http://schemas.microsoft.com/office/drawing/2014/main" id="{B34BDDD4-A494-EE06-6B94-5793842F8EA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5" name="Rectangle 124">
              <a:hlinkClick r:id="rId29" action="ppaction://hlinksldjump"/>
              <a:extLst>
                <a:ext uri="{FF2B5EF4-FFF2-40B4-BE49-F238E27FC236}">
                  <a16:creationId xmlns:a16="http://schemas.microsoft.com/office/drawing/2014/main" id="{B13C9C8A-3DBE-F04F-788D-8C005FF2A1E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6" name="Rectangle 125">
              <a:hlinkClick r:id="rId30" action="ppaction://hlinksldjump"/>
              <a:extLst>
                <a:ext uri="{FF2B5EF4-FFF2-40B4-BE49-F238E27FC236}">
                  <a16:creationId xmlns:a16="http://schemas.microsoft.com/office/drawing/2014/main" id="{E9F55725-AAAB-B183-8C6C-9F0684BEDD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7" name="Rectangle 126">
              <a:hlinkClick r:id="rId31" action="ppaction://hlinksldjump"/>
              <a:extLst>
                <a:ext uri="{FF2B5EF4-FFF2-40B4-BE49-F238E27FC236}">
                  <a16:creationId xmlns:a16="http://schemas.microsoft.com/office/drawing/2014/main" id="{3E3DB762-9D6C-5DA0-D9CE-5E67D6E297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8" name="Rectangle 127">
              <a:hlinkClick r:id="rId32" action="ppaction://hlinksldjump"/>
              <a:extLst>
                <a:ext uri="{FF2B5EF4-FFF2-40B4-BE49-F238E27FC236}">
                  <a16:creationId xmlns:a16="http://schemas.microsoft.com/office/drawing/2014/main" id="{D03A9DE2-84BA-0FDC-63D3-9E5DD607AD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9" name="Rectangle 128">
              <a:hlinkClick r:id="rId33" action="ppaction://hlinksldjump"/>
              <a:extLst>
                <a:ext uri="{FF2B5EF4-FFF2-40B4-BE49-F238E27FC236}">
                  <a16:creationId xmlns:a16="http://schemas.microsoft.com/office/drawing/2014/main" id="{D412947E-C319-9071-1810-D127B8CFEA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0" name="Rectangle 129">
              <a:hlinkClick r:id="rId34" action="ppaction://hlinksldjump"/>
              <a:extLst>
                <a:ext uri="{FF2B5EF4-FFF2-40B4-BE49-F238E27FC236}">
                  <a16:creationId xmlns:a16="http://schemas.microsoft.com/office/drawing/2014/main" id="{1D4A9B15-3D14-2D99-51BE-0329A7882A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31" name="Rectangle 130">
              <a:hlinkClick r:id="rId35" action="ppaction://hlinksldjump"/>
              <a:extLst>
                <a:ext uri="{FF2B5EF4-FFF2-40B4-BE49-F238E27FC236}">
                  <a16:creationId xmlns:a16="http://schemas.microsoft.com/office/drawing/2014/main" id="{84C1E4D2-F69E-0098-DFC3-634C88E814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32" name="Rectangle 131">
              <a:hlinkClick r:id="rId36" action="ppaction://hlinksldjump"/>
              <a:extLst>
                <a:ext uri="{FF2B5EF4-FFF2-40B4-BE49-F238E27FC236}">
                  <a16:creationId xmlns:a16="http://schemas.microsoft.com/office/drawing/2014/main" id="{F2C077DC-62C9-0C74-327B-4AA73F76A5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3" name="Rectangle 132">
              <a:hlinkClick r:id="rId37" action="ppaction://hlinksldjump"/>
              <a:extLst>
                <a:ext uri="{FF2B5EF4-FFF2-40B4-BE49-F238E27FC236}">
                  <a16:creationId xmlns:a16="http://schemas.microsoft.com/office/drawing/2014/main" id="{BD467D4E-AEC5-084D-D2CD-086EC3EA15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4" name="Rectangle 133">
              <a:hlinkClick r:id="rId38" action="ppaction://hlinksldjump"/>
              <a:extLst>
                <a:ext uri="{FF2B5EF4-FFF2-40B4-BE49-F238E27FC236}">
                  <a16:creationId xmlns:a16="http://schemas.microsoft.com/office/drawing/2014/main" id="{CB0CA5EF-88D6-7BEB-2B9B-D4F94076B6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5" name="Rectangle 134">
              <a:hlinkClick r:id="rId39" action="ppaction://hlinksldjump"/>
              <a:extLst>
                <a:ext uri="{FF2B5EF4-FFF2-40B4-BE49-F238E27FC236}">
                  <a16:creationId xmlns:a16="http://schemas.microsoft.com/office/drawing/2014/main" id="{6E05C257-E921-DB1D-D1DD-3834DB7B597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6" name="Rectangle 135">
              <a:hlinkClick r:id="rId40" action="ppaction://hlinksldjump"/>
              <a:extLst>
                <a:ext uri="{FF2B5EF4-FFF2-40B4-BE49-F238E27FC236}">
                  <a16:creationId xmlns:a16="http://schemas.microsoft.com/office/drawing/2014/main" id="{A94B238E-CB50-7E08-9D21-9101CBF7E59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7" name="Rectangle 136">
              <a:hlinkClick r:id="rId41" action="ppaction://hlinksldjump"/>
              <a:extLst>
                <a:ext uri="{FF2B5EF4-FFF2-40B4-BE49-F238E27FC236}">
                  <a16:creationId xmlns:a16="http://schemas.microsoft.com/office/drawing/2014/main" id="{98FC1F06-2D42-CD2A-6A4E-9BF7E059F0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8" name="Rectangle 137">
              <a:hlinkClick r:id="rId42" action="ppaction://hlinksldjump"/>
              <a:extLst>
                <a:ext uri="{FF2B5EF4-FFF2-40B4-BE49-F238E27FC236}">
                  <a16:creationId xmlns:a16="http://schemas.microsoft.com/office/drawing/2014/main" id="{64AE1783-47C0-EB11-15EF-A12206247C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9" name="Rectangle 138">
              <a:hlinkClick r:id="rId43" action="ppaction://hlinksldjump"/>
              <a:extLst>
                <a:ext uri="{FF2B5EF4-FFF2-40B4-BE49-F238E27FC236}">
                  <a16:creationId xmlns:a16="http://schemas.microsoft.com/office/drawing/2014/main" id="{0711A28E-BD69-379F-E1BC-37A0B7A7F0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40" name="Rectangle 139">
              <a:hlinkClick r:id="rId44" action="ppaction://hlinksldjump"/>
              <a:extLst>
                <a:ext uri="{FF2B5EF4-FFF2-40B4-BE49-F238E27FC236}">
                  <a16:creationId xmlns:a16="http://schemas.microsoft.com/office/drawing/2014/main" id="{C882B449-0601-9284-1F3B-263289DD723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41" name="Rectangle 140">
              <a:hlinkClick r:id="rId45" action="ppaction://hlinksldjump"/>
              <a:extLst>
                <a:ext uri="{FF2B5EF4-FFF2-40B4-BE49-F238E27FC236}">
                  <a16:creationId xmlns:a16="http://schemas.microsoft.com/office/drawing/2014/main" id="{B11BF559-9826-2670-1642-E39B982F93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42" name="Rectangle 141">
              <a:hlinkClick r:id="rId46" action="ppaction://hlinksldjump"/>
              <a:extLst>
                <a:ext uri="{FF2B5EF4-FFF2-40B4-BE49-F238E27FC236}">
                  <a16:creationId xmlns:a16="http://schemas.microsoft.com/office/drawing/2014/main" id="{2F907007-97F1-D446-C611-0E38A1851AA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3" name="Rectangle 142">
              <a:hlinkClick r:id="rId47" action="ppaction://hlinksldjump"/>
              <a:extLst>
                <a:ext uri="{FF2B5EF4-FFF2-40B4-BE49-F238E27FC236}">
                  <a16:creationId xmlns:a16="http://schemas.microsoft.com/office/drawing/2014/main" id="{0066B84B-3DF8-D67E-C591-1745DBFD7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19C51DD-E140-F864-BA12-3C9685C7688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6FF8FCF-C48D-C70A-C864-A2E7EF36A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F9C9591-0DC2-9F06-66D3-072ADB7C23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F0A5C7C-62E2-EABE-4771-5E34CD8496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F33A353-4154-D325-4C2B-4ADB625E6C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48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3" name="Round Same Side Corner Rectangle 62">
            <a:hlinkClick r:id="rId2" action="ppaction://hlinksldjump"/>
            <a:extLst>
              <a:ext uri="{FF2B5EF4-FFF2-40B4-BE49-F238E27FC236}">
                <a16:creationId xmlns:a16="http://schemas.microsoft.com/office/drawing/2014/main" id="{C25BFE35-48CB-6400-E2A4-F4F153474059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4" name="Round Same Side Corner Rectangle 63">
            <a:hlinkClick r:id="rId3" action="ppaction://hlinksldjump"/>
            <a:extLst>
              <a:ext uri="{FF2B5EF4-FFF2-40B4-BE49-F238E27FC236}">
                <a16:creationId xmlns:a16="http://schemas.microsoft.com/office/drawing/2014/main" id="{9F0D3AB9-1890-E856-22AA-645B487E74D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65" name="Round Same Side Corner Rectangle 64">
            <a:hlinkClick r:id="rId4" action="ppaction://hlinksldjump"/>
            <a:extLst>
              <a:ext uri="{FF2B5EF4-FFF2-40B4-BE49-F238E27FC236}">
                <a16:creationId xmlns:a16="http://schemas.microsoft.com/office/drawing/2014/main" id="{BC746E96-FE2E-7E74-243B-D1F84364B31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6" name="Round Same Side Corner Rectangle 65">
            <a:hlinkClick r:id="rId5" action="ppaction://hlinksldjump"/>
            <a:extLst>
              <a:ext uri="{FF2B5EF4-FFF2-40B4-BE49-F238E27FC236}">
                <a16:creationId xmlns:a16="http://schemas.microsoft.com/office/drawing/2014/main" id="{12F9D321-85C0-1A5A-AC0B-ACF6EAD6878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7" name="Round Same Side Corner Rectangle 66">
            <a:hlinkClick r:id="rId6" action="ppaction://hlinksldjump"/>
            <a:extLst>
              <a:ext uri="{FF2B5EF4-FFF2-40B4-BE49-F238E27FC236}">
                <a16:creationId xmlns:a16="http://schemas.microsoft.com/office/drawing/2014/main" id="{000613FC-8536-2CE9-3755-70358C2398ED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8" name="Round Same Side Corner Rectangle 67">
            <a:hlinkClick r:id="rId7" action="ppaction://hlinksldjump"/>
            <a:extLst>
              <a:ext uri="{FF2B5EF4-FFF2-40B4-BE49-F238E27FC236}">
                <a16:creationId xmlns:a16="http://schemas.microsoft.com/office/drawing/2014/main" id="{3558727E-8ECF-C847-77B3-47D83B726AE0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9" name="Round Same Side Corner Rectangle 68">
            <a:hlinkClick r:id="rId8" action="ppaction://hlinksldjump"/>
            <a:extLst>
              <a:ext uri="{FF2B5EF4-FFF2-40B4-BE49-F238E27FC236}">
                <a16:creationId xmlns:a16="http://schemas.microsoft.com/office/drawing/2014/main" id="{730CB4A2-412D-C106-62FA-8DA5859B266B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0" name="Round Same Side Corner Rectangle 69">
            <a:hlinkClick r:id="rId9" action="ppaction://hlinksldjump"/>
            <a:extLst>
              <a:ext uri="{FF2B5EF4-FFF2-40B4-BE49-F238E27FC236}">
                <a16:creationId xmlns:a16="http://schemas.microsoft.com/office/drawing/2014/main" id="{9BBEB85A-EA9B-7E0B-7D01-151F0EB95E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1" name="Round Same Side Corner Rectangle 70">
            <a:hlinkClick r:id="rId10" action="ppaction://hlinksldjump"/>
            <a:extLst>
              <a:ext uri="{FF2B5EF4-FFF2-40B4-BE49-F238E27FC236}">
                <a16:creationId xmlns:a16="http://schemas.microsoft.com/office/drawing/2014/main" id="{BA5CD53E-A0A9-B1D0-622B-8038BE6F45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2" name="Round Same Side Corner Rectangle 71">
            <a:hlinkClick r:id="rId11" action="ppaction://hlinksldjump"/>
            <a:extLst>
              <a:ext uri="{FF2B5EF4-FFF2-40B4-BE49-F238E27FC236}">
                <a16:creationId xmlns:a16="http://schemas.microsoft.com/office/drawing/2014/main" id="{7EA0FEEF-AE0A-05EE-8CB9-AE5BBA24006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3" name="Round Same Side Corner Rectangle 72">
            <a:hlinkClick r:id="rId12" action="ppaction://hlinksldjump"/>
            <a:extLst>
              <a:ext uri="{FF2B5EF4-FFF2-40B4-BE49-F238E27FC236}">
                <a16:creationId xmlns:a16="http://schemas.microsoft.com/office/drawing/2014/main" id="{3D5DBFE9-4BB3-3D5C-64A8-8F9A1F8B5DF6}"/>
              </a:ext>
            </a:extLst>
          </p:cNvPr>
          <p:cNvSpPr/>
          <p:nvPr userDrawn="1"/>
        </p:nvSpPr>
        <p:spPr>
          <a:xfrm rot="5400000">
            <a:off x="4430491" y="4492471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4" name="Round Same Side Corner Rectangle 73">
            <a:hlinkClick r:id="rId13" action="ppaction://hlinksldjump"/>
            <a:extLst>
              <a:ext uri="{FF2B5EF4-FFF2-40B4-BE49-F238E27FC236}">
                <a16:creationId xmlns:a16="http://schemas.microsoft.com/office/drawing/2014/main" id="{941DF1CA-B48E-4C8B-7566-713C579CAD8C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5" name="Round Same Side Corner Rectangle 74">
            <a:hlinkClick r:id="rId14" action="ppaction://hlinksldjump"/>
            <a:extLst>
              <a:ext uri="{FF2B5EF4-FFF2-40B4-BE49-F238E27FC236}">
                <a16:creationId xmlns:a16="http://schemas.microsoft.com/office/drawing/2014/main" id="{143F046F-34C9-7C74-3B04-214DA7408D03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F71E9-F5FA-2778-CCB1-79A785C30639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84B23-EE03-3BCD-615B-542666D67D15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0" name="Graphic 9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3FA8BD0F-0A15-4288-F49C-6060B0F53F0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DBDFEB54-D30D-93A6-4255-CFB176AFAB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E9659-6FF5-CA85-8CEA-7B503024269A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C7765E-3BBC-DB7E-762C-5DDE6AEB3D98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D1BF9-5119-DD7E-38C5-450BFBDEB61D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CF69F3-F1BC-CF9A-0C1D-171DB6329377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E69385F-A35F-9EA5-F9CE-47239BD706C4}"/>
              </a:ext>
            </a:extLst>
          </p:cNvPr>
          <p:cNvGrpSpPr/>
          <p:nvPr userDrawn="1"/>
        </p:nvGrpSpPr>
        <p:grpSpPr>
          <a:xfrm>
            <a:off x="3218688" y="374904"/>
            <a:ext cx="1280160" cy="986394"/>
            <a:chOff x="1821481" y="4998968"/>
            <a:chExt cx="1280160" cy="986394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176B710-63B7-A007-D55F-AC6F83172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4857BB0-8B74-3766-B9BF-E5F9AC89415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3A5E28D-09DB-37D7-86DA-F79C695C73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9820312-C218-A4EA-1EA1-9313C21D9F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4B06746-3040-90AE-78E6-19E82E9F7A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0382A13-9284-00D7-7619-5FC1D7EE92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678985E-E984-7794-12CE-FC6E7892375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4998968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62" name="Rectangle 161">
              <a:hlinkClick r:id="rId18" action="ppaction://hlinksldjump"/>
              <a:extLst>
                <a:ext uri="{FF2B5EF4-FFF2-40B4-BE49-F238E27FC236}">
                  <a16:creationId xmlns:a16="http://schemas.microsoft.com/office/drawing/2014/main" id="{CDF86A07-5929-862C-89D7-B7C6C3251B5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" name="Rectangle 162">
              <a:hlinkClick r:id="rId19" action="ppaction://hlinksldjump"/>
              <a:extLst>
                <a:ext uri="{FF2B5EF4-FFF2-40B4-BE49-F238E27FC236}">
                  <a16:creationId xmlns:a16="http://schemas.microsoft.com/office/drawing/2014/main" id="{02BD7209-A03D-F4AF-F13C-FAEE3FA6B4C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hlinkClick r:id="rId20" action="ppaction://hlinksldjump"/>
              <a:extLst>
                <a:ext uri="{FF2B5EF4-FFF2-40B4-BE49-F238E27FC236}">
                  <a16:creationId xmlns:a16="http://schemas.microsoft.com/office/drawing/2014/main" id="{F23C30DA-4E84-2D8A-B3D7-EEEE1458CD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5" name="Rectangle 164">
              <a:hlinkClick r:id="rId21" action="ppaction://hlinksldjump"/>
              <a:extLst>
                <a:ext uri="{FF2B5EF4-FFF2-40B4-BE49-F238E27FC236}">
                  <a16:creationId xmlns:a16="http://schemas.microsoft.com/office/drawing/2014/main" id="{1BD40A26-5027-B0CD-7289-E6F84495CE4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6" name="Rectangle 165">
              <a:hlinkClick r:id="rId22" action="ppaction://hlinksldjump"/>
              <a:extLst>
                <a:ext uri="{FF2B5EF4-FFF2-40B4-BE49-F238E27FC236}">
                  <a16:creationId xmlns:a16="http://schemas.microsoft.com/office/drawing/2014/main" id="{21748A10-2EA7-AE87-244B-80EE541666D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7" name="Rectangle 166">
              <a:hlinkClick r:id="rId23" action="ppaction://hlinksldjump"/>
              <a:extLst>
                <a:ext uri="{FF2B5EF4-FFF2-40B4-BE49-F238E27FC236}">
                  <a16:creationId xmlns:a16="http://schemas.microsoft.com/office/drawing/2014/main" id="{5F7AEE12-6619-F5F6-6FEB-AEC37FAD228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8" name="Rectangle 167">
              <a:hlinkClick r:id="rId24" action="ppaction://hlinksldjump"/>
              <a:extLst>
                <a:ext uri="{FF2B5EF4-FFF2-40B4-BE49-F238E27FC236}">
                  <a16:creationId xmlns:a16="http://schemas.microsoft.com/office/drawing/2014/main" id="{2A44F679-4624-3069-1018-F3D41DFDF43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16332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9" name="Rectangle 168">
              <a:hlinkClick r:id="rId25" action="ppaction://hlinksldjump"/>
              <a:extLst>
                <a:ext uri="{FF2B5EF4-FFF2-40B4-BE49-F238E27FC236}">
                  <a16:creationId xmlns:a16="http://schemas.microsoft.com/office/drawing/2014/main" id="{6B2F1A45-5E6D-ED3D-73DB-A970F89B0D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0" name="Rectangle 169">
              <a:hlinkClick r:id="rId26" action="ppaction://hlinksldjump"/>
              <a:extLst>
                <a:ext uri="{FF2B5EF4-FFF2-40B4-BE49-F238E27FC236}">
                  <a16:creationId xmlns:a16="http://schemas.microsoft.com/office/drawing/2014/main" id="{35757972-35F4-572D-591B-1D55A90D80C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1" name="Rectangle 170">
              <a:hlinkClick r:id="rId27" action="ppaction://hlinksldjump"/>
              <a:extLst>
                <a:ext uri="{FF2B5EF4-FFF2-40B4-BE49-F238E27FC236}">
                  <a16:creationId xmlns:a16="http://schemas.microsoft.com/office/drawing/2014/main" id="{7D8435B3-00D1-E9A7-02F2-C0B93CB4D62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2" name="Rectangle 171">
              <a:hlinkClick r:id="rId28" action="ppaction://hlinksldjump"/>
              <a:extLst>
                <a:ext uri="{FF2B5EF4-FFF2-40B4-BE49-F238E27FC236}">
                  <a16:creationId xmlns:a16="http://schemas.microsoft.com/office/drawing/2014/main" id="{5D55D082-B22D-33F8-46AC-3D9634B078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3" name="Rectangle 172">
              <a:hlinkClick r:id="rId29" action="ppaction://hlinksldjump"/>
              <a:extLst>
                <a:ext uri="{FF2B5EF4-FFF2-40B4-BE49-F238E27FC236}">
                  <a16:creationId xmlns:a16="http://schemas.microsoft.com/office/drawing/2014/main" id="{EFE93E04-279B-1BB5-5201-9A1C0AE192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74" name="Rectangle 173">
              <a:hlinkClick r:id="rId30" action="ppaction://hlinksldjump"/>
              <a:extLst>
                <a:ext uri="{FF2B5EF4-FFF2-40B4-BE49-F238E27FC236}">
                  <a16:creationId xmlns:a16="http://schemas.microsoft.com/office/drawing/2014/main" id="{AE130424-BC3A-F118-189B-DFE7419818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75" name="Rectangle 174">
              <a:hlinkClick r:id="rId31" action="ppaction://hlinksldjump"/>
              <a:extLst>
                <a:ext uri="{FF2B5EF4-FFF2-40B4-BE49-F238E27FC236}">
                  <a16:creationId xmlns:a16="http://schemas.microsoft.com/office/drawing/2014/main" id="{BCBDA3F4-129A-4523-328D-00AC8741C3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32768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76" name="Rectangle 175">
              <a:hlinkClick r:id="rId32" action="ppaction://hlinksldjump"/>
              <a:extLst>
                <a:ext uri="{FF2B5EF4-FFF2-40B4-BE49-F238E27FC236}">
                  <a16:creationId xmlns:a16="http://schemas.microsoft.com/office/drawing/2014/main" id="{1835A438-D5C3-DBC0-5F43-B8D49F339F1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77" name="Rectangle 176">
              <a:hlinkClick r:id="rId33" action="ppaction://hlinksldjump"/>
              <a:extLst>
                <a:ext uri="{FF2B5EF4-FFF2-40B4-BE49-F238E27FC236}">
                  <a16:creationId xmlns:a16="http://schemas.microsoft.com/office/drawing/2014/main" id="{DB265F95-EAFF-8BE8-FF49-4058E49986F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8" name="Rectangle 177">
              <a:hlinkClick r:id="rId34" action="ppaction://hlinksldjump"/>
              <a:extLst>
                <a:ext uri="{FF2B5EF4-FFF2-40B4-BE49-F238E27FC236}">
                  <a16:creationId xmlns:a16="http://schemas.microsoft.com/office/drawing/2014/main" id="{85D24680-65CC-E4CC-0720-06E8DCF4C5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9" name="Rectangle 178">
              <a:hlinkClick r:id="rId35" action="ppaction://hlinksldjump"/>
              <a:extLst>
                <a:ext uri="{FF2B5EF4-FFF2-40B4-BE49-F238E27FC236}">
                  <a16:creationId xmlns:a16="http://schemas.microsoft.com/office/drawing/2014/main" id="{66119B84-37E0-6905-2698-0A0A22479AC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80" name="Rectangle 179">
              <a:hlinkClick r:id="rId36" action="ppaction://hlinksldjump"/>
              <a:extLst>
                <a:ext uri="{FF2B5EF4-FFF2-40B4-BE49-F238E27FC236}">
                  <a16:creationId xmlns:a16="http://schemas.microsoft.com/office/drawing/2014/main" id="{268810C0-58E8-5454-3C32-0AC33DD488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81" name="Rectangle 180">
              <a:hlinkClick r:id="rId37" action="ppaction://hlinksldjump"/>
              <a:extLst>
                <a:ext uri="{FF2B5EF4-FFF2-40B4-BE49-F238E27FC236}">
                  <a16:creationId xmlns:a16="http://schemas.microsoft.com/office/drawing/2014/main" id="{B974D9DA-AC58-F944-B464-0098A6EFEF9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82" name="Rectangle 181">
              <a:hlinkClick r:id="rId38" action="ppaction://hlinksldjump"/>
              <a:extLst>
                <a:ext uri="{FF2B5EF4-FFF2-40B4-BE49-F238E27FC236}">
                  <a16:creationId xmlns:a16="http://schemas.microsoft.com/office/drawing/2014/main" id="{F03BBA2C-6BEE-959B-FBBA-DA53D671C2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492048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83" name="Rectangle 182">
              <a:hlinkClick r:id="rId39" action="ppaction://hlinksldjump"/>
              <a:extLst>
                <a:ext uri="{FF2B5EF4-FFF2-40B4-BE49-F238E27FC236}">
                  <a16:creationId xmlns:a16="http://schemas.microsoft.com/office/drawing/2014/main" id="{FD18CBBE-9F80-455A-3CE3-1B321C3DA1F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84" name="Rectangle 183">
              <a:hlinkClick r:id="rId40" action="ppaction://hlinksldjump"/>
              <a:extLst>
                <a:ext uri="{FF2B5EF4-FFF2-40B4-BE49-F238E27FC236}">
                  <a16:creationId xmlns:a16="http://schemas.microsoft.com/office/drawing/2014/main" id="{F9212408-7A1F-CDDD-EF28-52C3058090B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85" name="Rectangle 184">
              <a:hlinkClick r:id="rId41" action="ppaction://hlinksldjump"/>
              <a:extLst>
                <a:ext uri="{FF2B5EF4-FFF2-40B4-BE49-F238E27FC236}">
                  <a16:creationId xmlns:a16="http://schemas.microsoft.com/office/drawing/2014/main" id="{3A97C975-ECF9-DCAC-F041-775BCF1BFE2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86" name="Rectangle 185">
              <a:hlinkClick r:id="rId42" action="ppaction://hlinksldjump"/>
              <a:extLst>
                <a:ext uri="{FF2B5EF4-FFF2-40B4-BE49-F238E27FC236}">
                  <a16:creationId xmlns:a16="http://schemas.microsoft.com/office/drawing/2014/main" id="{4CE388C1-C12A-43F6-D55E-72CCDDFCF0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87" name="Rectangle 186">
              <a:hlinkClick r:id="rId43" action="ppaction://hlinksldjump"/>
              <a:extLst>
                <a:ext uri="{FF2B5EF4-FFF2-40B4-BE49-F238E27FC236}">
                  <a16:creationId xmlns:a16="http://schemas.microsoft.com/office/drawing/2014/main" id="{1C087E4B-898D-6BC8-A057-0987FD4B985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88" name="Rectangle 187">
              <a:hlinkClick r:id="rId44" action="ppaction://hlinksldjump"/>
              <a:extLst>
                <a:ext uri="{FF2B5EF4-FFF2-40B4-BE49-F238E27FC236}">
                  <a16:creationId xmlns:a16="http://schemas.microsoft.com/office/drawing/2014/main" id="{6D461661-E64D-4325-A121-D012888C0A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89" name="Rectangle 188">
              <a:hlinkClick r:id="rId45" action="ppaction://hlinksldjump"/>
              <a:extLst>
                <a:ext uri="{FF2B5EF4-FFF2-40B4-BE49-F238E27FC236}">
                  <a16:creationId xmlns:a16="http://schemas.microsoft.com/office/drawing/2014/main" id="{3EE2EA86-B625-A5FB-A9E9-D557D1DEA6C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65640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90" name="Rectangle 189">
              <a:hlinkClick r:id="rId46" action="ppaction://hlinksldjump"/>
              <a:extLst>
                <a:ext uri="{FF2B5EF4-FFF2-40B4-BE49-F238E27FC236}">
                  <a16:creationId xmlns:a16="http://schemas.microsoft.com/office/drawing/2014/main" id="{F00D8F11-B9B0-2E8D-A5B9-CA2DEB6B952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214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91" name="Rectangle 190">
              <a:hlinkClick r:id="rId47" action="ppaction://hlinksldjump"/>
              <a:extLst>
                <a:ext uri="{FF2B5EF4-FFF2-40B4-BE49-F238E27FC236}">
                  <a16:creationId xmlns:a16="http://schemas.microsoft.com/office/drawing/2014/main" id="{5FD9C55B-69F2-0D01-ECBD-711CD1289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0043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A6C8123-E3AE-54DA-B87F-57308271E6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18724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715A7C-4E9C-C4D6-BFA6-7288B1728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7012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ABA64C9-7BFD-5AAE-FC5B-2D52ACE75A1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5300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7D45E6B-5692-09E1-ED2B-C415CE89E17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3588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15F3B32-BD93-E9BC-2C14-534C77B444B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18761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125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35826054-E9A8-E8F0-FAE5-6555EEC1DCF9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F865210E-D3CD-CF59-9BBF-80A179C2DF58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595DDE1C-E849-FA5C-7AD2-BDCD10C26BCC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C90E20A3-CAD6-12B3-90F4-393D672C96CA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1E113406-B619-6983-805E-731F03DCC582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55553F3D-3ED6-2978-4482-41A461F4A135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AD890646-1D3D-F246-A22F-88A57AD4C99A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E0ABD8B0-4058-14FA-FDDB-8B4CB5509417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0C8B015-2E26-3A30-DAC6-8911E63FA8A3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7EF1BEC0-0541-F677-92B8-6C56BDB43397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9C87FFC1-A936-3457-D0BD-D14169140497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C8E4C5DC-330A-258B-A3D8-E3C4EEB940E6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3B19AC97-5953-01AD-56B6-80DF4B33272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55C367-5C3E-465D-7A6C-127BF6D168BE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4997810"/>
            <a:chExt cx="1280160" cy="98755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C4E6999-5132-1CAB-A643-A15425E57BCA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FAFE93-2A5F-C435-5221-D7F0BBE7438B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7A87996-9CDF-F7D9-B53E-023119FD523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47C3E5F-8AFF-2CB9-2062-29E74C55D18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hlinkClick r:id="rId18" action="ppaction://hlinksldjump"/>
              <a:extLst>
                <a:ext uri="{FF2B5EF4-FFF2-40B4-BE49-F238E27FC236}">
                  <a16:creationId xmlns:a16="http://schemas.microsoft.com/office/drawing/2014/main" id="{FB91715E-FB5F-DDE9-4D75-DE3241BF1CD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2" name="Rectangle 111">
              <a:hlinkClick r:id="rId19" action="ppaction://hlinksldjump"/>
              <a:extLst>
                <a:ext uri="{FF2B5EF4-FFF2-40B4-BE49-F238E27FC236}">
                  <a16:creationId xmlns:a16="http://schemas.microsoft.com/office/drawing/2014/main" id="{00714F87-B390-8BF6-01D2-C68E0A37B16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hlinkClick r:id="rId20" action="ppaction://hlinksldjump"/>
              <a:extLst>
                <a:ext uri="{FF2B5EF4-FFF2-40B4-BE49-F238E27FC236}">
                  <a16:creationId xmlns:a16="http://schemas.microsoft.com/office/drawing/2014/main" id="{605CCDCA-42B2-B53E-90DB-60973699AF2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4" name="Rectangle 11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2ED1F1A-ECE6-13F2-8EF3-FEFF39A12F9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5" name="Rectangle 114">
              <a:hlinkClick r:id="rId22" action="ppaction://hlinksldjump"/>
              <a:extLst>
                <a:ext uri="{FF2B5EF4-FFF2-40B4-BE49-F238E27FC236}">
                  <a16:creationId xmlns:a16="http://schemas.microsoft.com/office/drawing/2014/main" id="{E2C272CB-1352-50F9-D199-EE002E4E66E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6" name="Rectangle 115">
              <a:hlinkClick r:id="rId23" action="ppaction://hlinksldjump"/>
              <a:extLst>
                <a:ext uri="{FF2B5EF4-FFF2-40B4-BE49-F238E27FC236}">
                  <a16:creationId xmlns:a16="http://schemas.microsoft.com/office/drawing/2014/main" id="{8D06711B-00C5-F39D-01C9-09D7D32BD54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7" name="Rectangle 116">
              <a:hlinkClick r:id="rId24" action="ppaction://hlinksldjump"/>
              <a:extLst>
                <a:ext uri="{FF2B5EF4-FFF2-40B4-BE49-F238E27FC236}">
                  <a16:creationId xmlns:a16="http://schemas.microsoft.com/office/drawing/2014/main" id="{9AD54502-1D06-7D34-DE48-7EF78ADD98C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8" name="Rectangle 117">
              <a:hlinkClick r:id="rId25" action="ppaction://hlinksldjump"/>
              <a:extLst>
                <a:ext uri="{FF2B5EF4-FFF2-40B4-BE49-F238E27FC236}">
                  <a16:creationId xmlns:a16="http://schemas.microsoft.com/office/drawing/2014/main" id="{612348A9-3083-EA6E-968F-8CBA5E9AB42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9" name="Rectangle 118">
              <a:hlinkClick r:id="rId26" action="ppaction://hlinksldjump"/>
              <a:extLst>
                <a:ext uri="{FF2B5EF4-FFF2-40B4-BE49-F238E27FC236}">
                  <a16:creationId xmlns:a16="http://schemas.microsoft.com/office/drawing/2014/main" id="{4B8C2FD4-6A5B-6D58-E383-FF778A76F2FF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0" name="Rectangle 119">
              <a:hlinkClick r:id="rId27" action="ppaction://hlinksldjump"/>
              <a:extLst>
                <a:ext uri="{FF2B5EF4-FFF2-40B4-BE49-F238E27FC236}">
                  <a16:creationId xmlns:a16="http://schemas.microsoft.com/office/drawing/2014/main" id="{1F9A36C5-B658-23FC-1734-D81E3D637BE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1" name="Rectangle 120">
              <a:hlinkClick r:id="rId28" action="ppaction://hlinksldjump"/>
              <a:extLst>
                <a:ext uri="{FF2B5EF4-FFF2-40B4-BE49-F238E27FC236}">
                  <a16:creationId xmlns:a16="http://schemas.microsoft.com/office/drawing/2014/main" id="{AA4F01C8-630B-3016-6326-D9FB39977DA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2" name="Rectangle 121">
              <a:hlinkClick r:id="rId29" action="ppaction://hlinksldjump"/>
              <a:extLst>
                <a:ext uri="{FF2B5EF4-FFF2-40B4-BE49-F238E27FC236}">
                  <a16:creationId xmlns:a16="http://schemas.microsoft.com/office/drawing/2014/main" id="{188CD788-0797-31DE-845C-F7F34B39EBB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3" name="Rectangle 122">
              <a:hlinkClick r:id="rId30" action="ppaction://hlinksldjump"/>
              <a:extLst>
                <a:ext uri="{FF2B5EF4-FFF2-40B4-BE49-F238E27FC236}">
                  <a16:creationId xmlns:a16="http://schemas.microsoft.com/office/drawing/2014/main" id="{020D3F9B-AF7B-AA39-628D-7889FFF5B639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4" name="Rectangle 123">
              <a:hlinkClick r:id="rId31" action="ppaction://hlinksldjump"/>
              <a:extLst>
                <a:ext uri="{FF2B5EF4-FFF2-40B4-BE49-F238E27FC236}">
                  <a16:creationId xmlns:a16="http://schemas.microsoft.com/office/drawing/2014/main" id="{BE4DA23F-A2C9-A65D-16DE-C6D4A8556B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5" name="Rectangle 124">
              <a:hlinkClick r:id="rId32" action="ppaction://hlinksldjump"/>
              <a:extLst>
                <a:ext uri="{FF2B5EF4-FFF2-40B4-BE49-F238E27FC236}">
                  <a16:creationId xmlns:a16="http://schemas.microsoft.com/office/drawing/2014/main" id="{3471674F-6D75-D85A-AAA3-A4966AF6AA2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6" name="Rectangle 125">
              <a:hlinkClick r:id="rId33" action="ppaction://hlinksldjump"/>
              <a:extLst>
                <a:ext uri="{FF2B5EF4-FFF2-40B4-BE49-F238E27FC236}">
                  <a16:creationId xmlns:a16="http://schemas.microsoft.com/office/drawing/2014/main" id="{F0CA0036-E7A1-08C9-A826-6FCC16FE8E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7" name="Rectangle 126">
              <a:hlinkClick r:id="rId34" action="ppaction://hlinksldjump"/>
              <a:extLst>
                <a:ext uri="{FF2B5EF4-FFF2-40B4-BE49-F238E27FC236}">
                  <a16:creationId xmlns:a16="http://schemas.microsoft.com/office/drawing/2014/main" id="{A463D974-3503-3211-6BAC-43851B3B8EE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28" name="Rectangle 127">
              <a:hlinkClick r:id="rId35" action="ppaction://hlinksldjump"/>
              <a:extLst>
                <a:ext uri="{FF2B5EF4-FFF2-40B4-BE49-F238E27FC236}">
                  <a16:creationId xmlns:a16="http://schemas.microsoft.com/office/drawing/2014/main" id="{823178E3-B419-A663-01DE-43B5DD3CF5EC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29" name="Rectangle 128">
              <a:hlinkClick r:id="rId36" action="ppaction://hlinksldjump"/>
              <a:extLst>
                <a:ext uri="{FF2B5EF4-FFF2-40B4-BE49-F238E27FC236}">
                  <a16:creationId xmlns:a16="http://schemas.microsoft.com/office/drawing/2014/main" id="{3BB3FB51-9BEA-315B-F1B2-03BC32198CD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30" name="Rectangle 129">
              <a:hlinkClick r:id="rId37" action="ppaction://hlinksldjump"/>
              <a:extLst>
                <a:ext uri="{FF2B5EF4-FFF2-40B4-BE49-F238E27FC236}">
                  <a16:creationId xmlns:a16="http://schemas.microsoft.com/office/drawing/2014/main" id="{FD58C1FF-1E9F-C21E-8910-349343043E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31" name="Rectangle 130">
              <a:hlinkClick r:id="rId38" action="ppaction://hlinksldjump"/>
              <a:extLst>
                <a:ext uri="{FF2B5EF4-FFF2-40B4-BE49-F238E27FC236}">
                  <a16:creationId xmlns:a16="http://schemas.microsoft.com/office/drawing/2014/main" id="{C03A79ED-A720-6D80-637F-773A58E2A6FF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2" name="Rectangle 131">
              <a:hlinkClick r:id="rId39" action="ppaction://hlinksldjump"/>
              <a:extLst>
                <a:ext uri="{FF2B5EF4-FFF2-40B4-BE49-F238E27FC236}">
                  <a16:creationId xmlns:a16="http://schemas.microsoft.com/office/drawing/2014/main" id="{7ACBFAB7-C631-8561-A1FA-A1F39C588DD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33" name="Rectangle 132">
              <a:hlinkClick r:id="rId40" action="ppaction://hlinksldjump"/>
              <a:extLst>
                <a:ext uri="{FF2B5EF4-FFF2-40B4-BE49-F238E27FC236}">
                  <a16:creationId xmlns:a16="http://schemas.microsoft.com/office/drawing/2014/main" id="{1B1179DF-2DA7-84DA-7D07-321C4530223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34" name="Rectangle 133">
              <a:hlinkClick r:id="rId41" action="ppaction://hlinksldjump"/>
              <a:extLst>
                <a:ext uri="{FF2B5EF4-FFF2-40B4-BE49-F238E27FC236}">
                  <a16:creationId xmlns:a16="http://schemas.microsoft.com/office/drawing/2014/main" id="{7A5E0698-A704-883A-5833-7037E9B5987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5" name="Rectangle 134">
              <a:hlinkClick r:id="rId42" action="ppaction://hlinksldjump"/>
              <a:extLst>
                <a:ext uri="{FF2B5EF4-FFF2-40B4-BE49-F238E27FC236}">
                  <a16:creationId xmlns:a16="http://schemas.microsoft.com/office/drawing/2014/main" id="{0D867353-5D3E-5671-CFFF-6F66EE86208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36" name="Rectangle 135">
              <a:hlinkClick r:id="rId43" action="ppaction://hlinksldjump"/>
              <a:extLst>
                <a:ext uri="{FF2B5EF4-FFF2-40B4-BE49-F238E27FC236}">
                  <a16:creationId xmlns:a16="http://schemas.microsoft.com/office/drawing/2014/main" id="{F3654A75-2682-B6A4-19F5-35F22645881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37" name="Rectangle 136">
              <a:hlinkClick r:id="rId44" action="ppaction://hlinksldjump"/>
              <a:extLst>
                <a:ext uri="{FF2B5EF4-FFF2-40B4-BE49-F238E27FC236}">
                  <a16:creationId xmlns:a16="http://schemas.microsoft.com/office/drawing/2014/main" id="{86303E76-EAB3-408A-5137-D4AD4ED5D59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38" name="Rectangle 137">
              <a:hlinkClick r:id="rId45" action="ppaction://hlinksldjump"/>
              <a:extLst>
                <a:ext uri="{FF2B5EF4-FFF2-40B4-BE49-F238E27FC236}">
                  <a16:creationId xmlns:a16="http://schemas.microsoft.com/office/drawing/2014/main" id="{34BD490E-B5DA-E3B5-3BE6-96C9A69223B2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9" name="Rectangle 138">
              <a:hlinkClick r:id="rId46" action="ppaction://hlinksldjump"/>
              <a:extLst>
                <a:ext uri="{FF2B5EF4-FFF2-40B4-BE49-F238E27FC236}">
                  <a16:creationId xmlns:a16="http://schemas.microsoft.com/office/drawing/2014/main" id="{24B2C3B8-BA1B-DAD8-5252-57C49E1A12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40" name="Rectangle 139">
              <a:hlinkClick r:id="rId47" action="ppaction://hlinksldjump"/>
              <a:extLst>
                <a:ext uri="{FF2B5EF4-FFF2-40B4-BE49-F238E27FC236}">
                  <a16:creationId xmlns:a16="http://schemas.microsoft.com/office/drawing/2014/main" id="{C9638A1E-ADED-A055-3C02-79B1496A08C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41" name="Rectangle 140">
              <a:hlinkClick r:id="rId48" action="ppaction://hlinksldjump"/>
              <a:extLst>
                <a:ext uri="{FF2B5EF4-FFF2-40B4-BE49-F238E27FC236}">
                  <a16:creationId xmlns:a16="http://schemas.microsoft.com/office/drawing/2014/main" id="{6D001C66-4352-2F29-DD89-9A87E685DCF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15E0A5-7C74-380D-6681-378E2C4C269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1497171-8DB9-48EE-4532-E9E2A70F104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4CAA731-FFDD-D0F3-114A-045C19C50C20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782D00B-1FC6-16EC-7B6D-21D50161C7E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4474F5B-6A81-E6D3-DD9C-638446145FE7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EEFF80-27AD-7CCB-9886-C87F600D927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A477B3-E69C-FBA3-C64B-C47313294272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28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Daily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66" name="Round Same Side Corner Rectangle 65">
            <a:hlinkClick r:id="rId2" action="ppaction://hlinksldjump"/>
            <a:extLst>
              <a:ext uri="{FF2B5EF4-FFF2-40B4-BE49-F238E27FC236}">
                <a16:creationId xmlns:a16="http://schemas.microsoft.com/office/drawing/2014/main" id="{FB0DEC17-43F9-D3FC-BEB5-C5A14DD3F346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7" name="Round Same Side Corner Rectangle 66">
            <a:hlinkClick r:id="rId3" action="ppaction://hlinksldjump"/>
            <a:extLst>
              <a:ext uri="{FF2B5EF4-FFF2-40B4-BE49-F238E27FC236}">
                <a16:creationId xmlns:a16="http://schemas.microsoft.com/office/drawing/2014/main" id="{4655F958-71E5-58E5-2C10-665B24E68D2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68" name="Round Same Side Corner Rectangle 67">
            <a:hlinkClick r:id="rId4" action="ppaction://hlinksldjump"/>
            <a:extLst>
              <a:ext uri="{FF2B5EF4-FFF2-40B4-BE49-F238E27FC236}">
                <a16:creationId xmlns:a16="http://schemas.microsoft.com/office/drawing/2014/main" id="{294A76A2-7D91-BCC1-208E-DB4DC4BF0B0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69" name="Round Same Side Corner Rectangle 68">
            <a:hlinkClick r:id="rId5" action="ppaction://hlinksldjump"/>
            <a:extLst>
              <a:ext uri="{FF2B5EF4-FFF2-40B4-BE49-F238E27FC236}">
                <a16:creationId xmlns:a16="http://schemas.microsoft.com/office/drawing/2014/main" id="{24066308-51C0-EE2F-2E7F-B274BEF67CEF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70" name="Round Same Side Corner Rectangle 69">
            <a:hlinkClick r:id="rId6" action="ppaction://hlinksldjump"/>
            <a:extLst>
              <a:ext uri="{FF2B5EF4-FFF2-40B4-BE49-F238E27FC236}">
                <a16:creationId xmlns:a16="http://schemas.microsoft.com/office/drawing/2014/main" id="{5BC27071-C3DD-5641-1AA4-47073DB6340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71" name="Round Same Side Corner Rectangle 70">
            <a:hlinkClick r:id="rId7" action="ppaction://hlinksldjump"/>
            <a:extLst>
              <a:ext uri="{FF2B5EF4-FFF2-40B4-BE49-F238E27FC236}">
                <a16:creationId xmlns:a16="http://schemas.microsoft.com/office/drawing/2014/main" id="{A9B6E12C-F363-5970-4403-DEA11C39578F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72" name="Round Same Side Corner Rectangle 71">
            <a:hlinkClick r:id="rId8" action="ppaction://hlinksldjump"/>
            <a:extLst>
              <a:ext uri="{FF2B5EF4-FFF2-40B4-BE49-F238E27FC236}">
                <a16:creationId xmlns:a16="http://schemas.microsoft.com/office/drawing/2014/main" id="{3D736AE5-1680-D58B-B149-A41C05615E1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73" name="Round Same Side Corner Rectangle 72">
            <a:hlinkClick r:id="rId9" action="ppaction://hlinksldjump"/>
            <a:extLst>
              <a:ext uri="{FF2B5EF4-FFF2-40B4-BE49-F238E27FC236}">
                <a16:creationId xmlns:a16="http://schemas.microsoft.com/office/drawing/2014/main" id="{D779F5D5-FF73-8DDE-8C40-1B5064DB0F2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74" name="Round Same Side Corner Rectangle 73">
            <a:hlinkClick r:id="rId10" action="ppaction://hlinksldjump"/>
            <a:extLst>
              <a:ext uri="{FF2B5EF4-FFF2-40B4-BE49-F238E27FC236}">
                <a16:creationId xmlns:a16="http://schemas.microsoft.com/office/drawing/2014/main" id="{01AB1307-A911-9D19-D084-1D32E54E981F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75" name="Round Same Side Corner Rectangle 74">
            <a:hlinkClick r:id="rId11" action="ppaction://hlinksldjump"/>
            <a:extLst>
              <a:ext uri="{FF2B5EF4-FFF2-40B4-BE49-F238E27FC236}">
                <a16:creationId xmlns:a16="http://schemas.microsoft.com/office/drawing/2014/main" id="{80D5DC91-E8F6-4D15-013D-F73271585769}"/>
              </a:ext>
            </a:extLst>
          </p:cNvPr>
          <p:cNvSpPr/>
          <p:nvPr userDrawn="1"/>
        </p:nvSpPr>
        <p:spPr>
          <a:xfrm rot="5400000">
            <a:off x="4430491" y="4895814"/>
            <a:ext cx="394535" cy="227597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76" name="Round Same Side Corner Rectangle 75">
            <a:hlinkClick r:id="rId12" action="ppaction://hlinksldjump"/>
            <a:extLst>
              <a:ext uri="{FF2B5EF4-FFF2-40B4-BE49-F238E27FC236}">
                <a16:creationId xmlns:a16="http://schemas.microsoft.com/office/drawing/2014/main" id="{00A81AB6-0E39-D608-82CC-EAF3986212E8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4" name="Round Same Side Corner Rectangle 63">
            <a:hlinkClick r:id="rId13" action="ppaction://hlinksldjump"/>
            <a:extLst>
              <a:ext uri="{FF2B5EF4-FFF2-40B4-BE49-F238E27FC236}">
                <a16:creationId xmlns:a16="http://schemas.microsoft.com/office/drawing/2014/main" id="{C505DC90-468F-7BCC-F5A7-6E6904CAE8B8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65" name="Round Same Side Corner Rectangle 64">
            <a:hlinkClick r:id="rId14" action="ppaction://hlinksldjump"/>
            <a:extLst>
              <a:ext uri="{FF2B5EF4-FFF2-40B4-BE49-F238E27FC236}">
                <a16:creationId xmlns:a16="http://schemas.microsoft.com/office/drawing/2014/main" id="{73D0A854-D81A-9A80-DD43-4F7ACB3C1E9E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61DCD-2E1C-BA20-100F-401EC39C8D26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8F0E8-4CF2-DC96-3F3C-183D07FE45BC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B90C9D-7162-64E1-137F-E0D1D8BAA424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F83F25-88F6-59E1-7D4C-3D96E5342F91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E0645-BFE9-9A4C-A11A-E299D5E4E09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2C261DEB-9A21-119C-DA40-E36C5D9EC80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15" name="Table 153">
            <a:extLst>
              <a:ext uri="{FF2B5EF4-FFF2-40B4-BE49-F238E27FC236}">
                <a16:creationId xmlns:a16="http://schemas.microsoft.com/office/drawing/2014/main" id="{16300B79-3BAC-09C2-259D-D86E8C28B7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9C604AC8-ABF2-E549-B8F0-6A870E3FE85D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1E3C58-5801-32D2-D9B6-F5AEEF2553C2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4997810"/>
            <a:chExt cx="1280160" cy="98755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31FE3D-CF34-BD1B-144F-1A514AE45B54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3F1846-19F0-26FD-6F98-267A4E7A44CA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4B90F3-FD54-76F7-3AAC-3932377225C7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254C36-9314-BD97-9FF3-E9DF10CD7BE0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0ECAB4-CD00-236E-0C51-2DFD190EB29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>
              <a:hlinkClick r:id="rId19" action="ppaction://hlinksldjump"/>
              <a:extLst>
                <a:ext uri="{FF2B5EF4-FFF2-40B4-BE49-F238E27FC236}">
                  <a16:creationId xmlns:a16="http://schemas.microsoft.com/office/drawing/2014/main" id="{47CB43C8-8B8E-E602-52C4-068D6D031451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Rectangle 61">
              <a:hlinkClick r:id="rId20" action="ppaction://hlinksldjump"/>
              <a:extLst>
                <a:ext uri="{FF2B5EF4-FFF2-40B4-BE49-F238E27FC236}">
                  <a16:creationId xmlns:a16="http://schemas.microsoft.com/office/drawing/2014/main" id="{D0F28293-9DA3-7DED-6B91-A85E49087D1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3" name="Rectangle 62">
              <a:hlinkClick r:id="rId21" action="ppaction://hlinksldjump"/>
              <a:extLst>
                <a:ext uri="{FF2B5EF4-FFF2-40B4-BE49-F238E27FC236}">
                  <a16:creationId xmlns:a16="http://schemas.microsoft.com/office/drawing/2014/main" id="{BD66C80C-11A7-296B-C5A4-7DDFBBF5EE7F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" name="Rectangle 76">
              <a:hlinkClick r:id="rId22" action="ppaction://hlinksldjump"/>
              <a:extLst>
                <a:ext uri="{FF2B5EF4-FFF2-40B4-BE49-F238E27FC236}">
                  <a16:creationId xmlns:a16="http://schemas.microsoft.com/office/drawing/2014/main" id="{35C9D3D3-99F5-9733-1534-82990A5D6440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162402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8" name="Rectangle 7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023AD93-FE40-11F6-641C-39B7D034E6E4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9" name="Rectangle 78">
              <a:hlinkClick r:id="rId24" action="ppaction://hlinksldjump"/>
              <a:extLst>
                <a:ext uri="{FF2B5EF4-FFF2-40B4-BE49-F238E27FC236}">
                  <a16:creationId xmlns:a16="http://schemas.microsoft.com/office/drawing/2014/main" id="{A94E6DE2-35BE-DE39-6443-ADCC188329E6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>
              <a:hlinkClick r:id="rId25" action="ppaction://hlinksldjump"/>
              <a:extLst>
                <a:ext uri="{FF2B5EF4-FFF2-40B4-BE49-F238E27FC236}">
                  <a16:creationId xmlns:a16="http://schemas.microsoft.com/office/drawing/2014/main" id="{EB839030-E61A-CBB2-9E65-FF3975172F7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" name="Rectangle 80">
              <a:hlinkClick r:id="rId26" action="ppaction://hlinksldjump"/>
              <a:extLst>
                <a:ext uri="{FF2B5EF4-FFF2-40B4-BE49-F238E27FC236}">
                  <a16:creationId xmlns:a16="http://schemas.microsoft.com/office/drawing/2014/main" id="{AF0B973C-21BE-1D7D-7351-68C325F794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2" name="Rectangle 81">
              <a:hlinkClick r:id="rId27" action="ppaction://hlinksldjump"/>
              <a:extLst>
                <a:ext uri="{FF2B5EF4-FFF2-40B4-BE49-F238E27FC236}">
                  <a16:creationId xmlns:a16="http://schemas.microsoft.com/office/drawing/2014/main" id="{03A69684-D600-B165-F93F-F31B1729392E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3" name="Rectangle 82">
              <a:hlinkClick r:id="rId28" action="ppaction://hlinksldjump"/>
              <a:extLst>
                <a:ext uri="{FF2B5EF4-FFF2-40B4-BE49-F238E27FC236}">
                  <a16:creationId xmlns:a16="http://schemas.microsoft.com/office/drawing/2014/main" id="{11B7DE4E-948A-742D-8635-4ACACAB17CAE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4" name="Rectangle 83">
              <a:hlinkClick r:id="rId29" action="ppaction://hlinksldjump"/>
              <a:extLst>
                <a:ext uri="{FF2B5EF4-FFF2-40B4-BE49-F238E27FC236}">
                  <a16:creationId xmlns:a16="http://schemas.microsoft.com/office/drawing/2014/main" id="{A2621422-6820-E941-5573-E76D198A57D4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326994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5" name="Rectangle 84">
              <a:hlinkClick r:id="rId30" action="ppaction://hlinksldjump"/>
              <a:extLst>
                <a:ext uri="{FF2B5EF4-FFF2-40B4-BE49-F238E27FC236}">
                  <a16:creationId xmlns:a16="http://schemas.microsoft.com/office/drawing/2014/main" id="{3A140460-12B8-5292-8896-4A1314F0B400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Rectangle 85">
              <a:hlinkClick r:id="rId31" action="ppaction://hlinksldjump"/>
              <a:extLst>
                <a:ext uri="{FF2B5EF4-FFF2-40B4-BE49-F238E27FC236}">
                  <a16:creationId xmlns:a16="http://schemas.microsoft.com/office/drawing/2014/main" id="{2C762919-EF56-0242-5F1B-49FDF1447D0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7" name="Rectangle 86">
              <a:hlinkClick r:id="rId32" action="ppaction://hlinksldjump"/>
              <a:extLst>
                <a:ext uri="{FF2B5EF4-FFF2-40B4-BE49-F238E27FC236}">
                  <a16:creationId xmlns:a16="http://schemas.microsoft.com/office/drawing/2014/main" id="{F612CAB3-D46E-3FF3-CBA0-DE3CE753769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8" name="Rectangle 87">
              <a:hlinkClick r:id="rId33" action="ppaction://hlinksldjump"/>
              <a:extLst>
                <a:ext uri="{FF2B5EF4-FFF2-40B4-BE49-F238E27FC236}">
                  <a16:creationId xmlns:a16="http://schemas.microsoft.com/office/drawing/2014/main" id="{B4A985FC-FD8A-B2B6-1250-7314448C21A0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9" name="Rectangle 88">
              <a:hlinkClick r:id="rId34" action="ppaction://hlinksldjump"/>
              <a:extLst>
                <a:ext uri="{FF2B5EF4-FFF2-40B4-BE49-F238E27FC236}">
                  <a16:creationId xmlns:a16="http://schemas.microsoft.com/office/drawing/2014/main" id="{F0BDE227-B0BD-9DB0-EB1F-3D8BDA38CF3D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0" name="Rectangle 89">
              <a:hlinkClick r:id="rId35" action="ppaction://hlinksldjump"/>
              <a:extLst>
                <a:ext uri="{FF2B5EF4-FFF2-40B4-BE49-F238E27FC236}">
                  <a16:creationId xmlns:a16="http://schemas.microsoft.com/office/drawing/2014/main" id="{4DE9243A-EA58-2828-7C8F-97158DFFE50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91" name="Rectangle 90">
              <a:hlinkClick r:id="rId36" action="ppaction://hlinksldjump"/>
              <a:extLst>
                <a:ext uri="{FF2B5EF4-FFF2-40B4-BE49-F238E27FC236}">
                  <a16:creationId xmlns:a16="http://schemas.microsoft.com/office/drawing/2014/main" id="{31A5B848-7B51-B813-F2FF-C7642807D86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491586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2" name="Rectangle 91">
              <a:hlinkClick r:id="rId37" action="ppaction://hlinksldjump"/>
              <a:extLst>
                <a:ext uri="{FF2B5EF4-FFF2-40B4-BE49-F238E27FC236}">
                  <a16:creationId xmlns:a16="http://schemas.microsoft.com/office/drawing/2014/main" id="{1E35D20B-D46A-9F3A-42A3-B83CAF74008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3" name="Rectangle 92">
              <a:hlinkClick r:id="rId38" action="ppaction://hlinksldjump"/>
              <a:extLst>
                <a:ext uri="{FF2B5EF4-FFF2-40B4-BE49-F238E27FC236}">
                  <a16:creationId xmlns:a16="http://schemas.microsoft.com/office/drawing/2014/main" id="{A5CF232C-8CD6-2E5F-96DE-E2F9A7BCA38E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94" name="Rectangle 93">
              <a:hlinkClick r:id="rId39" action="ppaction://hlinksldjump"/>
              <a:extLst>
                <a:ext uri="{FF2B5EF4-FFF2-40B4-BE49-F238E27FC236}">
                  <a16:creationId xmlns:a16="http://schemas.microsoft.com/office/drawing/2014/main" id="{033C6B51-E2AD-69C2-9DB3-BDFA8EA244C6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5" name="Rectangle 94">
              <a:hlinkClick r:id="rId40" action="ppaction://hlinksldjump"/>
              <a:extLst>
                <a:ext uri="{FF2B5EF4-FFF2-40B4-BE49-F238E27FC236}">
                  <a16:creationId xmlns:a16="http://schemas.microsoft.com/office/drawing/2014/main" id="{A6289B39-E3A8-AA0A-9A12-AB089D1D999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6" name="Rectangle 95">
              <a:hlinkClick r:id="rId41" action="ppaction://hlinksldjump"/>
              <a:extLst>
                <a:ext uri="{FF2B5EF4-FFF2-40B4-BE49-F238E27FC236}">
                  <a16:creationId xmlns:a16="http://schemas.microsoft.com/office/drawing/2014/main" id="{4E164106-688B-91E0-9F91-DF0343B6093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7" name="Rectangle 96">
              <a:hlinkClick r:id="rId42" action="ppaction://hlinksldjump"/>
              <a:extLst>
                <a:ext uri="{FF2B5EF4-FFF2-40B4-BE49-F238E27FC236}">
                  <a16:creationId xmlns:a16="http://schemas.microsoft.com/office/drawing/2014/main" id="{485D7A39-0A0B-EF1D-3F63-44316A93A319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8" name="Rectangle 97">
              <a:hlinkClick r:id="rId43" action="ppaction://hlinksldjump"/>
              <a:extLst>
                <a:ext uri="{FF2B5EF4-FFF2-40B4-BE49-F238E27FC236}">
                  <a16:creationId xmlns:a16="http://schemas.microsoft.com/office/drawing/2014/main" id="{7500C951-3E1D-99C9-5F54-BD9B0A67D95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5656178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9" name="Rectangle 98">
              <a:hlinkClick r:id="rId44" action="ppaction://hlinksldjump"/>
              <a:extLst>
                <a:ext uri="{FF2B5EF4-FFF2-40B4-BE49-F238E27FC236}">
                  <a16:creationId xmlns:a16="http://schemas.microsoft.com/office/drawing/2014/main" id="{833EEFD0-3B39-420D-5904-95D6938FA84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00" name="Rectangle 9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C3EE7FD-3D37-CB06-673B-B59B876ABA55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1" name="Rectangle 100">
              <a:hlinkClick r:id="rId46" action="ppaction://hlinksldjump"/>
              <a:extLst>
                <a:ext uri="{FF2B5EF4-FFF2-40B4-BE49-F238E27FC236}">
                  <a16:creationId xmlns:a16="http://schemas.microsoft.com/office/drawing/2014/main" id="{F16DB19F-D5A9-0CBA-35B4-02212022C0E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02" name="Rectangle 101">
              <a:hlinkClick r:id="rId47" action="ppaction://hlinksldjump"/>
              <a:extLst>
                <a:ext uri="{FF2B5EF4-FFF2-40B4-BE49-F238E27FC236}">
                  <a16:creationId xmlns:a16="http://schemas.microsoft.com/office/drawing/2014/main" id="{7434DA3C-4E0B-EC30-8CC4-733A7E0E5DAD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3" name="Rectangle 102">
              <a:hlinkClick r:id="rId48" action="ppaction://hlinksldjump"/>
              <a:extLst>
                <a:ext uri="{FF2B5EF4-FFF2-40B4-BE49-F238E27FC236}">
                  <a16:creationId xmlns:a16="http://schemas.microsoft.com/office/drawing/2014/main" id="{4E51E7DA-169E-F8B5-79BA-B91C2FB5700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5820770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B9BEF63-8E9F-D4EC-3E06-D050846F9351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82F0F90-3407-31CD-AD9F-52192EAE2DF4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5ED259-F2C1-B552-840D-6507E981E5C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DDCEAA2-4754-BF49-1DA8-121C7898D266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4AC2544-9AF1-737B-63E6-6F2918994BE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5D4358A-0B30-B70D-27A8-C0A594BAC49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C2B386-E658-6EC7-55CB-882C733CFBA6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4997810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208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LINKED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20" name="Round Same Side Corner 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87595656-9F38-729D-FF6B-775ED69A045E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1" name="Round Same Side Corner 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1A770C96-E244-4D5F-E801-4241796BD8D0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2" name="Round Same Side Corner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EA491B5A-80CB-FF54-0979-D306FF542352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3" name="Round Same Side Corner 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D4102571-B694-1D72-B9FE-6C89E5132356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4" name="Round Same Side Corner 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44F83D9F-93CC-121A-7DC8-7C1CC9298874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5" name="Round Same Side Corner 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C56962A3-C632-E101-0D6A-B7870747C9FC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6" name="Round Same Side Corner Rectangle 25">
            <a:hlinkClick r:id="rId8" action="ppaction://hlinksldjump"/>
            <a:extLst>
              <a:ext uri="{FF2B5EF4-FFF2-40B4-BE49-F238E27FC236}">
                <a16:creationId xmlns:a16="http://schemas.microsoft.com/office/drawing/2014/main" id="{4498D68E-11DF-9424-08D1-3356F9F89DC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7" name="Round Same Side Corner Rectangle 26">
            <a:hlinkClick r:id="rId9" action="ppaction://hlinksldjump"/>
            <a:extLst>
              <a:ext uri="{FF2B5EF4-FFF2-40B4-BE49-F238E27FC236}">
                <a16:creationId xmlns:a16="http://schemas.microsoft.com/office/drawing/2014/main" id="{51508351-DE4A-DF54-D805-098EC16DB616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8" name="Round Same Side Corner Rectangle 27">
            <a:hlinkClick r:id="rId10" action="ppaction://hlinksldjump"/>
            <a:extLst>
              <a:ext uri="{FF2B5EF4-FFF2-40B4-BE49-F238E27FC236}">
                <a16:creationId xmlns:a16="http://schemas.microsoft.com/office/drawing/2014/main" id="{39647AE0-B423-3BE4-E52B-D0A77D7F1C7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30" name="Round Same Side Corner Rectangle 29">
            <a:hlinkClick r:id="rId11" action="ppaction://hlinksldjump"/>
            <a:extLst>
              <a:ext uri="{FF2B5EF4-FFF2-40B4-BE49-F238E27FC236}">
                <a16:creationId xmlns:a16="http://schemas.microsoft.com/office/drawing/2014/main" id="{9BF0EC87-76C5-0D00-EC86-0515E315D02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1" name="Round Same Side Corner Rectangle 30">
            <a:hlinkClick r:id="rId12" action="ppaction://hlinksldjump"/>
            <a:extLst>
              <a:ext uri="{FF2B5EF4-FFF2-40B4-BE49-F238E27FC236}">
                <a16:creationId xmlns:a16="http://schemas.microsoft.com/office/drawing/2014/main" id="{38F9D9B2-7CBC-0F16-4FD4-B1B887917862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2" name="Round Same Side Corner Rectangle 31">
            <a:hlinkClick r:id="rId13" action="ppaction://hlinksldjump"/>
            <a:extLst>
              <a:ext uri="{FF2B5EF4-FFF2-40B4-BE49-F238E27FC236}">
                <a16:creationId xmlns:a16="http://schemas.microsoft.com/office/drawing/2014/main" id="{B0557D14-8E77-724C-4C92-329F11B8FCB6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3" name="Round Same Side Corner Rectangle 32">
            <a:hlinkClick r:id="rId14" action="ppaction://hlinksldjump"/>
            <a:extLst>
              <a:ext uri="{FF2B5EF4-FFF2-40B4-BE49-F238E27FC236}">
                <a16:creationId xmlns:a16="http://schemas.microsoft.com/office/drawing/2014/main" id="{963B3C76-8467-B1D8-DF59-20BBB2089302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BB936F-D2A9-0B29-1D09-1E4023D9884E}"/>
              </a:ext>
            </a:extLst>
          </p:cNvPr>
          <p:cNvCxnSpPr>
            <a:cxnSpLocks/>
          </p:cNvCxnSpPr>
          <p:nvPr userDrawn="1"/>
        </p:nvCxnSpPr>
        <p:spPr>
          <a:xfrm flipV="1">
            <a:off x="3218688" y="257175"/>
            <a:ext cx="0" cy="132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A5E4ED-309A-DE95-E12B-C6F611F49C4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554480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DE01AE-3615-61E5-A32D-5C9990E18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1184" y="1382569"/>
            <a:ext cx="174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C1339-77FB-15D6-6057-3D65C16D7D23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739F0-598E-A42B-466B-215D4C44A8F4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A0BC9-DB22-82BF-1466-89562CDD4D5F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5F0A59-12B8-90C7-565C-16910E2CC079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21EE6C-0334-01B1-2B0E-AA65888DA81E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153">
            <a:extLst>
              <a:ext uri="{FF2B5EF4-FFF2-40B4-BE49-F238E27FC236}">
                <a16:creationId xmlns:a16="http://schemas.microsoft.com/office/drawing/2014/main" id="{67ED8157-F958-497C-D636-AC1A5EFA645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0061993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2FEACC3-DE15-7B8B-6312-DE6810724C06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423255-B52D-BBEB-716B-EFD0181505E5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36" name="Graphic 35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7680D0B3-82D6-F9CD-3C40-F9E0E73D712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88DAC3-7C82-7A6B-A114-FDC3FFB11A0E}"/>
              </a:ext>
            </a:extLst>
          </p:cNvPr>
          <p:cNvCxnSpPr>
            <a:cxnSpLocks/>
          </p:cNvCxnSpPr>
          <p:nvPr userDrawn="1"/>
        </p:nvCxnSpPr>
        <p:spPr>
          <a:xfrm>
            <a:off x="390362" y="368408"/>
            <a:ext cx="0" cy="528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4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7CC0D-8AA0-4855-F523-58610D8D3D2A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3" name="Text Placeholder 60">
            <a:extLst>
              <a:ext uri="{FF2B5EF4-FFF2-40B4-BE49-F238E27FC236}">
                <a16:creationId xmlns:a16="http://schemas.microsoft.com/office/drawing/2014/main" id="{209011F5-2B8B-B96D-33C5-CBD0658C48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Enter text</a:t>
            </a:r>
          </a:p>
        </p:txBody>
      </p:sp>
      <p:graphicFrame>
        <p:nvGraphicFramePr>
          <p:cNvPr id="16" name="Table 153">
            <a:extLst>
              <a:ext uri="{FF2B5EF4-FFF2-40B4-BE49-F238E27FC236}">
                <a16:creationId xmlns:a16="http://schemas.microsoft.com/office/drawing/2014/main" id="{DEEEE25B-78FF-F6B9-1261-49A1A527CA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7281359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0B42E6-CDBC-01D3-4975-9FC4F7E59C97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pic>
        <p:nvPicPr>
          <p:cNvPr id="60" name="Graphic 59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8E10197-E708-D13E-3ACE-DD63C6664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4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33" name="Round Same Side Corner 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11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12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13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14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15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16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17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8CECB0E-284E-C7BB-7BB4-85588C41273B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682451"/>
            <a:chExt cx="1280160" cy="987552"/>
          </a:xfrm>
        </p:grpSpPr>
        <p:sp>
          <p:nvSpPr>
            <p:cNvPr id="4" name="Rectangle 3">
              <a:hlinkClick r:id="rId18" action="ppaction://hlinksldjump"/>
              <a:extLst>
                <a:ext uri="{FF2B5EF4-FFF2-40B4-BE49-F238E27FC236}">
                  <a16:creationId xmlns:a16="http://schemas.microsoft.com/office/drawing/2014/main" id="{F42EDC52-BD4F-5F5C-0953-67F9D543F225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" name="Rectangle 4">
              <a:hlinkClick r:id="rId19" action="ppaction://hlinksldjump"/>
              <a:extLst>
                <a:ext uri="{FF2B5EF4-FFF2-40B4-BE49-F238E27FC236}">
                  <a16:creationId xmlns:a16="http://schemas.microsoft.com/office/drawing/2014/main" id="{4DD523CA-DA79-5890-015F-51469E655163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Rectangle 61">
              <a:hlinkClick r:id="rId20" action="ppaction://hlinksldjump"/>
              <a:extLst>
                <a:ext uri="{FF2B5EF4-FFF2-40B4-BE49-F238E27FC236}">
                  <a16:creationId xmlns:a16="http://schemas.microsoft.com/office/drawing/2014/main" id="{3D43FF2B-FD17-471F-3816-389DAE8CADF4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3" name="Rectangle 62">
              <a:hlinkClick r:id="rId21" action="ppaction://hlinksldjump"/>
              <a:extLst>
                <a:ext uri="{FF2B5EF4-FFF2-40B4-BE49-F238E27FC236}">
                  <a16:creationId xmlns:a16="http://schemas.microsoft.com/office/drawing/2014/main" id="{C015E411-18B7-4202-70B3-DC0FC73AB2F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Rectangle 63">
              <a:hlinkClick r:id="rId22" action="ppaction://hlinksldjump"/>
              <a:extLst>
                <a:ext uri="{FF2B5EF4-FFF2-40B4-BE49-F238E27FC236}">
                  <a16:creationId xmlns:a16="http://schemas.microsoft.com/office/drawing/2014/main" id="{D8F5C65E-A82F-B33E-E02E-58144B0FD0E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5" name="Rectangle 64">
              <a:hlinkClick r:id="rId23" action="ppaction://hlinksldjump"/>
              <a:extLst>
                <a:ext uri="{FF2B5EF4-FFF2-40B4-BE49-F238E27FC236}">
                  <a16:creationId xmlns:a16="http://schemas.microsoft.com/office/drawing/2014/main" id="{CE27998A-0872-F043-4BD6-1153FD4D718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6" name="Rectangle 65">
              <a:hlinkClick r:id="rId24" action="ppaction://hlinksldjump"/>
              <a:extLst>
                <a:ext uri="{FF2B5EF4-FFF2-40B4-BE49-F238E27FC236}">
                  <a16:creationId xmlns:a16="http://schemas.microsoft.com/office/drawing/2014/main" id="{F94516D1-9FED-AEF8-EDB3-66B8461CFE7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7" name="Rectangle 66">
              <a:hlinkClick r:id="rId25" action="ppaction://hlinksldjump"/>
              <a:extLst>
                <a:ext uri="{FF2B5EF4-FFF2-40B4-BE49-F238E27FC236}">
                  <a16:creationId xmlns:a16="http://schemas.microsoft.com/office/drawing/2014/main" id="{C5F79937-FC28-0F65-AD46-BD49550D3FE0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8" name="Rectangle 67">
              <a:hlinkClick r:id="rId26" action="ppaction://hlinksldjump"/>
              <a:extLst>
                <a:ext uri="{FF2B5EF4-FFF2-40B4-BE49-F238E27FC236}">
                  <a16:creationId xmlns:a16="http://schemas.microsoft.com/office/drawing/2014/main" id="{CC28C212-E8B0-B92B-1C7D-04A2E2BFA21E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9" name="Rectangle 68">
              <a:hlinkClick r:id="rId27" action="ppaction://hlinksldjump"/>
              <a:extLst>
                <a:ext uri="{FF2B5EF4-FFF2-40B4-BE49-F238E27FC236}">
                  <a16:creationId xmlns:a16="http://schemas.microsoft.com/office/drawing/2014/main" id="{F3D08ACD-DC3E-52E2-2BEF-68C4FFB4D6A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Rectangle 69">
              <a:hlinkClick r:id="rId28" action="ppaction://hlinksldjump"/>
              <a:extLst>
                <a:ext uri="{FF2B5EF4-FFF2-40B4-BE49-F238E27FC236}">
                  <a16:creationId xmlns:a16="http://schemas.microsoft.com/office/drawing/2014/main" id="{5E98B57D-66C6-696F-75AC-94E85FDE908B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1" name="Rectangle 70">
              <a:hlinkClick r:id="rId29" action="ppaction://hlinksldjump"/>
              <a:extLst>
                <a:ext uri="{FF2B5EF4-FFF2-40B4-BE49-F238E27FC236}">
                  <a16:creationId xmlns:a16="http://schemas.microsoft.com/office/drawing/2014/main" id="{C3156F7B-3042-8025-4F26-067CF0E4A20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2" name="Rectangle 71">
              <a:hlinkClick r:id="rId30" action="ppaction://hlinksldjump"/>
              <a:extLst>
                <a:ext uri="{FF2B5EF4-FFF2-40B4-BE49-F238E27FC236}">
                  <a16:creationId xmlns:a16="http://schemas.microsoft.com/office/drawing/2014/main" id="{2F705D4D-6520-77F0-15FA-006E0171C98F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3" name="Rectangle 72">
              <a:hlinkClick r:id="rId31" action="ppaction://hlinksldjump"/>
              <a:extLst>
                <a:ext uri="{FF2B5EF4-FFF2-40B4-BE49-F238E27FC236}">
                  <a16:creationId xmlns:a16="http://schemas.microsoft.com/office/drawing/2014/main" id="{A93F29FF-85C2-0B8A-847B-C57E107C3065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4" name="Rectangle 73">
              <a:hlinkClick r:id="rId32" action="ppaction://hlinksldjump"/>
              <a:extLst>
                <a:ext uri="{FF2B5EF4-FFF2-40B4-BE49-F238E27FC236}">
                  <a16:creationId xmlns:a16="http://schemas.microsoft.com/office/drawing/2014/main" id="{E7FA99B7-77DC-5AAD-482D-599FD422A690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5" name="Rectangle 7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E40F7D4-ADF4-E0FE-DFD9-D3037A895C07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6" name="Rectangle 75">
              <a:hlinkClick r:id="rId34" action="ppaction://hlinksldjump"/>
              <a:extLst>
                <a:ext uri="{FF2B5EF4-FFF2-40B4-BE49-F238E27FC236}">
                  <a16:creationId xmlns:a16="http://schemas.microsoft.com/office/drawing/2014/main" id="{C11606FF-A482-0763-8779-404101FB6AD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7" name="Rectangle 76">
              <a:hlinkClick r:id="rId35" action="ppaction://hlinksldjump"/>
              <a:extLst>
                <a:ext uri="{FF2B5EF4-FFF2-40B4-BE49-F238E27FC236}">
                  <a16:creationId xmlns:a16="http://schemas.microsoft.com/office/drawing/2014/main" id="{8EC2EDE9-4DAA-7A6F-931A-BBBCCE01D66C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8" name="Rectangle 77">
              <a:hlinkClick r:id="rId36" action="ppaction://hlinksldjump"/>
              <a:extLst>
                <a:ext uri="{FF2B5EF4-FFF2-40B4-BE49-F238E27FC236}">
                  <a16:creationId xmlns:a16="http://schemas.microsoft.com/office/drawing/2014/main" id="{73684F7A-2AE5-BEE9-564B-EB31BBFD2189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9" name="Rectangle 78">
              <a:hlinkClick r:id="rId37" action="ppaction://hlinksldjump"/>
              <a:extLst>
                <a:ext uri="{FF2B5EF4-FFF2-40B4-BE49-F238E27FC236}">
                  <a16:creationId xmlns:a16="http://schemas.microsoft.com/office/drawing/2014/main" id="{56417CC8-F0F4-DD89-9618-A25DDF414C9A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hlinkClick r:id="rId38" action="ppaction://hlinksldjump"/>
              <a:extLst>
                <a:ext uri="{FF2B5EF4-FFF2-40B4-BE49-F238E27FC236}">
                  <a16:creationId xmlns:a16="http://schemas.microsoft.com/office/drawing/2014/main" id="{C9D60AE6-701E-00AD-3660-5D42E7B90BD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1" name="Rectangle 80">
              <a:hlinkClick r:id="rId39" action="ppaction://hlinksldjump"/>
              <a:extLst>
                <a:ext uri="{FF2B5EF4-FFF2-40B4-BE49-F238E27FC236}">
                  <a16:creationId xmlns:a16="http://schemas.microsoft.com/office/drawing/2014/main" id="{6D84A732-906E-0C34-78FF-5DA2B5A56495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" name="Rectangle 81">
              <a:hlinkClick r:id="rId40" action="ppaction://hlinksldjump"/>
              <a:extLst>
                <a:ext uri="{FF2B5EF4-FFF2-40B4-BE49-F238E27FC236}">
                  <a16:creationId xmlns:a16="http://schemas.microsoft.com/office/drawing/2014/main" id="{AA452E38-9F3C-17D9-90FC-EB1F1D726018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3" name="Rectangle 82">
              <a:hlinkClick r:id="rId41" action="ppaction://hlinksldjump"/>
              <a:extLst>
                <a:ext uri="{FF2B5EF4-FFF2-40B4-BE49-F238E27FC236}">
                  <a16:creationId xmlns:a16="http://schemas.microsoft.com/office/drawing/2014/main" id="{1751ED3E-FD01-B7A7-C26E-04E04FA60325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4" name="Rectangle 83">
              <a:hlinkClick r:id="rId42" action="ppaction://hlinksldjump"/>
              <a:extLst>
                <a:ext uri="{FF2B5EF4-FFF2-40B4-BE49-F238E27FC236}">
                  <a16:creationId xmlns:a16="http://schemas.microsoft.com/office/drawing/2014/main" id="{E332F6BA-4FFC-E964-385E-22114AF5BD3D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5" name="Rectangle 84">
              <a:hlinkClick r:id="rId43" action="ppaction://hlinksldjump"/>
              <a:extLst>
                <a:ext uri="{FF2B5EF4-FFF2-40B4-BE49-F238E27FC236}">
                  <a16:creationId xmlns:a16="http://schemas.microsoft.com/office/drawing/2014/main" id="{D009646F-3059-B1D2-3BA6-234E41948BD1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6" name="Rectangle 85">
              <a:hlinkClick r:id="rId44" action="ppaction://hlinksldjump"/>
              <a:extLst>
                <a:ext uri="{FF2B5EF4-FFF2-40B4-BE49-F238E27FC236}">
                  <a16:creationId xmlns:a16="http://schemas.microsoft.com/office/drawing/2014/main" id="{DFB981E3-1F85-9DD1-B676-1D77961FF8F2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7" name="Rectangle 86">
              <a:hlinkClick r:id="rId45" action="ppaction://hlinksldjump"/>
              <a:extLst>
                <a:ext uri="{FF2B5EF4-FFF2-40B4-BE49-F238E27FC236}">
                  <a16:creationId xmlns:a16="http://schemas.microsoft.com/office/drawing/2014/main" id="{EA1D40DD-A7E3-65EC-2578-962144ED116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8" name="Rectangle 87">
              <a:hlinkClick r:id="rId46" action="ppaction://hlinksldjump"/>
              <a:extLst>
                <a:ext uri="{FF2B5EF4-FFF2-40B4-BE49-F238E27FC236}">
                  <a16:creationId xmlns:a16="http://schemas.microsoft.com/office/drawing/2014/main" id="{A7209710-3DF6-71F7-B58E-098E208E61EE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9" name="Rectangle 88">
              <a:hlinkClick r:id="rId47" action="ppaction://hlinksldjump"/>
              <a:extLst>
                <a:ext uri="{FF2B5EF4-FFF2-40B4-BE49-F238E27FC236}">
                  <a16:creationId xmlns:a16="http://schemas.microsoft.com/office/drawing/2014/main" id="{DB868CFA-8CEE-144D-1F53-B410EE93F50B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90" name="Rectangle 89">
              <a:hlinkClick r:id="rId48" action="ppaction://hlinksldjump"/>
              <a:extLst>
                <a:ext uri="{FF2B5EF4-FFF2-40B4-BE49-F238E27FC236}">
                  <a16:creationId xmlns:a16="http://schemas.microsoft.com/office/drawing/2014/main" id="{9F603FA6-38F8-B6BE-8E97-78D1700AFFCE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A3A7C4-F79D-F408-34E8-9F4E3C293BB8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A448A3-75E2-64F2-20F8-6A866B290E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53475B4-8956-420F-A50D-BF6AFCD5AECE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1C11B61-6966-B3BA-10B5-2EA5A7492C2F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D052C89-206E-07E6-8A51-AF8E1FA349B5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8A571BF-2C74-52BB-F66F-ACA697C5E61A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59974D-C2C4-30FC-3EC4-46F20AB965F0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34B89D-81BD-5BBD-962E-F4D75878234B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7C1945-9E7E-5631-D13B-136264EE786A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0E5BC9-9974-4A98-13E2-7F20F3927412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E42E38D-296B-DEE9-079F-C5DF891C92B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87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90699A63-0A0E-6B02-A363-106E977316C6}"/>
              </a:ext>
            </a:extLst>
          </p:cNvPr>
          <p:cNvSpPr/>
          <p:nvPr userDrawn="1"/>
        </p:nvSpPr>
        <p:spPr>
          <a:xfrm rot="5400000">
            <a:off x="4429130" y="460403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31" name="Round Same Side Corner 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BE3B2079-54DF-DD0B-86BA-BA0772D3C1E4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32" name="Round Same Side Corner Rectangle 31">
            <a:hlinkClick r:id="rId4" action="ppaction://hlinksldjump"/>
            <a:extLst>
              <a:ext uri="{FF2B5EF4-FFF2-40B4-BE49-F238E27FC236}">
                <a16:creationId xmlns:a16="http://schemas.microsoft.com/office/drawing/2014/main" id="{A506249C-3C99-550E-6750-61BE2065336D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961D-11B3-FD60-DBB1-3BB5A9EF7EA8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18" name="Table 153">
            <a:extLst>
              <a:ext uri="{FF2B5EF4-FFF2-40B4-BE49-F238E27FC236}">
                <a16:creationId xmlns:a16="http://schemas.microsoft.com/office/drawing/2014/main" id="{46D120DF-9099-220A-1D9A-51D2DDBD2A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1010453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33" name="Round Same Side Corner 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D6A278E6-3887-7247-7C68-5E5171995F0F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34" name="Round Same Side Corner 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82F87261-847B-3386-5850-E671025D4D11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35" name="Round Same Side Corner 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29E5C07A-C82A-3DAA-C6CB-3A9D754B3A85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36" name="Round Same Side Corner Rectangle 35">
            <a:hlinkClick r:id="rId11" action="ppaction://hlinksldjump"/>
            <a:extLst>
              <a:ext uri="{FF2B5EF4-FFF2-40B4-BE49-F238E27FC236}">
                <a16:creationId xmlns:a16="http://schemas.microsoft.com/office/drawing/2014/main" id="{12AC906B-ABB6-46E1-F940-F43CE4E876E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37" name="Round Same Side Corner Rectangle 36">
            <a:hlinkClick r:id="rId12" action="ppaction://hlinksldjump"/>
            <a:extLst>
              <a:ext uri="{FF2B5EF4-FFF2-40B4-BE49-F238E27FC236}">
                <a16:creationId xmlns:a16="http://schemas.microsoft.com/office/drawing/2014/main" id="{2109BD98-3BFA-FE13-0B67-9E5B9F99879E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38" name="Round Same Side Corner Rectangle 37">
            <a:hlinkClick r:id="rId13" action="ppaction://hlinksldjump"/>
            <a:extLst>
              <a:ext uri="{FF2B5EF4-FFF2-40B4-BE49-F238E27FC236}">
                <a16:creationId xmlns:a16="http://schemas.microsoft.com/office/drawing/2014/main" id="{91EFD75E-4042-1ABD-70CA-6AFE584F676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39" name="Round Same Side Corner Rectangle 38">
            <a:hlinkClick r:id="rId14" action="ppaction://hlinksldjump"/>
            <a:extLst>
              <a:ext uri="{FF2B5EF4-FFF2-40B4-BE49-F238E27FC236}">
                <a16:creationId xmlns:a16="http://schemas.microsoft.com/office/drawing/2014/main" id="{813D07B2-CF11-A92A-3BF6-14A9A3000AFC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40" name="Round Same Side Corner Rectangle 39">
            <a:hlinkClick r:id="rId15" action="ppaction://hlinksldjump"/>
            <a:extLst>
              <a:ext uri="{FF2B5EF4-FFF2-40B4-BE49-F238E27FC236}">
                <a16:creationId xmlns:a16="http://schemas.microsoft.com/office/drawing/2014/main" id="{04BDFFCD-1EBF-6CC0-70B9-0620C4CC7677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41" name="Round Same Side Corner Rectangle 40">
            <a:hlinkClick r:id="rId16" action="ppaction://hlinksldjump"/>
            <a:extLst>
              <a:ext uri="{FF2B5EF4-FFF2-40B4-BE49-F238E27FC236}">
                <a16:creationId xmlns:a16="http://schemas.microsoft.com/office/drawing/2014/main" id="{47A0B24A-9980-F277-D32D-706D7A2AB401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42" name="Round Same Side Corner Rectangle 41">
            <a:hlinkClick r:id="rId17" action="ppaction://hlinksldjump"/>
            <a:extLst>
              <a:ext uri="{FF2B5EF4-FFF2-40B4-BE49-F238E27FC236}">
                <a16:creationId xmlns:a16="http://schemas.microsoft.com/office/drawing/2014/main" id="{8AF40D9F-C58B-2CF1-4CE5-2840CB94126B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CBA711-89DA-ACAD-3B18-53B2DAAD2E59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252284-A9C3-ECC3-8D12-6D974E767280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DF6D175-0593-18B7-431C-65CAC0B64A33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BF5BBC9-0086-590A-8C20-BF1B9CA64121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CB277D-410E-CC99-1BD0-C011F0D0636A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504428" y="682451"/>
            <a:chExt cx="1280160" cy="987552"/>
          </a:xfrm>
        </p:grpSpPr>
        <p:sp>
          <p:nvSpPr>
            <p:cNvPr id="10" name="Rectangle 9">
              <a:hlinkClick r:id="rId18" action="ppaction://hlinksldjump"/>
              <a:extLst>
                <a:ext uri="{FF2B5EF4-FFF2-40B4-BE49-F238E27FC236}">
                  <a16:creationId xmlns:a16="http://schemas.microsoft.com/office/drawing/2014/main" id="{9DC17BD3-733B-EDB2-FDFE-B0E2C0BBB42F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19" action="ppaction://hlinksldjump"/>
              <a:extLst>
                <a:ext uri="{FF2B5EF4-FFF2-40B4-BE49-F238E27FC236}">
                  <a16:creationId xmlns:a16="http://schemas.microsoft.com/office/drawing/2014/main" id="{11032494-1BE8-B84F-0CF6-85791A4C5240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20" action="ppaction://hlinksldjump"/>
              <a:extLst>
                <a:ext uri="{FF2B5EF4-FFF2-40B4-BE49-F238E27FC236}">
                  <a16:creationId xmlns:a16="http://schemas.microsoft.com/office/drawing/2014/main" id="{00E6A2A2-1BE0-93E5-FCB6-3739A4810DE1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Rectangle 14">
              <a:hlinkClick r:id="rId21" action="ppaction://hlinksldjump"/>
              <a:extLst>
                <a:ext uri="{FF2B5EF4-FFF2-40B4-BE49-F238E27FC236}">
                  <a16:creationId xmlns:a16="http://schemas.microsoft.com/office/drawing/2014/main" id="{4F165B99-07B3-1A5E-95B7-8F2A676B1292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" name="Rectangle 61">
              <a:hlinkClick r:id="rId22" action="ppaction://hlinksldjump"/>
              <a:extLst>
                <a:ext uri="{FF2B5EF4-FFF2-40B4-BE49-F238E27FC236}">
                  <a16:creationId xmlns:a16="http://schemas.microsoft.com/office/drawing/2014/main" id="{19331534-1525-96E3-14A1-0008ABD5B72E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tangle 62">
              <a:hlinkClick r:id="rId23" action="ppaction://hlinksldjump"/>
              <a:extLst>
                <a:ext uri="{FF2B5EF4-FFF2-40B4-BE49-F238E27FC236}">
                  <a16:creationId xmlns:a16="http://schemas.microsoft.com/office/drawing/2014/main" id="{E7E43E98-557A-3287-4C18-243608A05A9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ctangle 63">
              <a:hlinkClick r:id="rId24" action="ppaction://hlinksldjump"/>
              <a:extLst>
                <a:ext uri="{FF2B5EF4-FFF2-40B4-BE49-F238E27FC236}">
                  <a16:creationId xmlns:a16="http://schemas.microsoft.com/office/drawing/2014/main" id="{E31D4646-54D4-A19F-9E9E-FDBBBA37348C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ctangle 64">
              <a:hlinkClick r:id="rId25" action="ppaction://hlinksldjump"/>
              <a:extLst>
                <a:ext uri="{FF2B5EF4-FFF2-40B4-BE49-F238E27FC236}">
                  <a16:creationId xmlns:a16="http://schemas.microsoft.com/office/drawing/2014/main" id="{B3CEA4A8-9D77-449E-B353-3C1350873299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Rectangle 65">
              <a:hlinkClick r:id="rId26" action="ppaction://hlinksldjump"/>
              <a:extLst>
                <a:ext uri="{FF2B5EF4-FFF2-40B4-BE49-F238E27FC236}">
                  <a16:creationId xmlns:a16="http://schemas.microsoft.com/office/drawing/2014/main" id="{032326A9-F392-F97C-E867-C289FA3788D2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6">
              <a:hlinkClick r:id="rId27" action="ppaction://hlinksldjump"/>
              <a:extLst>
                <a:ext uri="{FF2B5EF4-FFF2-40B4-BE49-F238E27FC236}">
                  <a16:creationId xmlns:a16="http://schemas.microsoft.com/office/drawing/2014/main" id="{38421F4F-5A26-3375-89DD-A67109091783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" name="Rectangle 67">
              <a:hlinkClick r:id="rId28" action="ppaction://hlinksldjump"/>
              <a:extLst>
                <a:ext uri="{FF2B5EF4-FFF2-40B4-BE49-F238E27FC236}">
                  <a16:creationId xmlns:a16="http://schemas.microsoft.com/office/drawing/2014/main" id="{0E6C93CE-53FA-D0F0-381F-E9C50EDC40E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9" name="Rectangle 68">
              <a:hlinkClick r:id="rId29" action="ppaction://hlinksldjump"/>
              <a:extLst>
                <a:ext uri="{FF2B5EF4-FFF2-40B4-BE49-F238E27FC236}">
                  <a16:creationId xmlns:a16="http://schemas.microsoft.com/office/drawing/2014/main" id="{3695C0AA-66A1-D718-AA2A-8203E77E2240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0" name="Rectangle 69">
              <a:hlinkClick r:id="rId30" action="ppaction://hlinksldjump"/>
              <a:extLst>
                <a:ext uri="{FF2B5EF4-FFF2-40B4-BE49-F238E27FC236}">
                  <a16:creationId xmlns:a16="http://schemas.microsoft.com/office/drawing/2014/main" id="{046B4447-C597-90C8-C9EA-56D8C8C0196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1" name="Rectangle 70">
              <a:hlinkClick r:id="rId31" action="ppaction://hlinksldjump"/>
              <a:extLst>
                <a:ext uri="{FF2B5EF4-FFF2-40B4-BE49-F238E27FC236}">
                  <a16:creationId xmlns:a16="http://schemas.microsoft.com/office/drawing/2014/main" id="{F32201FA-0905-13FD-7986-911FF5755B5F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 u="none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2" name="Rectangle 71">
              <a:hlinkClick r:id="rId32" action="ppaction://hlinksldjump"/>
              <a:extLst>
                <a:ext uri="{FF2B5EF4-FFF2-40B4-BE49-F238E27FC236}">
                  <a16:creationId xmlns:a16="http://schemas.microsoft.com/office/drawing/2014/main" id="{BD78854C-09BB-5B0D-EF17-011C0E8C22A1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3" name="Rectangle 72">
              <a:hlinkClick r:id="rId33" action="ppaction://hlinksldjump"/>
              <a:extLst>
                <a:ext uri="{FF2B5EF4-FFF2-40B4-BE49-F238E27FC236}">
                  <a16:creationId xmlns:a16="http://schemas.microsoft.com/office/drawing/2014/main" id="{9410CEBC-CD77-E956-1F4E-73B51792DD75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4" name="Rectangle 73">
              <a:hlinkClick r:id="rId34" action="ppaction://hlinksldjump"/>
              <a:extLst>
                <a:ext uri="{FF2B5EF4-FFF2-40B4-BE49-F238E27FC236}">
                  <a16:creationId xmlns:a16="http://schemas.microsoft.com/office/drawing/2014/main" id="{EBAF0CAB-2888-1423-6A68-D0664D6CFB77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5" name="Rectangle 74">
              <a:hlinkClick r:id="rId35" action="ppaction://hlinksldjump"/>
              <a:extLst>
                <a:ext uri="{FF2B5EF4-FFF2-40B4-BE49-F238E27FC236}">
                  <a16:creationId xmlns:a16="http://schemas.microsoft.com/office/drawing/2014/main" id="{F905BCC8-F412-0470-1CF5-24D85FACB410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6" name="Rectangle 75">
              <a:hlinkClick r:id="rId36" action="ppaction://hlinksldjump"/>
              <a:extLst>
                <a:ext uri="{FF2B5EF4-FFF2-40B4-BE49-F238E27FC236}">
                  <a16:creationId xmlns:a16="http://schemas.microsoft.com/office/drawing/2014/main" id="{C37D9CF5-DE00-6043-628C-0C4D9B56EFAD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7" name="Rectangle 76">
              <a:hlinkClick r:id="rId37" action="ppaction://hlinksldjump"/>
              <a:extLst>
                <a:ext uri="{FF2B5EF4-FFF2-40B4-BE49-F238E27FC236}">
                  <a16:creationId xmlns:a16="http://schemas.microsoft.com/office/drawing/2014/main" id="{6E630F98-2ED3-C1DA-457F-E23A713072DE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8" name="Rectangle 77">
              <a:hlinkClick r:id="rId38" action="ppaction://hlinksldjump"/>
              <a:extLst>
                <a:ext uri="{FF2B5EF4-FFF2-40B4-BE49-F238E27FC236}">
                  <a16:creationId xmlns:a16="http://schemas.microsoft.com/office/drawing/2014/main" id="{7C07F447-1787-014D-5404-CF182DC19BE4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9" name="Rectangle 78">
              <a:hlinkClick r:id="rId39" action="ppaction://hlinksldjump"/>
              <a:extLst>
                <a:ext uri="{FF2B5EF4-FFF2-40B4-BE49-F238E27FC236}">
                  <a16:creationId xmlns:a16="http://schemas.microsoft.com/office/drawing/2014/main" id="{CC821083-DB67-9D43-371E-B392DFC4CA0B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0" name="Rectangle 79">
              <a:hlinkClick r:id="rId40" action="ppaction://hlinksldjump"/>
              <a:extLst>
                <a:ext uri="{FF2B5EF4-FFF2-40B4-BE49-F238E27FC236}">
                  <a16:creationId xmlns:a16="http://schemas.microsoft.com/office/drawing/2014/main" id="{31E5D741-3A02-19D8-2990-6EC5D8D439B3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1" name="Rectangle 80">
              <a:hlinkClick r:id="rId41" action="ppaction://hlinksldjump"/>
              <a:extLst>
                <a:ext uri="{FF2B5EF4-FFF2-40B4-BE49-F238E27FC236}">
                  <a16:creationId xmlns:a16="http://schemas.microsoft.com/office/drawing/2014/main" id="{6E2D0C32-E1E2-787D-5857-E753547BBCA6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2" name="Rectangle 81">
              <a:hlinkClick r:id="rId42" action="ppaction://hlinksldjump"/>
              <a:extLst>
                <a:ext uri="{FF2B5EF4-FFF2-40B4-BE49-F238E27FC236}">
                  <a16:creationId xmlns:a16="http://schemas.microsoft.com/office/drawing/2014/main" id="{A2FD1F99-4532-690D-C0ED-0F47D50A2578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ctangle 82">
              <a:hlinkClick r:id="rId43" action="ppaction://hlinksldjump"/>
              <a:extLst>
                <a:ext uri="{FF2B5EF4-FFF2-40B4-BE49-F238E27FC236}">
                  <a16:creationId xmlns:a16="http://schemas.microsoft.com/office/drawing/2014/main" id="{2EF0F33E-C34C-F61C-A7BF-A803B38FDC37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4" name="Rectangle 83">
              <a:hlinkClick r:id="rId44" action="ppaction://hlinksldjump"/>
              <a:extLst>
                <a:ext uri="{FF2B5EF4-FFF2-40B4-BE49-F238E27FC236}">
                  <a16:creationId xmlns:a16="http://schemas.microsoft.com/office/drawing/2014/main" id="{2DE4CFF4-108F-3154-E64F-E0E0DB026067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5" name="Rectangle 84">
              <a:hlinkClick r:id="rId45" action="ppaction://hlinksldjump"/>
              <a:extLst>
                <a:ext uri="{FF2B5EF4-FFF2-40B4-BE49-F238E27FC236}">
                  <a16:creationId xmlns:a16="http://schemas.microsoft.com/office/drawing/2014/main" id="{A346CC9F-0F76-09CD-B90D-336D28AB4326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6" name="Rectangle 85">
              <a:hlinkClick r:id="rId46" action="ppaction://hlinksldjump"/>
              <a:extLst>
                <a:ext uri="{FF2B5EF4-FFF2-40B4-BE49-F238E27FC236}">
                  <a16:creationId xmlns:a16="http://schemas.microsoft.com/office/drawing/2014/main" id="{05EB893A-2C36-2046-4004-4F04407CFE5A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7" name="Rectangle 86">
              <a:hlinkClick r:id="rId47" action="ppaction://hlinksldjump"/>
              <a:extLst>
                <a:ext uri="{FF2B5EF4-FFF2-40B4-BE49-F238E27FC236}">
                  <a16:creationId xmlns:a16="http://schemas.microsoft.com/office/drawing/2014/main" id="{952C7F46-E06C-A145-290A-AD07675B5D9A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8" name="Rectangle 87">
              <a:hlinkClick r:id="rId48" action="ppaction://hlinksldjump"/>
              <a:extLst>
                <a:ext uri="{FF2B5EF4-FFF2-40B4-BE49-F238E27FC236}">
                  <a16:creationId xmlns:a16="http://schemas.microsoft.com/office/drawing/2014/main" id="{326700A0-84FB-A9BE-419E-05AAE1F3C66B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AC15084-5C60-5432-3344-F83106C7CD61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036659-8338-643C-2AD7-71A36A8B1C5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E8F40F-7368-97E3-B798-725A367911A6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2504A2-FE10-65A0-92AB-4D97B6404D9B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2B369FC-221D-5A31-D3E4-65293DEF9E31}"/>
                </a:ext>
              </a:extLst>
            </p:cNvPr>
            <p:cNvSpPr>
              <a:spLocks/>
            </p:cNvSpPr>
            <p:nvPr userDrawn="1"/>
          </p:nvSpPr>
          <p:spPr>
            <a:xfrm>
              <a:off x="5044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C4A6C14-C7B9-A8AF-B680-4122EE4853B5}"/>
                </a:ext>
              </a:extLst>
            </p:cNvPr>
            <p:cNvSpPr>
              <a:spLocks/>
            </p:cNvSpPr>
            <p:nvPr userDrawn="1"/>
          </p:nvSpPr>
          <p:spPr>
            <a:xfrm>
              <a:off x="6873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3AFC91C-5D54-8743-82F0-1A50C2A6A979}"/>
                </a:ext>
              </a:extLst>
            </p:cNvPr>
            <p:cNvSpPr>
              <a:spLocks/>
            </p:cNvSpPr>
            <p:nvPr userDrawn="1"/>
          </p:nvSpPr>
          <p:spPr>
            <a:xfrm>
              <a:off x="87018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294BF6-E11C-70E2-E667-BDB0B0A39EF1}"/>
                </a:ext>
              </a:extLst>
            </p:cNvPr>
            <p:cNvSpPr>
              <a:spLocks/>
            </p:cNvSpPr>
            <p:nvPr userDrawn="1"/>
          </p:nvSpPr>
          <p:spPr>
            <a:xfrm>
              <a:off x="105306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9DCC914-7D07-5FE0-7149-9C2A1D64A98C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594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AACC38D-9B06-3696-CBA7-3286B6CCEB5B}"/>
                </a:ext>
              </a:extLst>
            </p:cNvPr>
            <p:cNvSpPr>
              <a:spLocks/>
            </p:cNvSpPr>
            <p:nvPr userDrawn="1"/>
          </p:nvSpPr>
          <p:spPr>
            <a:xfrm>
              <a:off x="141882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3E909F5-F59C-E615-9BB5-5675E672D319}"/>
                </a:ext>
              </a:extLst>
            </p:cNvPr>
            <p:cNvSpPr>
              <a:spLocks/>
            </p:cNvSpPr>
            <p:nvPr userDrawn="1"/>
          </p:nvSpPr>
          <p:spPr>
            <a:xfrm>
              <a:off x="1601708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2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55" name="Round Same Side Corner Rectangle 54">
            <a:hlinkClick r:id="rId5" action="ppaction://hlinksldjump"/>
            <a:extLst>
              <a:ext uri="{FF2B5EF4-FFF2-40B4-BE49-F238E27FC236}">
                <a16:creationId xmlns:a16="http://schemas.microsoft.com/office/drawing/2014/main" id="{14E85D6D-5D7B-9B02-4096-C1A28F355750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56" name="Round Same Side Corner Rectangle 55">
            <a:hlinkClick r:id="rId6" action="ppaction://hlinksldjump"/>
            <a:extLst>
              <a:ext uri="{FF2B5EF4-FFF2-40B4-BE49-F238E27FC236}">
                <a16:creationId xmlns:a16="http://schemas.microsoft.com/office/drawing/2014/main" id="{300FA6EC-AA03-AE14-5E5E-AFF219EFD5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58" name="Round Same Side Corner Rectangle 57">
            <a:hlinkClick r:id="rId7" action="ppaction://hlinksldjump"/>
            <a:extLst>
              <a:ext uri="{FF2B5EF4-FFF2-40B4-BE49-F238E27FC236}">
                <a16:creationId xmlns:a16="http://schemas.microsoft.com/office/drawing/2014/main" id="{F522CA5B-310E-4206-A999-FCE3D3D55DA7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59" name="Round Same Side Corner Rectangle 58">
            <a:hlinkClick r:id="rId8" action="ppaction://hlinksldjump"/>
            <a:extLst>
              <a:ext uri="{FF2B5EF4-FFF2-40B4-BE49-F238E27FC236}">
                <a16:creationId xmlns:a16="http://schemas.microsoft.com/office/drawing/2014/main" id="{7FB06C9B-BD27-3983-7A4E-1BAF59D5B3B4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60" name="Round Same Side Corner Rectangle 59">
            <a:hlinkClick r:id="rId9" action="ppaction://hlinksldjump"/>
            <a:extLst>
              <a:ext uri="{FF2B5EF4-FFF2-40B4-BE49-F238E27FC236}">
                <a16:creationId xmlns:a16="http://schemas.microsoft.com/office/drawing/2014/main" id="{85266BC4-C8BF-5389-F960-FAA4874322C5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04" name="Round Same Side Corner Rectangle 103">
            <a:hlinkClick r:id="rId10" action="ppaction://hlinksldjump"/>
            <a:extLst>
              <a:ext uri="{FF2B5EF4-FFF2-40B4-BE49-F238E27FC236}">
                <a16:creationId xmlns:a16="http://schemas.microsoft.com/office/drawing/2014/main" id="{0B04E6C3-E2B8-19F8-3430-89F1C7AEB582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05" name="Round Same Side Corner Rectangle 104">
            <a:hlinkClick r:id="rId11" action="ppaction://hlinksldjump"/>
            <a:extLst>
              <a:ext uri="{FF2B5EF4-FFF2-40B4-BE49-F238E27FC236}">
                <a16:creationId xmlns:a16="http://schemas.microsoft.com/office/drawing/2014/main" id="{A3694296-4EC1-7581-F248-19AAD4332E60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06" name="Round Same Side Corner Rectangle 105">
            <a:hlinkClick r:id="rId12" action="ppaction://hlinksldjump"/>
            <a:extLst>
              <a:ext uri="{FF2B5EF4-FFF2-40B4-BE49-F238E27FC236}">
                <a16:creationId xmlns:a16="http://schemas.microsoft.com/office/drawing/2014/main" id="{9691066A-21C1-EF04-BE4F-DD0723CFD559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07" name="Round Same Side Corner Rectangle 106">
            <a:hlinkClick r:id="rId13" action="ppaction://hlinksldjump"/>
            <a:extLst>
              <a:ext uri="{FF2B5EF4-FFF2-40B4-BE49-F238E27FC236}">
                <a16:creationId xmlns:a16="http://schemas.microsoft.com/office/drawing/2014/main" id="{2EEF9211-A29D-7A37-C8A2-B238DF8D076D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08" name="Round Same Side Corner Rectangle 107">
            <a:hlinkClick r:id="rId14" action="ppaction://hlinksldjump"/>
            <a:extLst>
              <a:ext uri="{FF2B5EF4-FFF2-40B4-BE49-F238E27FC236}">
                <a16:creationId xmlns:a16="http://schemas.microsoft.com/office/drawing/2014/main" id="{E42D1967-F241-2871-6C50-8F2F9824BA7A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09" name="Round Same Side Corner Rectangle 108">
            <a:hlinkClick r:id="rId15" action="ppaction://hlinksldjump"/>
            <a:extLst>
              <a:ext uri="{FF2B5EF4-FFF2-40B4-BE49-F238E27FC236}">
                <a16:creationId xmlns:a16="http://schemas.microsoft.com/office/drawing/2014/main" id="{936F582F-A9AF-4B43-46E7-2C8142D07800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10" name="Round Same Side Corner Rectangle 109">
            <a:hlinkClick r:id="rId16" action="ppaction://hlinksldjump"/>
            <a:extLst>
              <a:ext uri="{FF2B5EF4-FFF2-40B4-BE49-F238E27FC236}">
                <a16:creationId xmlns:a16="http://schemas.microsoft.com/office/drawing/2014/main" id="{A5FDEF45-5AC0-F3A2-3789-BDA3B2AC3876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11" name="Round Same Side Corner Rectangle 110">
            <a:hlinkClick r:id="rId17" action="ppaction://hlinksldjump"/>
            <a:extLst>
              <a:ext uri="{FF2B5EF4-FFF2-40B4-BE49-F238E27FC236}">
                <a16:creationId xmlns:a16="http://schemas.microsoft.com/office/drawing/2014/main" id="{0A6EAF3F-535A-81A5-A721-60DB2C943CE7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19FCEB-751D-C8F8-DF36-E5FFF6EC133E}"/>
              </a:ext>
            </a:extLst>
          </p:cNvPr>
          <p:cNvGrpSpPr/>
          <p:nvPr userDrawn="1"/>
        </p:nvGrpSpPr>
        <p:grpSpPr>
          <a:xfrm>
            <a:off x="3218688" y="374904"/>
            <a:ext cx="1280160" cy="822960"/>
            <a:chOff x="1821481" y="682451"/>
            <a:chExt cx="1280160" cy="822960"/>
          </a:xfrm>
        </p:grpSpPr>
        <p:sp>
          <p:nvSpPr>
            <p:cNvPr id="52" name="Rectangle 51">
              <a:hlinkClick r:id="rId18" action="ppaction://hlinksldjump"/>
              <a:extLst>
                <a:ext uri="{FF2B5EF4-FFF2-40B4-BE49-F238E27FC236}">
                  <a16:creationId xmlns:a16="http://schemas.microsoft.com/office/drawing/2014/main" id="{4DE8A4F4-C36D-0B6B-9956-680207E97651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3" name="Rectangle 52">
              <a:hlinkClick r:id="rId19" action="ppaction://hlinksldjump"/>
              <a:extLst>
                <a:ext uri="{FF2B5EF4-FFF2-40B4-BE49-F238E27FC236}">
                  <a16:creationId xmlns:a16="http://schemas.microsoft.com/office/drawing/2014/main" id="{A9615E3F-713C-BAB7-2090-A6F79DC04829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4" name="Rectangle 53">
              <a:hlinkClick r:id="rId20" action="ppaction://hlinksldjump"/>
              <a:extLst>
                <a:ext uri="{FF2B5EF4-FFF2-40B4-BE49-F238E27FC236}">
                  <a16:creationId xmlns:a16="http://schemas.microsoft.com/office/drawing/2014/main" id="{91376AE7-E51D-F9E5-6416-6FA57BF393B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4" name="Rectangle 8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7F53819-C6B7-D099-3A4E-2D654120501F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B5FDF2-4058-F2B6-CA68-0EE935148CF2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86" name="Rectangle 85">
              <a:hlinkClick r:id="rId22" action="ppaction://hlinksldjump"/>
              <a:extLst>
                <a:ext uri="{FF2B5EF4-FFF2-40B4-BE49-F238E27FC236}">
                  <a16:creationId xmlns:a16="http://schemas.microsoft.com/office/drawing/2014/main" id="{1068CC07-7490-40B4-610A-6163ECABA9DA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>
              <a:hlinkClick r:id="rId23" action="ppaction://hlinksldjump"/>
              <a:extLst>
                <a:ext uri="{FF2B5EF4-FFF2-40B4-BE49-F238E27FC236}">
                  <a16:creationId xmlns:a16="http://schemas.microsoft.com/office/drawing/2014/main" id="{3473816B-439F-9513-69F8-A854B39F7717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>
              <a:hlinkClick r:id="rId24" action="ppaction://hlinksldjump"/>
              <a:extLst>
                <a:ext uri="{FF2B5EF4-FFF2-40B4-BE49-F238E27FC236}">
                  <a16:creationId xmlns:a16="http://schemas.microsoft.com/office/drawing/2014/main" id="{953EB587-CB8D-DCEA-2ECB-15D68C2A985D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9" name="Rectangle 88">
              <a:hlinkClick r:id="rId25" action="ppaction://hlinksldjump"/>
              <a:extLst>
                <a:ext uri="{FF2B5EF4-FFF2-40B4-BE49-F238E27FC236}">
                  <a16:creationId xmlns:a16="http://schemas.microsoft.com/office/drawing/2014/main" id="{A581CDF3-B4A4-7C43-E3BC-DDA9080BC2F6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>
              <a:hlinkClick r:id="rId26" action="ppaction://hlinksldjump"/>
              <a:extLst>
                <a:ext uri="{FF2B5EF4-FFF2-40B4-BE49-F238E27FC236}">
                  <a16:creationId xmlns:a16="http://schemas.microsoft.com/office/drawing/2014/main" id="{9FCD5FDA-8215-0618-6666-0C41DA9FADBA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" name="Rectangle 90">
              <a:hlinkClick r:id="rId27" action="ppaction://hlinksldjump"/>
              <a:extLst>
                <a:ext uri="{FF2B5EF4-FFF2-40B4-BE49-F238E27FC236}">
                  <a16:creationId xmlns:a16="http://schemas.microsoft.com/office/drawing/2014/main" id="{CAF52B83-54B5-CE9B-3105-C28451230FA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" name="Rectangle 91">
              <a:hlinkClick r:id="rId28" action="ppaction://hlinksldjump"/>
              <a:extLst>
                <a:ext uri="{FF2B5EF4-FFF2-40B4-BE49-F238E27FC236}">
                  <a16:creationId xmlns:a16="http://schemas.microsoft.com/office/drawing/2014/main" id="{85C5C34D-F673-8143-FDF7-E0BAF63A2C20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3" name="Rectangle 92">
              <a:hlinkClick r:id="rId29" action="ppaction://hlinksldjump"/>
              <a:extLst>
                <a:ext uri="{FF2B5EF4-FFF2-40B4-BE49-F238E27FC236}">
                  <a16:creationId xmlns:a16="http://schemas.microsoft.com/office/drawing/2014/main" id="{39652D40-D8BC-B2B2-29C2-624F1390259C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hlinkClick r:id="rId30" action="ppaction://hlinksldjump"/>
              <a:extLst>
                <a:ext uri="{FF2B5EF4-FFF2-40B4-BE49-F238E27FC236}">
                  <a16:creationId xmlns:a16="http://schemas.microsoft.com/office/drawing/2014/main" id="{D735325C-DDE0-5B6A-0CBE-5FF21DCF741E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5" name="Rectangle 94">
              <a:hlinkClick r:id="rId31" action="ppaction://hlinksldjump"/>
              <a:extLst>
                <a:ext uri="{FF2B5EF4-FFF2-40B4-BE49-F238E27FC236}">
                  <a16:creationId xmlns:a16="http://schemas.microsoft.com/office/drawing/2014/main" id="{ABF89456-3E6C-441F-3D82-D862B211080C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6" name="Rectangle 95">
              <a:hlinkClick r:id="rId32" action="ppaction://hlinksldjump"/>
              <a:extLst>
                <a:ext uri="{FF2B5EF4-FFF2-40B4-BE49-F238E27FC236}">
                  <a16:creationId xmlns:a16="http://schemas.microsoft.com/office/drawing/2014/main" id="{039CAE33-FAB2-6E8B-D924-F8BFC897C49F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7" name="Rectangle 96">
              <a:hlinkClick r:id="rId33" action="ppaction://hlinksldjump"/>
              <a:extLst>
                <a:ext uri="{FF2B5EF4-FFF2-40B4-BE49-F238E27FC236}">
                  <a16:creationId xmlns:a16="http://schemas.microsoft.com/office/drawing/2014/main" id="{BD2B1071-D5D6-D85E-93D3-09D67E4CC5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8" name="Rectangle 97">
              <a:hlinkClick r:id="rId34" action="ppaction://hlinksldjump"/>
              <a:extLst>
                <a:ext uri="{FF2B5EF4-FFF2-40B4-BE49-F238E27FC236}">
                  <a16:creationId xmlns:a16="http://schemas.microsoft.com/office/drawing/2014/main" id="{4686706C-6008-EE9C-4EAE-52C2122779B8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9" name="Rectangle 98">
              <a:hlinkClick r:id="rId35" action="ppaction://hlinksldjump"/>
              <a:extLst>
                <a:ext uri="{FF2B5EF4-FFF2-40B4-BE49-F238E27FC236}">
                  <a16:creationId xmlns:a16="http://schemas.microsoft.com/office/drawing/2014/main" id="{A20DF713-BB78-3E3B-3FDA-CC567B8EE0D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0" name="Rectangle 99">
              <a:hlinkClick r:id="rId36" action="ppaction://hlinksldjump"/>
              <a:extLst>
                <a:ext uri="{FF2B5EF4-FFF2-40B4-BE49-F238E27FC236}">
                  <a16:creationId xmlns:a16="http://schemas.microsoft.com/office/drawing/2014/main" id="{1474BCDA-5391-BFB0-F498-D1FCED1AC9A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01" name="Rectangle 100">
              <a:hlinkClick r:id="rId37" action="ppaction://hlinksldjump"/>
              <a:extLst>
                <a:ext uri="{FF2B5EF4-FFF2-40B4-BE49-F238E27FC236}">
                  <a16:creationId xmlns:a16="http://schemas.microsoft.com/office/drawing/2014/main" id="{97DBC2E1-9C2F-DF69-7DDF-1D8905C7BFC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02" name="Rectangle 101">
              <a:hlinkClick r:id="rId38" action="ppaction://hlinksldjump"/>
              <a:extLst>
                <a:ext uri="{FF2B5EF4-FFF2-40B4-BE49-F238E27FC236}">
                  <a16:creationId xmlns:a16="http://schemas.microsoft.com/office/drawing/2014/main" id="{C7EF5FB4-DDE5-30D1-DA3D-CDC54B32643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03" name="Rectangle 102">
              <a:hlinkClick r:id="rId39" action="ppaction://hlinksldjump"/>
              <a:extLst>
                <a:ext uri="{FF2B5EF4-FFF2-40B4-BE49-F238E27FC236}">
                  <a16:creationId xmlns:a16="http://schemas.microsoft.com/office/drawing/2014/main" id="{EE992AAA-7158-8A19-3E75-E57E61A58E70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2" name="Rectangle 111">
              <a:hlinkClick r:id="rId40" action="ppaction://hlinksldjump"/>
              <a:extLst>
                <a:ext uri="{FF2B5EF4-FFF2-40B4-BE49-F238E27FC236}">
                  <a16:creationId xmlns:a16="http://schemas.microsoft.com/office/drawing/2014/main" id="{93BCD8A3-3B7D-9ABA-CBE5-2A8AFF649C6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3" name="Rectangle 112">
              <a:hlinkClick r:id="rId41" action="ppaction://hlinksldjump"/>
              <a:extLst>
                <a:ext uri="{FF2B5EF4-FFF2-40B4-BE49-F238E27FC236}">
                  <a16:creationId xmlns:a16="http://schemas.microsoft.com/office/drawing/2014/main" id="{4AF751A3-3EBB-3DC0-6DFF-160A16B81A70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14" name="Rectangle 113">
              <a:hlinkClick r:id="rId42" action="ppaction://hlinksldjump"/>
              <a:extLst>
                <a:ext uri="{FF2B5EF4-FFF2-40B4-BE49-F238E27FC236}">
                  <a16:creationId xmlns:a16="http://schemas.microsoft.com/office/drawing/2014/main" id="{587FD00D-2D29-C84D-753F-4108AADC580F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15" name="Rectangle 114">
              <a:hlinkClick r:id="rId43" action="ppaction://hlinksldjump"/>
              <a:extLst>
                <a:ext uri="{FF2B5EF4-FFF2-40B4-BE49-F238E27FC236}">
                  <a16:creationId xmlns:a16="http://schemas.microsoft.com/office/drawing/2014/main" id="{67E41493-D4E0-3422-8183-5F74B8A8714A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6" name="Rectangle 115">
              <a:hlinkClick r:id="rId44" action="ppaction://hlinksldjump"/>
              <a:extLst>
                <a:ext uri="{FF2B5EF4-FFF2-40B4-BE49-F238E27FC236}">
                  <a16:creationId xmlns:a16="http://schemas.microsoft.com/office/drawing/2014/main" id="{49CD4003-19B1-EF7E-E3F6-C9E84AFF813E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17" name="Rectangle 116">
              <a:hlinkClick r:id="rId45" action="ppaction://hlinksldjump"/>
              <a:extLst>
                <a:ext uri="{FF2B5EF4-FFF2-40B4-BE49-F238E27FC236}">
                  <a16:creationId xmlns:a16="http://schemas.microsoft.com/office/drawing/2014/main" id="{FDE2E060-30BC-50E8-6F1B-82590BBBED5A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CFAFC21-D5EB-1FEA-0D9D-776B85DD297C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CFCBBB0-2B78-84BD-CEBD-CA83DB445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939D32-EFA6-CF82-6A1D-A1057EF9B9D9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9706D1-E34C-28DA-1E0C-4EA49856CB4E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A8A896A-3F0E-0CA6-1775-4304BA62FBC1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6376FEA-3187-E6B2-1606-A29A209C9A89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8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8" name="Round Same Side Corner 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19DB7B53-406C-85F1-66E3-44D7B62A6A8F}"/>
              </a:ext>
            </a:extLst>
          </p:cNvPr>
          <p:cNvSpPr/>
          <p:nvPr userDrawn="1"/>
        </p:nvSpPr>
        <p:spPr>
          <a:xfrm rot="5400000">
            <a:off x="4389077" y="1307141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19" name="Round Same Side Corner 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9363582E-1961-61FD-EB52-B73F5FAEEDAC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0" name="Round Same Side Corner 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BE25E32B-8A04-CDDE-3F82-8F0F64C26EE9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1" name="Round Same Side Corner 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FDB5F2D9-6664-533F-9B2D-85E6260AB112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2" name="Round Same Side Corner 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42A82BF1-8027-B5A0-0356-8DB5F8D75491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3" name="Round Same Side Corner 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4826D444-D62E-D570-DCEC-A7EE60C93766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4" name="Round Same Side Corner 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B10436A1-51F7-6ACA-EC4D-6776288A8F5B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5" name="Round Same Side Corner Rectangle 24">
            <a:hlinkClick r:id="rId9" action="ppaction://hlinksldjump"/>
            <a:extLst>
              <a:ext uri="{FF2B5EF4-FFF2-40B4-BE49-F238E27FC236}">
                <a16:creationId xmlns:a16="http://schemas.microsoft.com/office/drawing/2014/main" id="{17A93703-42C0-1100-EFAC-2245F67D321B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6" name="Round Same Side Corner Rectangle 25">
            <a:hlinkClick r:id="rId10" action="ppaction://hlinksldjump"/>
            <a:extLst>
              <a:ext uri="{FF2B5EF4-FFF2-40B4-BE49-F238E27FC236}">
                <a16:creationId xmlns:a16="http://schemas.microsoft.com/office/drawing/2014/main" id="{A28F2E26-7F3A-F860-0841-AD1D9071EF40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7" name="Round Same Side Corner Rectangle 26">
            <a:hlinkClick r:id="rId11" action="ppaction://hlinksldjump"/>
            <a:extLst>
              <a:ext uri="{FF2B5EF4-FFF2-40B4-BE49-F238E27FC236}">
                <a16:creationId xmlns:a16="http://schemas.microsoft.com/office/drawing/2014/main" id="{7A094F64-D003-1C6A-E8F0-AD0663F91DCB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8" name="Round Same Side Corner Rectangle 27">
            <a:hlinkClick r:id="rId12" action="ppaction://hlinksldjump"/>
            <a:extLst>
              <a:ext uri="{FF2B5EF4-FFF2-40B4-BE49-F238E27FC236}">
                <a16:creationId xmlns:a16="http://schemas.microsoft.com/office/drawing/2014/main" id="{04BD4BBD-B37B-AE6F-D468-5717C351CF64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6" name="Round Same Side Corner 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22CF1B4E-226E-71C4-746B-3114582C4537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7" name="Round Same Side Corner 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356BBF21-D2FA-2688-1166-83B2753C580B}"/>
              </a:ext>
            </a:extLst>
          </p:cNvPr>
          <p:cNvSpPr/>
          <p:nvPr userDrawn="1"/>
        </p:nvSpPr>
        <p:spPr>
          <a:xfrm rot="5400000">
            <a:off x="4429130" y="863746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B40BF-2FEB-A43C-61C7-EF23ED055EC5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9C14F-8F11-05AA-3AE6-92220E1047E2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5" name="Graphic 14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DEEFF06E-90A0-14F7-EE23-912E68C003C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30" name="Table 153">
            <a:extLst>
              <a:ext uri="{FF2B5EF4-FFF2-40B4-BE49-F238E27FC236}">
                <a16:creationId xmlns:a16="http://schemas.microsoft.com/office/drawing/2014/main" id="{CD93738F-9326-C188-7DC1-8615F6CB60A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E1CA0A-480E-4399-E239-8D63B846C9A2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00BBC4-E535-52B6-1928-E1D19E682F6F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E2A054-C309-2700-54DC-5194BC3CC122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0ED2EE-9B8C-DB0B-42F5-7F47BD2AC623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88257A-F526-2C39-3FBB-4A0256527551}"/>
              </a:ext>
            </a:extLst>
          </p:cNvPr>
          <p:cNvGrpSpPr/>
          <p:nvPr userDrawn="1"/>
        </p:nvGrpSpPr>
        <p:grpSpPr>
          <a:xfrm>
            <a:off x="3218688" y="374904"/>
            <a:ext cx="1280160" cy="822960"/>
            <a:chOff x="1821481" y="682451"/>
            <a:chExt cx="1280160" cy="822960"/>
          </a:xfrm>
        </p:grpSpPr>
        <p:sp>
          <p:nvSpPr>
            <p:cNvPr id="3" name="Rectangle 2">
              <a:hlinkClick r:id="rId18" action="ppaction://hlinksldjump"/>
              <a:extLst>
                <a:ext uri="{FF2B5EF4-FFF2-40B4-BE49-F238E27FC236}">
                  <a16:creationId xmlns:a16="http://schemas.microsoft.com/office/drawing/2014/main" id="{7DEC7531-7087-B810-B90B-40B633EF3F1C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" name="Rectangle 3">
              <a:hlinkClick r:id="rId19" action="ppaction://hlinksldjump"/>
              <a:extLst>
                <a:ext uri="{FF2B5EF4-FFF2-40B4-BE49-F238E27FC236}">
                  <a16:creationId xmlns:a16="http://schemas.microsoft.com/office/drawing/2014/main" id="{BE59B5CA-ECFA-2C9A-9B8F-C3B7CD165385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" name="Rectangle 4">
              <a:hlinkClick r:id="rId20" action="ppaction://hlinksldjump"/>
              <a:extLst>
                <a:ext uri="{FF2B5EF4-FFF2-40B4-BE49-F238E27FC236}">
                  <a16:creationId xmlns:a16="http://schemas.microsoft.com/office/drawing/2014/main" id="{2375E766-6016-BCB3-23A5-4522E2D59B93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" name="Rectangle 5">
              <a:hlinkClick r:id="rId21" action="ppaction://hlinksldjump"/>
              <a:extLst>
                <a:ext uri="{FF2B5EF4-FFF2-40B4-BE49-F238E27FC236}">
                  <a16:creationId xmlns:a16="http://schemas.microsoft.com/office/drawing/2014/main" id="{0849094A-B7CB-E8F9-17C3-C08F1235BB1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8AC4E5-385C-464A-682D-636481194730}"/>
                </a:ext>
              </a:extLst>
            </p:cNvPr>
            <p:cNvSpPr>
              <a:spLocks/>
            </p:cNvSpPr>
            <p:nvPr userDrawn="1"/>
          </p:nvSpPr>
          <p:spPr>
            <a:xfrm>
              <a:off x="29187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11" name="Rectangle 10">
              <a:hlinkClick r:id="rId22" action="ppaction://hlinksldjump"/>
              <a:extLst>
                <a:ext uri="{FF2B5EF4-FFF2-40B4-BE49-F238E27FC236}">
                  <a16:creationId xmlns:a16="http://schemas.microsoft.com/office/drawing/2014/main" id="{A53AC983-B41E-2ED9-9347-60E0B83B04F9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hlinkClick r:id="rId23" action="ppaction://hlinksldjump"/>
              <a:extLst>
                <a:ext uri="{FF2B5EF4-FFF2-40B4-BE49-F238E27FC236}">
                  <a16:creationId xmlns:a16="http://schemas.microsoft.com/office/drawing/2014/main" id="{E379A009-3D19-8156-14A9-169F8DF4273D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8B42B23C-23F6-DB3B-D98C-030720F8AC6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hlinkClick r:id="rId25" action="ppaction://hlinksldjump"/>
              <a:extLst>
                <a:ext uri="{FF2B5EF4-FFF2-40B4-BE49-F238E27FC236}">
                  <a16:creationId xmlns:a16="http://schemas.microsoft.com/office/drawing/2014/main" id="{B879BDBD-36F8-0200-932E-D86B55CBCDC3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 28">
              <a:hlinkClick r:id="rId26" action="ppaction://hlinksldjump"/>
              <a:extLst>
                <a:ext uri="{FF2B5EF4-FFF2-40B4-BE49-F238E27FC236}">
                  <a16:creationId xmlns:a16="http://schemas.microsoft.com/office/drawing/2014/main" id="{F76E83A0-5D48-90F1-29A4-4A6F7FD8926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1" name="Rectangle 30">
              <a:hlinkClick r:id="rId27" action="ppaction://hlinksldjump"/>
              <a:extLst>
                <a:ext uri="{FF2B5EF4-FFF2-40B4-BE49-F238E27FC236}">
                  <a16:creationId xmlns:a16="http://schemas.microsoft.com/office/drawing/2014/main" id="{9B829568-D778-DC40-D6E6-203AF4C8A97D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>
              <a:hlinkClick r:id="rId28" action="ppaction://hlinksldjump"/>
              <a:extLst>
                <a:ext uri="{FF2B5EF4-FFF2-40B4-BE49-F238E27FC236}">
                  <a16:creationId xmlns:a16="http://schemas.microsoft.com/office/drawing/2014/main" id="{6B84C777-7164-CCE6-3CD9-622F05D03AF1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3" name="Rectangle 72">
              <a:hlinkClick r:id="rId29" action="ppaction://hlinksldjump"/>
              <a:extLst>
                <a:ext uri="{FF2B5EF4-FFF2-40B4-BE49-F238E27FC236}">
                  <a16:creationId xmlns:a16="http://schemas.microsoft.com/office/drawing/2014/main" id="{8BCE7853-FB54-D347-06DC-40F488E7B2CB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4" name="Rectangle 73">
              <a:hlinkClick r:id="rId30" action="ppaction://hlinksldjump"/>
              <a:extLst>
                <a:ext uri="{FF2B5EF4-FFF2-40B4-BE49-F238E27FC236}">
                  <a16:creationId xmlns:a16="http://schemas.microsoft.com/office/drawing/2014/main" id="{11F5104A-F18E-54CE-99A4-79C033A214B4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5" name="Rectangle 74">
              <a:hlinkClick r:id="rId31" action="ppaction://hlinksldjump"/>
              <a:extLst>
                <a:ext uri="{FF2B5EF4-FFF2-40B4-BE49-F238E27FC236}">
                  <a16:creationId xmlns:a16="http://schemas.microsoft.com/office/drawing/2014/main" id="{8E582A55-182A-09F8-B896-C0570111EE9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6" name="Rectangle 75">
              <a:hlinkClick r:id="rId32" action="ppaction://hlinksldjump"/>
              <a:extLst>
                <a:ext uri="{FF2B5EF4-FFF2-40B4-BE49-F238E27FC236}">
                  <a16:creationId xmlns:a16="http://schemas.microsoft.com/office/drawing/2014/main" id="{29863A4D-BC03-FD1F-D9A4-B9C03B11DE83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7" name="Rectangle 76">
              <a:hlinkClick r:id="rId33" action="ppaction://hlinksldjump"/>
              <a:extLst>
                <a:ext uri="{FF2B5EF4-FFF2-40B4-BE49-F238E27FC236}">
                  <a16:creationId xmlns:a16="http://schemas.microsoft.com/office/drawing/2014/main" id="{AD66CF19-21DB-3C26-B9BF-6D23ADB2012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78" name="Rectangle 77">
              <a:hlinkClick r:id="rId34" action="ppaction://hlinksldjump"/>
              <a:extLst>
                <a:ext uri="{FF2B5EF4-FFF2-40B4-BE49-F238E27FC236}">
                  <a16:creationId xmlns:a16="http://schemas.microsoft.com/office/drawing/2014/main" id="{C9639EB9-24E3-C44B-8F73-E95E4135C4F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9" name="Rectangle 78">
              <a:hlinkClick r:id="rId35" action="ppaction://hlinksldjump"/>
              <a:extLst>
                <a:ext uri="{FF2B5EF4-FFF2-40B4-BE49-F238E27FC236}">
                  <a16:creationId xmlns:a16="http://schemas.microsoft.com/office/drawing/2014/main" id="{1B7B9161-5331-7C34-D5C3-144B136E2AD9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0" name="Rectangle 79">
              <a:hlinkClick r:id="rId36" action="ppaction://hlinksldjump"/>
              <a:extLst>
                <a:ext uri="{FF2B5EF4-FFF2-40B4-BE49-F238E27FC236}">
                  <a16:creationId xmlns:a16="http://schemas.microsoft.com/office/drawing/2014/main" id="{459DCB14-D593-4B88-58A2-48BFF38742B1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1" name="Rectangle 80">
              <a:hlinkClick r:id="rId37" action="ppaction://hlinksldjump"/>
              <a:extLst>
                <a:ext uri="{FF2B5EF4-FFF2-40B4-BE49-F238E27FC236}">
                  <a16:creationId xmlns:a16="http://schemas.microsoft.com/office/drawing/2014/main" id="{1E47C5EC-63AA-0456-8B52-925C6AA1E060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2" name="Rectangle 81">
              <a:hlinkClick r:id="rId38" action="ppaction://hlinksldjump"/>
              <a:extLst>
                <a:ext uri="{FF2B5EF4-FFF2-40B4-BE49-F238E27FC236}">
                  <a16:creationId xmlns:a16="http://schemas.microsoft.com/office/drawing/2014/main" id="{A9F9C1EA-A3E1-7FDA-95CD-DE35AE7F5175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3" name="Rectangle 82">
              <a:hlinkClick r:id="rId39" action="ppaction://hlinksldjump"/>
              <a:extLst>
                <a:ext uri="{FF2B5EF4-FFF2-40B4-BE49-F238E27FC236}">
                  <a16:creationId xmlns:a16="http://schemas.microsoft.com/office/drawing/2014/main" id="{5822CF15-37AF-9454-00A9-21642D33EBA1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4" name="Rectangle 83">
              <a:hlinkClick r:id="rId40" action="ppaction://hlinksldjump"/>
              <a:extLst>
                <a:ext uri="{FF2B5EF4-FFF2-40B4-BE49-F238E27FC236}">
                  <a16:creationId xmlns:a16="http://schemas.microsoft.com/office/drawing/2014/main" id="{83BA7ECC-0C14-2AA8-E40E-16806901D798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5" name="Rectangle 84">
              <a:hlinkClick r:id="rId41" action="ppaction://hlinksldjump"/>
              <a:extLst>
                <a:ext uri="{FF2B5EF4-FFF2-40B4-BE49-F238E27FC236}">
                  <a16:creationId xmlns:a16="http://schemas.microsoft.com/office/drawing/2014/main" id="{E0A5BB92-4C22-A0E4-99B4-F11D8D01D126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6" name="Rectangle 85">
              <a:hlinkClick r:id="rId42" action="ppaction://hlinksldjump"/>
              <a:extLst>
                <a:ext uri="{FF2B5EF4-FFF2-40B4-BE49-F238E27FC236}">
                  <a16:creationId xmlns:a16="http://schemas.microsoft.com/office/drawing/2014/main" id="{EBEA568C-CC7A-F032-9B35-D304A7375B6A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7" name="Rectangle 86">
              <a:hlinkClick r:id="rId43" action="ppaction://hlinksldjump"/>
              <a:extLst>
                <a:ext uri="{FF2B5EF4-FFF2-40B4-BE49-F238E27FC236}">
                  <a16:creationId xmlns:a16="http://schemas.microsoft.com/office/drawing/2014/main" id="{DA57EA19-3E48-CA31-83AF-BFB32B0EFF88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8" name="Rectangle 87">
              <a:hlinkClick r:id="rId44" action="ppaction://hlinksldjump"/>
              <a:extLst>
                <a:ext uri="{FF2B5EF4-FFF2-40B4-BE49-F238E27FC236}">
                  <a16:creationId xmlns:a16="http://schemas.microsoft.com/office/drawing/2014/main" id="{A60377A5-E2D2-3500-0535-551D14EEF1B4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9" name="Rectangle 88">
              <a:hlinkClick r:id="rId45" action="ppaction://hlinksldjump"/>
              <a:extLst>
                <a:ext uri="{FF2B5EF4-FFF2-40B4-BE49-F238E27FC236}">
                  <a16:creationId xmlns:a16="http://schemas.microsoft.com/office/drawing/2014/main" id="{319B29BC-FFC4-7FBF-C090-4D6BA65A3962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CE962C2-DD7F-8679-E59F-E18F197452EF}"/>
                </a:ext>
              </a:extLst>
            </p:cNvPr>
            <p:cNvSpPr>
              <a:spLocks/>
            </p:cNvSpPr>
            <p:nvPr userDrawn="1"/>
          </p:nvSpPr>
          <p:spPr>
            <a:xfrm>
              <a:off x="18214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BE2C47-15EE-DA38-EC46-A5E6C17F42FA}"/>
                </a:ext>
              </a:extLst>
            </p:cNvPr>
            <p:cNvSpPr>
              <a:spLocks/>
            </p:cNvSpPr>
            <p:nvPr userDrawn="1"/>
          </p:nvSpPr>
          <p:spPr>
            <a:xfrm>
              <a:off x="200436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9012F2-7983-7CA7-794A-13C3C0BAB859}"/>
                </a:ext>
              </a:extLst>
            </p:cNvPr>
            <p:cNvSpPr>
              <a:spLocks/>
            </p:cNvSpPr>
            <p:nvPr userDrawn="1"/>
          </p:nvSpPr>
          <p:spPr>
            <a:xfrm>
              <a:off x="218724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9CA897-681F-35E4-F788-E4CFC1C9DB5B}"/>
                </a:ext>
              </a:extLst>
            </p:cNvPr>
            <p:cNvSpPr>
              <a:spLocks/>
            </p:cNvSpPr>
            <p:nvPr userDrawn="1"/>
          </p:nvSpPr>
          <p:spPr>
            <a:xfrm>
              <a:off x="237012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A8CBD4-76BE-CEF0-3C14-C0D8A2C13F92}"/>
                </a:ext>
              </a:extLst>
            </p:cNvPr>
            <p:cNvSpPr>
              <a:spLocks/>
            </p:cNvSpPr>
            <p:nvPr userDrawn="1"/>
          </p:nvSpPr>
          <p:spPr>
            <a:xfrm>
              <a:off x="255300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52D672-1084-5530-90CE-9EE40745BA2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35881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9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CED5D-22CF-558E-0E6B-EA084D7400CA}"/>
              </a:ext>
            </a:extLst>
          </p:cNvPr>
          <p:cNvSpPr txBox="1"/>
          <p:nvPr userDrawn="1"/>
        </p:nvSpPr>
        <p:spPr>
          <a:xfrm>
            <a:off x="401005" y="1296875"/>
            <a:ext cx="11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Monthly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pic>
        <p:nvPicPr>
          <p:cNvPr id="57" name="Graphic 56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9324FBE-DFBA-F6D2-1011-D622F337C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graphicFrame>
        <p:nvGraphicFramePr>
          <p:cNvPr id="3" name="Table 153">
            <a:extLst>
              <a:ext uri="{FF2B5EF4-FFF2-40B4-BE49-F238E27FC236}">
                <a16:creationId xmlns:a16="http://schemas.microsoft.com/office/drawing/2014/main" id="{63D5BD80-CE93-54FC-E644-A972401B2B3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1172760"/>
              </p:ext>
            </p:extLst>
          </p:nvPr>
        </p:nvGraphicFramePr>
        <p:xfrm>
          <a:off x="501463" y="1524126"/>
          <a:ext cx="3995528" cy="7200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q"/>
                      </a:pPr>
                      <a:r>
                        <a:rPr lang="en-US" sz="105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pPr marL="171450" indent="-171450" algn="l" defTabSz="514807" rtl="0" eaLnBrk="1" latinLnBrk="0" hangingPunct="1">
                        <a:buFont typeface="Wingdings" pitchFamily="2" charset="2"/>
                        <a:buChar char="q"/>
                      </a:pPr>
                      <a:r>
                        <a:rPr lang="en-US" sz="105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sp>
        <p:nvSpPr>
          <p:cNvPr id="2" name="Round Same Side Corner 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F4E6BD90-A2E7-2748-4CC7-B603AF88AD9F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4" name="Round Same Side Corner Rectangle 3">
            <a:hlinkClick r:id="rId6" action="ppaction://hlinksldjump"/>
            <a:extLst>
              <a:ext uri="{FF2B5EF4-FFF2-40B4-BE49-F238E27FC236}">
                <a16:creationId xmlns:a16="http://schemas.microsoft.com/office/drawing/2014/main" id="{ACF6DD86-5041-A7F6-ECCE-B371D142362A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5" name="Round Same Side Corner Rectangle 4">
            <a:hlinkClick r:id="rId7" action="ppaction://hlinksldjump"/>
            <a:extLst>
              <a:ext uri="{FF2B5EF4-FFF2-40B4-BE49-F238E27FC236}">
                <a16:creationId xmlns:a16="http://schemas.microsoft.com/office/drawing/2014/main" id="{9061B403-1149-24C1-1F24-07FC379E262B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6" name="Round Same Side Corner 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DEB14BDC-BA75-6801-9B5B-94EC9AD943FE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7" name="Round Same Side Corner 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22EAAAE3-A396-699B-7E66-F1D99E9524C2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10" name="Round Same Side Corner 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68E1502B-16ED-BB57-AB12-E851913EFB7B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11" name="Round Same Side Corner 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25B73A5B-91B9-04B5-A976-1015FE32A5AF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12" name="Round Same Side Corner 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1738F64D-EBBC-45A7-56CB-65D6B064BE90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13" name="Round Same Side Corner 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5A28F2B6-0B81-8A68-801A-6CA11EE7FEDE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14" name="Round Same Side Corner 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913D6A07-9D8C-F897-AFE6-8E35A6CF4C8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15" name="Round Same Side Corner 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1EE56CD0-2393-5A32-5525-0B3AC4D4A90E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16" name="Round Same Side Corner 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5A832CB3-0D90-1856-6F9F-69ABA7F050CD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17" name="Round Same Side Corner 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AF51F79A-F81C-B09B-C6CC-272F39DE5B52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0F709B-478B-9537-586F-89FF75A46221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682451"/>
            <a:chExt cx="1280160" cy="987552"/>
          </a:xfrm>
        </p:grpSpPr>
        <p:sp>
          <p:nvSpPr>
            <p:cNvPr id="20" name="Rectangle 19">
              <a:hlinkClick r:id="rId18" action="ppaction://hlinksldjump"/>
              <a:extLst>
                <a:ext uri="{FF2B5EF4-FFF2-40B4-BE49-F238E27FC236}">
                  <a16:creationId xmlns:a16="http://schemas.microsoft.com/office/drawing/2014/main" id="{06AB078A-FC8B-2ECF-4DF5-FB0EC3328B03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>
              <a:hlinkClick r:id="rId19" action="ppaction://hlinksldjump"/>
              <a:extLst>
                <a:ext uri="{FF2B5EF4-FFF2-40B4-BE49-F238E27FC236}">
                  <a16:creationId xmlns:a16="http://schemas.microsoft.com/office/drawing/2014/main" id="{EF67CD27-AF86-176A-1DD7-0C18432428DC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hlinkClick r:id="rId20" action="ppaction://hlinksldjump"/>
              <a:extLst>
                <a:ext uri="{FF2B5EF4-FFF2-40B4-BE49-F238E27FC236}">
                  <a16:creationId xmlns:a16="http://schemas.microsoft.com/office/drawing/2014/main" id="{B9CDD369-88D0-1F35-E94F-0B2F9A818B49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hlinkClick r:id="rId21" action="ppaction://hlinksldjump"/>
              <a:extLst>
                <a:ext uri="{FF2B5EF4-FFF2-40B4-BE49-F238E27FC236}">
                  <a16:creationId xmlns:a16="http://schemas.microsoft.com/office/drawing/2014/main" id="{20C19FA5-11AB-8F19-0DB6-224872B83125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>
              <a:hlinkClick r:id="rId22" action="ppaction://hlinksldjump"/>
              <a:extLst>
                <a:ext uri="{FF2B5EF4-FFF2-40B4-BE49-F238E27FC236}">
                  <a16:creationId xmlns:a16="http://schemas.microsoft.com/office/drawing/2014/main" id="{93B78235-9049-86FA-3A2D-BA1EEBF253B1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Rectangle 24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6E4B62-8C34-413F-B236-20BCE36AFDE0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Rectangle 25">
              <a:hlinkClick r:id="rId24" action="ppaction://hlinksldjump"/>
              <a:extLst>
                <a:ext uri="{FF2B5EF4-FFF2-40B4-BE49-F238E27FC236}">
                  <a16:creationId xmlns:a16="http://schemas.microsoft.com/office/drawing/2014/main" id="{232516F4-6599-2D6F-220C-640E36544C1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hlinkClick r:id="rId25" action="ppaction://hlinksldjump"/>
              <a:extLst>
                <a:ext uri="{FF2B5EF4-FFF2-40B4-BE49-F238E27FC236}">
                  <a16:creationId xmlns:a16="http://schemas.microsoft.com/office/drawing/2014/main" id="{FB1FBC68-3106-3C1F-5850-25993A46BD86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hlinkClick r:id="rId26" action="ppaction://hlinksldjump"/>
              <a:extLst>
                <a:ext uri="{FF2B5EF4-FFF2-40B4-BE49-F238E27FC236}">
                  <a16:creationId xmlns:a16="http://schemas.microsoft.com/office/drawing/2014/main" id="{6059CC93-97FD-79E3-642D-F60AD5D8A0A3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>
              <a:hlinkClick r:id="rId27" action="ppaction://hlinksldjump"/>
              <a:extLst>
                <a:ext uri="{FF2B5EF4-FFF2-40B4-BE49-F238E27FC236}">
                  <a16:creationId xmlns:a16="http://schemas.microsoft.com/office/drawing/2014/main" id="{8D21ED3C-117A-A9E5-82C7-74982C3E0230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0" name="Rectangle 29">
              <a:hlinkClick r:id="rId28" action="ppaction://hlinksldjump"/>
              <a:extLst>
                <a:ext uri="{FF2B5EF4-FFF2-40B4-BE49-F238E27FC236}">
                  <a16:creationId xmlns:a16="http://schemas.microsoft.com/office/drawing/2014/main" id="{3C68788B-ED7E-C42A-BE4C-93C88D7D75FE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1" name="Rectangle 30">
              <a:hlinkClick r:id="rId29" action="ppaction://hlinksldjump"/>
              <a:extLst>
                <a:ext uri="{FF2B5EF4-FFF2-40B4-BE49-F238E27FC236}">
                  <a16:creationId xmlns:a16="http://schemas.microsoft.com/office/drawing/2014/main" id="{07957323-DC15-25CC-3D28-84FB465F8290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2" name="Rectangle 31">
              <a:hlinkClick r:id="rId30" action="ppaction://hlinksldjump"/>
              <a:extLst>
                <a:ext uri="{FF2B5EF4-FFF2-40B4-BE49-F238E27FC236}">
                  <a16:creationId xmlns:a16="http://schemas.microsoft.com/office/drawing/2014/main" id="{DB034F20-E443-EECE-EF92-4B1CE29D67D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Rectangle 32">
              <a:hlinkClick r:id="rId31" action="ppaction://hlinksldjump"/>
              <a:extLst>
                <a:ext uri="{FF2B5EF4-FFF2-40B4-BE49-F238E27FC236}">
                  <a16:creationId xmlns:a16="http://schemas.microsoft.com/office/drawing/2014/main" id="{45E7613D-F836-BCCB-7A32-025B9CB12BE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4" name="Rectangle 33">
              <a:hlinkClick r:id="rId32" action="ppaction://hlinksldjump"/>
              <a:extLst>
                <a:ext uri="{FF2B5EF4-FFF2-40B4-BE49-F238E27FC236}">
                  <a16:creationId xmlns:a16="http://schemas.microsoft.com/office/drawing/2014/main" id="{03CF0FC6-02B0-67BE-BF26-9513606A9633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5" name="Rectangle 34">
              <a:hlinkClick r:id="rId33" action="ppaction://hlinksldjump"/>
              <a:extLst>
                <a:ext uri="{FF2B5EF4-FFF2-40B4-BE49-F238E27FC236}">
                  <a16:creationId xmlns:a16="http://schemas.microsoft.com/office/drawing/2014/main" id="{BBA3F2F8-C4FD-A3BB-BE12-F3DD6E46AF5B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ctangle 35">
              <a:hlinkClick r:id="rId34" action="ppaction://hlinksldjump"/>
              <a:extLst>
                <a:ext uri="{FF2B5EF4-FFF2-40B4-BE49-F238E27FC236}">
                  <a16:creationId xmlns:a16="http://schemas.microsoft.com/office/drawing/2014/main" id="{BCC97F5B-BEA7-4DAB-949E-0265D7A12928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7" name="Rectangle 36">
              <a:hlinkClick r:id="rId35" action="ppaction://hlinksldjump"/>
              <a:extLst>
                <a:ext uri="{FF2B5EF4-FFF2-40B4-BE49-F238E27FC236}">
                  <a16:creationId xmlns:a16="http://schemas.microsoft.com/office/drawing/2014/main" id="{C61CF5B3-F795-6412-765D-691E6F5F03C9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8" name="Rectangle 37">
              <a:hlinkClick r:id="rId36" action="ppaction://hlinksldjump"/>
              <a:extLst>
                <a:ext uri="{FF2B5EF4-FFF2-40B4-BE49-F238E27FC236}">
                  <a16:creationId xmlns:a16="http://schemas.microsoft.com/office/drawing/2014/main" id="{3A01EF06-6F56-CB9F-1058-9BE764291C0A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9" name="Rectangle 38">
              <a:hlinkClick r:id="rId37" action="ppaction://hlinksldjump"/>
              <a:extLst>
                <a:ext uri="{FF2B5EF4-FFF2-40B4-BE49-F238E27FC236}">
                  <a16:creationId xmlns:a16="http://schemas.microsoft.com/office/drawing/2014/main" id="{47673675-1111-0C86-482F-FAEC3D04266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ctangle 39">
              <a:hlinkClick r:id="rId38" action="ppaction://hlinksldjump"/>
              <a:extLst>
                <a:ext uri="{FF2B5EF4-FFF2-40B4-BE49-F238E27FC236}">
                  <a16:creationId xmlns:a16="http://schemas.microsoft.com/office/drawing/2014/main" id="{447708B8-328B-2143-93FC-905EB5A863F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1" name="Rectangle 40">
              <a:hlinkClick r:id="rId39" action="ppaction://hlinksldjump"/>
              <a:extLst>
                <a:ext uri="{FF2B5EF4-FFF2-40B4-BE49-F238E27FC236}">
                  <a16:creationId xmlns:a16="http://schemas.microsoft.com/office/drawing/2014/main" id="{B7FB63F4-9473-857D-49AA-36B684C87A6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2" name="Rectangle 41">
              <a:hlinkClick r:id="rId40" action="ppaction://hlinksldjump"/>
              <a:extLst>
                <a:ext uri="{FF2B5EF4-FFF2-40B4-BE49-F238E27FC236}">
                  <a16:creationId xmlns:a16="http://schemas.microsoft.com/office/drawing/2014/main" id="{27144DCC-8EB6-25C1-6338-9AE2F531BEED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3" name="Rectangle 42">
              <a:hlinkClick r:id="rId41" action="ppaction://hlinksldjump"/>
              <a:extLst>
                <a:ext uri="{FF2B5EF4-FFF2-40B4-BE49-F238E27FC236}">
                  <a16:creationId xmlns:a16="http://schemas.microsoft.com/office/drawing/2014/main" id="{02E60C01-F4D1-FFDC-CBC4-5B02AA01E00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4" name="Rectangle 43">
              <a:hlinkClick r:id="rId42" action="ppaction://hlinksldjump"/>
              <a:extLst>
                <a:ext uri="{FF2B5EF4-FFF2-40B4-BE49-F238E27FC236}">
                  <a16:creationId xmlns:a16="http://schemas.microsoft.com/office/drawing/2014/main" id="{9247D82F-5443-372D-5311-CFC50E15970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5" name="Rectangle 44">
              <a:hlinkClick r:id="rId43" action="ppaction://hlinksldjump"/>
              <a:extLst>
                <a:ext uri="{FF2B5EF4-FFF2-40B4-BE49-F238E27FC236}">
                  <a16:creationId xmlns:a16="http://schemas.microsoft.com/office/drawing/2014/main" id="{F711717A-C28A-729E-6EB3-252F1706F8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46" name="Rectangle 45">
              <a:hlinkClick r:id="rId44" action="ppaction://hlinksldjump"/>
              <a:extLst>
                <a:ext uri="{FF2B5EF4-FFF2-40B4-BE49-F238E27FC236}">
                  <a16:creationId xmlns:a16="http://schemas.microsoft.com/office/drawing/2014/main" id="{7296DAF3-70E9-E272-23D0-3FBE957ABEC7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7" name="Rectangle 46">
              <a:hlinkClick r:id="rId45" action="ppaction://hlinksldjump"/>
              <a:extLst>
                <a:ext uri="{FF2B5EF4-FFF2-40B4-BE49-F238E27FC236}">
                  <a16:creationId xmlns:a16="http://schemas.microsoft.com/office/drawing/2014/main" id="{80030EF7-1544-CDBC-C457-8CFA9C4EDB29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8" name="Rectangle 47">
              <a:hlinkClick r:id="rId46" action="ppaction://hlinksldjump"/>
              <a:extLst>
                <a:ext uri="{FF2B5EF4-FFF2-40B4-BE49-F238E27FC236}">
                  <a16:creationId xmlns:a16="http://schemas.microsoft.com/office/drawing/2014/main" id="{B9866CB4-E06A-5191-81B8-5ADE0DAABD0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49" name="Rectangle 48">
              <a:hlinkClick r:id="rId47" action="ppaction://hlinksldjump"/>
              <a:extLst>
                <a:ext uri="{FF2B5EF4-FFF2-40B4-BE49-F238E27FC236}">
                  <a16:creationId xmlns:a16="http://schemas.microsoft.com/office/drawing/2014/main" id="{2EFAF10C-7B49-21D9-9075-8C7C95A147F3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>
              <a:hlinkClick r:id="rId48" action="ppaction://hlinksldjump"/>
              <a:extLst>
                <a:ext uri="{FF2B5EF4-FFF2-40B4-BE49-F238E27FC236}">
                  <a16:creationId xmlns:a16="http://schemas.microsoft.com/office/drawing/2014/main" id="{54C3E77F-25E0-E13D-D6D7-AD217D677FB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A1F964-7FBC-7B11-D8BB-DB8FCFEB68D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515892-A4D2-E4F4-7996-11AF37CEDCC1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1AEE92-7677-2B50-C62C-5F00CC5F08D3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42B6FF-D1FF-5D35-3E1E-AF79D561800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82EBA1-3C15-1562-090E-8CC8DED65BDE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3DE94A-2056-F5B9-5848-9127481C661A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8E39E5-7508-2F5A-DFA8-6A57655035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6E8AA13-DCBE-349F-F921-ED3E43822C24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7E6A2-160E-D739-C301-D5E228C7C0F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964303-1033-3855-403E-CFC39EE5829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0E8420E-F175-760C-5DF2-015908C3F765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3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 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26C48C-2135-733D-8E9A-C81BAEE655C3}"/>
              </a:ext>
            </a:extLst>
          </p:cNvPr>
          <p:cNvSpPr txBox="1"/>
          <p:nvPr userDrawn="1"/>
        </p:nvSpPr>
        <p:spPr>
          <a:xfrm>
            <a:off x="0" y="331"/>
            <a:ext cx="51482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36010B8B-F055-2546-BA80-996D78F949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0462" y="0"/>
            <a:ext cx="2827338" cy="368980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257403" indent="0">
              <a:buNone/>
              <a:defRPr/>
            </a:lvl2pPr>
          </a:lstStyle>
          <a:p>
            <a:pPr lvl="0"/>
            <a:r>
              <a:rPr lang="en-US"/>
              <a:t>Type to enter date</a:t>
            </a:r>
          </a:p>
        </p:txBody>
      </p:sp>
      <p:sp>
        <p:nvSpPr>
          <p:cNvPr id="17" name="Round Same Side Corner 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499ED178-D1A3-26BC-42EB-66CD58BAF0DA}"/>
              </a:ext>
            </a:extLst>
          </p:cNvPr>
          <p:cNvSpPr/>
          <p:nvPr userDrawn="1"/>
        </p:nvSpPr>
        <p:spPr>
          <a:xfrm rot="5400000">
            <a:off x="4389077" y="50045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Jan</a:t>
            </a:r>
          </a:p>
        </p:txBody>
      </p:sp>
      <p:sp>
        <p:nvSpPr>
          <p:cNvPr id="18" name="Round Same Side Corner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827257DC-F55A-C797-C56F-35866AE69AAD}"/>
              </a:ext>
            </a:extLst>
          </p:cNvPr>
          <p:cNvSpPr/>
          <p:nvPr userDrawn="1"/>
        </p:nvSpPr>
        <p:spPr>
          <a:xfrm rot="5400000">
            <a:off x="4389077" y="90379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Feb</a:t>
            </a:r>
          </a:p>
        </p:txBody>
      </p:sp>
      <p:sp>
        <p:nvSpPr>
          <p:cNvPr id="19" name="Round Same Side Corner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3D42C6F7-289F-5897-3AF0-F8D9045233AD}"/>
              </a:ext>
            </a:extLst>
          </p:cNvPr>
          <p:cNvSpPr/>
          <p:nvPr userDrawn="1"/>
        </p:nvSpPr>
        <p:spPr>
          <a:xfrm rot="5400000">
            <a:off x="4429130" y="1267089"/>
            <a:ext cx="394535" cy="22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Mar</a:t>
            </a:r>
          </a:p>
        </p:txBody>
      </p:sp>
      <p:sp>
        <p:nvSpPr>
          <p:cNvPr id="20" name="Round Same Side Corner 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BB6A02FC-2EE5-953A-FA3C-6E353E164FC1}"/>
              </a:ext>
            </a:extLst>
          </p:cNvPr>
          <p:cNvSpPr/>
          <p:nvPr userDrawn="1"/>
        </p:nvSpPr>
        <p:spPr>
          <a:xfrm rot="5400000">
            <a:off x="4389077" y="1710484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Apr</a:t>
            </a:r>
          </a:p>
        </p:txBody>
      </p:sp>
      <p:sp>
        <p:nvSpPr>
          <p:cNvPr id="21" name="Round Same Side Corner 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EC3F4747-C9EA-0ADE-5BAA-16A0EFFAD48B}"/>
              </a:ext>
            </a:extLst>
          </p:cNvPr>
          <p:cNvSpPr/>
          <p:nvPr userDrawn="1"/>
        </p:nvSpPr>
        <p:spPr>
          <a:xfrm rot="5400000">
            <a:off x="4389077" y="2113827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May</a:t>
            </a:r>
          </a:p>
        </p:txBody>
      </p:sp>
      <p:sp>
        <p:nvSpPr>
          <p:cNvPr id="22" name="Round Same Side Corner 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8A742A47-477F-E64A-004C-A98DEE502B63}"/>
              </a:ext>
            </a:extLst>
          </p:cNvPr>
          <p:cNvSpPr/>
          <p:nvPr userDrawn="1"/>
        </p:nvSpPr>
        <p:spPr>
          <a:xfrm rot="5400000">
            <a:off x="4389077" y="2517170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Jun</a:t>
            </a:r>
          </a:p>
        </p:txBody>
      </p:sp>
      <p:sp>
        <p:nvSpPr>
          <p:cNvPr id="23" name="Round Same Side Corner 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4AD12E51-0336-3EC3-1D56-6E56F4C7B05C}"/>
              </a:ext>
            </a:extLst>
          </p:cNvPr>
          <p:cNvSpPr/>
          <p:nvPr userDrawn="1"/>
        </p:nvSpPr>
        <p:spPr>
          <a:xfrm rot="5400000">
            <a:off x="4389077" y="2920513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Jul</a:t>
            </a:r>
          </a:p>
        </p:txBody>
      </p:sp>
      <p:sp>
        <p:nvSpPr>
          <p:cNvPr id="24" name="Round Same Side Corner Rectangle 23">
            <a:hlinkClick r:id="rId9" action="ppaction://hlinksldjump"/>
            <a:extLst>
              <a:ext uri="{FF2B5EF4-FFF2-40B4-BE49-F238E27FC236}">
                <a16:creationId xmlns:a16="http://schemas.microsoft.com/office/drawing/2014/main" id="{D41135B4-50EC-E173-CDEC-A1E9C20F1B43}"/>
              </a:ext>
            </a:extLst>
          </p:cNvPr>
          <p:cNvSpPr/>
          <p:nvPr userDrawn="1"/>
        </p:nvSpPr>
        <p:spPr>
          <a:xfrm rot="5400000">
            <a:off x="4389077" y="3323856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Aug</a:t>
            </a:r>
          </a:p>
        </p:txBody>
      </p:sp>
      <p:sp>
        <p:nvSpPr>
          <p:cNvPr id="25" name="Round Same Side Corner Rectangle 24">
            <a:hlinkClick r:id="rId10" action="ppaction://hlinksldjump"/>
            <a:extLst>
              <a:ext uri="{FF2B5EF4-FFF2-40B4-BE49-F238E27FC236}">
                <a16:creationId xmlns:a16="http://schemas.microsoft.com/office/drawing/2014/main" id="{7B108486-2FA7-2BDD-1A80-6841154B898C}"/>
              </a:ext>
            </a:extLst>
          </p:cNvPr>
          <p:cNvSpPr/>
          <p:nvPr userDrawn="1"/>
        </p:nvSpPr>
        <p:spPr>
          <a:xfrm rot="5400000">
            <a:off x="4389077" y="3727199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Sep</a:t>
            </a:r>
          </a:p>
        </p:txBody>
      </p:sp>
      <p:sp>
        <p:nvSpPr>
          <p:cNvPr id="26" name="Round Same Side Corner 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289B7271-2BC4-2ACC-60C5-B3E600FDF8EF}"/>
              </a:ext>
            </a:extLst>
          </p:cNvPr>
          <p:cNvSpPr/>
          <p:nvPr userDrawn="1"/>
        </p:nvSpPr>
        <p:spPr>
          <a:xfrm rot="5400000">
            <a:off x="4389077" y="4130542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Oct</a:t>
            </a:r>
          </a:p>
        </p:txBody>
      </p:sp>
      <p:sp>
        <p:nvSpPr>
          <p:cNvPr id="27" name="Round Same Side Corner 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0656D43E-F0F5-57F2-8C42-BB4B89ED2249}"/>
              </a:ext>
            </a:extLst>
          </p:cNvPr>
          <p:cNvSpPr/>
          <p:nvPr userDrawn="1"/>
        </p:nvSpPr>
        <p:spPr>
          <a:xfrm rot="5400000">
            <a:off x="4389077" y="4533885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Nov</a:t>
            </a:r>
          </a:p>
        </p:txBody>
      </p:sp>
      <p:sp>
        <p:nvSpPr>
          <p:cNvPr id="28" name="Round Same Side Corner Rectangle 27">
            <a:hlinkClick r:id="rId13" action="ppaction://hlinksldjump"/>
            <a:extLst>
              <a:ext uri="{FF2B5EF4-FFF2-40B4-BE49-F238E27FC236}">
                <a16:creationId xmlns:a16="http://schemas.microsoft.com/office/drawing/2014/main" id="{6AA9915F-881C-3D59-E040-FD028CDAFBAF}"/>
              </a:ext>
            </a:extLst>
          </p:cNvPr>
          <p:cNvSpPr/>
          <p:nvPr userDrawn="1"/>
        </p:nvSpPr>
        <p:spPr>
          <a:xfrm rot="5400000">
            <a:off x="4389077" y="4937228"/>
            <a:ext cx="394535" cy="144768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Dec</a:t>
            </a:r>
          </a:p>
        </p:txBody>
      </p:sp>
      <p:sp>
        <p:nvSpPr>
          <p:cNvPr id="29" name="Round Same Side Corner 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BC655383-5597-C84D-334F-185E474FA30C}"/>
              </a:ext>
            </a:extLst>
          </p:cNvPr>
          <p:cNvSpPr/>
          <p:nvPr userDrawn="1"/>
        </p:nvSpPr>
        <p:spPr>
          <a:xfrm rot="5400000">
            <a:off x="4389147" y="5340573"/>
            <a:ext cx="394535" cy="144768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E2C4A-5C34-FCAC-DE45-336A74A39096}"/>
              </a:ext>
            </a:extLst>
          </p:cNvPr>
          <p:cNvSpPr txBox="1"/>
          <p:nvPr userDrawn="1"/>
        </p:nvSpPr>
        <p:spPr>
          <a:xfrm>
            <a:off x="401005" y="368980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Daily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B051-368B-8740-EF58-79CDA94C5740}"/>
              </a:ext>
            </a:extLst>
          </p:cNvPr>
          <p:cNvSpPr txBox="1"/>
          <p:nvPr userDrawn="1"/>
        </p:nvSpPr>
        <p:spPr>
          <a:xfrm>
            <a:off x="401005" y="1296875"/>
            <a:ext cx="110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</a:rPr>
              <a:t>Agenda/Notes</a:t>
            </a:r>
          </a:p>
        </p:txBody>
      </p:sp>
      <p:pic>
        <p:nvPicPr>
          <p:cNvPr id="15" name="Graphic 14" descr="Home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E83DD0A0-E12E-1560-27A1-8954047C686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  <p:graphicFrame>
        <p:nvGraphicFramePr>
          <p:cNvPr id="30" name="Table 153">
            <a:extLst>
              <a:ext uri="{FF2B5EF4-FFF2-40B4-BE49-F238E27FC236}">
                <a16:creationId xmlns:a16="http://schemas.microsoft.com/office/drawing/2014/main" id="{53AA94CC-6BE3-4BC7-A510-C6B25F7CC1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255471"/>
              </p:ext>
            </p:extLst>
          </p:nvPr>
        </p:nvGraphicFramePr>
        <p:xfrm>
          <a:off x="501463" y="1524126"/>
          <a:ext cx="3995528" cy="74097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95528">
                  <a:extLst>
                    <a:ext uri="{9D8B030D-6E8A-4147-A177-3AD203B41FA5}">
                      <a16:colId xmlns:a16="http://schemas.microsoft.com/office/drawing/2014/main" val="2389437453"/>
                    </a:ext>
                  </a:extLst>
                </a:gridCol>
              </a:tblGrid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76727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03234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853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016569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4936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545"/>
                  </a:ext>
                </a:extLst>
              </a:tr>
              <a:tr h="15434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95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04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17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21954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906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161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160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1301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7319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379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1883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83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298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3364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3530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2861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6974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67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259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21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0077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5162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1913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2745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5367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3463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165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87055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2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419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12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7162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32776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895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082817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83700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192664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80535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59421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5413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12968"/>
                  </a:ext>
                </a:extLst>
              </a:tr>
              <a:tr h="150183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54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EF5938-FEE3-5467-F36C-76AD556DA00D}"/>
              </a:ext>
            </a:extLst>
          </p:cNvPr>
          <p:cNvCxnSpPr>
            <a:cxnSpLocks/>
          </p:cNvCxnSpPr>
          <p:nvPr userDrawn="1"/>
        </p:nvCxnSpPr>
        <p:spPr>
          <a:xfrm>
            <a:off x="514350" y="825092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6FC206-44F2-F9BC-2653-6B52A371935A}"/>
              </a:ext>
            </a:extLst>
          </p:cNvPr>
          <p:cNvCxnSpPr>
            <a:cxnSpLocks/>
          </p:cNvCxnSpPr>
          <p:nvPr userDrawn="1"/>
        </p:nvCxnSpPr>
        <p:spPr>
          <a:xfrm>
            <a:off x="514350" y="1025117"/>
            <a:ext cx="260604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1CF2FF-465B-C384-F234-B2F43B60C476}"/>
              </a:ext>
            </a:extLst>
          </p:cNvPr>
          <p:cNvCxnSpPr>
            <a:cxnSpLocks/>
          </p:cNvCxnSpPr>
          <p:nvPr userDrawn="1"/>
        </p:nvCxnSpPr>
        <p:spPr>
          <a:xfrm>
            <a:off x="514350" y="1225142"/>
            <a:ext cx="2606040" cy="252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C4A3A2-B481-D999-B3F0-10D25B6222CF}"/>
              </a:ext>
            </a:extLst>
          </p:cNvPr>
          <p:cNvSpPr txBox="1"/>
          <p:nvPr userDrawn="1"/>
        </p:nvSpPr>
        <p:spPr>
          <a:xfrm>
            <a:off x="409429" y="575017"/>
            <a:ext cx="30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99B4B1-E6CD-65F5-212A-07648A8065F9}"/>
              </a:ext>
            </a:extLst>
          </p:cNvPr>
          <p:cNvGrpSpPr/>
          <p:nvPr userDrawn="1"/>
        </p:nvGrpSpPr>
        <p:grpSpPr>
          <a:xfrm>
            <a:off x="3218688" y="374904"/>
            <a:ext cx="1280160" cy="987552"/>
            <a:chOff x="3138535" y="682451"/>
            <a:chExt cx="1280160" cy="987552"/>
          </a:xfrm>
        </p:grpSpPr>
        <p:sp>
          <p:nvSpPr>
            <p:cNvPr id="3" name="Rectangle 2">
              <a:hlinkClick r:id="rId18" action="ppaction://hlinksldjump"/>
              <a:extLst>
                <a:ext uri="{FF2B5EF4-FFF2-40B4-BE49-F238E27FC236}">
                  <a16:creationId xmlns:a16="http://schemas.microsoft.com/office/drawing/2014/main" id="{492CA756-1117-7422-3ABD-CF4927F1492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>
              <a:hlinkClick r:id="rId19" action="ppaction://hlinksldjump"/>
              <a:extLst>
                <a:ext uri="{FF2B5EF4-FFF2-40B4-BE49-F238E27FC236}">
                  <a16:creationId xmlns:a16="http://schemas.microsoft.com/office/drawing/2014/main" id="{88FC15FD-E70B-3EF8-9112-01237821303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" name="Rectangle 4">
              <a:hlinkClick r:id="rId20" action="ppaction://hlinksldjump"/>
              <a:extLst>
                <a:ext uri="{FF2B5EF4-FFF2-40B4-BE49-F238E27FC236}">
                  <a16:creationId xmlns:a16="http://schemas.microsoft.com/office/drawing/2014/main" id="{0D0E7DEC-1483-FD5E-FD7D-9741B08124F3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Rectangle 5">
              <a:hlinkClick r:id="rId21" action="ppaction://hlinksldjump"/>
              <a:extLst>
                <a:ext uri="{FF2B5EF4-FFF2-40B4-BE49-F238E27FC236}">
                  <a16:creationId xmlns:a16="http://schemas.microsoft.com/office/drawing/2014/main" id="{9B1B1D1A-F85B-2A06-E307-1686E5F0216A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hlinkClick r:id="rId22" action="ppaction://hlinksldjump"/>
              <a:extLst>
                <a:ext uri="{FF2B5EF4-FFF2-40B4-BE49-F238E27FC236}">
                  <a16:creationId xmlns:a16="http://schemas.microsoft.com/office/drawing/2014/main" id="{0640F878-9241-6300-248B-914259D589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hlinkClick r:id="rId23" action="ppaction://hlinksldjump"/>
              <a:extLst>
                <a:ext uri="{FF2B5EF4-FFF2-40B4-BE49-F238E27FC236}">
                  <a16:creationId xmlns:a16="http://schemas.microsoft.com/office/drawing/2014/main" id="{D857D721-C1A6-8452-218D-BEA2C4D839E8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>
              <a:hlinkClick r:id="rId24" action="ppaction://hlinksldjump"/>
              <a:extLst>
                <a:ext uri="{FF2B5EF4-FFF2-40B4-BE49-F238E27FC236}">
                  <a16:creationId xmlns:a16="http://schemas.microsoft.com/office/drawing/2014/main" id="{AC376C92-472E-D144-323F-EAD12F5E0C5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847043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>
              <a:hlinkClick r:id="rId25" action="ppaction://hlinksldjump"/>
              <a:extLst>
                <a:ext uri="{FF2B5EF4-FFF2-40B4-BE49-F238E27FC236}">
                  <a16:creationId xmlns:a16="http://schemas.microsoft.com/office/drawing/2014/main" id="{BCA9115E-34B3-FEE6-77FC-18B4E7248D2D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hlinkClick r:id="rId26" action="ppaction://hlinksldjump"/>
              <a:extLst>
                <a:ext uri="{FF2B5EF4-FFF2-40B4-BE49-F238E27FC236}">
                  <a16:creationId xmlns:a16="http://schemas.microsoft.com/office/drawing/2014/main" id="{7615AEF3-914F-DB47-807A-C9C1C7427F01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>
              <a:hlinkClick r:id="rId27" action="ppaction://hlinksldjump"/>
              <a:extLst>
                <a:ext uri="{FF2B5EF4-FFF2-40B4-BE49-F238E27FC236}">
                  <a16:creationId xmlns:a16="http://schemas.microsoft.com/office/drawing/2014/main" id="{7B4DA5F3-7CBE-C5D8-5B2F-FE6F24F4EE7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hlinkClick r:id="rId28" action="ppaction://hlinksldjump"/>
              <a:extLst>
                <a:ext uri="{FF2B5EF4-FFF2-40B4-BE49-F238E27FC236}">
                  <a16:creationId xmlns:a16="http://schemas.microsoft.com/office/drawing/2014/main" id="{02F3EDB8-4A64-A2EE-08BE-8CD11947C77B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5" name="Rectangle 34">
              <a:hlinkClick r:id="rId29" action="ppaction://hlinksldjump"/>
              <a:extLst>
                <a:ext uri="{FF2B5EF4-FFF2-40B4-BE49-F238E27FC236}">
                  <a16:creationId xmlns:a16="http://schemas.microsoft.com/office/drawing/2014/main" id="{D6B18B96-27D1-435A-26A7-E154728A4ACC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6" name="Rectangle 35">
              <a:hlinkClick r:id="rId30" action="ppaction://hlinksldjump"/>
              <a:extLst>
                <a:ext uri="{FF2B5EF4-FFF2-40B4-BE49-F238E27FC236}">
                  <a16:creationId xmlns:a16="http://schemas.microsoft.com/office/drawing/2014/main" id="{2D3678B5-97BC-70A2-A89C-C2DD7D94430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7" name="Rectangle 36">
              <a:hlinkClick r:id="rId31" action="ppaction://hlinksldjump"/>
              <a:extLst>
                <a:ext uri="{FF2B5EF4-FFF2-40B4-BE49-F238E27FC236}">
                  <a16:creationId xmlns:a16="http://schemas.microsoft.com/office/drawing/2014/main" id="{53BF8F16-395B-FF5F-843C-848521051ABE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011635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8" name="Rectangle 37">
              <a:hlinkClick r:id="rId32" action="ppaction://hlinksldjump"/>
              <a:extLst>
                <a:ext uri="{FF2B5EF4-FFF2-40B4-BE49-F238E27FC236}">
                  <a16:creationId xmlns:a16="http://schemas.microsoft.com/office/drawing/2014/main" id="{503729CA-CF50-04F9-8A12-17AC833B66E2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0" name="Rectangle 39">
              <a:hlinkClick r:id="rId33" action="ppaction://hlinksldjump"/>
              <a:extLst>
                <a:ext uri="{FF2B5EF4-FFF2-40B4-BE49-F238E27FC236}">
                  <a16:creationId xmlns:a16="http://schemas.microsoft.com/office/drawing/2014/main" id="{CD444D33-2E77-7FA5-64A7-8AB7231B0C8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1" name="Rectangle 40">
              <a:hlinkClick r:id="rId34" action="ppaction://hlinksldjump"/>
              <a:extLst>
                <a:ext uri="{FF2B5EF4-FFF2-40B4-BE49-F238E27FC236}">
                  <a16:creationId xmlns:a16="http://schemas.microsoft.com/office/drawing/2014/main" id="{BCFA543B-7DB1-97FF-4F28-26DF05CD28C1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2" name="Rectangle 71">
              <a:hlinkClick r:id="rId35" action="ppaction://hlinksldjump"/>
              <a:extLst>
                <a:ext uri="{FF2B5EF4-FFF2-40B4-BE49-F238E27FC236}">
                  <a16:creationId xmlns:a16="http://schemas.microsoft.com/office/drawing/2014/main" id="{BFC1C95C-1021-F13C-69C3-9CCF8FFA5CB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3" name="Rectangle 72">
              <a:hlinkClick r:id="rId36" action="ppaction://hlinksldjump"/>
              <a:extLst>
                <a:ext uri="{FF2B5EF4-FFF2-40B4-BE49-F238E27FC236}">
                  <a16:creationId xmlns:a16="http://schemas.microsoft.com/office/drawing/2014/main" id="{223AE27B-04D3-19BA-0181-345951BDBBF4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4" name="Rectangle 73">
              <a:hlinkClick r:id="rId37" action="ppaction://hlinksldjump"/>
              <a:extLst>
                <a:ext uri="{FF2B5EF4-FFF2-40B4-BE49-F238E27FC236}">
                  <a16:creationId xmlns:a16="http://schemas.microsoft.com/office/drawing/2014/main" id="{2216E297-EA50-C603-56E5-3639F86BBE6D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5" name="Rectangle 74">
              <a:hlinkClick r:id="rId38" action="ppaction://hlinksldjump"/>
              <a:extLst>
                <a:ext uri="{FF2B5EF4-FFF2-40B4-BE49-F238E27FC236}">
                  <a16:creationId xmlns:a16="http://schemas.microsoft.com/office/drawing/2014/main" id="{A6DBA659-5D21-F8CB-DE72-28D266187C37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176227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6" name="Rectangle 75">
              <a:hlinkClick r:id="rId39" action="ppaction://hlinksldjump"/>
              <a:extLst>
                <a:ext uri="{FF2B5EF4-FFF2-40B4-BE49-F238E27FC236}">
                  <a16:creationId xmlns:a16="http://schemas.microsoft.com/office/drawing/2014/main" id="{390E4F1F-5C07-A9C0-8C2F-E995FFA743D5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7" name="Rectangle 76">
              <a:hlinkClick r:id="rId40" action="ppaction://hlinksldjump"/>
              <a:extLst>
                <a:ext uri="{FF2B5EF4-FFF2-40B4-BE49-F238E27FC236}">
                  <a16:creationId xmlns:a16="http://schemas.microsoft.com/office/drawing/2014/main" id="{9FB584AC-E9CF-C10B-DFF2-F41E3133EFC7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8" name="Rectangle 77">
              <a:hlinkClick r:id="rId41" action="ppaction://hlinksldjump"/>
              <a:extLst>
                <a:ext uri="{FF2B5EF4-FFF2-40B4-BE49-F238E27FC236}">
                  <a16:creationId xmlns:a16="http://schemas.microsoft.com/office/drawing/2014/main" id="{C43A9B8B-610A-B9BB-58FF-344FA9FC386F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9" name="Rectangle 78">
              <a:hlinkClick r:id="rId42" action="ppaction://hlinksldjump"/>
              <a:extLst>
                <a:ext uri="{FF2B5EF4-FFF2-40B4-BE49-F238E27FC236}">
                  <a16:creationId xmlns:a16="http://schemas.microsoft.com/office/drawing/2014/main" id="{3EFAD4CE-A977-36F0-C2CE-983F7E935F9F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0" name="Rectangle 79">
              <a:hlinkClick r:id="rId43" action="ppaction://hlinksldjump"/>
              <a:extLst>
                <a:ext uri="{FF2B5EF4-FFF2-40B4-BE49-F238E27FC236}">
                  <a16:creationId xmlns:a16="http://schemas.microsoft.com/office/drawing/2014/main" id="{6E090BF6-6075-A6B5-1789-6152648B36C5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81" name="Rectangle 80">
              <a:hlinkClick r:id="rId44" action="ppaction://hlinksldjump"/>
              <a:extLst>
                <a:ext uri="{FF2B5EF4-FFF2-40B4-BE49-F238E27FC236}">
                  <a16:creationId xmlns:a16="http://schemas.microsoft.com/office/drawing/2014/main" id="{5B606962-FF0A-00C4-B9D4-31E5B9F5A5A5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2" name="Rectangle 81">
              <a:hlinkClick r:id="rId45" action="ppaction://hlinksldjump"/>
              <a:extLst>
                <a:ext uri="{FF2B5EF4-FFF2-40B4-BE49-F238E27FC236}">
                  <a16:creationId xmlns:a16="http://schemas.microsoft.com/office/drawing/2014/main" id="{A972398D-C0C2-5862-4CC3-C3F47D53B699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340819"/>
              <a:ext cx="182880" cy="164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3" name="Rectangle 82">
              <a:hlinkClick r:id="rId46" action="ppaction://hlinksldjump"/>
              <a:extLst>
                <a:ext uri="{FF2B5EF4-FFF2-40B4-BE49-F238E27FC236}">
                  <a16:creationId xmlns:a16="http://schemas.microsoft.com/office/drawing/2014/main" id="{5361E4C0-2667-BF8B-BBED-C70F5BB8C6EF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4" name="Rectangle 83">
              <a:hlinkClick r:id="rId47" action="ppaction://hlinksldjump"/>
              <a:extLst>
                <a:ext uri="{FF2B5EF4-FFF2-40B4-BE49-F238E27FC236}">
                  <a16:creationId xmlns:a16="http://schemas.microsoft.com/office/drawing/2014/main" id="{096D53CD-CC66-B500-B13D-34BFA53D2518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5" name="Rectangle 84">
              <a:hlinkClick r:id="rId48" action="ppaction://hlinksldjump"/>
              <a:extLst>
                <a:ext uri="{FF2B5EF4-FFF2-40B4-BE49-F238E27FC236}">
                  <a16:creationId xmlns:a16="http://schemas.microsoft.com/office/drawing/2014/main" id="{37804E62-A219-AC2C-D9ED-BC7CC98ABAF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BB4B2B-9EAD-5E63-2EE4-0AC60F0AB881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0F6677-1E9E-CF87-63EE-BF64F249F522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72319A-E409-F86E-F4FE-A9DC57E76586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ABB6D7-A96E-C4FD-1B28-E48D4F945332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1505411"/>
              <a:ext cx="182880" cy="164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FE52B3-8C39-4B60-F055-A31B945C39AB}"/>
                </a:ext>
              </a:extLst>
            </p:cNvPr>
            <p:cNvSpPr>
              <a:spLocks/>
            </p:cNvSpPr>
            <p:nvPr userDrawn="1"/>
          </p:nvSpPr>
          <p:spPr>
            <a:xfrm>
              <a:off x="31385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CC98FB-88C0-EB52-80D1-7750DC7E4B89}"/>
                </a:ext>
              </a:extLst>
            </p:cNvPr>
            <p:cNvSpPr>
              <a:spLocks/>
            </p:cNvSpPr>
            <p:nvPr userDrawn="1"/>
          </p:nvSpPr>
          <p:spPr>
            <a:xfrm>
              <a:off x="33214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4DBCCE-9683-F538-C4B4-5BB2CB99BA1A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429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C2E45F5-484E-8434-00B2-93E2FE5C42D7}"/>
                </a:ext>
              </a:extLst>
            </p:cNvPr>
            <p:cNvSpPr>
              <a:spLocks/>
            </p:cNvSpPr>
            <p:nvPr userDrawn="1"/>
          </p:nvSpPr>
          <p:spPr>
            <a:xfrm>
              <a:off x="368717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B2B6DC-3C2D-8FAC-652C-3602BE078A27}"/>
                </a:ext>
              </a:extLst>
            </p:cNvPr>
            <p:cNvSpPr>
              <a:spLocks/>
            </p:cNvSpPr>
            <p:nvPr userDrawn="1"/>
          </p:nvSpPr>
          <p:spPr>
            <a:xfrm>
              <a:off x="387005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E0AD0A-4E89-9E05-6834-EC956AC9F22B}"/>
                </a:ext>
              </a:extLst>
            </p:cNvPr>
            <p:cNvSpPr>
              <a:spLocks/>
            </p:cNvSpPr>
            <p:nvPr userDrawn="1"/>
          </p:nvSpPr>
          <p:spPr>
            <a:xfrm>
              <a:off x="405293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F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EBF30CE-70EE-6BB5-C72E-4B509669A0AD}"/>
                </a:ext>
              </a:extLst>
            </p:cNvPr>
            <p:cNvSpPr>
              <a:spLocks/>
            </p:cNvSpPr>
            <p:nvPr userDrawn="1"/>
          </p:nvSpPr>
          <p:spPr>
            <a:xfrm>
              <a:off x="4235815" y="682451"/>
              <a:ext cx="182880" cy="1645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8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486836"/>
            <a:ext cx="4440377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2434167"/>
            <a:ext cx="4440377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DDC8-DAE6-B94D-BDC9-C6B8DC332F06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8475136"/>
            <a:ext cx="17375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8475136"/>
            <a:ext cx="11583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B98-B184-834D-B406-3C5CE9BA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  <p:sldLayoutId id="2147483684" r:id="rId3"/>
    <p:sldLayoutId id="2147483701" r:id="rId4"/>
    <p:sldLayoutId id="2147483688" r:id="rId5"/>
    <p:sldLayoutId id="2147483702" r:id="rId6"/>
    <p:sldLayoutId id="2147483687" r:id="rId7"/>
    <p:sldLayoutId id="2147483703" r:id="rId8"/>
    <p:sldLayoutId id="2147483674" r:id="rId9"/>
    <p:sldLayoutId id="2147483704" r:id="rId10"/>
    <p:sldLayoutId id="2147483690" r:id="rId11"/>
    <p:sldLayoutId id="2147483705" r:id="rId12"/>
    <p:sldLayoutId id="2147483691" r:id="rId13"/>
    <p:sldLayoutId id="2147483706" r:id="rId14"/>
    <p:sldLayoutId id="2147483692" r:id="rId15"/>
    <p:sldLayoutId id="2147483707" r:id="rId16"/>
    <p:sldLayoutId id="2147483693" r:id="rId17"/>
    <p:sldLayoutId id="2147483711" r:id="rId18"/>
    <p:sldLayoutId id="2147483694" r:id="rId19"/>
    <p:sldLayoutId id="2147483712" r:id="rId20"/>
    <p:sldLayoutId id="2147483695" r:id="rId21"/>
    <p:sldLayoutId id="2147483713" r:id="rId22"/>
    <p:sldLayoutId id="2147483696" r:id="rId23"/>
    <p:sldLayoutId id="2147483714" r:id="rId24"/>
    <p:sldLayoutId id="2147483697" r:id="rId25"/>
    <p:sldLayoutId id="2147483715" r:id="rId26"/>
    <p:sldLayoutId id="2147483698" r:id="rId27"/>
    <p:sldLayoutId id="2147483689" r:id="rId28"/>
    <p:sldLayoutId id="2147483700" r:id="rId29"/>
  </p:sldLayoutIdLst>
  <p:txStyles>
    <p:titleStyle>
      <a:lvl1pPr algn="l" defTabSz="514807" rtl="0" eaLnBrk="1" latinLnBrk="0" hangingPunct="1">
        <a:lnSpc>
          <a:spcPct val="90000"/>
        </a:lnSpc>
        <a:spcBef>
          <a:spcPct val="0"/>
        </a:spcBef>
        <a:buNone/>
        <a:defRPr sz="24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02" indent="-128702" algn="l" defTabSz="51480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43509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3pPr>
      <a:lvl4pPr marL="90091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8316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5720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3123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30527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7931" indent="-128702" algn="l" defTabSz="514807" rtl="0" eaLnBrk="1" latinLnBrk="0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40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807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2211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614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7018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4422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1825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9229" algn="l" defTabSz="51480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ot air balloon in the sky&#10;&#10;Description automatically generated">
            <a:extLst>
              <a:ext uri="{FF2B5EF4-FFF2-40B4-BE49-F238E27FC236}">
                <a16:creationId xmlns:a16="http://schemas.microsoft.com/office/drawing/2014/main" id="{364B6B82-0E76-E2E8-E219-8771A473A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914" t="10593" r="62634"/>
          <a:stretch/>
        </p:blipFill>
        <p:spPr>
          <a:xfrm>
            <a:off x="-3" y="0"/>
            <a:ext cx="5148265" cy="914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801A9-8DA5-0041-0EC3-2DE8D90FD582}"/>
              </a:ext>
            </a:extLst>
          </p:cNvPr>
          <p:cNvSpPr txBox="1"/>
          <p:nvPr/>
        </p:nvSpPr>
        <p:spPr>
          <a:xfrm>
            <a:off x="-1" y="554612"/>
            <a:ext cx="5148264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3800"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Jumble"/>
                <a:ea typeface="ADLaM Display"/>
                <a:cs typeface="Dreaming Outloud Script Pro"/>
              </a:rPr>
              <a:t>2026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4A09D-DD5F-F733-FF33-4B214FE282EE}"/>
              </a:ext>
            </a:extLst>
          </p:cNvPr>
          <p:cNvSpPr txBox="1"/>
          <p:nvPr/>
        </p:nvSpPr>
        <p:spPr>
          <a:xfrm>
            <a:off x="-4" y="3166137"/>
            <a:ext cx="5148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Century Gothic" panose="020B0502020202020204" pitchFamily="34" charset="0"/>
              </a:rPr>
              <a:t>©2026 Chuck </a:t>
            </a:r>
            <a:r>
              <a:rPr lang="en-US" sz="1600" err="1">
                <a:solidFill>
                  <a:srgbClr val="FFFFFF"/>
                </a:solidFill>
                <a:latin typeface="Century Gothic" panose="020B0502020202020204" pitchFamily="34" charset="0"/>
              </a:rPr>
              <a:t>Tomasi</a:t>
            </a:r>
            <a:endParaRPr lang="en-US" sz="16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EFB2F-9CD5-1C4C-8937-9679E0F631BF}"/>
              </a:ext>
            </a:extLst>
          </p:cNvPr>
          <p:cNvSpPr txBox="1"/>
          <p:nvPr/>
        </p:nvSpPr>
        <p:spPr>
          <a:xfrm>
            <a:off x="-1" y="2247799"/>
            <a:ext cx="51482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Jumble"/>
                <a:ea typeface="ADLaM Display"/>
                <a:cs typeface="Dreaming Outloud Script Pro"/>
              </a:rPr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21468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93D44-7BEE-BB05-51D5-E042B5B8D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6, 2026</a:t>
            </a:r>
          </a:p>
        </p:txBody>
      </p:sp>
    </p:spTree>
    <p:extLst>
      <p:ext uri="{BB962C8B-B14F-4D97-AF65-F5344CB8AC3E}">
        <p14:creationId xmlns:p14="http://schemas.microsoft.com/office/powerpoint/2010/main" val="2377112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3, 2026</a:t>
            </a:r>
          </a:p>
        </p:txBody>
      </p:sp>
    </p:spTree>
    <p:extLst>
      <p:ext uri="{BB962C8B-B14F-4D97-AF65-F5344CB8AC3E}">
        <p14:creationId xmlns:p14="http://schemas.microsoft.com/office/powerpoint/2010/main" val="989045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4, 2026</a:t>
            </a:r>
          </a:p>
        </p:txBody>
      </p:sp>
    </p:spTree>
    <p:extLst>
      <p:ext uri="{BB962C8B-B14F-4D97-AF65-F5344CB8AC3E}">
        <p14:creationId xmlns:p14="http://schemas.microsoft.com/office/powerpoint/2010/main" val="1217570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5, 2026</a:t>
            </a:r>
          </a:p>
        </p:txBody>
      </p:sp>
    </p:spTree>
    <p:extLst>
      <p:ext uri="{BB962C8B-B14F-4D97-AF65-F5344CB8AC3E}">
        <p14:creationId xmlns:p14="http://schemas.microsoft.com/office/powerpoint/2010/main" val="42364766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6, 2026</a:t>
            </a:r>
          </a:p>
        </p:txBody>
      </p:sp>
    </p:spTree>
    <p:extLst>
      <p:ext uri="{BB962C8B-B14F-4D97-AF65-F5344CB8AC3E}">
        <p14:creationId xmlns:p14="http://schemas.microsoft.com/office/powerpoint/2010/main" val="4035594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7, 2026</a:t>
            </a:r>
          </a:p>
        </p:txBody>
      </p:sp>
    </p:spTree>
    <p:extLst>
      <p:ext uri="{BB962C8B-B14F-4D97-AF65-F5344CB8AC3E}">
        <p14:creationId xmlns:p14="http://schemas.microsoft.com/office/powerpoint/2010/main" val="1663054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8, 2026</a:t>
            </a:r>
          </a:p>
        </p:txBody>
      </p:sp>
    </p:spTree>
    <p:extLst>
      <p:ext uri="{BB962C8B-B14F-4D97-AF65-F5344CB8AC3E}">
        <p14:creationId xmlns:p14="http://schemas.microsoft.com/office/powerpoint/2010/main" val="3451281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9, 2026</a:t>
            </a:r>
          </a:p>
        </p:txBody>
      </p:sp>
    </p:spTree>
    <p:extLst>
      <p:ext uri="{BB962C8B-B14F-4D97-AF65-F5344CB8AC3E}">
        <p14:creationId xmlns:p14="http://schemas.microsoft.com/office/powerpoint/2010/main" val="3508699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10, 2026</a:t>
            </a:r>
          </a:p>
        </p:txBody>
      </p:sp>
    </p:spTree>
    <p:extLst>
      <p:ext uri="{BB962C8B-B14F-4D97-AF65-F5344CB8AC3E}">
        <p14:creationId xmlns:p14="http://schemas.microsoft.com/office/powerpoint/2010/main" val="3372049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11, 2026</a:t>
            </a:r>
          </a:p>
        </p:txBody>
      </p:sp>
    </p:spTree>
    <p:extLst>
      <p:ext uri="{BB962C8B-B14F-4D97-AF65-F5344CB8AC3E}">
        <p14:creationId xmlns:p14="http://schemas.microsoft.com/office/powerpoint/2010/main" val="2370433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12, 2026</a:t>
            </a:r>
          </a:p>
        </p:txBody>
      </p:sp>
    </p:spTree>
    <p:extLst>
      <p:ext uri="{BB962C8B-B14F-4D97-AF65-F5344CB8AC3E}">
        <p14:creationId xmlns:p14="http://schemas.microsoft.com/office/powerpoint/2010/main" val="172430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5DC35-B3F8-CF69-B98A-D910F4DB4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7, 2026</a:t>
            </a:r>
          </a:p>
        </p:txBody>
      </p:sp>
    </p:spTree>
    <p:extLst>
      <p:ext uri="{BB962C8B-B14F-4D97-AF65-F5344CB8AC3E}">
        <p14:creationId xmlns:p14="http://schemas.microsoft.com/office/powerpoint/2010/main" val="26236179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13, 2026</a:t>
            </a:r>
          </a:p>
        </p:txBody>
      </p:sp>
    </p:spTree>
    <p:extLst>
      <p:ext uri="{BB962C8B-B14F-4D97-AF65-F5344CB8AC3E}">
        <p14:creationId xmlns:p14="http://schemas.microsoft.com/office/powerpoint/2010/main" val="42599430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14, 2026</a:t>
            </a:r>
          </a:p>
        </p:txBody>
      </p:sp>
    </p:spTree>
    <p:extLst>
      <p:ext uri="{BB962C8B-B14F-4D97-AF65-F5344CB8AC3E}">
        <p14:creationId xmlns:p14="http://schemas.microsoft.com/office/powerpoint/2010/main" val="32464040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15, 2026</a:t>
            </a:r>
          </a:p>
        </p:txBody>
      </p:sp>
    </p:spTree>
    <p:extLst>
      <p:ext uri="{BB962C8B-B14F-4D97-AF65-F5344CB8AC3E}">
        <p14:creationId xmlns:p14="http://schemas.microsoft.com/office/powerpoint/2010/main" val="21697547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16, 2026</a:t>
            </a:r>
          </a:p>
        </p:txBody>
      </p:sp>
    </p:spTree>
    <p:extLst>
      <p:ext uri="{BB962C8B-B14F-4D97-AF65-F5344CB8AC3E}">
        <p14:creationId xmlns:p14="http://schemas.microsoft.com/office/powerpoint/2010/main" val="34074516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17, 2026</a:t>
            </a:r>
          </a:p>
        </p:txBody>
      </p:sp>
    </p:spTree>
    <p:extLst>
      <p:ext uri="{BB962C8B-B14F-4D97-AF65-F5344CB8AC3E}">
        <p14:creationId xmlns:p14="http://schemas.microsoft.com/office/powerpoint/2010/main" val="21826449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18, 2026</a:t>
            </a:r>
          </a:p>
        </p:txBody>
      </p:sp>
    </p:spTree>
    <p:extLst>
      <p:ext uri="{BB962C8B-B14F-4D97-AF65-F5344CB8AC3E}">
        <p14:creationId xmlns:p14="http://schemas.microsoft.com/office/powerpoint/2010/main" val="2425674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19, 2026</a:t>
            </a:r>
          </a:p>
        </p:txBody>
      </p:sp>
    </p:spTree>
    <p:extLst>
      <p:ext uri="{BB962C8B-B14F-4D97-AF65-F5344CB8AC3E}">
        <p14:creationId xmlns:p14="http://schemas.microsoft.com/office/powerpoint/2010/main" val="28513815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20, 2026</a:t>
            </a:r>
          </a:p>
        </p:txBody>
      </p:sp>
    </p:spTree>
    <p:extLst>
      <p:ext uri="{BB962C8B-B14F-4D97-AF65-F5344CB8AC3E}">
        <p14:creationId xmlns:p14="http://schemas.microsoft.com/office/powerpoint/2010/main" val="16468655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21, 2026</a:t>
            </a:r>
          </a:p>
        </p:txBody>
      </p:sp>
    </p:spTree>
    <p:extLst>
      <p:ext uri="{BB962C8B-B14F-4D97-AF65-F5344CB8AC3E}">
        <p14:creationId xmlns:p14="http://schemas.microsoft.com/office/powerpoint/2010/main" val="1069699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22, 2026</a:t>
            </a:r>
          </a:p>
        </p:txBody>
      </p:sp>
    </p:spTree>
    <p:extLst>
      <p:ext uri="{BB962C8B-B14F-4D97-AF65-F5344CB8AC3E}">
        <p14:creationId xmlns:p14="http://schemas.microsoft.com/office/powerpoint/2010/main" val="251382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8DBF6-2438-E41A-85B7-FF2ACD1DD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8, 2026</a:t>
            </a:r>
          </a:p>
        </p:txBody>
      </p:sp>
    </p:spTree>
    <p:extLst>
      <p:ext uri="{BB962C8B-B14F-4D97-AF65-F5344CB8AC3E}">
        <p14:creationId xmlns:p14="http://schemas.microsoft.com/office/powerpoint/2010/main" val="2572247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23, 2026</a:t>
            </a:r>
          </a:p>
        </p:txBody>
      </p:sp>
    </p:spTree>
    <p:extLst>
      <p:ext uri="{BB962C8B-B14F-4D97-AF65-F5344CB8AC3E}">
        <p14:creationId xmlns:p14="http://schemas.microsoft.com/office/powerpoint/2010/main" val="33748951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Apr 24, 2026</a:t>
            </a:r>
          </a:p>
        </p:txBody>
      </p:sp>
    </p:spTree>
    <p:extLst>
      <p:ext uri="{BB962C8B-B14F-4D97-AF65-F5344CB8AC3E}">
        <p14:creationId xmlns:p14="http://schemas.microsoft.com/office/powerpoint/2010/main" val="4095179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Apr 25, 2026</a:t>
            </a:r>
          </a:p>
        </p:txBody>
      </p:sp>
    </p:spTree>
    <p:extLst>
      <p:ext uri="{BB962C8B-B14F-4D97-AF65-F5344CB8AC3E}">
        <p14:creationId xmlns:p14="http://schemas.microsoft.com/office/powerpoint/2010/main" val="38139015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Apr 26, 2026</a:t>
            </a:r>
          </a:p>
        </p:txBody>
      </p:sp>
    </p:spTree>
    <p:extLst>
      <p:ext uri="{BB962C8B-B14F-4D97-AF65-F5344CB8AC3E}">
        <p14:creationId xmlns:p14="http://schemas.microsoft.com/office/powerpoint/2010/main" val="13861603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Apr 27, 2026</a:t>
            </a:r>
          </a:p>
        </p:txBody>
      </p:sp>
    </p:spTree>
    <p:extLst>
      <p:ext uri="{BB962C8B-B14F-4D97-AF65-F5344CB8AC3E}">
        <p14:creationId xmlns:p14="http://schemas.microsoft.com/office/powerpoint/2010/main" val="17566266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Apr 28, 2026</a:t>
            </a:r>
          </a:p>
        </p:txBody>
      </p:sp>
    </p:spTree>
    <p:extLst>
      <p:ext uri="{BB962C8B-B14F-4D97-AF65-F5344CB8AC3E}">
        <p14:creationId xmlns:p14="http://schemas.microsoft.com/office/powerpoint/2010/main" val="4028414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29, 2026</a:t>
            </a:r>
          </a:p>
        </p:txBody>
      </p:sp>
    </p:spTree>
    <p:extLst>
      <p:ext uri="{BB962C8B-B14F-4D97-AF65-F5344CB8AC3E}">
        <p14:creationId xmlns:p14="http://schemas.microsoft.com/office/powerpoint/2010/main" val="24492800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30, 2026</a:t>
            </a:r>
          </a:p>
        </p:txBody>
      </p:sp>
    </p:spTree>
    <p:extLst>
      <p:ext uri="{BB962C8B-B14F-4D97-AF65-F5344CB8AC3E}">
        <p14:creationId xmlns:p14="http://schemas.microsoft.com/office/powerpoint/2010/main" val="17237178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F645-361E-6C05-AF88-B4A52709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2026</a:t>
            </a:r>
          </a:p>
        </p:txBody>
      </p:sp>
    </p:spTree>
    <p:extLst>
      <p:ext uri="{BB962C8B-B14F-4D97-AF65-F5344CB8AC3E}">
        <p14:creationId xmlns:p14="http://schemas.microsoft.com/office/powerpoint/2010/main" val="35086381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E015-9792-F9C1-7919-233F15CB8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1, 2026</a:t>
            </a:r>
          </a:p>
        </p:txBody>
      </p:sp>
    </p:spTree>
    <p:extLst>
      <p:ext uri="{BB962C8B-B14F-4D97-AF65-F5344CB8AC3E}">
        <p14:creationId xmlns:p14="http://schemas.microsoft.com/office/powerpoint/2010/main" val="202470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F36C3-1998-19D3-D08D-A6CFB0666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9, 2026</a:t>
            </a:r>
          </a:p>
        </p:txBody>
      </p:sp>
    </p:spTree>
    <p:extLst>
      <p:ext uri="{BB962C8B-B14F-4D97-AF65-F5344CB8AC3E}">
        <p14:creationId xmlns:p14="http://schemas.microsoft.com/office/powerpoint/2010/main" val="24419003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F12-AF1C-0C0E-4E7A-64CC1D38F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2, 2026</a:t>
            </a:r>
          </a:p>
        </p:txBody>
      </p:sp>
    </p:spTree>
    <p:extLst>
      <p:ext uri="{BB962C8B-B14F-4D97-AF65-F5344CB8AC3E}">
        <p14:creationId xmlns:p14="http://schemas.microsoft.com/office/powerpoint/2010/main" val="4016128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E345C-46E8-6D69-2EB4-360F6A902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3, 2026</a:t>
            </a:r>
          </a:p>
        </p:txBody>
      </p:sp>
    </p:spTree>
    <p:extLst>
      <p:ext uri="{BB962C8B-B14F-4D97-AF65-F5344CB8AC3E}">
        <p14:creationId xmlns:p14="http://schemas.microsoft.com/office/powerpoint/2010/main" val="31394159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B0D87-4B7F-B67E-046E-76A6EBE71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4, 2026</a:t>
            </a:r>
          </a:p>
        </p:txBody>
      </p:sp>
    </p:spTree>
    <p:extLst>
      <p:ext uri="{BB962C8B-B14F-4D97-AF65-F5344CB8AC3E}">
        <p14:creationId xmlns:p14="http://schemas.microsoft.com/office/powerpoint/2010/main" val="5164927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B442A8-990E-6DBC-2503-A9E6DE43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Tue May 5, 2026</a:t>
            </a:r>
          </a:p>
        </p:txBody>
      </p:sp>
    </p:spTree>
    <p:extLst>
      <p:ext uri="{BB962C8B-B14F-4D97-AF65-F5344CB8AC3E}">
        <p14:creationId xmlns:p14="http://schemas.microsoft.com/office/powerpoint/2010/main" val="19808252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00746-0887-51D7-7F76-CC85C8014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6, 2026</a:t>
            </a:r>
          </a:p>
        </p:txBody>
      </p:sp>
    </p:spTree>
    <p:extLst>
      <p:ext uri="{BB962C8B-B14F-4D97-AF65-F5344CB8AC3E}">
        <p14:creationId xmlns:p14="http://schemas.microsoft.com/office/powerpoint/2010/main" val="18382317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2A7AF-6DA3-474B-2A57-A86864A4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7, 2026</a:t>
            </a:r>
          </a:p>
        </p:txBody>
      </p:sp>
    </p:spTree>
    <p:extLst>
      <p:ext uri="{BB962C8B-B14F-4D97-AF65-F5344CB8AC3E}">
        <p14:creationId xmlns:p14="http://schemas.microsoft.com/office/powerpoint/2010/main" val="742933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EE09E0-0D84-4796-42E7-0D2BCED4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8, 2026</a:t>
            </a:r>
          </a:p>
        </p:txBody>
      </p:sp>
    </p:spTree>
    <p:extLst>
      <p:ext uri="{BB962C8B-B14F-4D97-AF65-F5344CB8AC3E}">
        <p14:creationId xmlns:p14="http://schemas.microsoft.com/office/powerpoint/2010/main" val="27274042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A2741-4293-EDEC-697A-0840E32FB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9, 2026</a:t>
            </a:r>
          </a:p>
        </p:txBody>
      </p:sp>
    </p:spTree>
    <p:extLst>
      <p:ext uri="{BB962C8B-B14F-4D97-AF65-F5344CB8AC3E}">
        <p14:creationId xmlns:p14="http://schemas.microsoft.com/office/powerpoint/2010/main" val="41520785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48A3D-305B-1CA1-5202-C4B0837BC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10, 2026</a:t>
            </a:r>
          </a:p>
        </p:txBody>
      </p:sp>
    </p:spTree>
    <p:extLst>
      <p:ext uri="{BB962C8B-B14F-4D97-AF65-F5344CB8AC3E}">
        <p14:creationId xmlns:p14="http://schemas.microsoft.com/office/powerpoint/2010/main" val="1601287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33AB15-A550-5875-08B2-0C23EADE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11, 2026</a:t>
            </a:r>
          </a:p>
        </p:txBody>
      </p:sp>
    </p:spTree>
    <p:extLst>
      <p:ext uri="{BB962C8B-B14F-4D97-AF65-F5344CB8AC3E}">
        <p14:creationId xmlns:p14="http://schemas.microsoft.com/office/powerpoint/2010/main" val="154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86596-F10B-339B-12B3-486A165B6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10, 2026</a:t>
            </a:r>
          </a:p>
        </p:txBody>
      </p:sp>
    </p:spTree>
    <p:extLst>
      <p:ext uri="{BB962C8B-B14F-4D97-AF65-F5344CB8AC3E}">
        <p14:creationId xmlns:p14="http://schemas.microsoft.com/office/powerpoint/2010/main" val="1645322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586EA-B8A2-D083-47AA-4423C9D7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12, 2026</a:t>
            </a:r>
          </a:p>
        </p:txBody>
      </p:sp>
    </p:spTree>
    <p:extLst>
      <p:ext uri="{BB962C8B-B14F-4D97-AF65-F5344CB8AC3E}">
        <p14:creationId xmlns:p14="http://schemas.microsoft.com/office/powerpoint/2010/main" val="3924066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32D48-1703-0FE0-F9E8-E77A378C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13, 2026</a:t>
            </a:r>
          </a:p>
        </p:txBody>
      </p:sp>
    </p:spTree>
    <p:extLst>
      <p:ext uri="{BB962C8B-B14F-4D97-AF65-F5344CB8AC3E}">
        <p14:creationId xmlns:p14="http://schemas.microsoft.com/office/powerpoint/2010/main" val="325923126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A3C9E-F7EE-030E-A595-A931C328A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14, 2026</a:t>
            </a:r>
          </a:p>
        </p:txBody>
      </p:sp>
    </p:spTree>
    <p:extLst>
      <p:ext uri="{BB962C8B-B14F-4D97-AF65-F5344CB8AC3E}">
        <p14:creationId xmlns:p14="http://schemas.microsoft.com/office/powerpoint/2010/main" val="15986730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8867F-3557-7474-481C-AB2231DD3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15, 2026</a:t>
            </a:r>
          </a:p>
        </p:txBody>
      </p:sp>
    </p:spTree>
    <p:extLst>
      <p:ext uri="{BB962C8B-B14F-4D97-AF65-F5344CB8AC3E}">
        <p14:creationId xmlns:p14="http://schemas.microsoft.com/office/powerpoint/2010/main" val="41126234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7EDA1-ABD9-3F18-4728-9BF783469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16, 2026</a:t>
            </a:r>
          </a:p>
        </p:txBody>
      </p:sp>
    </p:spTree>
    <p:extLst>
      <p:ext uri="{BB962C8B-B14F-4D97-AF65-F5344CB8AC3E}">
        <p14:creationId xmlns:p14="http://schemas.microsoft.com/office/powerpoint/2010/main" val="36037220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19854-AC63-D520-5B9D-89CBE79B9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17, 2026</a:t>
            </a:r>
          </a:p>
        </p:txBody>
      </p:sp>
    </p:spTree>
    <p:extLst>
      <p:ext uri="{BB962C8B-B14F-4D97-AF65-F5344CB8AC3E}">
        <p14:creationId xmlns:p14="http://schemas.microsoft.com/office/powerpoint/2010/main" val="24436354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C5BD-9C93-B13E-D100-4B6DA4004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18, 2026</a:t>
            </a:r>
          </a:p>
        </p:txBody>
      </p:sp>
    </p:spTree>
    <p:extLst>
      <p:ext uri="{BB962C8B-B14F-4D97-AF65-F5344CB8AC3E}">
        <p14:creationId xmlns:p14="http://schemas.microsoft.com/office/powerpoint/2010/main" val="22379777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B1A4C-2FE6-5A89-B03F-B3A7C18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19, 2026</a:t>
            </a:r>
          </a:p>
        </p:txBody>
      </p:sp>
    </p:spTree>
    <p:extLst>
      <p:ext uri="{BB962C8B-B14F-4D97-AF65-F5344CB8AC3E}">
        <p14:creationId xmlns:p14="http://schemas.microsoft.com/office/powerpoint/2010/main" val="5762770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F8C7A-782F-24CB-4CAB-A99A4755F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20, 2026</a:t>
            </a:r>
          </a:p>
        </p:txBody>
      </p:sp>
    </p:spTree>
    <p:extLst>
      <p:ext uri="{BB962C8B-B14F-4D97-AF65-F5344CB8AC3E}">
        <p14:creationId xmlns:p14="http://schemas.microsoft.com/office/powerpoint/2010/main" val="84664237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A7641-9B3D-DB98-648E-EC4B1EB6E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21, 2026</a:t>
            </a:r>
          </a:p>
        </p:txBody>
      </p:sp>
    </p:spTree>
    <p:extLst>
      <p:ext uri="{BB962C8B-B14F-4D97-AF65-F5344CB8AC3E}">
        <p14:creationId xmlns:p14="http://schemas.microsoft.com/office/powerpoint/2010/main" val="708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2139A-5722-BFCA-D71F-BA18AC29C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Sun Jan 11, 2026</a:t>
            </a:r>
          </a:p>
        </p:txBody>
      </p:sp>
    </p:spTree>
    <p:extLst>
      <p:ext uri="{BB962C8B-B14F-4D97-AF65-F5344CB8AC3E}">
        <p14:creationId xmlns:p14="http://schemas.microsoft.com/office/powerpoint/2010/main" val="83861820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ED6EC-2551-8915-17B2-01B61E5A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22, 2026</a:t>
            </a:r>
          </a:p>
        </p:txBody>
      </p:sp>
    </p:spTree>
    <p:extLst>
      <p:ext uri="{BB962C8B-B14F-4D97-AF65-F5344CB8AC3E}">
        <p14:creationId xmlns:p14="http://schemas.microsoft.com/office/powerpoint/2010/main" val="2843079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CFFF0-233F-65A5-EB9D-E2A3BED0D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23, 2026</a:t>
            </a:r>
          </a:p>
        </p:txBody>
      </p:sp>
    </p:spTree>
    <p:extLst>
      <p:ext uri="{BB962C8B-B14F-4D97-AF65-F5344CB8AC3E}">
        <p14:creationId xmlns:p14="http://schemas.microsoft.com/office/powerpoint/2010/main" val="25053908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86F3D5-AFF3-584F-AB46-97B60500C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24, 2026</a:t>
            </a:r>
          </a:p>
        </p:txBody>
      </p:sp>
    </p:spTree>
    <p:extLst>
      <p:ext uri="{BB962C8B-B14F-4D97-AF65-F5344CB8AC3E}">
        <p14:creationId xmlns:p14="http://schemas.microsoft.com/office/powerpoint/2010/main" val="22066397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28A1D-38D2-06E9-71AF-F27AD85D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May 25, 2026</a:t>
            </a:r>
          </a:p>
        </p:txBody>
      </p:sp>
    </p:spTree>
    <p:extLst>
      <p:ext uri="{BB962C8B-B14F-4D97-AF65-F5344CB8AC3E}">
        <p14:creationId xmlns:p14="http://schemas.microsoft.com/office/powerpoint/2010/main" val="21803078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1CE3A-310C-1DE7-856A-14E52AA8A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May 26, 2026</a:t>
            </a:r>
          </a:p>
        </p:txBody>
      </p:sp>
    </p:spTree>
    <p:extLst>
      <p:ext uri="{BB962C8B-B14F-4D97-AF65-F5344CB8AC3E}">
        <p14:creationId xmlns:p14="http://schemas.microsoft.com/office/powerpoint/2010/main" val="24273766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EC6474-0DE6-8A55-942B-E704D88AE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May 27, 2026</a:t>
            </a:r>
          </a:p>
        </p:txBody>
      </p:sp>
    </p:spTree>
    <p:extLst>
      <p:ext uri="{BB962C8B-B14F-4D97-AF65-F5344CB8AC3E}">
        <p14:creationId xmlns:p14="http://schemas.microsoft.com/office/powerpoint/2010/main" val="347087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84A92-6D7B-A7DE-F87F-1CCB2F864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May 28, 2026</a:t>
            </a:r>
          </a:p>
        </p:txBody>
      </p:sp>
    </p:spTree>
    <p:extLst>
      <p:ext uri="{BB962C8B-B14F-4D97-AF65-F5344CB8AC3E}">
        <p14:creationId xmlns:p14="http://schemas.microsoft.com/office/powerpoint/2010/main" val="1722436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E22299-AD0E-698F-ADF6-A6D1CDDEA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May 29, 2026</a:t>
            </a:r>
          </a:p>
        </p:txBody>
      </p:sp>
    </p:spTree>
    <p:extLst>
      <p:ext uri="{BB962C8B-B14F-4D97-AF65-F5344CB8AC3E}">
        <p14:creationId xmlns:p14="http://schemas.microsoft.com/office/powerpoint/2010/main" val="3717202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6F65C-84A3-C8A5-F977-5A306C06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May 30, 2026</a:t>
            </a:r>
          </a:p>
        </p:txBody>
      </p:sp>
    </p:spTree>
    <p:extLst>
      <p:ext uri="{BB962C8B-B14F-4D97-AF65-F5344CB8AC3E}">
        <p14:creationId xmlns:p14="http://schemas.microsoft.com/office/powerpoint/2010/main" val="26952988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750E4-712C-FA7C-5080-C497B6458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May 31, 2026</a:t>
            </a:r>
          </a:p>
        </p:txBody>
      </p:sp>
    </p:spTree>
    <p:extLst>
      <p:ext uri="{BB962C8B-B14F-4D97-AF65-F5344CB8AC3E}">
        <p14:creationId xmlns:p14="http://schemas.microsoft.com/office/powerpoint/2010/main" val="292480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989BD-05A3-1D48-CC79-174F33430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12, 2026</a:t>
            </a:r>
          </a:p>
        </p:txBody>
      </p:sp>
    </p:spTree>
    <p:extLst>
      <p:ext uri="{BB962C8B-B14F-4D97-AF65-F5344CB8AC3E}">
        <p14:creationId xmlns:p14="http://schemas.microsoft.com/office/powerpoint/2010/main" val="34292990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53A2-3073-00D5-9B0F-DA85C628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June 2026</a:t>
            </a:r>
          </a:p>
        </p:txBody>
      </p:sp>
    </p:spTree>
    <p:extLst>
      <p:ext uri="{BB962C8B-B14F-4D97-AF65-F5344CB8AC3E}">
        <p14:creationId xmlns:p14="http://schemas.microsoft.com/office/powerpoint/2010/main" val="18607652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37E8-011F-2F77-4BF5-E13C81DAE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1, 2026</a:t>
            </a:r>
          </a:p>
        </p:txBody>
      </p:sp>
    </p:spTree>
    <p:extLst>
      <p:ext uri="{BB962C8B-B14F-4D97-AF65-F5344CB8AC3E}">
        <p14:creationId xmlns:p14="http://schemas.microsoft.com/office/powerpoint/2010/main" val="27632933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6F5F-E2EC-8498-BF61-CD73EC40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2, 2026</a:t>
            </a:r>
          </a:p>
        </p:txBody>
      </p:sp>
    </p:spTree>
    <p:extLst>
      <p:ext uri="{BB962C8B-B14F-4D97-AF65-F5344CB8AC3E}">
        <p14:creationId xmlns:p14="http://schemas.microsoft.com/office/powerpoint/2010/main" val="21019621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8079C-269C-5880-B08A-E3EE103BA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3, 2026</a:t>
            </a:r>
          </a:p>
        </p:txBody>
      </p:sp>
    </p:spTree>
    <p:extLst>
      <p:ext uri="{BB962C8B-B14F-4D97-AF65-F5344CB8AC3E}">
        <p14:creationId xmlns:p14="http://schemas.microsoft.com/office/powerpoint/2010/main" val="232302836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2B51C-5313-9421-6BF6-6480FC16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4, 2026</a:t>
            </a:r>
          </a:p>
        </p:txBody>
      </p:sp>
    </p:spTree>
    <p:extLst>
      <p:ext uri="{BB962C8B-B14F-4D97-AF65-F5344CB8AC3E}">
        <p14:creationId xmlns:p14="http://schemas.microsoft.com/office/powerpoint/2010/main" val="120529698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C8ED1E-4ED9-3A17-B1A8-8AA43BE05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5, 2026</a:t>
            </a:r>
          </a:p>
        </p:txBody>
      </p:sp>
    </p:spTree>
    <p:extLst>
      <p:ext uri="{BB962C8B-B14F-4D97-AF65-F5344CB8AC3E}">
        <p14:creationId xmlns:p14="http://schemas.microsoft.com/office/powerpoint/2010/main" val="7778672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10D77-F8A5-D9B9-46D9-76393919A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6, 2026</a:t>
            </a:r>
          </a:p>
        </p:txBody>
      </p:sp>
    </p:spTree>
    <p:extLst>
      <p:ext uri="{BB962C8B-B14F-4D97-AF65-F5344CB8AC3E}">
        <p14:creationId xmlns:p14="http://schemas.microsoft.com/office/powerpoint/2010/main" val="33475886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B5E63-746C-4FFD-4343-E982B8FD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7, 2026</a:t>
            </a:r>
          </a:p>
        </p:txBody>
      </p:sp>
    </p:spTree>
    <p:extLst>
      <p:ext uri="{BB962C8B-B14F-4D97-AF65-F5344CB8AC3E}">
        <p14:creationId xmlns:p14="http://schemas.microsoft.com/office/powerpoint/2010/main" val="419275543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E30A9-8965-E975-E71F-905222F69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8, 2026</a:t>
            </a:r>
          </a:p>
        </p:txBody>
      </p:sp>
    </p:spTree>
    <p:extLst>
      <p:ext uri="{BB962C8B-B14F-4D97-AF65-F5344CB8AC3E}">
        <p14:creationId xmlns:p14="http://schemas.microsoft.com/office/powerpoint/2010/main" val="25340523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F68A6-CE0F-E324-48CB-95FE65D97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9, 2026</a:t>
            </a:r>
          </a:p>
        </p:txBody>
      </p:sp>
    </p:spTree>
    <p:extLst>
      <p:ext uri="{BB962C8B-B14F-4D97-AF65-F5344CB8AC3E}">
        <p14:creationId xmlns:p14="http://schemas.microsoft.com/office/powerpoint/2010/main" val="368138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4888A-42A5-99F5-28FD-951E33F7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13, 2026</a:t>
            </a:r>
          </a:p>
        </p:txBody>
      </p:sp>
    </p:spTree>
    <p:extLst>
      <p:ext uri="{BB962C8B-B14F-4D97-AF65-F5344CB8AC3E}">
        <p14:creationId xmlns:p14="http://schemas.microsoft.com/office/powerpoint/2010/main" val="185950649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135ABC-6413-7B3A-1CEC-6D2FFEB2D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10, 2026</a:t>
            </a:r>
          </a:p>
        </p:txBody>
      </p:sp>
    </p:spTree>
    <p:extLst>
      <p:ext uri="{BB962C8B-B14F-4D97-AF65-F5344CB8AC3E}">
        <p14:creationId xmlns:p14="http://schemas.microsoft.com/office/powerpoint/2010/main" val="8025591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89DE0-7C02-F1DB-BD03-A4C065C3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11, 2026</a:t>
            </a:r>
          </a:p>
        </p:txBody>
      </p:sp>
    </p:spTree>
    <p:extLst>
      <p:ext uri="{BB962C8B-B14F-4D97-AF65-F5344CB8AC3E}">
        <p14:creationId xmlns:p14="http://schemas.microsoft.com/office/powerpoint/2010/main" val="25994175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0294D-3FE5-33D2-F4B9-9E6D5BC822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12, 2026</a:t>
            </a:r>
          </a:p>
        </p:txBody>
      </p:sp>
    </p:spTree>
    <p:extLst>
      <p:ext uri="{BB962C8B-B14F-4D97-AF65-F5344CB8AC3E}">
        <p14:creationId xmlns:p14="http://schemas.microsoft.com/office/powerpoint/2010/main" val="7044591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59037-BE3B-5A21-BBFE-162A08262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13, 2026</a:t>
            </a:r>
          </a:p>
        </p:txBody>
      </p:sp>
    </p:spTree>
    <p:extLst>
      <p:ext uri="{BB962C8B-B14F-4D97-AF65-F5344CB8AC3E}">
        <p14:creationId xmlns:p14="http://schemas.microsoft.com/office/powerpoint/2010/main" val="35149622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EC9F2-40CA-9197-9E45-DCB992F9B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14, 2026</a:t>
            </a:r>
          </a:p>
        </p:txBody>
      </p:sp>
    </p:spTree>
    <p:extLst>
      <p:ext uri="{BB962C8B-B14F-4D97-AF65-F5344CB8AC3E}">
        <p14:creationId xmlns:p14="http://schemas.microsoft.com/office/powerpoint/2010/main" val="15088705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00EB-2C4C-ABD0-F83D-75A35867D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15, 2026</a:t>
            </a:r>
          </a:p>
        </p:txBody>
      </p:sp>
    </p:spTree>
    <p:extLst>
      <p:ext uri="{BB962C8B-B14F-4D97-AF65-F5344CB8AC3E}">
        <p14:creationId xmlns:p14="http://schemas.microsoft.com/office/powerpoint/2010/main" val="25160703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E6D4-2ED1-4E52-1661-88835BDC9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16, 2026</a:t>
            </a:r>
          </a:p>
        </p:txBody>
      </p:sp>
    </p:spTree>
    <p:extLst>
      <p:ext uri="{BB962C8B-B14F-4D97-AF65-F5344CB8AC3E}">
        <p14:creationId xmlns:p14="http://schemas.microsoft.com/office/powerpoint/2010/main" val="30032819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C7DEE-36B4-4050-C004-35E8F4218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17, 2026</a:t>
            </a:r>
          </a:p>
        </p:txBody>
      </p:sp>
    </p:spTree>
    <p:extLst>
      <p:ext uri="{BB962C8B-B14F-4D97-AF65-F5344CB8AC3E}">
        <p14:creationId xmlns:p14="http://schemas.microsoft.com/office/powerpoint/2010/main" val="10070273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75325-6F7C-0B94-8F8A-E9C38F5F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18, 2026</a:t>
            </a:r>
          </a:p>
        </p:txBody>
      </p:sp>
    </p:spTree>
    <p:extLst>
      <p:ext uri="{BB962C8B-B14F-4D97-AF65-F5344CB8AC3E}">
        <p14:creationId xmlns:p14="http://schemas.microsoft.com/office/powerpoint/2010/main" val="154191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36231-F91F-EB4B-D166-4AFBEED24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19, 2026</a:t>
            </a:r>
          </a:p>
        </p:txBody>
      </p:sp>
    </p:spTree>
    <p:extLst>
      <p:ext uri="{BB962C8B-B14F-4D97-AF65-F5344CB8AC3E}">
        <p14:creationId xmlns:p14="http://schemas.microsoft.com/office/powerpoint/2010/main" val="163038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A990D-10FA-BC2B-10A6-E8F784BFF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14, 2026</a:t>
            </a:r>
          </a:p>
        </p:txBody>
      </p:sp>
    </p:spTree>
    <p:extLst>
      <p:ext uri="{BB962C8B-B14F-4D97-AF65-F5344CB8AC3E}">
        <p14:creationId xmlns:p14="http://schemas.microsoft.com/office/powerpoint/2010/main" val="78430340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DAEC5D-0D60-9A29-67C2-A966FECD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20, 2026</a:t>
            </a:r>
          </a:p>
        </p:txBody>
      </p:sp>
    </p:spTree>
    <p:extLst>
      <p:ext uri="{BB962C8B-B14F-4D97-AF65-F5344CB8AC3E}">
        <p14:creationId xmlns:p14="http://schemas.microsoft.com/office/powerpoint/2010/main" val="16892693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266FB-9D72-81C4-6955-A2874A042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21, 2026</a:t>
            </a:r>
          </a:p>
        </p:txBody>
      </p:sp>
    </p:spTree>
    <p:extLst>
      <p:ext uri="{BB962C8B-B14F-4D97-AF65-F5344CB8AC3E}">
        <p14:creationId xmlns:p14="http://schemas.microsoft.com/office/powerpoint/2010/main" val="32094366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8923D-F6F2-8DA6-9C80-D637E6505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22, 2026</a:t>
            </a:r>
          </a:p>
        </p:txBody>
      </p:sp>
    </p:spTree>
    <p:extLst>
      <p:ext uri="{BB962C8B-B14F-4D97-AF65-F5344CB8AC3E}">
        <p14:creationId xmlns:p14="http://schemas.microsoft.com/office/powerpoint/2010/main" val="31939435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679A-B394-9E00-F27C-19F86B58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23, 2026</a:t>
            </a:r>
          </a:p>
        </p:txBody>
      </p:sp>
    </p:spTree>
    <p:extLst>
      <p:ext uri="{BB962C8B-B14F-4D97-AF65-F5344CB8AC3E}">
        <p14:creationId xmlns:p14="http://schemas.microsoft.com/office/powerpoint/2010/main" val="21804589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7A664-A98A-D4ED-568C-AFB5706BF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Jun 24, 2026</a:t>
            </a:r>
          </a:p>
        </p:txBody>
      </p:sp>
    </p:spTree>
    <p:extLst>
      <p:ext uri="{BB962C8B-B14F-4D97-AF65-F5344CB8AC3E}">
        <p14:creationId xmlns:p14="http://schemas.microsoft.com/office/powerpoint/2010/main" val="19259492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4F2F93-2370-9257-3D82-CB64EF8F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Jun 25, 2026</a:t>
            </a:r>
          </a:p>
        </p:txBody>
      </p:sp>
    </p:spTree>
    <p:extLst>
      <p:ext uri="{BB962C8B-B14F-4D97-AF65-F5344CB8AC3E}">
        <p14:creationId xmlns:p14="http://schemas.microsoft.com/office/powerpoint/2010/main" val="152240669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6555F-74D2-A1F7-3667-8DAC4ACFB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Jun 26, 2026</a:t>
            </a:r>
          </a:p>
        </p:txBody>
      </p:sp>
    </p:spTree>
    <p:extLst>
      <p:ext uri="{BB962C8B-B14F-4D97-AF65-F5344CB8AC3E}">
        <p14:creationId xmlns:p14="http://schemas.microsoft.com/office/powerpoint/2010/main" val="49487068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09E2F-0C00-9E1B-FDFF-C813B85A2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Jun 27, 2026</a:t>
            </a:r>
          </a:p>
        </p:txBody>
      </p:sp>
    </p:spTree>
    <p:extLst>
      <p:ext uri="{BB962C8B-B14F-4D97-AF65-F5344CB8AC3E}">
        <p14:creationId xmlns:p14="http://schemas.microsoft.com/office/powerpoint/2010/main" val="275979900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B3AA8-4240-96FB-871E-BEB0B355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Jun 28, 2026</a:t>
            </a:r>
          </a:p>
        </p:txBody>
      </p:sp>
    </p:spTree>
    <p:extLst>
      <p:ext uri="{BB962C8B-B14F-4D97-AF65-F5344CB8AC3E}">
        <p14:creationId xmlns:p14="http://schemas.microsoft.com/office/powerpoint/2010/main" val="8924275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84A06-C3EE-2760-1975-2600F8887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Jun 29, 2026</a:t>
            </a:r>
          </a:p>
        </p:txBody>
      </p:sp>
    </p:spTree>
    <p:extLst>
      <p:ext uri="{BB962C8B-B14F-4D97-AF65-F5344CB8AC3E}">
        <p14:creationId xmlns:p14="http://schemas.microsoft.com/office/powerpoint/2010/main" val="356736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6260D-0DED-60CB-7DCC-3148F1FB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15, 2026</a:t>
            </a:r>
          </a:p>
        </p:txBody>
      </p:sp>
    </p:spTree>
    <p:extLst>
      <p:ext uri="{BB962C8B-B14F-4D97-AF65-F5344CB8AC3E}">
        <p14:creationId xmlns:p14="http://schemas.microsoft.com/office/powerpoint/2010/main" val="67467552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861FB-745A-8115-7E3B-EE5DDB8C5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Jun 30, 2026</a:t>
            </a:r>
          </a:p>
        </p:txBody>
      </p:sp>
    </p:spTree>
    <p:extLst>
      <p:ext uri="{BB962C8B-B14F-4D97-AF65-F5344CB8AC3E}">
        <p14:creationId xmlns:p14="http://schemas.microsoft.com/office/powerpoint/2010/main" val="241945022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E9B3CCDA-A875-F87B-41A0-24B4240B0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2026</a:t>
            </a:r>
          </a:p>
        </p:txBody>
      </p:sp>
    </p:spTree>
    <p:extLst>
      <p:ext uri="{BB962C8B-B14F-4D97-AF65-F5344CB8AC3E}">
        <p14:creationId xmlns:p14="http://schemas.microsoft.com/office/powerpoint/2010/main" val="36147876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0F017-0581-C159-EA22-410EA1CD7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1, 2026</a:t>
            </a:r>
          </a:p>
        </p:txBody>
      </p:sp>
    </p:spTree>
    <p:extLst>
      <p:ext uri="{BB962C8B-B14F-4D97-AF65-F5344CB8AC3E}">
        <p14:creationId xmlns:p14="http://schemas.microsoft.com/office/powerpoint/2010/main" val="16677677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4B849-6648-2C14-C4E2-CA71E7B56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2, 2026</a:t>
            </a:r>
          </a:p>
        </p:txBody>
      </p:sp>
    </p:spTree>
    <p:extLst>
      <p:ext uri="{BB962C8B-B14F-4D97-AF65-F5344CB8AC3E}">
        <p14:creationId xmlns:p14="http://schemas.microsoft.com/office/powerpoint/2010/main" val="406736018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2C696-21C5-209B-5E73-4B8C8CA79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3, 2026</a:t>
            </a:r>
          </a:p>
        </p:txBody>
      </p:sp>
    </p:spTree>
    <p:extLst>
      <p:ext uri="{BB962C8B-B14F-4D97-AF65-F5344CB8AC3E}">
        <p14:creationId xmlns:p14="http://schemas.microsoft.com/office/powerpoint/2010/main" val="29675107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6C2B17-2BEB-FDB2-8FC9-0995AEE0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4, 2026</a:t>
            </a:r>
          </a:p>
        </p:txBody>
      </p:sp>
    </p:spTree>
    <p:extLst>
      <p:ext uri="{BB962C8B-B14F-4D97-AF65-F5344CB8AC3E}">
        <p14:creationId xmlns:p14="http://schemas.microsoft.com/office/powerpoint/2010/main" val="402451627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988C2-87E4-CB37-198A-84437A39F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5, 2026</a:t>
            </a:r>
          </a:p>
        </p:txBody>
      </p:sp>
    </p:spTree>
    <p:extLst>
      <p:ext uri="{BB962C8B-B14F-4D97-AF65-F5344CB8AC3E}">
        <p14:creationId xmlns:p14="http://schemas.microsoft.com/office/powerpoint/2010/main" val="33897625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7F91C8-6D8D-C1F0-7F5B-A232057D2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6, 2026</a:t>
            </a:r>
          </a:p>
        </p:txBody>
      </p:sp>
    </p:spTree>
    <p:extLst>
      <p:ext uri="{BB962C8B-B14F-4D97-AF65-F5344CB8AC3E}">
        <p14:creationId xmlns:p14="http://schemas.microsoft.com/office/powerpoint/2010/main" val="141566688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31580-100A-D05E-8A99-59DB385A7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7, 2026</a:t>
            </a:r>
          </a:p>
        </p:txBody>
      </p:sp>
    </p:spTree>
    <p:extLst>
      <p:ext uri="{BB962C8B-B14F-4D97-AF65-F5344CB8AC3E}">
        <p14:creationId xmlns:p14="http://schemas.microsoft.com/office/powerpoint/2010/main" val="7125784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538645-0993-540E-3AB4-54BA61671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8, 2026</a:t>
            </a:r>
          </a:p>
        </p:txBody>
      </p:sp>
    </p:spTree>
    <p:extLst>
      <p:ext uri="{BB962C8B-B14F-4D97-AF65-F5344CB8AC3E}">
        <p14:creationId xmlns:p14="http://schemas.microsoft.com/office/powerpoint/2010/main" val="1982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3D1-2DA0-0A83-6CA7-B2235E9A4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81329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559E1-F04A-F9CE-C267-A82114439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16, 2026</a:t>
            </a:r>
          </a:p>
        </p:txBody>
      </p:sp>
    </p:spTree>
    <p:extLst>
      <p:ext uri="{BB962C8B-B14F-4D97-AF65-F5344CB8AC3E}">
        <p14:creationId xmlns:p14="http://schemas.microsoft.com/office/powerpoint/2010/main" val="150358367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BB8DF-275E-0B10-7ABE-D44B94667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9, 2026</a:t>
            </a:r>
          </a:p>
        </p:txBody>
      </p:sp>
    </p:spTree>
    <p:extLst>
      <p:ext uri="{BB962C8B-B14F-4D97-AF65-F5344CB8AC3E}">
        <p14:creationId xmlns:p14="http://schemas.microsoft.com/office/powerpoint/2010/main" val="3120486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427D4-98CE-5E27-D20F-B0728AF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10, 2026</a:t>
            </a:r>
          </a:p>
        </p:txBody>
      </p:sp>
    </p:spTree>
    <p:extLst>
      <p:ext uri="{BB962C8B-B14F-4D97-AF65-F5344CB8AC3E}">
        <p14:creationId xmlns:p14="http://schemas.microsoft.com/office/powerpoint/2010/main" val="12891288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2EFD5-D007-135A-F579-CA2BB9B3D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11, 2026</a:t>
            </a:r>
          </a:p>
        </p:txBody>
      </p:sp>
    </p:spTree>
    <p:extLst>
      <p:ext uri="{BB962C8B-B14F-4D97-AF65-F5344CB8AC3E}">
        <p14:creationId xmlns:p14="http://schemas.microsoft.com/office/powerpoint/2010/main" val="337094857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59575-24F7-B6DD-C3E9-91DF440A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12, 2026</a:t>
            </a:r>
          </a:p>
        </p:txBody>
      </p:sp>
    </p:spTree>
    <p:extLst>
      <p:ext uri="{BB962C8B-B14F-4D97-AF65-F5344CB8AC3E}">
        <p14:creationId xmlns:p14="http://schemas.microsoft.com/office/powerpoint/2010/main" val="248149320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9E2DA-C64E-D417-4E5E-147350C45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13, 2026</a:t>
            </a:r>
          </a:p>
        </p:txBody>
      </p:sp>
    </p:spTree>
    <p:extLst>
      <p:ext uri="{BB962C8B-B14F-4D97-AF65-F5344CB8AC3E}">
        <p14:creationId xmlns:p14="http://schemas.microsoft.com/office/powerpoint/2010/main" val="149293982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DAF5C-CCCC-6BFC-1654-8F92613E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14, 2026</a:t>
            </a:r>
          </a:p>
        </p:txBody>
      </p:sp>
    </p:spTree>
    <p:extLst>
      <p:ext uri="{BB962C8B-B14F-4D97-AF65-F5344CB8AC3E}">
        <p14:creationId xmlns:p14="http://schemas.microsoft.com/office/powerpoint/2010/main" val="23386722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D9B26-A3C5-0EED-997B-7BC515667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15, 2026</a:t>
            </a:r>
          </a:p>
        </p:txBody>
      </p:sp>
    </p:spTree>
    <p:extLst>
      <p:ext uri="{BB962C8B-B14F-4D97-AF65-F5344CB8AC3E}">
        <p14:creationId xmlns:p14="http://schemas.microsoft.com/office/powerpoint/2010/main" val="19945833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C578B-4A37-9C56-126E-6BDFB9484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16, 2026</a:t>
            </a:r>
          </a:p>
        </p:txBody>
      </p:sp>
    </p:spTree>
    <p:extLst>
      <p:ext uri="{BB962C8B-B14F-4D97-AF65-F5344CB8AC3E}">
        <p14:creationId xmlns:p14="http://schemas.microsoft.com/office/powerpoint/2010/main" val="342112522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DA50E-9166-3D3A-C024-3BF127575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17, 2026</a:t>
            </a:r>
          </a:p>
        </p:txBody>
      </p:sp>
    </p:spTree>
    <p:extLst>
      <p:ext uri="{BB962C8B-B14F-4D97-AF65-F5344CB8AC3E}">
        <p14:creationId xmlns:p14="http://schemas.microsoft.com/office/powerpoint/2010/main" val="23438389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996ED-553E-3530-AE47-B5DC80C59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18, 2026</a:t>
            </a:r>
          </a:p>
        </p:txBody>
      </p:sp>
    </p:spTree>
    <p:extLst>
      <p:ext uri="{BB962C8B-B14F-4D97-AF65-F5344CB8AC3E}">
        <p14:creationId xmlns:p14="http://schemas.microsoft.com/office/powerpoint/2010/main" val="242519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0101B-3F46-B7CE-C7C7-C4434B53E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17, 2026</a:t>
            </a:r>
          </a:p>
        </p:txBody>
      </p:sp>
    </p:spTree>
    <p:extLst>
      <p:ext uri="{BB962C8B-B14F-4D97-AF65-F5344CB8AC3E}">
        <p14:creationId xmlns:p14="http://schemas.microsoft.com/office/powerpoint/2010/main" val="339184513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6C70C-B76E-702B-4AAB-69A343A28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19, 2026</a:t>
            </a:r>
          </a:p>
        </p:txBody>
      </p:sp>
    </p:spTree>
    <p:extLst>
      <p:ext uri="{BB962C8B-B14F-4D97-AF65-F5344CB8AC3E}">
        <p14:creationId xmlns:p14="http://schemas.microsoft.com/office/powerpoint/2010/main" val="290015808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AF8E4-3EC3-78B4-328D-B4172F023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20, 2026</a:t>
            </a:r>
          </a:p>
        </p:txBody>
      </p:sp>
    </p:spTree>
    <p:extLst>
      <p:ext uri="{BB962C8B-B14F-4D97-AF65-F5344CB8AC3E}">
        <p14:creationId xmlns:p14="http://schemas.microsoft.com/office/powerpoint/2010/main" val="419874274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EF6C9-2846-1F7D-40B9-20072FA75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21, 2026</a:t>
            </a:r>
          </a:p>
        </p:txBody>
      </p:sp>
    </p:spTree>
    <p:extLst>
      <p:ext uri="{BB962C8B-B14F-4D97-AF65-F5344CB8AC3E}">
        <p14:creationId xmlns:p14="http://schemas.microsoft.com/office/powerpoint/2010/main" val="29155203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92EEF-8D76-EDAC-E071-71D4BD479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22, 2026</a:t>
            </a:r>
          </a:p>
        </p:txBody>
      </p:sp>
    </p:spTree>
    <p:extLst>
      <p:ext uri="{BB962C8B-B14F-4D97-AF65-F5344CB8AC3E}">
        <p14:creationId xmlns:p14="http://schemas.microsoft.com/office/powerpoint/2010/main" val="1282999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EFA00-2F37-E9C9-EC7D-3FA8B0445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23, 2026</a:t>
            </a:r>
          </a:p>
        </p:txBody>
      </p:sp>
    </p:spTree>
    <p:extLst>
      <p:ext uri="{BB962C8B-B14F-4D97-AF65-F5344CB8AC3E}">
        <p14:creationId xmlns:p14="http://schemas.microsoft.com/office/powerpoint/2010/main" val="345872657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EEA1AE-C6FD-EEE6-1FE6-FA4E0544D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24, 2026</a:t>
            </a:r>
          </a:p>
        </p:txBody>
      </p:sp>
    </p:spTree>
    <p:extLst>
      <p:ext uri="{BB962C8B-B14F-4D97-AF65-F5344CB8AC3E}">
        <p14:creationId xmlns:p14="http://schemas.microsoft.com/office/powerpoint/2010/main" val="235130565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F219B8-6AD4-5166-03F8-3EDA8BCF5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Jul 25, 2026</a:t>
            </a:r>
          </a:p>
        </p:txBody>
      </p:sp>
    </p:spTree>
    <p:extLst>
      <p:ext uri="{BB962C8B-B14F-4D97-AF65-F5344CB8AC3E}">
        <p14:creationId xmlns:p14="http://schemas.microsoft.com/office/powerpoint/2010/main" val="32368295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FB488-8246-C444-7489-2F147B41D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Jul 26, 2026</a:t>
            </a:r>
          </a:p>
        </p:txBody>
      </p:sp>
    </p:spTree>
    <p:extLst>
      <p:ext uri="{BB962C8B-B14F-4D97-AF65-F5344CB8AC3E}">
        <p14:creationId xmlns:p14="http://schemas.microsoft.com/office/powerpoint/2010/main" val="3186526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66CBE-AEB4-C66D-1CC5-00DB5B471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Jul 27, 2026</a:t>
            </a:r>
          </a:p>
        </p:txBody>
      </p:sp>
    </p:spTree>
    <p:extLst>
      <p:ext uri="{BB962C8B-B14F-4D97-AF65-F5344CB8AC3E}">
        <p14:creationId xmlns:p14="http://schemas.microsoft.com/office/powerpoint/2010/main" val="32572664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1F506C-93DC-5D82-BA71-76C5BEFF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Jul 28, 2026</a:t>
            </a:r>
          </a:p>
        </p:txBody>
      </p:sp>
    </p:spTree>
    <p:extLst>
      <p:ext uri="{BB962C8B-B14F-4D97-AF65-F5344CB8AC3E}">
        <p14:creationId xmlns:p14="http://schemas.microsoft.com/office/powerpoint/2010/main" val="253752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8E255-6335-6917-B092-F5A31B624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18, 2026</a:t>
            </a:r>
          </a:p>
        </p:txBody>
      </p:sp>
    </p:spTree>
    <p:extLst>
      <p:ext uri="{BB962C8B-B14F-4D97-AF65-F5344CB8AC3E}">
        <p14:creationId xmlns:p14="http://schemas.microsoft.com/office/powerpoint/2010/main" val="6049811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D5711-13CB-6F5F-F6E0-60BF9FF2D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Jul 29, 2026</a:t>
            </a:r>
          </a:p>
        </p:txBody>
      </p:sp>
    </p:spTree>
    <p:extLst>
      <p:ext uri="{BB962C8B-B14F-4D97-AF65-F5344CB8AC3E}">
        <p14:creationId xmlns:p14="http://schemas.microsoft.com/office/powerpoint/2010/main" val="7024013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0667E-BC56-26AF-9F39-CF43D03E3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Jul 30, 2026</a:t>
            </a:r>
          </a:p>
        </p:txBody>
      </p:sp>
    </p:spTree>
    <p:extLst>
      <p:ext uri="{BB962C8B-B14F-4D97-AF65-F5344CB8AC3E}">
        <p14:creationId xmlns:p14="http://schemas.microsoft.com/office/powerpoint/2010/main" val="86769467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E7E58-A966-8D1A-E5B5-B652B7BE7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Jul 31, 2026</a:t>
            </a:r>
          </a:p>
        </p:txBody>
      </p:sp>
    </p:spTree>
    <p:extLst>
      <p:ext uri="{BB962C8B-B14F-4D97-AF65-F5344CB8AC3E}">
        <p14:creationId xmlns:p14="http://schemas.microsoft.com/office/powerpoint/2010/main" val="316307740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C6B1-4E0B-9E66-1793-6D7C4D3F4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August 2026</a:t>
            </a:r>
          </a:p>
        </p:txBody>
      </p:sp>
    </p:spTree>
    <p:extLst>
      <p:ext uri="{BB962C8B-B14F-4D97-AF65-F5344CB8AC3E}">
        <p14:creationId xmlns:p14="http://schemas.microsoft.com/office/powerpoint/2010/main" val="1560789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1, 2026</a:t>
            </a:r>
          </a:p>
        </p:txBody>
      </p:sp>
    </p:spTree>
    <p:extLst>
      <p:ext uri="{BB962C8B-B14F-4D97-AF65-F5344CB8AC3E}">
        <p14:creationId xmlns:p14="http://schemas.microsoft.com/office/powerpoint/2010/main" val="227559397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2, 2026</a:t>
            </a:r>
          </a:p>
        </p:txBody>
      </p:sp>
    </p:spTree>
    <p:extLst>
      <p:ext uri="{BB962C8B-B14F-4D97-AF65-F5344CB8AC3E}">
        <p14:creationId xmlns:p14="http://schemas.microsoft.com/office/powerpoint/2010/main" val="243092631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3, 2026</a:t>
            </a:r>
          </a:p>
        </p:txBody>
      </p:sp>
    </p:spTree>
    <p:extLst>
      <p:ext uri="{BB962C8B-B14F-4D97-AF65-F5344CB8AC3E}">
        <p14:creationId xmlns:p14="http://schemas.microsoft.com/office/powerpoint/2010/main" val="153892408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4, 2026</a:t>
            </a:r>
          </a:p>
        </p:txBody>
      </p:sp>
    </p:spTree>
    <p:extLst>
      <p:ext uri="{BB962C8B-B14F-4D97-AF65-F5344CB8AC3E}">
        <p14:creationId xmlns:p14="http://schemas.microsoft.com/office/powerpoint/2010/main" val="327461871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5, 2026</a:t>
            </a:r>
          </a:p>
        </p:txBody>
      </p:sp>
    </p:spTree>
    <p:extLst>
      <p:ext uri="{BB962C8B-B14F-4D97-AF65-F5344CB8AC3E}">
        <p14:creationId xmlns:p14="http://schemas.microsoft.com/office/powerpoint/2010/main" val="209941374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6, 2026</a:t>
            </a:r>
          </a:p>
        </p:txBody>
      </p:sp>
    </p:spTree>
    <p:extLst>
      <p:ext uri="{BB962C8B-B14F-4D97-AF65-F5344CB8AC3E}">
        <p14:creationId xmlns:p14="http://schemas.microsoft.com/office/powerpoint/2010/main" val="16866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A30B1-75C4-9FC8-1ADD-47F1BCC8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19, 2026</a:t>
            </a:r>
          </a:p>
        </p:txBody>
      </p:sp>
    </p:spTree>
    <p:extLst>
      <p:ext uri="{BB962C8B-B14F-4D97-AF65-F5344CB8AC3E}">
        <p14:creationId xmlns:p14="http://schemas.microsoft.com/office/powerpoint/2010/main" val="35211509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7, 2026</a:t>
            </a:r>
          </a:p>
        </p:txBody>
      </p:sp>
    </p:spTree>
    <p:extLst>
      <p:ext uri="{BB962C8B-B14F-4D97-AF65-F5344CB8AC3E}">
        <p14:creationId xmlns:p14="http://schemas.microsoft.com/office/powerpoint/2010/main" val="2738693878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8, 2026</a:t>
            </a:r>
          </a:p>
        </p:txBody>
      </p:sp>
    </p:spTree>
    <p:extLst>
      <p:ext uri="{BB962C8B-B14F-4D97-AF65-F5344CB8AC3E}">
        <p14:creationId xmlns:p14="http://schemas.microsoft.com/office/powerpoint/2010/main" val="104638482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9, 2026</a:t>
            </a:r>
          </a:p>
        </p:txBody>
      </p:sp>
    </p:spTree>
    <p:extLst>
      <p:ext uri="{BB962C8B-B14F-4D97-AF65-F5344CB8AC3E}">
        <p14:creationId xmlns:p14="http://schemas.microsoft.com/office/powerpoint/2010/main" val="301725326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10, 2026</a:t>
            </a:r>
          </a:p>
        </p:txBody>
      </p:sp>
    </p:spTree>
    <p:extLst>
      <p:ext uri="{BB962C8B-B14F-4D97-AF65-F5344CB8AC3E}">
        <p14:creationId xmlns:p14="http://schemas.microsoft.com/office/powerpoint/2010/main" val="1494427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11, 2026</a:t>
            </a:r>
          </a:p>
        </p:txBody>
      </p:sp>
    </p:spTree>
    <p:extLst>
      <p:ext uri="{BB962C8B-B14F-4D97-AF65-F5344CB8AC3E}">
        <p14:creationId xmlns:p14="http://schemas.microsoft.com/office/powerpoint/2010/main" val="300071694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12, 2026</a:t>
            </a:r>
          </a:p>
        </p:txBody>
      </p:sp>
    </p:spTree>
    <p:extLst>
      <p:ext uri="{BB962C8B-B14F-4D97-AF65-F5344CB8AC3E}">
        <p14:creationId xmlns:p14="http://schemas.microsoft.com/office/powerpoint/2010/main" val="213285269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13, 2026</a:t>
            </a:r>
          </a:p>
        </p:txBody>
      </p:sp>
    </p:spTree>
    <p:extLst>
      <p:ext uri="{BB962C8B-B14F-4D97-AF65-F5344CB8AC3E}">
        <p14:creationId xmlns:p14="http://schemas.microsoft.com/office/powerpoint/2010/main" val="2030220359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14, 2026</a:t>
            </a:r>
          </a:p>
        </p:txBody>
      </p:sp>
    </p:spTree>
    <p:extLst>
      <p:ext uri="{BB962C8B-B14F-4D97-AF65-F5344CB8AC3E}">
        <p14:creationId xmlns:p14="http://schemas.microsoft.com/office/powerpoint/2010/main" val="7068090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15, 2026</a:t>
            </a:r>
          </a:p>
        </p:txBody>
      </p:sp>
    </p:spTree>
    <p:extLst>
      <p:ext uri="{BB962C8B-B14F-4D97-AF65-F5344CB8AC3E}">
        <p14:creationId xmlns:p14="http://schemas.microsoft.com/office/powerpoint/2010/main" val="40628304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16, 2026</a:t>
            </a:r>
          </a:p>
        </p:txBody>
      </p:sp>
    </p:spTree>
    <p:extLst>
      <p:ext uri="{BB962C8B-B14F-4D97-AF65-F5344CB8AC3E}">
        <p14:creationId xmlns:p14="http://schemas.microsoft.com/office/powerpoint/2010/main" val="262081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94A97-FE26-E7CD-5A95-27E07C117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20, 2026</a:t>
            </a:r>
          </a:p>
        </p:txBody>
      </p:sp>
    </p:spTree>
    <p:extLst>
      <p:ext uri="{BB962C8B-B14F-4D97-AF65-F5344CB8AC3E}">
        <p14:creationId xmlns:p14="http://schemas.microsoft.com/office/powerpoint/2010/main" val="316868665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17, 2026</a:t>
            </a:r>
          </a:p>
        </p:txBody>
      </p:sp>
    </p:spTree>
    <p:extLst>
      <p:ext uri="{BB962C8B-B14F-4D97-AF65-F5344CB8AC3E}">
        <p14:creationId xmlns:p14="http://schemas.microsoft.com/office/powerpoint/2010/main" val="27931386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18, 2026</a:t>
            </a:r>
          </a:p>
        </p:txBody>
      </p:sp>
    </p:spTree>
    <p:extLst>
      <p:ext uri="{BB962C8B-B14F-4D97-AF65-F5344CB8AC3E}">
        <p14:creationId xmlns:p14="http://schemas.microsoft.com/office/powerpoint/2010/main" val="1035895614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19, 2026</a:t>
            </a:r>
          </a:p>
        </p:txBody>
      </p:sp>
    </p:spTree>
    <p:extLst>
      <p:ext uri="{BB962C8B-B14F-4D97-AF65-F5344CB8AC3E}">
        <p14:creationId xmlns:p14="http://schemas.microsoft.com/office/powerpoint/2010/main" val="411048048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20, 2026</a:t>
            </a:r>
          </a:p>
        </p:txBody>
      </p:sp>
    </p:spTree>
    <p:extLst>
      <p:ext uri="{BB962C8B-B14F-4D97-AF65-F5344CB8AC3E}">
        <p14:creationId xmlns:p14="http://schemas.microsoft.com/office/powerpoint/2010/main" val="84550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21, 2026</a:t>
            </a:r>
          </a:p>
        </p:txBody>
      </p:sp>
    </p:spTree>
    <p:extLst>
      <p:ext uri="{BB962C8B-B14F-4D97-AF65-F5344CB8AC3E}">
        <p14:creationId xmlns:p14="http://schemas.microsoft.com/office/powerpoint/2010/main" val="200470073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22, 2026</a:t>
            </a:r>
          </a:p>
        </p:txBody>
      </p:sp>
    </p:spTree>
    <p:extLst>
      <p:ext uri="{BB962C8B-B14F-4D97-AF65-F5344CB8AC3E}">
        <p14:creationId xmlns:p14="http://schemas.microsoft.com/office/powerpoint/2010/main" val="1028336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23, 2026</a:t>
            </a:r>
          </a:p>
        </p:txBody>
      </p:sp>
    </p:spTree>
    <p:extLst>
      <p:ext uri="{BB962C8B-B14F-4D97-AF65-F5344CB8AC3E}">
        <p14:creationId xmlns:p14="http://schemas.microsoft.com/office/powerpoint/2010/main" val="212161150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24, 2026</a:t>
            </a:r>
          </a:p>
        </p:txBody>
      </p:sp>
    </p:spTree>
    <p:extLst>
      <p:ext uri="{BB962C8B-B14F-4D97-AF65-F5344CB8AC3E}">
        <p14:creationId xmlns:p14="http://schemas.microsoft.com/office/powerpoint/2010/main" val="2593584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Aug 25, 2026</a:t>
            </a:r>
          </a:p>
        </p:txBody>
      </p:sp>
    </p:spTree>
    <p:extLst>
      <p:ext uri="{BB962C8B-B14F-4D97-AF65-F5344CB8AC3E}">
        <p14:creationId xmlns:p14="http://schemas.microsoft.com/office/powerpoint/2010/main" val="397646843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Aug 26, 2026</a:t>
            </a:r>
          </a:p>
        </p:txBody>
      </p:sp>
    </p:spTree>
    <p:extLst>
      <p:ext uri="{BB962C8B-B14F-4D97-AF65-F5344CB8AC3E}">
        <p14:creationId xmlns:p14="http://schemas.microsoft.com/office/powerpoint/2010/main" val="24238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F5731-C140-AC4A-F40C-48400FE3B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Wed Jan 21, 2026</a:t>
            </a:r>
          </a:p>
        </p:txBody>
      </p:sp>
    </p:spTree>
    <p:extLst>
      <p:ext uri="{BB962C8B-B14F-4D97-AF65-F5344CB8AC3E}">
        <p14:creationId xmlns:p14="http://schemas.microsoft.com/office/powerpoint/2010/main" val="188808824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Aug 27, 2026</a:t>
            </a:r>
          </a:p>
        </p:txBody>
      </p:sp>
    </p:spTree>
    <p:extLst>
      <p:ext uri="{BB962C8B-B14F-4D97-AF65-F5344CB8AC3E}">
        <p14:creationId xmlns:p14="http://schemas.microsoft.com/office/powerpoint/2010/main" val="273482267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Aug 28, 2026</a:t>
            </a:r>
          </a:p>
        </p:txBody>
      </p:sp>
    </p:spTree>
    <p:extLst>
      <p:ext uri="{BB962C8B-B14F-4D97-AF65-F5344CB8AC3E}">
        <p14:creationId xmlns:p14="http://schemas.microsoft.com/office/powerpoint/2010/main" val="236113371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Aug 29, 2026</a:t>
            </a:r>
          </a:p>
        </p:txBody>
      </p:sp>
    </p:spTree>
    <p:extLst>
      <p:ext uri="{BB962C8B-B14F-4D97-AF65-F5344CB8AC3E}">
        <p14:creationId xmlns:p14="http://schemas.microsoft.com/office/powerpoint/2010/main" val="1147230937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Aug 30, 2026</a:t>
            </a:r>
          </a:p>
        </p:txBody>
      </p:sp>
    </p:spTree>
    <p:extLst>
      <p:ext uri="{BB962C8B-B14F-4D97-AF65-F5344CB8AC3E}">
        <p14:creationId xmlns:p14="http://schemas.microsoft.com/office/powerpoint/2010/main" val="319606779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694C-1917-8423-9698-33A86F707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Aug 31, 2026</a:t>
            </a:r>
          </a:p>
        </p:txBody>
      </p:sp>
    </p:spTree>
    <p:extLst>
      <p:ext uri="{BB962C8B-B14F-4D97-AF65-F5344CB8AC3E}">
        <p14:creationId xmlns:p14="http://schemas.microsoft.com/office/powerpoint/2010/main" val="211831624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2F05-5635-B166-22B6-B6CF464DC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September 2026</a:t>
            </a:r>
          </a:p>
        </p:txBody>
      </p:sp>
    </p:spTree>
    <p:extLst>
      <p:ext uri="{BB962C8B-B14F-4D97-AF65-F5344CB8AC3E}">
        <p14:creationId xmlns:p14="http://schemas.microsoft.com/office/powerpoint/2010/main" val="22207733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6678-C704-C244-7E0E-C8B9A845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1, 2026</a:t>
            </a:r>
          </a:p>
        </p:txBody>
      </p:sp>
    </p:spTree>
    <p:extLst>
      <p:ext uri="{BB962C8B-B14F-4D97-AF65-F5344CB8AC3E}">
        <p14:creationId xmlns:p14="http://schemas.microsoft.com/office/powerpoint/2010/main" val="320852116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4882-ADA2-6C0D-7308-587CA334A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2, 2026</a:t>
            </a:r>
          </a:p>
        </p:txBody>
      </p:sp>
    </p:spTree>
    <p:extLst>
      <p:ext uri="{BB962C8B-B14F-4D97-AF65-F5344CB8AC3E}">
        <p14:creationId xmlns:p14="http://schemas.microsoft.com/office/powerpoint/2010/main" val="222155919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0A5C4-556C-E812-CF1E-AC989160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3, 2026</a:t>
            </a:r>
          </a:p>
        </p:txBody>
      </p:sp>
    </p:spTree>
    <p:extLst>
      <p:ext uri="{BB962C8B-B14F-4D97-AF65-F5344CB8AC3E}">
        <p14:creationId xmlns:p14="http://schemas.microsoft.com/office/powerpoint/2010/main" val="94309995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AB59F-72CB-7020-DA0D-5847AFCFC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4, 2026</a:t>
            </a:r>
          </a:p>
        </p:txBody>
      </p:sp>
    </p:spTree>
    <p:extLst>
      <p:ext uri="{BB962C8B-B14F-4D97-AF65-F5344CB8AC3E}">
        <p14:creationId xmlns:p14="http://schemas.microsoft.com/office/powerpoint/2010/main" val="201551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4538C-554D-17D9-1FE0-03C05AEDA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22, 2026</a:t>
            </a:r>
          </a:p>
        </p:txBody>
      </p:sp>
    </p:spTree>
    <p:extLst>
      <p:ext uri="{BB962C8B-B14F-4D97-AF65-F5344CB8AC3E}">
        <p14:creationId xmlns:p14="http://schemas.microsoft.com/office/powerpoint/2010/main" val="297655548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DCC971-6DC9-7777-CF36-C8462D0DD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5, 2026</a:t>
            </a:r>
          </a:p>
        </p:txBody>
      </p:sp>
    </p:spTree>
    <p:extLst>
      <p:ext uri="{BB962C8B-B14F-4D97-AF65-F5344CB8AC3E}">
        <p14:creationId xmlns:p14="http://schemas.microsoft.com/office/powerpoint/2010/main" val="61389507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AE897-BEA6-73F2-99DE-A4FD0506D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6, 2026</a:t>
            </a:r>
          </a:p>
        </p:txBody>
      </p:sp>
    </p:spTree>
    <p:extLst>
      <p:ext uri="{BB962C8B-B14F-4D97-AF65-F5344CB8AC3E}">
        <p14:creationId xmlns:p14="http://schemas.microsoft.com/office/powerpoint/2010/main" val="145259182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40874-3605-D574-5371-A3FE0D60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7, 2026</a:t>
            </a:r>
          </a:p>
        </p:txBody>
      </p:sp>
    </p:spTree>
    <p:extLst>
      <p:ext uri="{BB962C8B-B14F-4D97-AF65-F5344CB8AC3E}">
        <p14:creationId xmlns:p14="http://schemas.microsoft.com/office/powerpoint/2010/main" val="326143085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83749-C861-52A1-6640-C8949BED3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8, 2026</a:t>
            </a:r>
          </a:p>
        </p:txBody>
      </p:sp>
    </p:spTree>
    <p:extLst>
      <p:ext uri="{BB962C8B-B14F-4D97-AF65-F5344CB8AC3E}">
        <p14:creationId xmlns:p14="http://schemas.microsoft.com/office/powerpoint/2010/main" val="46006729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1204-4459-E6DD-E79B-27F9F5A29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9, 2026</a:t>
            </a:r>
          </a:p>
        </p:txBody>
      </p:sp>
    </p:spTree>
    <p:extLst>
      <p:ext uri="{BB962C8B-B14F-4D97-AF65-F5344CB8AC3E}">
        <p14:creationId xmlns:p14="http://schemas.microsoft.com/office/powerpoint/2010/main" val="3381523025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CB43DC-A38F-B372-880C-BFE7BD3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10, 2026</a:t>
            </a:r>
          </a:p>
        </p:txBody>
      </p:sp>
    </p:spTree>
    <p:extLst>
      <p:ext uri="{BB962C8B-B14F-4D97-AF65-F5344CB8AC3E}">
        <p14:creationId xmlns:p14="http://schemas.microsoft.com/office/powerpoint/2010/main" val="300137013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BDF6F-3D5B-55FD-127E-0AD807EC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11, 2026</a:t>
            </a:r>
          </a:p>
        </p:txBody>
      </p:sp>
    </p:spTree>
    <p:extLst>
      <p:ext uri="{BB962C8B-B14F-4D97-AF65-F5344CB8AC3E}">
        <p14:creationId xmlns:p14="http://schemas.microsoft.com/office/powerpoint/2010/main" val="97918732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2A39A-3247-2C9B-E4EE-7A6367B41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12, 2026</a:t>
            </a:r>
          </a:p>
        </p:txBody>
      </p:sp>
    </p:spTree>
    <p:extLst>
      <p:ext uri="{BB962C8B-B14F-4D97-AF65-F5344CB8AC3E}">
        <p14:creationId xmlns:p14="http://schemas.microsoft.com/office/powerpoint/2010/main" val="230270995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3E542-1F13-1C5D-A364-11A19CE4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13, 2026</a:t>
            </a:r>
          </a:p>
        </p:txBody>
      </p:sp>
    </p:spTree>
    <p:extLst>
      <p:ext uri="{BB962C8B-B14F-4D97-AF65-F5344CB8AC3E}">
        <p14:creationId xmlns:p14="http://schemas.microsoft.com/office/powerpoint/2010/main" val="153068706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200DA-A3C9-7F41-2DBE-E964EC3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14, 2026</a:t>
            </a:r>
          </a:p>
        </p:txBody>
      </p:sp>
    </p:spTree>
    <p:extLst>
      <p:ext uri="{BB962C8B-B14F-4D97-AF65-F5344CB8AC3E}">
        <p14:creationId xmlns:p14="http://schemas.microsoft.com/office/powerpoint/2010/main" val="1417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77067-FB30-008D-7C9A-6FA97F41E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23, 2026</a:t>
            </a:r>
          </a:p>
        </p:txBody>
      </p:sp>
    </p:spTree>
    <p:extLst>
      <p:ext uri="{BB962C8B-B14F-4D97-AF65-F5344CB8AC3E}">
        <p14:creationId xmlns:p14="http://schemas.microsoft.com/office/powerpoint/2010/main" val="23711523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B516B-A821-A116-3119-726A39414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15, 2026</a:t>
            </a:r>
          </a:p>
        </p:txBody>
      </p:sp>
    </p:spTree>
    <p:extLst>
      <p:ext uri="{BB962C8B-B14F-4D97-AF65-F5344CB8AC3E}">
        <p14:creationId xmlns:p14="http://schemas.microsoft.com/office/powerpoint/2010/main" val="369300366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620B86-F5B0-8B2B-C9AE-6A301E104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16, 2026</a:t>
            </a:r>
          </a:p>
        </p:txBody>
      </p:sp>
    </p:spTree>
    <p:extLst>
      <p:ext uri="{BB962C8B-B14F-4D97-AF65-F5344CB8AC3E}">
        <p14:creationId xmlns:p14="http://schemas.microsoft.com/office/powerpoint/2010/main" val="278591077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DCE05-8D6C-853A-BB3D-2993A4749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17, 2026</a:t>
            </a:r>
          </a:p>
        </p:txBody>
      </p:sp>
    </p:spTree>
    <p:extLst>
      <p:ext uri="{BB962C8B-B14F-4D97-AF65-F5344CB8AC3E}">
        <p14:creationId xmlns:p14="http://schemas.microsoft.com/office/powerpoint/2010/main" val="143992733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28E6F-CE1B-BF4D-F0E7-58C24B53B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18, 2026</a:t>
            </a:r>
          </a:p>
        </p:txBody>
      </p:sp>
    </p:spTree>
    <p:extLst>
      <p:ext uri="{BB962C8B-B14F-4D97-AF65-F5344CB8AC3E}">
        <p14:creationId xmlns:p14="http://schemas.microsoft.com/office/powerpoint/2010/main" val="186929979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1A4CD-4381-00D7-5073-C50539CFE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19, 2026</a:t>
            </a:r>
          </a:p>
        </p:txBody>
      </p:sp>
    </p:spTree>
    <p:extLst>
      <p:ext uri="{BB962C8B-B14F-4D97-AF65-F5344CB8AC3E}">
        <p14:creationId xmlns:p14="http://schemas.microsoft.com/office/powerpoint/2010/main" val="351381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C4CA2-5FD7-0BB5-1385-1F602AFB9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20, 2026</a:t>
            </a:r>
          </a:p>
        </p:txBody>
      </p:sp>
    </p:spTree>
    <p:extLst>
      <p:ext uri="{BB962C8B-B14F-4D97-AF65-F5344CB8AC3E}">
        <p14:creationId xmlns:p14="http://schemas.microsoft.com/office/powerpoint/2010/main" val="395108776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5B86C-C198-5FAC-5EAF-96B25A895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21, 2026</a:t>
            </a:r>
          </a:p>
        </p:txBody>
      </p:sp>
    </p:spTree>
    <p:extLst>
      <p:ext uri="{BB962C8B-B14F-4D97-AF65-F5344CB8AC3E}">
        <p14:creationId xmlns:p14="http://schemas.microsoft.com/office/powerpoint/2010/main" val="422113824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E0804-BE2F-0900-952A-938B55880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22, 2026</a:t>
            </a:r>
          </a:p>
        </p:txBody>
      </p:sp>
    </p:spTree>
    <p:extLst>
      <p:ext uri="{BB962C8B-B14F-4D97-AF65-F5344CB8AC3E}">
        <p14:creationId xmlns:p14="http://schemas.microsoft.com/office/powerpoint/2010/main" val="175366108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6D044-0568-808C-24A1-A70472202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23, 2026</a:t>
            </a:r>
          </a:p>
        </p:txBody>
      </p:sp>
    </p:spTree>
    <p:extLst>
      <p:ext uri="{BB962C8B-B14F-4D97-AF65-F5344CB8AC3E}">
        <p14:creationId xmlns:p14="http://schemas.microsoft.com/office/powerpoint/2010/main" val="324911413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45579-F4C2-6197-AE68-A95D76F65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Sep 24, 2026</a:t>
            </a:r>
          </a:p>
        </p:txBody>
      </p:sp>
    </p:spTree>
    <p:extLst>
      <p:ext uri="{BB962C8B-B14F-4D97-AF65-F5344CB8AC3E}">
        <p14:creationId xmlns:p14="http://schemas.microsoft.com/office/powerpoint/2010/main" val="289840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1753A-BBC1-C9F9-2D6A-8C5EC9B6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24, 2026</a:t>
            </a:r>
          </a:p>
        </p:txBody>
      </p:sp>
    </p:spTree>
    <p:extLst>
      <p:ext uri="{BB962C8B-B14F-4D97-AF65-F5344CB8AC3E}">
        <p14:creationId xmlns:p14="http://schemas.microsoft.com/office/powerpoint/2010/main" val="2043396509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BE58-8005-5C37-8A8A-577CFF121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Sep 25, 2026</a:t>
            </a:r>
          </a:p>
        </p:txBody>
      </p:sp>
    </p:spTree>
    <p:extLst>
      <p:ext uri="{BB962C8B-B14F-4D97-AF65-F5344CB8AC3E}">
        <p14:creationId xmlns:p14="http://schemas.microsoft.com/office/powerpoint/2010/main" val="17087669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9C184-CDF1-9529-47BD-D6EC21DC3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Sep 26, 2026</a:t>
            </a:r>
          </a:p>
        </p:txBody>
      </p:sp>
    </p:spTree>
    <p:extLst>
      <p:ext uri="{BB962C8B-B14F-4D97-AF65-F5344CB8AC3E}">
        <p14:creationId xmlns:p14="http://schemas.microsoft.com/office/powerpoint/2010/main" val="398091783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0FE97-D3AF-E3EB-EF0E-64390352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Sep 27, 2026</a:t>
            </a:r>
          </a:p>
        </p:txBody>
      </p:sp>
    </p:spTree>
    <p:extLst>
      <p:ext uri="{BB962C8B-B14F-4D97-AF65-F5344CB8AC3E}">
        <p14:creationId xmlns:p14="http://schemas.microsoft.com/office/powerpoint/2010/main" val="8820550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0B3F5-E280-AB21-AC0B-AC6FE0ED4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Sep 28, 2026</a:t>
            </a:r>
          </a:p>
        </p:txBody>
      </p:sp>
    </p:spTree>
    <p:extLst>
      <p:ext uri="{BB962C8B-B14F-4D97-AF65-F5344CB8AC3E}">
        <p14:creationId xmlns:p14="http://schemas.microsoft.com/office/powerpoint/2010/main" val="11149413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B452-FF6E-A066-7104-193EAF36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Sep 29, 2026</a:t>
            </a:r>
          </a:p>
        </p:txBody>
      </p:sp>
    </p:spTree>
    <p:extLst>
      <p:ext uri="{BB962C8B-B14F-4D97-AF65-F5344CB8AC3E}">
        <p14:creationId xmlns:p14="http://schemas.microsoft.com/office/powerpoint/2010/main" val="17039697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1B815-AD65-7BB0-2736-574DB4482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Sep 30, 2026</a:t>
            </a:r>
          </a:p>
        </p:txBody>
      </p:sp>
    </p:spTree>
    <p:extLst>
      <p:ext uri="{BB962C8B-B14F-4D97-AF65-F5344CB8AC3E}">
        <p14:creationId xmlns:p14="http://schemas.microsoft.com/office/powerpoint/2010/main" val="3982725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4531-2CE9-193A-5BA6-8E4183D46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October 2026</a:t>
            </a:r>
          </a:p>
        </p:txBody>
      </p:sp>
    </p:spTree>
    <p:extLst>
      <p:ext uri="{BB962C8B-B14F-4D97-AF65-F5344CB8AC3E}">
        <p14:creationId xmlns:p14="http://schemas.microsoft.com/office/powerpoint/2010/main" val="5049397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1FA-BD69-F0BA-151B-3B2DD3B1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1, 2026</a:t>
            </a:r>
          </a:p>
        </p:txBody>
      </p:sp>
    </p:spTree>
    <p:extLst>
      <p:ext uri="{BB962C8B-B14F-4D97-AF65-F5344CB8AC3E}">
        <p14:creationId xmlns:p14="http://schemas.microsoft.com/office/powerpoint/2010/main" val="36033787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801F6-E41B-CF8B-A6DE-45E63C1C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2, 2026</a:t>
            </a:r>
          </a:p>
        </p:txBody>
      </p:sp>
    </p:spTree>
    <p:extLst>
      <p:ext uri="{BB962C8B-B14F-4D97-AF65-F5344CB8AC3E}">
        <p14:creationId xmlns:p14="http://schemas.microsoft.com/office/powerpoint/2010/main" val="81129269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2664C-43E0-5868-40E9-0F379D5C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3, 2026</a:t>
            </a:r>
          </a:p>
        </p:txBody>
      </p:sp>
    </p:spTree>
    <p:extLst>
      <p:ext uri="{BB962C8B-B14F-4D97-AF65-F5344CB8AC3E}">
        <p14:creationId xmlns:p14="http://schemas.microsoft.com/office/powerpoint/2010/main" val="195808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E3CD3-A34C-959E-2D7E-F1EB33A8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25, 2026</a:t>
            </a:r>
          </a:p>
        </p:txBody>
      </p:sp>
    </p:spTree>
    <p:extLst>
      <p:ext uri="{BB962C8B-B14F-4D97-AF65-F5344CB8AC3E}">
        <p14:creationId xmlns:p14="http://schemas.microsoft.com/office/powerpoint/2010/main" val="37784587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2D94-274E-A804-1157-08796653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4, 2026</a:t>
            </a:r>
          </a:p>
        </p:txBody>
      </p:sp>
    </p:spTree>
    <p:extLst>
      <p:ext uri="{BB962C8B-B14F-4D97-AF65-F5344CB8AC3E}">
        <p14:creationId xmlns:p14="http://schemas.microsoft.com/office/powerpoint/2010/main" val="119545282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44FAE2-EFE1-C07C-72B8-0F8651309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5, 2026</a:t>
            </a:r>
          </a:p>
        </p:txBody>
      </p:sp>
    </p:spTree>
    <p:extLst>
      <p:ext uri="{BB962C8B-B14F-4D97-AF65-F5344CB8AC3E}">
        <p14:creationId xmlns:p14="http://schemas.microsoft.com/office/powerpoint/2010/main" val="47169711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0836-811B-7F07-9738-61696F86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6, 2026</a:t>
            </a:r>
          </a:p>
        </p:txBody>
      </p:sp>
    </p:spTree>
    <p:extLst>
      <p:ext uri="{BB962C8B-B14F-4D97-AF65-F5344CB8AC3E}">
        <p14:creationId xmlns:p14="http://schemas.microsoft.com/office/powerpoint/2010/main" val="130634290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799F10-E8E2-0830-3D66-EB5CAE930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7, 2026</a:t>
            </a:r>
          </a:p>
        </p:txBody>
      </p:sp>
    </p:spTree>
    <p:extLst>
      <p:ext uri="{BB962C8B-B14F-4D97-AF65-F5344CB8AC3E}">
        <p14:creationId xmlns:p14="http://schemas.microsoft.com/office/powerpoint/2010/main" val="225046392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23618E-63D2-889C-FFFF-51642AD46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8, 2026</a:t>
            </a:r>
          </a:p>
        </p:txBody>
      </p:sp>
    </p:spTree>
    <p:extLst>
      <p:ext uri="{BB962C8B-B14F-4D97-AF65-F5344CB8AC3E}">
        <p14:creationId xmlns:p14="http://schemas.microsoft.com/office/powerpoint/2010/main" val="865915774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022C-B6F9-1BA9-4154-A62A77020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9, 2026</a:t>
            </a:r>
          </a:p>
        </p:txBody>
      </p:sp>
    </p:spTree>
    <p:extLst>
      <p:ext uri="{BB962C8B-B14F-4D97-AF65-F5344CB8AC3E}">
        <p14:creationId xmlns:p14="http://schemas.microsoft.com/office/powerpoint/2010/main" val="266765177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71899-21C9-7F69-100A-AAD34DB2B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10, 2026</a:t>
            </a:r>
          </a:p>
        </p:txBody>
      </p:sp>
    </p:spTree>
    <p:extLst>
      <p:ext uri="{BB962C8B-B14F-4D97-AF65-F5344CB8AC3E}">
        <p14:creationId xmlns:p14="http://schemas.microsoft.com/office/powerpoint/2010/main" val="255242701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19BC6-A521-D547-D220-A4868FFC8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11, 2026</a:t>
            </a:r>
          </a:p>
        </p:txBody>
      </p:sp>
    </p:spTree>
    <p:extLst>
      <p:ext uri="{BB962C8B-B14F-4D97-AF65-F5344CB8AC3E}">
        <p14:creationId xmlns:p14="http://schemas.microsoft.com/office/powerpoint/2010/main" val="24426094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CAE15-C1C9-788C-8DEB-ADA995879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12, 2026</a:t>
            </a:r>
          </a:p>
        </p:txBody>
      </p:sp>
    </p:spTree>
    <p:extLst>
      <p:ext uri="{BB962C8B-B14F-4D97-AF65-F5344CB8AC3E}">
        <p14:creationId xmlns:p14="http://schemas.microsoft.com/office/powerpoint/2010/main" val="240504595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7CBE3-CFC8-27F5-258D-05448F1F0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13, 2026</a:t>
            </a:r>
          </a:p>
        </p:txBody>
      </p:sp>
    </p:spTree>
    <p:extLst>
      <p:ext uri="{BB962C8B-B14F-4D97-AF65-F5344CB8AC3E}">
        <p14:creationId xmlns:p14="http://schemas.microsoft.com/office/powerpoint/2010/main" val="6932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4E1-D277-8F2E-7618-55A35DD8D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2026 Goals</a:t>
            </a:r>
          </a:p>
        </p:txBody>
      </p:sp>
    </p:spTree>
    <p:extLst>
      <p:ext uri="{BB962C8B-B14F-4D97-AF65-F5344CB8AC3E}">
        <p14:creationId xmlns:p14="http://schemas.microsoft.com/office/powerpoint/2010/main" val="54226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779DD-A9B5-A462-80D3-BB1B24FAB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26, 2026</a:t>
            </a:r>
          </a:p>
        </p:txBody>
      </p:sp>
    </p:spTree>
    <p:extLst>
      <p:ext uri="{BB962C8B-B14F-4D97-AF65-F5344CB8AC3E}">
        <p14:creationId xmlns:p14="http://schemas.microsoft.com/office/powerpoint/2010/main" val="39256665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85A3E-EB27-BBCF-484D-C0E96ACA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14, 2026</a:t>
            </a:r>
          </a:p>
        </p:txBody>
      </p:sp>
    </p:spTree>
    <p:extLst>
      <p:ext uri="{BB962C8B-B14F-4D97-AF65-F5344CB8AC3E}">
        <p14:creationId xmlns:p14="http://schemas.microsoft.com/office/powerpoint/2010/main" val="192984255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534C2-4A30-D727-AEBA-EE22841D3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15, 2026</a:t>
            </a:r>
          </a:p>
        </p:txBody>
      </p:sp>
    </p:spTree>
    <p:extLst>
      <p:ext uri="{BB962C8B-B14F-4D97-AF65-F5344CB8AC3E}">
        <p14:creationId xmlns:p14="http://schemas.microsoft.com/office/powerpoint/2010/main" val="18684843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964417-F239-FDC0-52E8-B7F5FF6C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16, 2026</a:t>
            </a:r>
          </a:p>
        </p:txBody>
      </p:sp>
    </p:spTree>
    <p:extLst>
      <p:ext uri="{BB962C8B-B14F-4D97-AF65-F5344CB8AC3E}">
        <p14:creationId xmlns:p14="http://schemas.microsoft.com/office/powerpoint/2010/main" val="179128998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CCC24-3233-6CA8-DE07-EB33AD483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17, 2026</a:t>
            </a:r>
          </a:p>
        </p:txBody>
      </p:sp>
    </p:spTree>
    <p:extLst>
      <p:ext uri="{BB962C8B-B14F-4D97-AF65-F5344CB8AC3E}">
        <p14:creationId xmlns:p14="http://schemas.microsoft.com/office/powerpoint/2010/main" val="48834059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161CC-3885-D776-B981-9858539D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18, 2026</a:t>
            </a:r>
          </a:p>
        </p:txBody>
      </p:sp>
    </p:spTree>
    <p:extLst>
      <p:ext uri="{BB962C8B-B14F-4D97-AF65-F5344CB8AC3E}">
        <p14:creationId xmlns:p14="http://schemas.microsoft.com/office/powerpoint/2010/main" val="248690669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57DB4-8816-71D6-2FF2-CB57F8726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19, 2026</a:t>
            </a:r>
          </a:p>
        </p:txBody>
      </p:sp>
    </p:spTree>
    <p:extLst>
      <p:ext uri="{BB962C8B-B14F-4D97-AF65-F5344CB8AC3E}">
        <p14:creationId xmlns:p14="http://schemas.microsoft.com/office/powerpoint/2010/main" val="227971671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ADCF3-EAF2-EF07-0C41-6E63E444F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20, 2026</a:t>
            </a:r>
          </a:p>
        </p:txBody>
      </p:sp>
    </p:spTree>
    <p:extLst>
      <p:ext uri="{BB962C8B-B14F-4D97-AF65-F5344CB8AC3E}">
        <p14:creationId xmlns:p14="http://schemas.microsoft.com/office/powerpoint/2010/main" val="3425295471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05F4C-3F2F-92A8-6EFE-7532CA475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21, 2026</a:t>
            </a:r>
          </a:p>
        </p:txBody>
      </p:sp>
    </p:spTree>
    <p:extLst>
      <p:ext uri="{BB962C8B-B14F-4D97-AF65-F5344CB8AC3E}">
        <p14:creationId xmlns:p14="http://schemas.microsoft.com/office/powerpoint/2010/main" val="101398103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21BFF-16DD-EFD0-8B44-2119C9DE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22, 2026</a:t>
            </a:r>
          </a:p>
        </p:txBody>
      </p:sp>
    </p:spTree>
    <p:extLst>
      <p:ext uri="{BB962C8B-B14F-4D97-AF65-F5344CB8AC3E}">
        <p14:creationId xmlns:p14="http://schemas.microsoft.com/office/powerpoint/2010/main" val="129013925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5535C-71B2-60D4-4470-B32835628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23, 2026</a:t>
            </a:r>
          </a:p>
        </p:txBody>
      </p:sp>
    </p:spTree>
    <p:extLst>
      <p:ext uri="{BB962C8B-B14F-4D97-AF65-F5344CB8AC3E}">
        <p14:creationId xmlns:p14="http://schemas.microsoft.com/office/powerpoint/2010/main" val="25127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CCABE-7EBD-E3B9-3655-DB6256AB1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Jan 27, 2026</a:t>
            </a:r>
          </a:p>
        </p:txBody>
      </p:sp>
    </p:spTree>
    <p:extLst>
      <p:ext uri="{BB962C8B-B14F-4D97-AF65-F5344CB8AC3E}">
        <p14:creationId xmlns:p14="http://schemas.microsoft.com/office/powerpoint/2010/main" val="841953397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743BFB-FC6F-EF18-C3B7-77DA2FD9C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24, 2026</a:t>
            </a:r>
          </a:p>
        </p:txBody>
      </p:sp>
    </p:spTree>
    <p:extLst>
      <p:ext uri="{BB962C8B-B14F-4D97-AF65-F5344CB8AC3E}">
        <p14:creationId xmlns:p14="http://schemas.microsoft.com/office/powerpoint/2010/main" val="188759918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FCFCD2-6522-08EE-197B-5AD6812A8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Oct 25, 2026</a:t>
            </a:r>
          </a:p>
        </p:txBody>
      </p:sp>
    </p:spTree>
    <p:extLst>
      <p:ext uri="{BB962C8B-B14F-4D97-AF65-F5344CB8AC3E}">
        <p14:creationId xmlns:p14="http://schemas.microsoft.com/office/powerpoint/2010/main" val="182885078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E6C5-6A21-4A43-E5A1-6BF6EB2C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Oct 26, 2026</a:t>
            </a:r>
          </a:p>
        </p:txBody>
      </p:sp>
    </p:spTree>
    <p:extLst>
      <p:ext uri="{BB962C8B-B14F-4D97-AF65-F5344CB8AC3E}">
        <p14:creationId xmlns:p14="http://schemas.microsoft.com/office/powerpoint/2010/main" val="213948197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EC273-82CE-C4FB-596A-16B885783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Oct 27, 2026</a:t>
            </a:r>
          </a:p>
        </p:txBody>
      </p:sp>
    </p:spTree>
    <p:extLst>
      <p:ext uri="{BB962C8B-B14F-4D97-AF65-F5344CB8AC3E}">
        <p14:creationId xmlns:p14="http://schemas.microsoft.com/office/powerpoint/2010/main" val="2328845949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8D9208-F209-DA8C-40D4-A83D0CB55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Oct 28, 2026</a:t>
            </a:r>
          </a:p>
        </p:txBody>
      </p:sp>
    </p:spTree>
    <p:extLst>
      <p:ext uri="{BB962C8B-B14F-4D97-AF65-F5344CB8AC3E}">
        <p14:creationId xmlns:p14="http://schemas.microsoft.com/office/powerpoint/2010/main" val="11224678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4DC41-E630-E17A-517D-C8E922A8E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Oct 29, 2026</a:t>
            </a:r>
          </a:p>
        </p:txBody>
      </p:sp>
    </p:spTree>
    <p:extLst>
      <p:ext uri="{BB962C8B-B14F-4D97-AF65-F5344CB8AC3E}">
        <p14:creationId xmlns:p14="http://schemas.microsoft.com/office/powerpoint/2010/main" val="245566252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BAF60-517A-E11A-B784-0403CE761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Oct 30, 2026</a:t>
            </a:r>
          </a:p>
        </p:txBody>
      </p:sp>
    </p:spTree>
    <p:extLst>
      <p:ext uri="{BB962C8B-B14F-4D97-AF65-F5344CB8AC3E}">
        <p14:creationId xmlns:p14="http://schemas.microsoft.com/office/powerpoint/2010/main" val="38297227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816F4-513A-C9E5-7FB3-8C43A0AF4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Oct 31, 2026</a:t>
            </a:r>
          </a:p>
        </p:txBody>
      </p:sp>
    </p:spTree>
    <p:extLst>
      <p:ext uri="{BB962C8B-B14F-4D97-AF65-F5344CB8AC3E}">
        <p14:creationId xmlns:p14="http://schemas.microsoft.com/office/powerpoint/2010/main" val="3463843599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4374-982C-5BB1-4EEE-3F72F7EF3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November 2026</a:t>
            </a:r>
          </a:p>
        </p:txBody>
      </p: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BF3-1FC7-EE4A-0360-8E491AEB1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1, 2026</a:t>
            </a:r>
          </a:p>
        </p:txBody>
      </p:sp>
    </p:spTree>
    <p:extLst>
      <p:ext uri="{BB962C8B-B14F-4D97-AF65-F5344CB8AC3E}">
        <p14:creationId xmlns:p14="http://schemas.microsoft.com/office/powerpoint/2010/main" val="344256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72E00-EBF4-E8EA-E615-67F94FFF0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Jan 28, 2026</a:t>
            </a:r>
          </a:p>
        </p:txBody>
      </p:sp>
    </p:spTree>
    <p:extLst>
      <p:ext uri="{BB962C8B-B14F-4D97-AF65-F5344CB8AC3E}">
        <p14:creationId xmlns:p14="http://schemas.microsoft.com/office/powerpoint/2010/main" val="405961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3BAC5-59C5-3255-00BF-3D975B7DF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2, 2026</a:t>
            </a:r>
          </a:p>
        </p:txBody>
      </p:sp>
    </p:spTree>
    <p:extLst>
      <p:ext uri="{BB962C8B-B14F-4D97-AF65-F5344CB8AC3E}">
        <p14:creationId xmlns:p14="http://schemas.microsoft.com/office/powerpoint/2010/main" val="3625814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70472-35E1-8961-A30D-6A85E6961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3, 2026</a:t>
            </a:r>
          </a:p>
        </p:txBody>
      </p:sp>
    </p:spTree>
    <p:extLst>
      <p:ext uri="{BB962C8B-B14F-4D97-AF65-F5344CB8AC3E}">
        <p14:creationId xmlns:p14="http://schemas.microsoft.com/office/powerpoint/2010/main" val="35967530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C65AE-C4BE-E7E6-50D8-4DFA5B908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4, 2026</a:t>
            </a:r>
          </a:p>
        </p:txBody>
      </p:sp>
    </p:spTree>
    <p:extLst>
      <p:ext uri="{BB962C8B-B14F-4D97-AF65-F5344CB8AC3E}">
        <p14:creationId xmlns:p14="http://schemas.microsoft.com/office/powerpoint/2010/main" val="266877237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4AC1A-7627-A8D4-005E-8A110DB49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5, 2026</a:t>
            </a:r>
          </a:p>
        </p:txBody>
      </p:sp>
    </p:spTree>
    <p:extLst>
      <p:ext uri="{BB962C8B-B14F-4D97-AF65-F5344CB8AC3E}">
        <p14:creationId xmlns:p14="http://schemas.microsoft.com/office/powerpoint/2010/main" val="181593385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6CFF8-7FA0-E9D4-4956-B779BB4CF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6, 2026</a:t>
            </a:r>
          </a:p>
        </p:txBody>
      </p:sp>
    </p:spTree>
    <p:extLst>
      <p:ext uri="{BB962C8B-B14F-4D97-AF65-F5344CB8AC3E}">
        <p14:creationId xmlns:p14="http://schemas.microsoft.com/office/powerpoint/2010/main" val="156292270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B42B2-DA96-9BC1-7DAB-343CCCC71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7, 2026</a:t>
            </a:r>
          </a:p>
        </p:txBody>
      </p:sp>
    </p:spTree>
    <p:extLst>
      <p:ext uri="{BB962C8B-B14F-4D97-AF65-F5344CB8AC3E}">
        <p14:creationId xmlns:p14="http://schemas.microsoft.com/office/powerpoint/2010/main" val="293791746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0DFAC-FC42-7948-4D74-AD7E0F005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8, 2026</a:t>
            </a:r>
          </a:p>
        </p:txBody>
      </p:sp>
    </p:spTree>
    <p:extLst>
      <p:ext uri="{BB962C8B-B14F-4D97-AF65-F5344CB8AC3E}">
        <p14:creationId xmlns:p14="http://schemas.microsoft.com/office/powerpoint/2010/main" val="401598094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E068A0-6127-5FE7-CCE3-A42FFB86E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9, 2026</a:t>
            </a:r>
          </a:p>
        </p:txBody>
      </p:sp>
    </p:spTree>
    <p:extLst>
      <p:ext uri="{BB962C8B-B14F-4D97-AF65-F5344CB8AC3E}">
        <p14:creationId xmlns:p14="http://schemas.microsoft.com/office/powerpoint/2010/main" val="119812601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75E21-1A86-4B7E-A10D-B28F94DAB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10, 2026</a:t>
            </a:r>
          </a:p>
        </p:txBody>
      </p:sp>
    </p:spTree>
    <p:extLst>
      <p:ext uri="{BB962C8B-B14F-4D97-AF65-F5344CB8AC3E}">
        <p14:creationId xmlns:p14="http://schemas.microsoft.com/office/powerpoint/2010/main" val="148596416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D2A816-D731-6623-FF1B-EB3D61D14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11, 2026</a:t>
            </a:r>
          </a:p>
        </p:txBody>
      </p:sp>
    </p:spTree>
    <p:extLst>
      <p:ext uri="{BB962C8B-B14F-4D97-AF65-F5344CB8AC3E}">
        <p14:creationId xmlns:p14="http://schemas.microsoft.com/office/powerpoint/2010/main" val="295910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E460C-1D61-849A-D2AF-D4468EF75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29, 2026</a:t>
            </a:r>
          </a:p>
        </p:txBody>
      </p:sp>
    </p:spTree>
    <p:extLst>
      <p:ext uri="{BB962C8B-B14F-4D97-AF65-F5344CB8AC3E}">
        <p14:creationId xmlns:p14="http://schemas.microsoft.com/office/powerpoint/2010/main" val="374064513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589D2F-4161-476E-90FD-A739321FE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12, 2026</a:t>
            </a:r>
          </a:p>
        </p:txBody>
      </p:sp>
    </p:spTree>
    <p:extLst>
      <p:ext uri="{BB962C8B-B14F-4D97-AF65-F5344CB8AC3E}">
        <p14:creationId xmlns:p14="http://schemas.microsoft.com/office/powerpoint/2010/main" val="257824882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AEE56-88CC-FC43-32E0-19A27BA01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13, 2026</a:t>
            </a:r>
          </a:p>
        </p:txBody>
      </p:sp>
    </p:spTree>
    <p:extLst>
      <p:ext uri="{BB962C8B-B14F-4D97-AF65-F5344CB8AC3E}">
        <p14:creationId xmlns:p14="http://schemas.microsoft.com/office/powerpoint/2010/main" val="349266976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B22477-1A31-8DEC-2E27-7FE3536FF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14, 2026</a:t>
            </a:r>
          </a:p>
        </p:txBody>
      </p:sp>
    </p:spTree>
    <p:extLst>
      <p:ext uri="{BB962C8B-B14F-4D97-AF65-F5344CB8AC3E}">
        <p14:creationId xmlns:p14="http://schemas.microsoft.com/office/powerpoint/2010/main" val="257847451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42148-5BDB-5808-346E-4451D718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15, 2026</a:t>
            </a:r>
          </a:p>
        </p:txBody>
      </p:sp>
    </p:spTree>
    <p:extLst>
      <p:ext uri="{BB962C8B-B14F-4D97-AF65-F5344CB8AC3E}">
        <p14:creationId xmlns:p14="http://schemas.microsoft.com/office/powerpoint/2010/main" val="298694529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7EC61-6C21-A96E-0113-92D454229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16, 2026</a:t>
            </a:r>
          </a:p>
        </p:txBody>
      </p:sp>
    </p:spTree>
    <p:extLst>
      <p:ext uri="{BB962C8B-B14F-4D97-AF65-F5344CB8AC3E}">
        <p14:creationId xmlns:p14="http://schemas.microsoft.com/office/powerpoint/2010/main" val="303972641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10352-15D5-4C1A-5917-3363359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17, 2026</a:t>
            </a:r>
          </a:p>
        </p:txBody>
      </p:sp>
    </p:spTree>
    <p:extLst>
      <p:ext uri="{BB962C8B-B14F-4D97-AF65-F5344CB8AC3E}">
        <p14:creationId xmlns:p14="http://schemas.microsoft.com/office/powerpoint/2010/main" val="111449572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9ACDB-923A-D6C4-0C7D-80A69AF41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18, 2026</a:t>
            </a:r>
          </a:p>
        </p:txBody>
      </p:sp>
    </p:spTree>
    <p:extLst>
      <p:ext uri="{BB962C8B-B14F-4D97-AF65-F5344CB8AC3E}">
        <p14:creationId xmlns:p14="http://schemas.microsoft.com/office/powerpoint/2010/main" val="225512086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5EEF2-04B5-DA53-6DC0-DC17E1D31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19, 2026</a:t>
            </a:r>
          </a:p>
        </p:txBody>
      </p:sp>
    </p:spTree>
    <p:extLst>
      <p:ext uri="{BB962C8B-B14F-4D97-AF65-F5344CB8AC3E}">
        <p14:creationId xmlns:p14="http://schemas.microsoft.com/office/powerpoint/2010/main" val="178495747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2F62-05F8-9B06-B441-43BFBA0B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20, 2026</a:t>
            </a:r>
          </a:p>
        </p:txBody>
      </p:sp>
    </p:spTree>
    <p:extLst>
      <p:ext uri="{BB962C8B-B14F-4D97-AF65-F5344CB8AC3E}">
        <p14:creationId xmlns:p14="http://schemas.microsoft.com/office/powerpoint/2010/main" val="404645346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1CA24-B46D-FF75-7F76-A1D4C7D5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21, 2026</a:t>
            </a:r>
          </a:p>
        </p:txBody>
      </p:sp>
    </p:spTree>
    <p:extLst>
      <p:ext uri="{BB962C8B-B14F-4D97-AF65-F5344CB8AC3E}">
        <p14:creationId xmlns:p14="http://schemas.microsoft.com/office/powerpoint/2010/main" val="119476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36DDAD-A78D-B96E-AA68-FDD67EE33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30, 2026</a:t>
            </a:r>
          </a:p>
        </p:txBody>
      </p:sp>
    </p:spTree>
    <p:extLst>
      <p:ext uri="{BB962C8B-B14F-4D97-AF65-F5344CB8AC3E}">
        <p14:creationId xmlns:p14="http://schemas.microsoft.com/office/powerpoint/2010/main" val="41871359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8C43F-5C03-369C-C7DA-C49F8CBDE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22, 2026</a:t>
            </a:r>
          </a:p>
        </p:txBody>
      </p:sp>
    </p:spTree>
    <p:extLst>
      <p:ext uri="{BB962C8B-B14F-4D97-AF65-F5344CB8AC3E}">
        <p14:creationId xmlns:p14="http://schemas.microsoft.com/office/powerpoint/2010/main" val="241345288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FF61B6-A057-4030-D1B4-D78B01644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23, 2026</a:t>
            </a:r>
          </a:p>
        </p:txBody>
      </p:sp>
    </p:spTree>
    <p:extLst>
      <p:ext uri="{BB962C8B-B14F-4D97-AF65-F5344CB8AC3E}">
        <p14:creationId xmlns:p14="http://schemas.microsoft.com/office/powerpoint/2010/main" val="1713063199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5BC97-D687-FABC-22E5-EC729DC95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Nov 24, 2026</a:t>
            </a:r>
          </a:p>
        </p:txBody>
      </p:sp>
    </p:spTree>
    <p:extLst>
      <p:ext uri="{BB962C8B-B14F-4D97-AF65-F5344CB8AC3E}">
        <p14:creationId xmlns:p14="http://schemas.microsoft.com/office/powerpoint/2010/main" val="2227442020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E2CD2-DCD0-4D72-5FEB-C9211D872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Nov 25, 2026</a:t>
            </a:r>
          </a:p>
        </p:txBody>
      </p:sp>
    </p:spTree>
    <p:extLst>
      <p:ext uri="{BB962C8B-B14F-4D97-AF65-F5344CB8AC3E}">
        <p14:creationId xmlns:p14="http://schemas.microsoft.com/office/powerpoint/2010/main" val="36911737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4F6E3-FE12-FADF-2CDB-498DF2908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Nov 26, 2026</a:t>
            </a:r>
          </a:p>
        </p:txBody>
      </p:sp>
    </p:spTree>
    <p:extLst>
      <p:ext uri="{BB962C8B-B14F-4D97-AF65-F5344CB8AC3E}">
        <p14:creationId xmlns:p14="http://schemas.microsoft.com/office/powerpoint/2010/main" val="168910176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C5376-39D5-5487-A807-CE04413CA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Nov 27, 2026</a:t>
            </a:r>
          </a:p>
        </p:txBody>
      </p:sp>
    </p:spTree>
    <p:extLst>
      <p:ext uri="{BB962C8B-B14F-4D97-AF65-F5344CB8AC3E}">
        <p14:creationId xmlns:p14="http://schemas.microsoft.com/office/powerpoint/2010/main" val="383764396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F0C-F463-19AC-7B6A-11ED32B2B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Nov 28, 2026</a:t>
            </a:r>
          </a:p>
        </p:txBody>
      </p:sp>
    </p:spTree>
    <p:extLst>
      <p:ext uri="{BB962C8B-B14F-4D97-AF65-F5344CB8AC3E}">
        <p14:creationId xmlns:p14="http://schemas.microsoft.com/office/powerpoint/2010/main" val="242284037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092B8-9A8B-501A-AA1F-079DE84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Nov 29, 2026</a:t>
            </a:r>
          </a:p>
        </p:txBody>
      </p:sp>
    </p:spTree>
    <p:extLst>
      <p:ext uri="{BB962C8B-B14F-4D97-AF65-F5344CB8AC3E}">
        <p14:creationId xmlns:p14="http://schemas.microsoft.com/office/powerpoint/2010/main" val="406924142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5E94-373B-BDE6-EDFB-2FBA73A24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Nov 30, 2026</a:t>
            </a:r>
          </a:p>
        </p:txBody>
      </p:sp>
    </p:spTree>
    <p:extLst>
      <p:ext uri="{BB962C8B-B14F-4D97-AF65-F5344CB8AC3E}">
        <p14:creationId xmlns:p14="http://schemas.microsoft.com/office/powerpoint/2010/main" val="262114724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12BC90C-8095-324B-2224-90B21D95E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December 2026</a:t>
            </a:r>
          </a:p>
        </p:txBody>
      </p:sp>
    </p:spTree>
    <p:extLst>
      <p:ext uri="{BB962C8B-B14F-4D97-AF65-F5344CB8AC3E}">
        <p14:creationId xmlns:p14="http://schemas.microsoft.com/office/powerpoint/2010/main" val="1162864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F79D7-75C8-C321-DB60-2ADFB8E9E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31, 2026</a:t>
            </a:r>
          </a:p>
        </p:txBody>
      </p:sp>
    </p:spTree>
    <p:extLst>
      <p:ext uri="{BB962C8B-B14F-4D97-AF65-F5344CB8AC3E}">
        <p14:creationId xmlns:p14="http://schemas.microsoft.com/office/powerpoint/2010/main" val="417188317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69F0-712C-BA78-F451-C7C1DEC32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1, 2026</a:t>
            </a:r>
          </a:p>
        </p:txBody>
      </p:sp>
    </p:spTree>
    <p:extLst>
      <p:ext uri="{BB962C8B-B14F-4D97-AF65-F5344CB8AC3E}">
        <p14:creationId xmlns:p14="http://schemas.microsoft.com/office/powerpoint/2010/main" val="1062861436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D7E6C-16B4-E586-2875-2A889850D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2, 2026</a:t>
            </a:r>
          </a:p>
        </p:txBody>
      </p:sp>
    </p:spTree>
    <p:extLst>
      <p:ext uri="{BB962C8B-B14F-4D97-AF65-F5344CB8AC3E}">
        <p14:creationId xmlns:p14="http://schemas.microsoft.com/office/powerpoint/2010/main" val="268250246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851-9F1F-7245-811D-37B34B74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3, 2026</a:t>
            </a:r>
          </a:p>
        </p:txBody>
      </p:sp>
    </p:spTree>
    <p:extLst>
      <p:ext uri="{BB962C8B-B14F-4D97-AF65-F5344CB8AC3E}">
        <p14:creationId xmlns:p14="http://schemas.microsoft.com/office/powerpoint/2010/main" val="344852295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D293C-014C-EA5F-DC7F-C51E1ABA4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4, 2026</a:t>
            </a:r>
          </a:p>
        </p:txBody>
      </p:sp>
    </p:spTree>
    <p:extLst>
      <p:ext uri="{BB962C8B-B14F-4D97-AF65-F5344CB8AC3E}">
        <p14:creationId xmlns:p14="http://schemas.microsoft.com/office/powerpoint/2010/main" val="35032166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61F9B-48C1-0DB4-6471-0E7CE080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5, 2026</a:t>
            </a:r>
          </a:p>
        </p:txBody>
      </p:sp>
    </p:spTree>
    <p:extLst>
      <p:ext uri="{BB962C8B-B14F-4D97-AF65-F5344CB8AC3E}">
        <p14:creationId xmlns:p14="http://schemas.microsoft.com/office/powerpoint/2010/main" val="3485141821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4DCF6-C5E2-3E27-E715-576C8F816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6, 2026</a:t>
            </a:r>
          </a:p>
        </p:txBody>
      </p:sp>
    </p:spTree>
    <p:extLst>
      <p:ext uri="{BB962C8B-B14F-4D97-AF65-F5344CB8AC3E}">
        <p14:creationId xmlns:p14="http://schemas.microsoft.com/office/powerpoint/2010/main" val="78109786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D1A8F-5823-059A-1211-A856E8313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7, 2026</a:t>
            </a:r>
          </a:p>
        </p:txBody>
      </p:sp>
    </p:spTree>
    <p:extLst>
      <p:ext uri="{BB962C8B-B14F-4D97-AF65-F5344CB8AC3E}">
        <p14:creationId xmlns:p14="http://schemas.microsoft.com/office/powerpoint/2010/main" val="483714807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59B06-0862-1426-7EF3-D627579ED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8, 2026</a:t>
            </a:r>
          </a:p>
        </p:txBody>
      </p:sp>
    </p:spTree>
    <p:extLst>
      <p:ext uri="{BB962C8B-B14F-4D97-AF65-F5344CB8AC3E}">
        <p14:creationId xmlns:p14="http://schemas.microsoft.com/office/powerpoint/2010/main" val="2414035778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FE1E6-4CFE-5D0C-882F-F196F3FC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9, 2026</a:t>
            </a:r>
          </a:p>
        </p:txBody>
      </p:sp>
    </p:spTree>
    <p:extLst>
      <p:ext uri="{BB962C8B-B14F-4D97-AF65-F5344CB8AC3E}">
        <p14:creationId xmlns:p14="http://schemas.microsoft.com/office/powerpoint/2010/main" val="3800005752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5CA07-C643-BE73-B6CB-6455CA835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10, 2026</a:t>
            </a:r>
          </a:p>
        </p:txBody>
      </p:sp>
    </p:spTree>
    <p:extLst>
      <p:ext uri="{BB962C8B-B14F-4D97-AF65-F5344CB8AC3E}">
        <p14:creationId xmlns:p14="http://schemas.microsoft.com/office/powerpoint/2010/main" val="100449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February 2026</a:t>
            </a:r>
          </a:p>
        </p:txBody>
      </p:sp>
    </p:spTree>
    <p:extLst>
      <p:ext uri="{BB962C8B-B14F-4D97-AF65-F5344CB8AC3E}">
        <p14:creationId xmlns:p14="http://schemas.microsoft.com/office/powerpoint/2010/main" val="225534692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62979-6319-06BF-0BBB-9D0D859E3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11, 2026</a:t>
            </a:r>
          </a:p>
        </p:txBody>
      </p:sp>
    </p:spTree>
    <p:extLst>
      <p:ext uri="{BB962C8B-B14F-4D97-AF65-F5344CB8AC3E}">
        <p14:creationId xmlns:p14="http://schemas.microsoft.com/office/powerpoint/2010/main" val="205658165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AB1B8-46C1-D98E-0E2D-63D3CEE7F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12, 2026</a:t>
            </a:r>
          </a:p>
        </p:txBody>
      </p:sp>
    </p:spTree>
    <p:extLst>
      <p:ext uri="{BB962C8B-B14F-4D97-AF65-F5344CB8AC3E}">
        <p14:creationId xmlns:p14="http://schemas.microsoft.com/office/powerpoint/2010/main" val="74416031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F73F5-FE71-6713-4172-5A34E3998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13, 2026</a:t>
            </a:r>
          </a:p>
        </p:txBody>
      </p:sp>
    </p:spTree>
    <p:extLst>
      <p:ext uri="{BB962C8B-B14F-4D97-AF65-F5344CB8AC3E}">
        <p14:creationId xmlns:p14="http://schemas.microsoft.com/office/powerpoint/2010/main" val="3266087039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4640C-6451-83A8-C92C-FF8E64779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14, 2026</a:t>
            </a:r>
          </a:p>
        </p:txBody>
      </p:sp>
    </p:spTree>
    <p:extLst>
      <p:ext uri="{BB962C8B-B14F-4D97-AF65-F5344CB8AC3E}">
        <p14:creationId xmlns:p14="http://schemas.microsoft.com/office/powerpoint/2010/main" val="392974679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761C4-D4DE-D1B8-8D7C-DF6ABF41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15, 2026</a:t>
            </a:r>
          </a:p>
        </p:txBody>
      </p:sp>
    </p:spTree>
    <p:extLst>
      <p:ext uri="{BB962C8B-B14F-4D97-AF65-F5344CB8AC3E}">
        <p14:creationId xmlns:p14="http://schemas.microsoft.com/office/powerpoint/2010/main" val="16826353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850FD-0D04-195E-A140-E534BB10E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6, 2026</a:t>
            </a:r>
          </a:p>
        </p:txBody>
      </p:sp>
    </p:spTree>
    <p:extLst>
      <p:ext uri="{BB962C8B-B14F-4D97-AF65-F5344CB8AC3E}">
        <p14:creationId xmlns:p14="http://schemas.microsoft.com/office/powerpoint/2010/main" val="33228459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0E58A-53A6-1F16-099E-DB1F844F7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17, 2026</a:t>
            </a:r>
          </a:p>
        </p:txBody>
      </p:sp>
    </p:spTree>
    <p:extLst>
      <p:ext uri="{BB962C8B-B14F-4D97-AF65-F5344CB8AC3E}">
        <p14:creationId xmlns:p14="http://schemas.microsoft.com/office/powerpoint/2010/main" val="3467804024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618431-2A8C-2F8F-82F2-A6B0DA01B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18, 2026</a:t>
            </a:r>
          </a:p>
        </p:txBody>
      </p:sp>
    </p:spTree>
    <p:extLst>
      <p:ext uri="{BB962C8B-B14F-4D97-AF65-F5344CB8AC3E}">
        <p14:creationId xmlns:p14="http://schemas.microsoft.com/office/powerpoint/2010/main" val="354935284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75A86-2946-F97E-AC8E-6FBBAB29E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19, 2026</a:t>
            </a:r>
          </a:p>
        </p:txBody>
      </p:sp>
    </p:spTree>
    <p:extLst>
      <p:ext uri="{BB962C8B-B14F-4D97-AF65-F5344CB8AC3E}">
        <p14:creationId xmlns:p14="http://schemas.microsoft.com/office/powerpoint/2010/main" val="2668251250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E18F7-87D4-29FF-E5D6-4A229F9CF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20, 2026</a:t>
            </a:r>
          </a:p>
        </p:txBody>
      </p:sp>
    </p:spTree>
    <p:extLst>
      <p:ext uri="{BB962C8B-B14F-4D97-AF65-F5344CB8AC3E}">
        <p14:creationId xmlns:p14="http://schemas.microsoft.com/office/powerpoint/2010/main" val="74943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2FCB-35DD-2171-6F21-23974D359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1, 2026</a:t>
            </a:r>
          </a:p>
        </p:txBody>
      </p:sp>
    </p:spTree>
    <p:extLst>
      <p:ext uri="{BB962C8B-B14F-4D97-AF65-F5344CB8AC3E}">
        <p14:creationId xmlns:p14="http://schemas.microsoft.com/office/powerpoint/2010/main" val="2785082902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CF5-7773-F7D0-D904-C3E9D5A31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21, 2026</a:t>
            </a:r>
          </a:p>
        </p:txBody>
      </p:sp>
    </p:spTree>
    <p:extLst>
      <p:ext uri="{BB962C8B-B14F-4D97-AF65-F5344CB8AC3E}">
        <p14:creationId xmlns:p14="http://schemas.microsoft.com/office/powerpoint/2010/main" val="3078801152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7B3F0-44C4-3B74-6664-52B84FA2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22, 2026</a:t>
            </a:r>
          </a:p>
        </p:txBody>
      </p:sp>
    </p:spTree>
    <p:extLst>
      <p:ext uri="{BB962C8B-B14F-4D97-AF65-F5344CB8AC3E}">
        <p14:creationId xmlns:p14="http://schemas.microsoft.com/office/powerpoint/2010/main" val="116180210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CDE05-9E30-8167-5CE0-E3E549F5A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23, 2026</a:t>
            </a:r>
          </a:p>
        </p:txBody>
      </p:sp>
    </p:spTree>
    <p:extLst>
      <p:ext uri="{BB962C8B-B14F-4D97-AF65-F5344CB8AC3E}">
        <p14:creationId xmlns:p14="http://schemas.microsoft.com/office/powerpoint/2010/main" val="123203822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D2B9C-B83B-99A0-0C8E-6DD081FFD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24, 2026</a:t>
            </a:r>
          </a:p>
        </p:txBody>
      </p:sp>
    </p:spTree>
    <p:extLst>
      <p:ext uri="{BB962C8B-B14F-4D97-AF65-F5344CB8AC3E}">
        <p14:creationId xmlns:p14="http://schemas.microsoft.com/office/powerpoint/2010/main" val="10465746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11A07-E5D2-8F30-3890-3197B7174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Dec 25, 2026</a:t>
            </a:r>
          </a:p>
        </p:txBody>
      </p:sp>
    </p:spTree>
    <p:extLst>
      <p:ext uri="{BB962C8B-B14F-4D97-AF65-F5344CB8AC3E}">
        <p14:creationId xmlns:p14="http://schemas.microsoft.com/office/powerpoint/2010/main" val="119540953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B2E44-D236-2BB2-8B72-6751DF422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Dec 26, 2026</a:t>
            </a:r>
          </a:p>
        </p:txBody>
      </p:sp>
    </p:spTree>
    <p:extLst>
      <p:ext uri="{BB962C8B-B14F-4D97-AF65-F5344CB8AC3E}">
        <p14:creationId xmlns:p14="http://schemas.microsoft.com/office/powerpoint/2010/main" val="113501531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A5AFB-5B15-54CD-899F-DEC33DEA4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Dec 27, 2026</a:t>
            </a:r>
          </a:p>
        </p:txBody>
      </p:sp>
    </p:spTree>
    <p:extLst>
      <p:ext uri="{BB962C8B-B14F-4D97-AF65-F5344CB8AC3E}">
        <p14:creationId xmlns:p14="http://schemas.microsoft.com/office/powerpoint/2010/main" val="2782266149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73F2-0CF4-8A40-2B40-7C34A571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Dec 28, 2026</a:t>
            </a:r>
          </a:p>
        </p:txBody>
      </p:sp>
    </p:spTree>
    <p:extLst>
      <p:ext uri="{BB962C8B-B14F-4D97-AF65-F5344CB8AC3E}">
        <p14:creationId xmlns:p14="http://schemas.microsoft.com/office/powerpoint/2010/main" val="1116403455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9E7F6-56D8-84EE-A104-7843C8878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Dec 29, 2026</a:t>
            </a:r>
          </a:p>
        </p:txBody>
      </p:sp>
    </p:spTree>
    <p:extLst>
      <p:ext uri="{BB962C8B-B14F-4D97-AF65-F5344CB8AC3E}">
        <p14:creationId xmlns:p14="http://schemas.microsoft.com/office/powerpoint/2010/main" val="35698169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EA8FA-F9B1-1EE5-7242-850A390F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Dec 30, 2026</a:t>
            </a:r>
          </a:p>
        </p:txBody>
      </p:sp>
    </p:spTree>
    <p:extLst>
      <p:ext uri="{BB962C8B-B14F-4D97-AF65-F5344CB8AC3E}">
        <p14:creationId xmlns:p14="http://schemas.microsoft.com/office/powerpoint/2010/main" val="203471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8921B-FC9E-7B30-0EB4-7263B60B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2, 2026</a:t>
            </a:r>
          </a:p>
        </p:txBody>
      </p:sp>
    </p:spTree>
    <p:extLst>
      <p:ext uri="{BB962C8B-B14F-4D97-AF65-F5344CB8AC3E}">
        <p14:creationId xmlns:p14="http://schemas.microsoft.com/office/powerpoint/2010/main" val="263139120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80161-18EF-54CE-3A48-9F735CB2A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Dec 31, 2026</a:t>
            </a:r>
          </a:p>
        </p:txBody>
      </p:sp>
    </p:spTree>
    <p:extLst>
      <p:ext uri="{BB962C8B-B14F-4D97-AF65-F5344CB8AC3E}">
        <p14:creationId xmlns:p14="http://schemas.microsoft.com/office/powerpoint/2010/main" val="301445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BE4B3-8395-9BE5-43BD-DE5713F1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3, 2026</a:t>
            </a:r>
          </a:p>
        </p:txBody>
      </p:sp>
    </p:spTree>
    <p:extLst>
      <p:ext uri="{BB962C8B-B14F-4D97-AF65-F5344CB8AC3E}">
        <p14:creationId xmlns:p14="http://schemas.microsoft.com/office/powerpoint/2010/main" val="134688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E1BB-28E3-4759-67E1-4D5D59B8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2026</a:t>
            </a:r>
          </a:p>
        </p:txBody>
      </p:sp>
    </p:spTree>
    <p:extLst>
      <p:ext uri="{BB962C8B-B14F-4D97-AF65-F5344CB8AC3E}">
        <p14:creationId xmlns:p14="http://schemas.microsoft.com/office/powerpoint/2010/main" val="314547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3FFA5-29AE-782D-1A84-B1CB6D859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4, 2026</a:t>
            </a:r>
          </a:p>
        </p:txBody>
      </p:sp>
    </p:spTree>
    <p:extLst>
      <p:ext uri="{BB962C8B-B14F-4D97-AF65-F5344CB8AC3E}">
        <p14:creationId xmlns:p14="http://schemas.microsoft.com/office/powerpoint/2010/main" val="402329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26082-A0D1-5C84-77D0-E414C5C91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5, 2026</a:t>
            </a:r>
          </a:p>
        </p:txBody>
      </p:sp>
    </p:spTree>
    <p:extLst>
      <p:ext uri="{BB962C8B-B14F-4D97-AF65-F5344CB8AC3E}">
        <p14:creationId xmlns:p14="http://schemas.microsoft.com/office/powerpoint/2010/main" val="257288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9A29B-64BC-DE80-66F7-2804F695D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6, 2026</a:t>
            </a:r>
          </a:p>
        </p:txBody>
      </p:sp>
    </p:spTree>
    <p:extLst>
      <p:ext uri="{BB962C8B-B14F-4D97-AF65-F5344CB8AC3E}">
        <p14:creationId xmlns:p14="http://schemas.microsoft.com/office/powerpoint/2010/main" val="169027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D6778-E3C3-8DFF-14E2-B2CE14923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7, 2026</a:t>
            </a:r>
          </a:p>
        </p:txBody>
      </p:sp>
    </p:spTree>
    <p:extLst>
      <p:ext uri="{BB962C8B-B14F-4D97-AF65-F5344CB8AC3E}">
        <p14:creationId xmlns:p14="http://schemas.microsoft.com/office/powerpoint/2010/main" val="287915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6AE39-C300-A770-9482-5BF339226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8, 2026</a:t>
            </a:r>
          </a:p>
        </p:txBody>
      </p:sp>
    </p:spTree>
    <p:extLst>
      <p:ext uri="{BB962C8B-B14F-4D97-AF65-F5344CB8AC3E}">
        <p14:creationId xmlns:p14="http://schemas.microsoft.com/office/powerpoint/2010/main" val="3059019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BE8951-985E-C0A7-F8E7-0F110B5DC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9, 2026</a:t>
            </a:r>
          </a:p>
        </p:txBody>
      </p:sp>
    </p:spTree>
    <p:extLst>
      <p:ext uri="{BB962C8B-B14F-4D97-AF65-F5344CB8AC3E}">
        <p14:creationId xmlns:p14="http://schemas.microsoft.com/office/powerpoint/2010/main" val="299601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74527-C777-9867-AC87-A432EC04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10, 2026</a:t>
            </a:r>
          </a:p>
        </p:txBody>
      </p:sp>
    </p:spTree>
    <p:extLst>
      <p:ext uri="{BB962C8B-B14F-4D97-AF65-F5344CB8AC3E}">
        <p14:creationId xmlns:p14="http://schemas.microsoft.com/office/powerpoint/2010/main" val="70549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E6FBE-1585-B98A-BAF8-242CBC76B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11, 2026</a:t>
            </a:r>
          </a:p>
        </p:txBody>
      </p:sp>
    </p:spTree>
    <p:extLst>
      <p:ext uri="{BB962C8B-B14F-4D97-AF65-F5344CB8AC3E}">
        <p14:creationId xmlns:p14="http://schemas.microsoft.com/office/powerpoint/2010/main" val="191133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01AD2-28EA-72C7-38B4-69E9D9EF1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0462" y="0"/>
            <a:ext cx="2827338" cy="368980"/>
          </a:xfrm>
        </p:spPr>
        <p:txBody>
          <a:bodyPr/>
          <a:lstStyle/>
          <a:p>
            <a:r>
              <a:rPr lang="en-US"/>
              <a:t>Thu Feb 12, 2026</a:t>
            </a:r>
          </a:p>
        </p:txBody>
      </p:sp>
    </p:spTree>
    <p:extLst>
      <p:ext uri="{BB962C8B-B14F-4D97-AF65-F5344CB8AC3E}">
        <p14:creationId xmlns:p14="http://schemas.microsoft.com/office/powerpoint/2010/main" val="3338854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C245-949C-4148-43DF-325A424C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13, 2026</a:t>
            </a:r>
          </a:p>
        </p:txBody>
      </p:sp>
    </p:spTree>
    <p:extLst>
      <p:ext uri="{BB962C8B-B14F-4D97-AF65-F5344CB8AC3E}">
        <p14:creationId xmlns:p14="http://schemas.microsoft.com/office/powerpoint/2010/main" val="34306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8C1D-2B65-FB41-A62B-5838A6BF6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Jan 1, 2026</a:t>
            </a:r>
          </a:p>
        </p:txBody>
      </p:sp>
    </p:spTree>
    <p:extLst>
      <p:ext uri="{BB962C8B-B14F-4D97-AF65-F5344CB8AC3E}">
        <p14:creationId xmlns:p14="http://schemas.microsoft.com/office/powerpoint/2010/main" val="162007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F43EA-C5B9-24A4-6195-C06EC24C9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14, 2026</a:t>
            </a:r>
          </a:p>
        </p:txBody>
      </p:sp>
    </p:spTree>
    <p:extLst>
      <p:ext uri="{BB962C8B-B14F-4D97-AF65-F5344CB8AC3E}">
        <p14:creationId xmlns:p14="http://schemas.microsoft.com/office/powerpoint/2010/main" val="551808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B50E7-BB71-C09B-38C2-C7BEDA247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15, 2026</a:t>
            </a:r>
          </a:p>
        </p:txBody>
      </p:sp>
    </p:spTree>
    <p:extLst>
      <p:ext uri="{BB962C8B-B14F-4D97-AF65-F5344CB8AC3E}">
        <p14:creationId xmlns:p14="http://schemas.microsoft.com/office/powerpoint/2010/main" val="3229981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3419B-CC49-3E82-7C3D-D780DDFE6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16, 2026</a:t>
            </a:r>
          </a:p>
        </p:txBody>
      </p:sp>
    </p:spTree>
    <p:extLst>
      <p:ext uri="{BB962C8B-B14F-4D97-AF65-F5344CB8AC3E}">
        <p14:creationId xmlns:p14="http://schemas.microsoft.com/office/powerpoint/2010/main" val="74659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25CA9-BF1B-C00E-40A7-4643F6534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17, 2026</a:t>
            </a:r>
          </a:p>
        </p:txBody>
      </p:sp>
    </p:spTree>
    <p:extLst>
      <p:ext uri="{BB962C8B-B14F-4D97-AF65-F5344CB8AC3E}">
        <p14:creationId xmlns:p14="http://schemas.microsoft.com/office/powerpoint/2010/main" val="1822212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75A28-9BC7-FB35-BBE7-B475AACF0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18, 2026</a:t>
            </a:r>
          </a:p>
        </p:txBody>
      </p:sp>
    </p:spTree>
    <p:extLst>
      <p:ext uri="{BB962C8B-B14F-4D97-AF65-F5344CB8AC3E}">
        <p14:creationId xmlns:p14="http://schemas.microsoft.com/office/powerpoint/2010/main" val="288360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6FF45-CC37-C784-F8CF-A78934493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19, 2026</a:t>
            </a:r>
          </a:p>
        </p:txBody>
      </p:sp>
    </p:spTree>
    <p:extLst>
      <p:ext uri="{BB962C8B-B14F-4D97-AF65-F5344CB8AC3E}">
        <p14:creationId xmlns:p14="http://schemas.microsoft.com/office/powerpoint/2010/main" val="419034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9CB7B-3BE2-FA00-C1D7-F72B50A8B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20, 2026</a:t>
            </a:r>
          </a:p>
        </p:txBody>
      </p:sp>
    </p:spTree>
    <p:extLst>
      <p:ext uri="{BB962C8B-B14F-4D97-AF65-F5344CB8AC3E}">
        <p14:creationId xmlns:p14="http://schemas.microsoft.com/office/powerpoint/2010/main" val="1949364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3B086-C115-A757-4D66-85C43C42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21, 2026</a:t>
            </a:r>
          </a:p>
        </p:txBody>
      </p:sp>
    </p:spTree>
    <p:extLst>
      <p:ext uri="{BB962C8B-B14F-4D97-AF65-F5344CB8AC3E}">
        <p14:creationId xmlns:p14="http://schemas.microsoft.com/office/powerpoint/2010/main" val="204739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2E284-8AFC-39AE-A1E8-47553EB03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Feb 22, 2026</a:t>
            </a:r>
          </a:p>
        </p:txBody>
      </p:sp>
    </p:spTree>
    <p:extLst>
      <p:ext uri="{BB962C8B-B14F-4D97-AF65-F5344CB8AC3E}">
        <p14:creationId xmlns:p14="http://schemas.microsoft.com/office/powerpoint/2010/main" val="8648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44B00-8252-C05F-B251-D55A8817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Feb 23, 2026</a:t>
            </a:r>
          </a:p>
        </p:txBody>
      </p:sp>
    </p:spTree>
    <p:extLst>
      <p:ext uri="{BB962C8B-B14F-4D97-AF65-F5344CB8AC3E}">
        <p14:creationId xmlns:p14="http://schemas.microsoft.com/office/powerpoint/2010/main" val="26076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5E84C-672D-1833-3D95-C33A68DE2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Jan 2, 2026</a:t>
            </a:r>
          </a:p>
        </p:txBody>
      </p:sp>
    </p:spTree>
    <p:extLst>
      <p:ext uri="{BB962C8B-B14F-4D97-AF65-F5344CB8AC3E}">
        <p14:creationId xmlns:p14="http://schemas.microsoft.com/office/powerpoint/2010/main" val="1522848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C3D23-AB83-596C-A394-B594A501C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Feb 24, 2026</a:t>
            </a:r>
          </a:p>
        </p:txBody>
      </p:sp>
    </p:spTree>
    <p:extLst>
      <p:ext uri="{BB962C8B-B14F-4D97-AF65-F5344CB8AC3E}">
        <p14:creationId xmlns:p14="http://schemas.microsoft.com/office/powerpoint/2010/main" val="3730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CF68D-252F-0A0F-8ECD-E13FD86D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Feb 25, 2026</a:t>
            </a:r>
          </a:p>
        </p:txBody>
      </p:sp>
    </p:spTree>
    <p:extLst>
      <p:ext uri="{BB962C8B-B14F-4D97-AF65-F5344CB8AC3E}">
        <p14:creationId xmlns:p14="http://schemas.microsoft.com/office/powerpoint/2010/main" val="1410304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6B679D-DFB4-7A08-9AA4-28C4A3200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Feb 26, 2026</a:t>
            </a:r>
          </a:p>
        </p:txBody>
      </p:sp>
    </p:spTree>
    <p:extLst>
      <p:ext uri="{BB962C8B-B14F-4D97-AF65-F5344CB8AC3E}">
        <p14:creationId xmlns:p14="http://schemas.microsoft.com/office/powerpoint/2010/main" val="863118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31256-F0C5-D10B-06F5-697637ACA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Feb 27, 2026</a:t>
            </a:r>
          </a:p>
        </p:txBody>
      </p:sp>
    </p:spTree>
    <p:extLst>
      <p:ext uri="{BB962C8B-B14F-4D97-AF65-F5344CB8AC3E}">
        <p14:creationId xmlns:p14="http://schemas.microsoft.com/office/powerpoint/2010/main" val="3941500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48CF-42F7-1EFF-B0E0-8CCC6D350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Feb 28, 2026</a:t>
            </a:r>
          </a:p>
        </p:txBody>
      </p:sp>
    </p:spTree>
    <p:extLst>
      <p:ext uri="{BB962C8B-B14F-4D97-AF65-F5344CB8AC3E}">
        <p14:creationId xmlns:p14="http://schemas.microsoft.com/office/powerpoint/2010/main" val="143090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52A3C7-4E74-F00C-1866-8A1947A6D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March 2026</a:t>
            </a:r>
          </a:p>
        </p:txBody>
      </p:sp>
    </p:spTree>
    <p:extLst>
      <p:ext uri="{BB962C8B-B14F-4D97-AF65-F5344CB8AC3E}">
        <p14:creationId xmlns:p14="http://schemas.microsoft.com/office/powerpoint/2010/main" val="223407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E27B-1AC4-5ACE-1B15-C251D927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1, 2026</a:t>
            </a:r>
          </a:p>
        </p:txBody>
      </p:sp>
    </p:spTree>
    <p:extLst>
      <p:ext uri="{BB962C8B-B14F-4D97-AF65-F5344CB8AC3E}">
        <p14:creationId xmlns:p14="http://schemas.microsoft.com/office/powerpoint/2010/main" val="3793171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F105E-F198-A204-D957-3D01FB144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2, 2026</a:t>
            </a:r>
          </a:p>
        </p:txBody>
      </p:sp>
    </p:spTree>
    <p:extLst>
      <p:ext uri="{BB962C8B-B14F-4D97-AF65-F5344CB8AC3E}">
        <p14:creationId xmlns:p14="http://schemas.microsoft.com/office/powerpoint/2010/main" val="3289362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3, 2026</a:t>
            </a:r>
          </a:p>
        </p:txBody>
      </p:sp>
    </p:spTree>
    <p:extLst>
      <p:ext uri="{BB962C8B-B14F-4D97-AF65-F5344CB8AC3E}">
        <p14:creationId xmlns:p14="http://schemas.microsoft.com/office/powerpoint/2010/main" val="845273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4, 2026</a:t>
            </a:r>
          </a:p>
        </p:txBody>
      </p:sp>
    </p:spTree>
    <p:extLst>
      <p:ext uri="{BB962C8B-B14F-4D97-AF65-F5344CB8AC3E}">
        <p14:creationId xmlns:p14="http://schemas.microsoft.com/office/powerpoint/2010/main" val="334562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D9BC-7A8A-F3A8-8EA9-0A3A48CE2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Jan 3, 2026</a:t>
            </a:r>
          </a:p>
        </p:txBody>
      </p:sp>
    </p:spTree>
    <p:extLst>
      <p:ext uri="{BB962C8B-B14F-4D97-AF65-F5344CB8AC3E}">
        <p14:creationId xmlns:p14="http://schemas.microsoft.com/office/powerpoint/2010/main" val="669348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5, 2026</a:t>
            </a:r>
          </a:p>
        </p:txBody>
      </p:sp>
    </p:spTree>
    <p:extLst>
      <p:ext uri="{BB962C8B-B14F-4D97-AF65-F5344CB8AC3E}">
        <p14:creationId xmlns:p14="http://schemas.microsoft.com/office/powerpoint/2010/main" val="3801477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6, 2026</a:t>
            </a:r>
          </a:p>
        </p:txBody>
      </p:sp>
    </p:spTree>
    <p:extLst>
      <p:ext uri="{BB962C8B-B14F-4D97-AF65-F5344CB8AC3E}">
        <p14:creationId xmlns:p14="http://schemas.microsoft.com/office/powerpoint/2010/main" val="2981554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7, 2026</a:t>
            </a:r>
          </a:p>
        </p:txBody>
      </p:sp>
    </p:spTree>
    <p:extLst>
      <p:ext uri="{BB962C8B-B14F-4D97-AF65-F5344CB8AC3E}">
        <p14:creationId xmlns:p14="http://schemas.microsoft.com/office/powerpoint/2010/main" val="386515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8, 2026</a:t>
            </a:r>
          </a:p>
        </p:txBody>
      </p:sp>
    </p:spTree>
    <p:extLst>
      <p:ext uri="{BB962C8B-B14F-4D97-AF65-F5344CB8AC3E}">
        <p14:creationId xmlns:p14="http://schemas.microsoft.com/office/powerpoint/2010/main" val="760464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9, 2026</a:t>
            </a:r>
          </a:p>
        </p:txBody>
      </p:sp>
    </p:spTree>
    <p:extLst>
      <p:ext uri="{BB962C8B-B14F-4D97-AF65-F5344CB8AC3E}">
        <p14:creationId xmlns:p14="http://schemas.microsoft.com/office/powerpoint/2010/main" val="759332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10, 2026</a:t>
            </a:r>
          </a:p>
        </p:txBody>
      </p:sp>
    </p:spTree>
    <p:extLst>
      <p:ext uri="{BB962C8B-B14F-4D97-AF65-F5344CB8AC3E}">
        <p14:creationId xmlns:p14="http://schemas.microsoft.com/office/powerpoint/2010/main" val="171459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11, 2026</a:t>
            </a:r>
          </a:p>
        </p:txBody>
      </p:sp>
    </p:spTree>
    <p:extLst>
      <p:ext uri="{BB962C8B-B14F-4D97-AF65-F5344CB8AC3E}">
        <p14:creationId xmlns:p14="http://schemas.microsoft.com/office/powerpoint/2010/main" val="240367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12, 2026</a:t>
            </a:r>
          </a:p>
        </p:txBody>
      </p:sp>
    </p:spTree>
    <p:extLst>
      <p:ext uri="{BB962C8B-B14F-4D97-AF65-F5344CB8AC3E}">
        <p14:creationId xmlns:p14="http://schemas.microsoft.com/office/powerpoint/2010/main" val="2710465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13, 2026</a:t>
            </a:r>
          </a:p>
        </p:txBody>
      </p:sp>
    </p:spTree>
    <p:extLst>
      <p:ext uri="{BB962C8B-B14F-4D97-AF65-F5344CB8AC3E}">
        <p14:creationId xmlns:p14="http://schemas.microsoft.com/office/powerpoint/2010/main" val="986074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14, 2026</a:t>
            </a:r>
          </a:p>
        </p:txBody>
      </p:sp>
    </p:spTree>
    <p:extLst>
      <p:ext uri="{BB962C8B-B14F-4D97-AF65-F5344CB8AC3E}">
        <p14:creationId xmlns:p14="http://schemas.microsoft.com/office/powerpoint/2010/main" val="38041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F5AC6-8041-8341-1B15-11A3EAD3B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Jan 4, 2026</a:t>
            </a:r>
          </a:p>
        </p:txBody>
      </p:sp>
    </p:spTree>
    <p:extLst>
      <p:ext uri="{BB962C8B-B14F-4D97-AF65-F5344CB8AC3E}">
        <p14:creationId xmlns:p14="http://schemas.microsoft.com/office/powerpoint/2010/main" val="225348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15, 2026</a:t>
            </a:r>
          </a:p>
        </p:txBody>
      </p:sp>
    </p:spTree>
    <p:extLst>
      <p:ext uri="{BB962C8B-B14F-4D97-AF65-F5344CB8AC3E}">
        <p14:creationId xmlns:p14="http://schemas.microsoft.com/office/powerpoint/2010/main" val="1186929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16, 2026</a:t>
            </a:r>
          </a:p>
        </p:txBody>
      </p:sp>
    </p:spTree>
    <p:extLst>
      <p:ext uri="{BB962C8B-B14F-4D97-AF65-F5344CB8AC3E}">
        <p14:creationId xmlns:p14="http://schemas.microsoft.com/office/powerpoint/2010/main" val="4287391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17, 2026</a:t>
            </a:r>
          </a:p>
        </p:txBody>
      </p:sp>
    </p:spTree>
    <p:extLst>
      <p:ext uri="{BB962C8B-B14F-4D97-AF65-F5344CB8AC3E}">
        <p14:creationId xmlns:p14="http://schemas.microsoft.com/office/powerpoint/2010/main" val="2059736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18, 2026</a:t>
            </a:r>
          </a:p>
        </p:txBody>
      </p:sp>
    </p:spTree>
    <p:extLst>
      <p:ext uri="{BB962C8B-B14F-4D97-AF65-F5344CB8AC3E}">
        <p14:creationId xmlns:p14="http://schemas.microsoft.com/office/powerpoint/2010/main" val="6003259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19, 2026</a:t>
            </a:r>
          </a:p>
        </p:txBody>
      </p:sp>
    </p:spTree>
    <p:extLst>
      <p:ext uri="{BB962C8B-B14F-4D97-AF65-F5344CB8AC3E}">
        <p14:creationId xmlns:p14="http://schemas.microsoft.com/office/powerpoint/2010/main" val="3616725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20, 2026</a:t>
            </a:r>
          </a:p>
        </p:txBody>
      </p:sp>
    </p:spTree>
    <p:extLst>
      <p:ext uri="{BB962C8B-B14F-4D97-AF65-F5344CB8AC3E}">
        <p14:creationId xmlns:p14="http://schemas.microsoft.com/office/powerpoint/2010/main" val="2071112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21, 2026</a:t>
            </a:r>
          </a:p>
        </p:txBody>
      </p:sp>
    </p:spTree>
    <p:extLst>
      <p:ext uri="{BB962C8B-B14F-4D97-AF65-F5344CB8AC3E}">
        <p14:creationId xmlns:p14="http://schemas.microsoft.com/office/powerpoint/2010/main" val="2791518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22, 2026</a:t>
            </a:r>
          </a:p>
        </p:txBody>
      </p:sp>
      <p:pic>
        <p:nvPicPr>
          <p:cNvPr id="2" name="Graphic 1" descr="Home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5EFDE11-29F9-58DE-D0CD-383A4C0F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463" y="7248"/>
            <a:ext cx="348543" cy="3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56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23, 2026</a:t>
            </a:r>
          </a:p>
        </p:txBody>
      </p:sp>
    </p:spTree>
    <p:extLst>
      <p:ext uri="{BB962C8B-B14F-4D97-AF65-F5344CB8AC3E}">
        <p14:creationId xmlns:p14="http://schemas.microsoft.com/office/powerpoint/2010/main" val="26850873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24, 2026</a:t>
            </a:r>
          </a:p>
        </p:txBody>
      </p:sp>
    </p:spTree>
    <p:extLst>
      <p:ext uri="{BB962C8B-B14F-4D97-AF65-F5344CB8AC3E}">
        <p14:creationId xmlns:p14="http://schemas.microsoft.com/office/powerpoint/2010/main" val="1603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2BF62-7FF3-CE6C-BC2B-A625A26D6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Jan 5, 2026</a:t>
            </a:r>
          </a:p>
        </p:txBody>
      </p:sp>
    </p:spTree>
    <p:extLst>
      <p:ext uri="{BB962C8B-B14F-4D97-AF65-F5344CB8AC3E}">
        <p14:creationId xmlns:p14="http://schemas.microsoft.com/office/powerpoint/2010/main" val="2749604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Mar 25, 2026</a:t>
            </a:r>
          </a:p>
        </p:txBody>
      </p:sp>
    </p:spTree>
    <p:extLst>
      <p:ext uri="{BB962C8B-B14F-4D97-AF65-F5344CB8AC3E}">
        <p14:creationId xmlns:p14="http://schemas.microsoft.com/office/powerpoint/2010/main" val="4207317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Mar 26, 2026</a:t>
            </a:r>
          </a:p>
        </p:txBody>
      </p:sp>
    </p:spTree>
    <p:extLst>
      <p:ext uri="{BB962C8B-B14F-4D97-AF65-F5344CB8AC3E}">
        <p14:creationId xmlns:p14="http://schemas.microsoft.com/office/powerpoint/2010/main" val="2760093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Fri Mar 27, 2026</a:t>
            </a:r>
          </a:p>
        </p:txBody>
      </p:sp>
    </p:spTree>
    <p:extLst>
      <p:ext uri="{BB962C8B-B14F-4D97-AF65-F5344CB8AC3E}">
        <p14:creationId xmlns:p14="http://schemas.microsoft.com/office/powerpoint/2010/main" val="1524983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Sat Mar 28, 2026</a:t>
            </a:r>
          </a:p>
        </p:txBody>
      </p:sp>
    </p:spTree>
    <p:extLst>
      <p:ext uri="{BB962C8B-B14F-4D97-AF65-F5344CB8AC3E}">
        <p14:creationId xmlns:p14="http://schemas.microsoft.com/office/powerpoint/2010/main" val="2210199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Sun Mar 29, 2026</a:t>
            </a:r>
          </a:p>
        </p:txBody>
      </p:sp>
    </p:spTree>
    <p:extLst>
      <p:ext uri="{BB962C8B-B14F-4D97-AF65-F5344CB8AC3E}">
        <p14:creationId xmlns:p14="http://schemas.microsoft.com/office/powerpoint/2010/main" val="13802522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1D88AC-92F3-BD49-2E6B-FE3261012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Mon Mar 30, 2026</a:t>
            </a:r>
          </a:p>
        </p:txBody>
      </p:sp>
    </p:spTree>
    <p:extLst>
      <p:ext uri="{BB962C8B-B14F-4D97-AF65-F5344CB8AC3E}">
        <p14:creationId xmlns:p14="http://schemas.microsoft.com/office/powerpoint/2010/main" val="33041993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6E5F0-5BCC-F9B0-942A-77FAD06D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Tue Mar 31, 2026</a:t>
            </a:r>
          </a:p>
        </p:txBody>
      </p:sp>
    </p:spTree>
    <p:extLst>
      <p:ext uri="{BB962C8B-B14F-4D97-AF65-F5344CB8AC3E}">
        <p14:creationId xmlns:p14="http://schemas.microsoft.com/office/powerpoint/2010/main" val="875071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7039-F5DE-EDA7-F6DE-EE67C71D4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April 2026</a:t>
            </a:r>
          </a:p>
        </p:txBody>
      </p:sp>
    </p:spTree>
    <p:extLst>
      <p:ext uri="{BB962C8B-B14F-4D97-AF65-F5344CB8AC3E}">
        <p14:creationId xmlns:p14="http://schemas.microsoft.com/office/powerpoint/2010/main" val="4348261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Wed Apr 1, 2026</a:t>
            </a:r>
          </a:p>
        </p:txBody>
      </p:sp>
    </p:spTree>
    <p:extLst>
      <p:ext uri="{BB962C8B-B14F-4D97-AF65-F5344CB8AC3E}">
        <p14:creationId xmlns:p14="http://schemas.microsoft.com/office/powerpoint/2010/main" val="340795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492E0-20A5-FA61-4506-C0899DAF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Thu Apr 2, 2026</a:t>
            </a:r>
          </a:p>
        </p:txBody>
      </p:sp>
    </p:spTree>
    <p:extLst>
      <p:ext uri="{BB962C8B-B14F-4D97-AF65-F5344CB8AC3E}">
        <p14:creationId xmlns:p14="http://schemas.microsoft.com/office/powerpoint/2010/main" val="2140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1870</Words>
  <Application>Microsoft Macintosh PowerPoint</Application>
  <PresentationFormat>Custom</PresentationFormat>
  <Paragraphs>394</Paragraphs>
  <Slides>380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380</vt:i4>
      </vt:variant>
    </vt:vector>
  </HeadingPairs>
  <TitlesOfParts>
    <vt:vector size="387" baseType="lpstr">
      <vt:lpstr>Arial</vt:lpstr>
      <vt:lpstr>Calibri</vt:lpstr>
      <vt:lpstr>Calibri Light</vt:lpstr>
      <vt:lpstr>Century Gothic</vt:lpstr>
      <vt:lpstr>Jumble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Tomasi</dc:creator>
  <cp:lastModifiedBy>Chuck Tomasi</cp:lastModifiedBy>
  <cp:revision>1</cp:revision>
  <cp:lastPrinted>2023-11-06T14:51:38Z</cp:lastPrinted>
  <dcterms:created xsi:type="dcterms:W3CDTF">2023-01-27T16:07:18Z</dcterms:created>
  <dcterms:modified xsi:type="dcterms:W3CDTF">2023-11-11T16:40:16Z</dcterms:modified>
</cp:coreProperties>
</file>